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155" r:id="rId2"/>
    <p:sldId id="3190" r:id="rId3"/>
    <p:sldId id="3186" r:id="rId4"/>
    <p:sldId id="3163" r:id="rId5"/>
    <p:sldId id="3164" r:id="rId6"/>
    <p:sldId id="3165" r:id="rId7"/>
    <p:sldId id="3180" r:id="rId8"/>
    <p:sldId id="3181" r:id="rId9"/>
    <p:sldId id="3191" r:id="rId10"/>
    <p:sldId id="3166" r:id="rId11"/>
    <p:sldId id="3167" r:id="rId12"/>
    <p:sldId id="3178" r:id="rId13"/>
    <p:sldId id="3179" r:id="rId14"/>
    <p:sldId id="3192" r:id="rId15"/>
    <p:sldId id="3168" r:id="rId16"/>
    <p:sldId id="3169" r:id="rId17"/>
    <p:sldId id="3170" r:id="rId18"/>
    <p:sldId id="3177" r:id="rId19"/>
    <p:sldId id="3171" r:id="rId20"/>
    <p:sldId id="3193" r:id="rId21"/>
    <p:sldId id="3172" r:id="rId22"/>
    <p:sldId id="3173" r:id="rId23"/>
    <p:sldId id="3174" r:id="rId24"/>
    <p:sldId id="3176" r:id="rId25"/>
    <p:sldId id="3185"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71F"/>
    <a:srgbClr val="134D1A"/>
    <a:srgbClr val="DF7687"/>
    <a:srgbClr val="346667"/>
    <a:srgbClr val="99CC33"/>
    <a:srgbClr val="A1CAC2"/>
    <a:srgbClr val="9AB6E8"/>
    <a:srgbClr val="BA6255"/>
    <a:srgbClr val="393637"/>
    <a:srgbClr val="EC4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varScale="1">
        <p:scale>
          <a:sx n="57" d="100"/>
          <a:sy n="57" d="100"/>
        </p:scale>
        <p:origin x="-96" y="-1536"/>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76D35-50AD-4478-9A5C-6F545BDD8E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022FFDD2-1F8E-4D38-A872-5CF1835E9DB0}" type="slidenum">
              <a:rPr lang="zh-CN" altLang="en-US">
                <a:latin typeface="Arial" panose="020B0604020202020204" pitchFamily="34" charset="0"/>
              </a:rPr>
              <a:t>5</a:t>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6" name="矩形 5"/>
          <p:cNvSpPr/>
          <p:nvPr userDrawn="1"/>
        </p:nvSpPr>
        <p:spPr>
          <a:xfrm>
            <a:off x="9830703" y="6784677"/>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2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4.xml"/><Relationship Id="rId7" Type="http://schemas.openxmlformats.org/officeDocument/2006/relationships/notesSlide" Target="../notesSlides/notesSlide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15.jpeg"/><Relationship Id="rId5" Type="http://schemas.openxmlformats.org/officeDocument/2006/relationships/tags" Target="../tags/tag6.xml"/><Relationship Id="rId10" Type="http://schemas.openxmlformats.org/officeDocument/2006/relationships/image" Target="../media/image14.jpeg"/><Relationship Id="rId4" Type="http://schemas.openxmlformats.org/officeDocument/2006/relationships/tags" Target="../tags/tag5.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6" Type="http://schemas.openxmlformats.org/officeDocument/2006/relationships/image" Target="../media/image16.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notesSlide" Target="../notesSlides/notesSlide8.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a:spLocks noChangeArrowheads="1"/>
          </p:cNvSpPr>
          <p:nvPr/>
        </p:nvSpPr>
        <p:spPr bwMode="auto">
          <a:xfrm>
            <a:off x="4026700" y="4616105"/>
            <a:ext cx="4887103" cy="33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err="1"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Shien</a:t>
            </a:r>
            <a:r>
              <a:rPr lang="en-US" altLang="zh-CN" sz="12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As The Sea Teacher Unforgettable</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6"/>
          <p:cNvSpPr txBox="1">
            <a:spLocks noChangeArrowheads="1"/>
          </p:cNvSpPr>
          <p:nvPr/>
        </p:nvSpPr>
        <p:spPr bwMode="auto">
          <a:xfrm>
            <a:off x="3565665" y="4192389"/>
            <a:ext cx="5809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师恩似</a:t>
            </a:r>
            <a:r>
              <a:rPr lang="zh-CN" altLang="en-US" sz="3600" cap="all" dirty="0" smtClean="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海</a:t>
            </a:r>
            <a:r>
              <a:rPr lang="en-US" altLang="zh-CN" sz="3600" cap="all" dirty="0" smtClean="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 </a:t>
            </a:r>
            <a:r>
              <a:rPr lang="zh-CN" altLang="en-US" sz="3600" cap="all" dirty="0" smtClean="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恩师难忘</a:t>
            </a:r>
            <a:endPar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8667"/>
                                  </p:iterate>
                                  <p:childTnLst>
                                    <p:set>
                                      <p:cBhvr>
                                        <p:cTn id="10" dur="1" fill="hold">
                                          <p:stCondLst>
                                            <p:cond delay="0"/>
                                          </p:stCondLst>
                                        </p:cTn>
                                        <p:tgtEl>
                                          <p:spTgt spid="15"/>
                                        </p:tgtEl>
                                        <p:attrNameLst>
                                          <p:attrName>style.visibility</p:attrName>
                                        </p:attrNameLst>
                                      </p:cBhvr>
                                      <p:to>
                                        <p:strVal val="visible"/>
                                      </p:to>
                                    </p:set>
                                    <p:set>
                                      <p:cBhvr>
                                        <p:cTn id="11" dur="341" fill="hold">
                                          <p:stCondLst>
                                            <p:cond delay="0"/>
                                          </p:stCondLst>
                                        </p:cTn>
                                        <p:tgtEl>
                                          <p:spTgt spid="15"/>
                                        </p:tgtEl>
                                        <p:attrNameLst>
                                          <p:attrName>style.rotation</p:attrName>
                                        </p:attrNameLst>
                                      </p:cBhvr>
                                      <p:to>
                                        <p:strVal val="-45.0"/>
                                      </p:to>
                                    </p:set>
                                    <p:anim calcmode="lin" valueType="num">
                                      <p:cBhvr>
                                        <p:cTn id="12"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3"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4"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5"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1663"/>
          <p:cNvSpPr/>
          <p:nvPr/>
        </p:nvSpPr>
        <p:spPr>
          <a:xfrm>
            <a:off x="10661103" y="3869201"/>
            <a:ext cx="2195312" cy="0"/>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Shape 1664"/>
          <p:cNvSpPr/>
          <p:nvPr/>
        </p:nvSpPr>
        <p:spPr>
          <a:xfrm>
            <a:off x="2053038" y="3869200"/>
            <a:ext cx="1219502"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 1660"/>
          <p:cNvSpPr/>
          <p:nvPr/>
        </p:nvSpPr>
        <p:spPr>
          <a:xfrm>
            <a:off x="3298245"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hape 1661"/>
          <p:cNvSpPr/>
          <p:nvPr/>
        </p:nvSpPr>
        <p:spPr>
          <a:xfrm>
            <a:off x="5429788"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1662"/>
          <p:cNvSpPr/>
          <p:nvPr/>
        </p:nvSpPr>
        <p:spPr>
          <a:xfrm>
            <a:off x="7561332"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1663"/>
          <p:cNvSpPr/>
          <p:nvPr/>
        </p:nvSpPr>
        <p:spPr>
          <a:xfrm>
            <a:off x="9692875" y="3869200"/>
            <a:ext cx="1120624"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664"/>
          <p:cNvSpPr/>
          <p:nvPr/>
        </p:nvSpPr>
        <p:spPr>
          <a:xfrm>
            <a:off x="-41228" y="3874353"/>
            <a:ext cx="2047612" cy="0"/>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669"/>
          <p:cNvSpPr/>
          <p:nvPr/>
        </p:nvSpPr>
        <p:spPr>
          <a:xfrm>
            <a:off x="2425073"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672"/>
          <p:cNvSpPr/>
          <p:nvPr/>
        </p:nvSpPr>
        <p:spPr>
          <a:xfrm>
            <a:off x="4528965"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674"/>
          <p:cNvSpPr/>
          <p:nvPr/>
        </p:nvSpPr>
        <p:spPr>
          <a:xfrm>
            <a:off x="6632859"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677"/>
          <p:cNvSpPr/>
          <p:nvPr/>
        </p:nvSpPr>
        <p:spPr>
          <a:xfrm>
            <a:off x="8736750"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681"/>
          <p:cNvSpPr/>
          <p:nvPr/>
        </p:nvSpPr>
        <p:spPr>
          <a:xfrm>
            <a:off x="6679370" y="3093490"/>
            <a:ext cx="509652" cy="5097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7440" tIns="17440" rIns="17440" bIns="1744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38"/>
          <p:cNvGrpSpPr/>
          <p:nvPr/>
        </p:nvGrpSpPr>
        <p:grpSpPr>
          <a:xfrm>
            <a:off x="4577808" y="4139069"/>
            <a:ext cx="509652" cy="509749"/>
            <a:chOff x="4073627" y="3999857"/>
            <a:chExt cx="556668" cy="556668"/>
          </a:xfrm>
        </p:grpSpPr>
        <p:sp>
          <p:nvSpPr>
            <p:cNvPr id="28" name="Shape 1683"/>
            <p:cNvSpPr/>
            <p:nvPr/>
          </p:nvSpPr>
          <p:spPr>
            <a:xfrm>
              <a:off x="4073627" y="3999857"/>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685"/>
            <p:cNvSpPr/>
            <p:nvPr/>
          </p:nvSpPr>
          <p:spPr>
            <a:xfrm>
              <a:off x="4248567" y="4138023"/>
              <a:ext cx="206789" cy="285751"/>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37"/>
          <p:cNvGrpSpPr/>
          <p:nvPr/>
        </p:nvGrpSpPr>
        <p:grpSpPr>
          <a:xfrm>
            <a:off x="2482786" y="3093490"/>
            <a:ext cx="509652" cy="509749"/>
            <a:chOff x="1785343" y="2858041"/>
            <a:chExt cx="556668" cy="556668"/>
          </a:xfrm>
        </p:grpSpPr>
        <p:sp>
          <p:nvSpPr>
            <p:cNvPr id="23" name="Shape 1678"/>
            <p:cNvSpPr/>
            <p:nvPr/>
          </p:nvSpPr>
          <p:spPr>
            <a:xfrm>
              <a:off x="1785343" y="2858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Shape 1686"/>
            <p:cNvSpPr/>
            <p:nvPr/>
          </p:nvSpPr>
          <p:spPr>
            <a:xfrm>
              <a:off x="1976501" y="3008761"/>
              <a:ext cx="174352" cy="255228"/>
            </a:xfrm>
            <a:custGeom>
              <a:avLst/>
              <a:gdLst/>
              <a:ahLst/>
              <a:cxnLst>
                <a:cxn ang="0">
                  <a:pos x="wd2" y="hd2"/>
                </a:cxn>
                <a:cxn ang="5400000">
                  <a:pos x="wd2" y="hd2"/>
                </a:cxn>
                <a:cxn ang="10800000">
                  <a:pos x="wd2" y="hd2"/>
                </a:cxn>
                <a:cxn ang="16200000">
                  <a:pos x="wd2" y="hd2"/>
                </a:cxn>
              </a:cxnLst>
              <a:rect l="0" t="0" r="r" b="b"/>
              <a:pathLst>
                <a:path w="21600" h="21600" extrusionOk="0">
                  <a:moveTo>
                    <a:pt x="8283" y="0"/>
                  </a:moveTo>
                  <a:lnTo>
                    <a:pt x="7175" y="2115"/>
                  </a:lnTo>
                  <a:lnTo>
                    <a:pt x="3801" y="2115"/>
                  </a:lnTo>
                  <a:lnTo>
                    <a:pt x="5186" y="4231"/>
                  </a:lnTo>
                  <a:cubicBezTo>
                    <a:pt x="5186" y="4231"/>
                    <a:pt x="16313" y="4231"/>
                    <a:pt x="16313" y="4231"/>
                  </a:cubicBezTo>
                  <a:lnTo>
                    <a:pt x="17698" y="2115"/>
                  </a:lnTo>
                  <a:lnTo>
                    <a:pt x="14324" y="2115"/>
                  </a:lnTo>
                  <a:lnTo>
                    <a:pt x="13217" y="0"/>
                  </a:lnTo>
                  <a:lnTo>
                    <a:pt x="8283" y="0"/>
                  </a:lnTo>
                  <a:close/>
                  <a:moveTo>
                    <a:pt x="2165" y="2614"/>
                  </a:moveTo>
                  <a:cubicBezTo>
                    <a:pt x="977" y="2614"/>
                    <a:pt x="0" y="3264"/>
                    <a:pt x="0" y="4076"/>
                  </a:cubicBezTo>
                  <a:lnTo>
                    <a:pt x="0" y="20121"/>
                  </a:lnTo>
                  <a:cubicBezTo>
                    <a:pt x="0" y="20933"/>
                    <a:pt x="977" y="21600"/>
                    <a:pt x="2165" y="21600"/>
                  </a:cubicBezTo>
                  <a:lnTo>
                    <a:pt x="19460" y="21600"/>
                  </a:lnTo>
                  <a:cubicBezTo>
                    <a:pt x="20648" y="21600"/>
                    <a:pt x="21600" y="20933"/>
                    <a:pt x="21600" y="20121"/>
                  </a:cubicBezTo>
                  <a:lnTo>
                    <a:pt x="21600" y="4076"/>
                  </a:lnTo>
                  <a:cubicBezTo>
                    <a:pt x="21600" y="3264"/>
                    <a:pt x="20648" y="2614"/>
                    <a:pt x="19460" y="2614"/>
                  </a:cubicBezTo>
                  <a:lnTo>
                    <a:pt x="17597" y="5778"/>
                  </a:lnTo>
                  <a:lnTo>
                    <a:pt x="4003" y="5778"/>
                  </a:lnTo>
                  <a:lnTo>
                    <a:pt x="2165" y="2614"/>
                  </a:ln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40"/>
          <p:cNvGrpSpPr/>
          <p:nvPr/>
        </p:nvGrpSpPr>
        <p:grpSpPr>
          <a:xfrm>
            <a:off x="8774391" y="4139069"/>
            <a:ext cx="509653" cy="509749"/>
            <a:chOff x="8657337" y="3999857"/>
            <a:chExt cx="556669" cy="556668"/>
          </a:xfrm>
        </p:grpSpPr>
        <p:sp>
          <p:nvSpPr>
            <p:cNvPr id="29" name="Shape 1684"/>
            <p:cNvSpPr/>
            <p:nvPr/>
          </p:nvSpPr>
          <p:spPr>
            <a:xfrm>
              <a:off x="8657337" y="3999857"/>
              <a:ext cx="556669"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687"/>
            <p:cNvSpPr/>
            <p:nvPr/>
          </p:nvSpPr>
          <p:spPr>
            <a:xfrm>
              <a:off x="8848496" y="4156361"/>
              <a:ext cx="174352" cy="24907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41"/>
          <p:cNvGrpSpPr/>
          <p:nvPr/>
        </p:nvGrpSpPr>
        <p:grpSpPr>
          <a:xfrm>
            <a:off x="1823951" y="3676834"/>
            <a:ext cx="384654" cy="384727"/>
            <a:chOff x="1065729" y="3500706"/>
            <a:chExt cx="420138" cy="420138"/>
          </a:xfrm>
        </p:grpSpPr>
        <p:sp>
          <p:nvSpPr>
            <p:cNvPr id="33" name="Shape 1688"/>
            <p:cNvSpPr/>
            <p:nvPr/>
          </p:nvSpPr>
          <p:spPr>
            <a:xfrm>
              <a:off x="1065729" y="3500706"/>
              <a:ext cx="420138" cy="4201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a:solidFill>
                <a:srgbClr val="A6AAA9"/>
              </a:solidFill>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hape 1689"/>
            <p:cNvSpPr/>
            <p:nvPr/>
          </p:nvSpPr>
          <p:spPr>
            <a:xfrm>
              <a:off x="1162442" y="3611819"/>
              <a:ext cx="205812" cy="210612"/>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692"/>
          <p:cNvGrpSpPr/>
          <p:nvPr/>
        </p:nvGrpSpPr>
        <p:grpSpPr>
          <a:xfrm>
            <a:off x="10619578" y="3676834"/>
            <a:ext cx="384654" cy="384727"/>
            <a:chOff x="0" y="0"/>
            <a:chExt cx="840273" cy="840273"/>
          </a:xfrm>
        </p:grpSpPr>
        <p:sp>
          <p:nvSpPr>
            <p:cNvPr id="36" name="Shape 1690"/>
            <p:cNvSpPr/>
            <p:nvPr/>
          </p:nvSpPr>
          <p:spPr>
            <a:xfrm>
              <a:off x="0" y="0"/>
              <a:ext cx="840274" cy="8402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24522" tIns="24522" rIns="24522" bIns="24522" numCol="1" anchor="ctr">
              <a:noAutofit/>
            </a:bodyP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1691"/>
            <p:cNvSpPr/>
            <p:nvPr/>
          </p:nvSpPr>
          <p:spPr>
            <a:xfrm>
              <a:off x="180945" y="221045"/>
              <a:ext cx="478384" cy="398185"/>
            </a:xfrm>
            <a:custGeom>
              <a:avLst/>
              <a:gdLst/>
              <a:ahLst/>
              <a:cxnLst>
                <a:cxn ang="0">
                  <a:pos x="wd2" y="hd2"/>
                </a:cxn>
                <a:cxn ang="5400000">
                  <a:pos x="wd2" y="hd2"/>
                </a:cxn>
                <a:cxn ang="10800000">
                  <a:pos x="wd2" y="hd2"/>
                </a:cxn>
                <a:cxn ang="16200000">
                  <a:pos x="wd2" y="hd2"/>
                </a:cxn>
              </a:cxnLst>
              <a:rect l="0" t="0" r="r" b="b"/>
              <a:pathLst>
                <a:path w="21600" h="21436" extrusionOk="0">
                  <a:moveTo>
                    <a:pt x="21327" y="11618"/>
                  </a:moveTo>
                  <a:lnTo>
                    <a:pt x="21327" y="11618"/>
                  </a:lnTo>
                  <a:lnTo>
                    <a:pt x="21327" y="11291"/>
                  </a:lnTo>
                  <a:lnTo>
                    <a:pt x="21327" y="11291"/>
                  </a:lnTo>
                  <a:lnTo>
                    <a:pt x="21327" y="11291"/>
                  </a:lnTo>
                  <a:cubicBezTo>
                    <a:pt x="21600" y="11291"/>
                    <a:pt x="21600" y="11291"/>
                    <a:pt x="21600" y="11291"/>
                  </a:cubicBezTo>
                  <a:cubicBezTo>
                    <a:pt x="21600" y="10963"/>
                    <a:pt x="21600" y="10963"/>
                    <a:pt x="21600" y="10963"/>
                  </a:cubicBezTo>
                  <a:lnTo>
                    <a:pt x="21600" y="10963"/>
                  </a:lnTo>
                  <a:lnTo>
                    <a:pt x="21600" y="10636"/>
                  </a:lnTo>
                  <a:lnTo>
                    <a:pt x="21600" y="10636"/>
                  </a:lnTo>
                  <a:lnTo>
                    <a:pt x="21600" y="10636"/>
                  </a:lnTo>
                  <a:cubicBezTo>
                    <a:pt x="21600" y="10309"/>
                    <a:pt x="21600" y="10309"/>
                    <a:pt x="21600" y="10309"/>
                  </a:cubicBezTo>
                  <a:lnTo>
                    <a:pt x="21600" y="10309"/>
                  </a:lnTo>
                  <a:lnTo>
                    <a:pt x="21600" y="9981"/>
                  </a:lnTo>
                  <a:cubicBezTo>
                    <a:pt x="21600" y="9981"/>
                    <a:pt x="21600" y="9981"/>
                    <a:pt x="21327" y="9981"/>
                  </a:cubicBezTo>
                  <a:lnTo>
                    <a:pt x="21327" y="9981"/>
                  </a:lnTo>
                  <a:cubicBezTo>
                    <a:pt x="21327" y="9981"/>
                    <a:pt x="21327" y="9981"/>
                    <a:pt x="21327" y="9654"/>
                  </a:cubicBezTo>
                  <a:lnTo>
                    <a:pt x="21327" y="9654"/>
                  </a:lnTo>
                  <a:lnTo>
                    <a:pt x="21327" y="9654"/>
                  </a:lnTo>
                  <a:lnTo>
                    <a:pt x="21327" y="9327"/>
                  </a:lnTo>
                  <a:lnTo>
                    <a:pt x="21053" y="9327"/>
                  </a:lnTo>
                  <a:lnTo>
                    <a:pt x="21053" y="9327"/>
                  </a:lnTo>
                  <a:cubicBezTo>
                    <a:pt x="13671" y="491"/>
                    <a:pt x="13671" y="491"/>
                    <a:pt x="13671" y="491"/>
                  </a:cubicBezTo>
                  <a:cubicBezTo>
                    <a:pt x="13124" y="-164"/>
                    <a:pt x="12030" y="-164"/>
                    <a:pt x="11484" y="491"/>
                  </a:cubicBezTo>
                  <a:cubicBezTo>
                    <a:pt x="10937" y="1145"/>
                    <a:pt x="10937" y="2454"/>
                    <a:pt x="11484" y="3109"/>
                  </a:cubicBezTo>
                  <a:cubicBezTo>
                    <a:pt x="16132" y="8672"/>
                    <a:pt x="16132" y="8672"/>
                    <a:pt x="16132" y="8672"/>
                  </a:cubicBezTo>
                  <a:cubicBezTo>
                    <a:pt x="1641" y="8672"/>
                    <a:pt x="1641" y="8672"/>
                    <a:pt x="1641" y="8672"/>
                  </a:cubicBezTo>
                  <a:cubicBezTo>
                    <a:pt x="1094" y="8672"/>
                    <a:pt x="547" y="9000"/>
                    <a:pt x="273" y="9654"/>
                  </a:cubicBezTo>
                  <a:cubicBezTo>
                    <a:pt x="0" y="9981"/>
                    <a:pt x="0" y="10309"/>
                    <a:pt x="0" y="10636"/>
                  </a:cubicBezTo>
                  <a:cubicBezTo>
                    <a:pt x="0" y="11291"/>
                    <a:pt x="273" y="11618"/>
                    <a:pt x="547" y="11945"/>
                  </a:cubicBezTo>
                  <a:cubicBezTo>
                    <a:pt x="820" y="12272"/>
                    <a:pt x="1094" y="12600"/>
                    <a:pt x="1641" y="12600"/>
                  </a:cubicBezTo>
                  <a:lnTo>
                    <a:pt x="1641" y="12600"/>
                  </a:lnTo>
                  <a:cubicBezTo>
                    <a:pt x="16132" y="12600"/>
                    <a:pt x="16132" y="12600"/>
                    <a:pt x="16132" y="12600"/>
                  </a:cubicBezTo>
                  <a:cubicBezTo>
                    <a:pt x="11484" y="18163"/>
                    <a:pt x="11484" y="18163"/>
                    <a:pt x="11484" y="18163"/>
                  </a:cubicBezTo>
                  <a:cubicBezTo>
                    <a:pt x="10937" y="18818"/>
                    <a:pt x="10937" y="20127"/>
                    <a:pt x="11484" y="20781"/>
                  </a:cubicBezTo>
                  <a:cubicBezTo>
                    <a:pt x="11757" y="21109"/>
                    <a:pt x="12304" y="21436"/>
                    <a:pt x="12577" y="21436"/>
                  </a:cubicBezTo>
                  <a:cubicBezTo>
                    <a:pt x="13124" y="21436"/>
                    <a:pt x="13397" y="21109"/>
                    <a:pt x="13671" y="20781"/>
                  </a:cubicBezTo>
                  <a:cubicBezTo>
                    <a:pt x="21053" y="11945"/>
                    <a:pt x="21053" y="11945"/>
                    <a:pt x="21053" y="11945"/>
                  </a:cubicBezTo>
                  <a:lnTo>
                    <a:pt x="21053" y="11945"/>
                  </a:lnTo>
                  <a:cubicBezTo>
                    <a:pt x="21053" y="11945"/>
                    <a:pt x="21327" y="11945"/>
                    <a:pt x="21327" y="11618"/>
                  </a:cubicBezTo>
                  <a:lnTo>
                    <a:pt x="21327" y="11618"/>
                  </a:lnTo>
                  <a:close/>
                </a:path>
              </a:pathLst>
            </a:custGeom>
            <a:solidFill>
              <a:schemeClr val="accent1"/>
            </a:solidFill>
            <a:ln w="12700" cap="flat">
              <a:noFill/>
              <a:miter lim="400000"/>
            </a:ln>
            <a:effectLst/>
          </p:spPr>
          <p:txBody>
            <a:bodyPr wrap="square" lIns="0" tIns="0" rIns="0" bIns="0" numCol="1" anchor="t">
              <a:noAutofit/>
            </a:bodyP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Text Placeholder 3"/>
          <p:cNvSpPr>
            <a:spLocks noGrp="1"/>
          </p:cNvSpPr>
          <p:nvPr>
            <p:ph type="body" sz="quarter" idx="4294967295"/>
          </p:nvPr>
        </p:nvSpPr>
        <p:spPr>
          <a:xfrm>
            <a:off x="0" y="3621098"/>
            <a:ext cx="796925" cy="496867"/>
          </a:xfrm>
          <a:prstGeom prst="rect">
            <a:avLst/>
          </a:prstGeom>
        </p:spPr>
        <p:txBody>
          <a:bodyPr vert="horz" wrap="square" lIns="0" tIns="0" rIns="0" bIns="0" rtlCol="0" anchor="ctr">
            <a:spAutoFit/>
          </a:bodyPr>
          <a:lstStyle/>
          <a:p>
            <a:pPr marL="0" indent="0" algn="ctr" fontAlgn="base">
              <a:lnSpc>
                <a:spcPct val="120000"/>
              </a:lnSpc>
              <a:spcAft>
                <a:spcPct val="0"/>
              </a:spcAft>
              <a:buNone/>
            </a:pPr>
            <a:r>
              <a:rPr lang="zh-CN" altLang="en-US" sz="140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0" y="2047875"/>
            <a:ext cx="3103563" cy="798513"/>
          </a:xfrm>
          <a:prstGeom prst="rect">
            <a:avLst/>
          </a:prstGeom>
        </p:spPr>
        <p:txBody>
          <a:bodyPr vert="horz" wrap="square" lIns="0" tIns="0" rIns="0" bIns="0" rtlCol="0">
            <a:spAutoFit/>
          </a:bodyPr>
          <a:lstStyle/>
          <a:p>
            <a:pPr marL="0" indent="0">
              <a:lnSpc>
                <a:spcPct val="150000"/>
              </a:lnSpc>
              <a:buNone/>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3" name="Text Placeholder 3"/>
          <p:cNvSpPr txBox="1"/>
          <p:nvPr/>
        </p:nvSpPr>
        <p:spPr>
          <a:xfrm>
            <a:off x="5061515" y="3620767"/>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3"/>
          <p:cNvSpPr txBox="1"/>
          <p:nvPr/>
        </p:nvSpPr>
        <p:spPr>
          <a:xfrm>
            <a:off x="9246638" y="3620766"/>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4"/>
          <p:cNvSpPr txBox="1"/>
          <p:nvPr/>
        </p:nvSpPr>
        <p:spPr>
          <a:xfrm>
            <a:off x="8759030" y="5010779"/>
            <a:ext cx="2785270"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9" name="Text Placeholder 4"/>
          <p:cNvSpPr txBox="1"/>
          <p:nvPr/>
        </p:nvSpPr>
        <p:spPr>
          <a:xfrm>
            <a:off x="4197216" y="5010779"/>
            <a:ext cx="2749683"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50" name="Text Placeholder 4"/>
          <p:cNvSpPr txBox="1"/>
          <p:nvPr/>
        </p:nvSpPr>
        <p:spPr>
          <a:xfrm>
            <a:off x="6708346" y="2213219"/>
            <a:ext cx="2753153"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7" name="Shape 1674"/>
          <p:cNvSpPr/>
          <p:nvPr/>
        </p:nvSpPr>
        <p:spPr>
          <a:xfrm>
            <a:off x="6632857" y="3039545"/>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7139921" y="3620766"/>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681"/>
          <p:cNvSpPr/>
          <p:nvPr/>
        </p:nvSpPr>
        <p:spPr>
          <a:xfrm>
            <a:off x="6679370" y="3093490"/>
            <a:ext cx="509652" cy="5097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17440" tIns="17440" rIns="17440" bIns="1744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Shape 1682"/>
          <p:cNvSpPr/>
          <p:nvPr/>
        </p:nvSpPr>
        <p:spPr>
          <a:xfrm>
            <a:off x="6819837" y="3233977"/>
            <a:ext cx="228718" cy="228777"/>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41" name="矩形 40"/>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strips(downRight)">
                                      <p:cBhvr>
                                        <p:cTn id="34" dur="500"/>
                                        <p:tgtEl>
                                          <p:spTgt spid="49"/>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Effect transition="in" filter="fade">
                                      <p:cBhvr>
                                        <p:cTn id="44" dur="500"/>
                                        <p:tgtEl>
                                          <p:spTgt spid="5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strips(downRight)">
                                      <p:cBhvr>
                                        <p:cTn id="55" dur="500"/>
                                        <p:tgtEl>
                                          <p:spTgt spid="5">
                                            <p:txEl>
                                              <p:pRg st="0" end="0"/>
                                            </p:txEl>
                                          </p:spTgt>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6500"/>
                            </p:stCondLst>
                            <p:childTnLst>
                              <p:par>
                                <p:cTn id="77" presetID="18" presetClass="entr" presetSubtype="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strips(downRight)">
                                      <p:cBhvr>
                                        <p:cTn id="79" dur="500"/>
                                        <p:tgtEl>
                                          <p:spTgt spid="50"/>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500"/>
                                        <p:tgtEl>
                                          <p:spTgt spid="11"/>
                                        </p:tgtEl>
                                      </p:cBhvr>
                                    </p:animEffect>
                                  </p:childTnLst>
                                </p:cTn>
                              </p:par>
                            </p:childTnLst>
                          </p:cTn>
                        </p:par>
                        <p:par>
                          <p:cTn id="97" fill="hold">
                            <p:stCondLst>
                              <p:cond delay="8500"/>
                            </p:stCondLst>
                            <p:childTnLst>
                              <p:par>
                                <p:cTn id="98" presetID="18" presetClass="entr" presetSubtype="6"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strips(downRight)">
                                      <p:cBhvr>
                                        <p:cTn id="100" dur="500"/>
                                        <p:tgtEl>
                                          <p:spTgt spid="48"/>
                                        </p:tgtEl>
                                      </p:cBhvr>
                                    </p:animEffect>
                                  </p:childTnLst>
                                </p:cTn>
                              </p:par>
                            </p:childTnLst>
                          </p:cTn>
                        </p:par>
                        <p:par>
                          <p:cTn id="101" fill="hold">
                            <p:stCondLst>
                              <p:cond delay="9000"/>
                            </p:stCondLst>
                            <p:childTnLst>
                              <p:par>
                                <p:cTn id="102" presetID="22" presetClass="entr" presetSubtype="8" fill="hold" grpId="0" nodeType="after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par>
                          <p:cTn id="105" fill="hold">
                            <p:stCondLst>
                              <p:cond delay="9500"/>
                            </p:stCondLst>
                            <p:childTnLst>
                              <p:par>
                                <p:cTn id="106" presetID="53" presetClass="entr" presetSubtype="16" fill="hold" nodeType="afterEffect">
                                  <p:stCondLst>
                                    <p:cond delay="0"/>
                                  </p:stCondLst>
                                  <p:childTnLst>
                                    <p:set>
                                      <p:cBhvr>
                                        <p:cTn id="107" dur="1" fill="hold">
                                          <p:stCondLst>
                                            <p:cond delay="0"/>
                                          </p:stCondLst>
                                        </p:cTn>
                                        <p:tgtEl>
                                          <p:spTgt spid="13"/>
                                        </p:tgtEl>
                                        <p:attrNameLst>
                                          <p:attrName>style.visibility</p:attrName>
                                        </p:attrNameLst>
                                      </p:cBhvr>
                                      <p:to>
                                        <p:strVal val="visible"/>
                                      </p:to>
                                    </p:set>
                                    <p:anim calcmode="lin" valueType="num">
                                      <p:cBhvr>
                                        <p:cTn id="108" dur="500" fill="hold"/>
                                        <p:tgtEl>
                                          <p:spTgt spid="13"/>
                                        </p:tgtEl>
                                        <p:attrNameLst>
                                          <p:attrName>ppt_w</p:attrName>
                                        </p:attrNameLst>
                                      </p:cBhvr>
                                      <p:tavLst>
                                        <p:tav tm="0">
                                          <p:val>
                                            <p:fltVal val="0"/>
                                          </p:val>
                                        </p:tav>
                                        <p:tav tm="100000">
                                          <p:val>
                                            <p:strVal val="#ppt_w"/>
                                          </p:val>
                                        </p:tav>
                                      </p:tavLst>
                                    </p:anim>
                                    <p:anim calcmode="lin" valueType="num">
                                      <p:cBhvr>
                                        <p:cTn id="109" dur="500" fill="hold"/>
                                        <p:tgtEl>
                                          <p:spTgt spid="13"/>
                                        </p:tgtEl>
                                        <p:attrNameLst>
                                          <p:attrName>ppt_h</p:attrName>
                                        </p:attrNameLst>
                                      </p:cBhvr>
                                      <p:tavLst>
                                        <p:tav tm="0">
                                          <p:val>
                                            <p:fltVal val="0"/>
                                          </p:val>
                                        </p:tav>
                                        <p:tav tm="100000">
                                          <p:val>
                                            <p:strVal val="#ppt_h"/>
                                          </p:val>
                                        </p:tav>
                                      </p:tavLst>
                                    </p:anim>
                                    <p:animEffect transition="in" filter="fade">
                                      <p:cBhvr>
                                        <p:cTn id="110" dur="500"/>
                                        <p:tgtEl>
                                          <p:spTgt spid="13"/>
                                        </p:tgtEl>
                                      </p:cBhvr>
                                    </p:animEffect>
                                  </p:childTnLst>
                                </p:cTn>
                              </p:par>
                            </p:childTnLst>
                          </p:cTn>
                        </p:par>
                        <p:par>
                          <p:cTn id="111" fill="hold">
                            <p:stCondLst>
                              <p:cond delay="10000"/>
                            </p:stCondLst>
                            <p:childTnLst>
                              <p:par>
                                <p:cTn id="112" presetID="1" presetClass="entr" presetSubtype="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childTnLst>
                                </p:cTn>
                              </p:par>
                            </p:childTnLst>
                          </p:cTn>
                        </p:par>
                        <p:par>
                          <p:cTn id="114" fill="hold">
                            <p:stCondLst>
                              <p:cond delay="10000"/>
                            </p:stCondLst>
                            <p:childTnLst>
                              <p:par>
                                <p:cTn id="115" presetID="1" presetClass="entr" presetSubtype="0"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childTnLst>
                          </p:cTn>
                        </p:par>
                        <p:par>
                          <p:cTn id="117" fill="hold">
                            <p:stCondLst>
                              <p:cond delay="10000"/>
                            </p:stCondLst>
                            <p:childTnLst>
                              <p:par>
                                <p:cTn id="118" presetID="27" presetClass="emph" presetSubtype="0" fill="remove" grpId="1" nodeType="afterEffect">
                                  <p:stCondLst>
                                    <p:cond delay="0"/>
                                  </p:stCondLst>
                                  <p:childTnLst>
                                    <p:animClr clrSpc="rgb" dir="cw">
                                      <p:cBhvr override="childStyle">
                                        <p:cTn id="119" dur="250" autoRev="1" fill="remove"/>
                                        <p:tgtEl>
                                          <p:spTgt spid="47"/>
                                        </p:tgtEl>
                                        <p:attrNameLst>
                                          <p:attrName>style.color</p:attrName>
                                        </p:attrNameLst>
                                      </p:cBhvr>
                                      <p:to>
                                        <a:schemeClr val="bg1"/>
                                      </p:to>
                                    </p:animClr>
                                    <p:animClr clrSpc="rgb" dir="cw">
                                      <p:cBhvr>
                                        <p:cTn id="120" dur="250" autoRev="1" fill="remove"/>
                                        <p:tgtEl>
                                          <p:spTgt spid="47"/>
                                        </p:tgtEl>
                                        <p:attrNameLst>
                                          <p:attrName>fillcolor</p:attrName>
                                        </p:attrNameLst>
                                      </p:cBhvr>
                                      <p:to>
                                        <a:schemeClr val="bg1"/>
                                      </p:to>
                                    </p:animClr>
                                    <p:set>
                                      <p:cBhvr>
                                        <p:cTn id="121" dur="250" autoRev="1" fill="remove"/>
                                        <p:tgtEl>
                                          <p:spTgt spid="47"/>
                                        </p:tgtEl>
                                        <p:attrNameLst>
                                          <p:attrName>fill.type</p:attrName>
                                        </p:attrNameLst>
                                      </p:cBhvr>
                                      <p:to>
                                        <p:strVal val="solid"/>
                                      </p:to>
                                    </p:set>
                                    <p:set>
                                      <p:cBhvr>
                                        <p:cTn id="122" dur="250" autoRev="1" fill="remove"/>
                                        <p:tgtEl>
                                          <p:spTgt spid="47"/>
                                        </p:tgtEl>
                                        <p:attrNameLst>
                                          <p:attrName>fill.on</p:attrName>
                                        </p:attrNameLst>
                                      </p:cBhvr>
                                      <p:to>
                                        <p:strVal val="tru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55"/>
                                        </p:tgtEl>
                                        <p:attrNameLst>
                                          <p:attrName>style.color</p:attrName>
                                        </p:attrNameLst>
                                      </p:cBhvr>
                                      <p:to>
                                        <a:schemeClr val="bg1"/>
                                      </p:to>
                                    </p:animClr>
                                    <p:animClr clrSpc="rgb" dir="cw">
                                      <p:cBhvr>
                                        <p:cTn id="125" dur="250" autoRev="1" fill="remove"/>
                                        <p:tgtEl>
                                          <p:spTgt spid="55"/>
                                        </p:tgtEl>
                                        <p:attrNameLst>
                                          <p:attrName>fillcolor</p:attrName>
                                        </p:attrNameLst>
                                      </p:cBhvr>
                                      <p:to>
                                        <a:schemeClr val="bg1"/>
                                      </p:to>
                                    </p:animClr>
                                    <p:set>
                                      <p:cBhvr>
                                        <p:cTn id="126" dur="250" autoRev="1" fill="remove"/>
                                        <p:tgtEl>
                                          <p:spTgt spid="55"/>
                                        </p:tgtEl>
                                        <p:attrNameLst>
                                          <p:attrName>fill.type</p:attrName>
                                        </p:attrNameLst>
                                      </p:cBhvr>
                                      <p:to>
                                        <p:strVal val="solid"/>
                                      </p:to>
                                    </p:set>
                                    <p:set>
                                      <p:cBhvr>
                                        <p:cTn id="127" dur="250" autoRev="1" fill="remove"/>
                                        <p:tgtEl>
                                          <p:spTgt spid="55"/>
                                        </p:tgtEl>
                                        <p:attrNameLst>
                                          <p:attrName>fill.on</p:attrName>
                                        </p:attrNameLst>
                                      </p:cBhvr>
                                      <p:to>
                                        <p:strVal val="true"/>
                                      </p:to>
                                    </p:se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left)">
                                      <p:cBhvr>
                                        <p:cTn id="1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5" grpId="0" animBg="1"/>
      <p:bldP spid="6" grpId="0" animBg="1"/>
      <p:bldP spid="7" grpId="0" animBg="1"/>
      <p:bldP spid="8" grpId="0" animBg="1"/>
      <p:bldP spid="9" grpId="0" animBg="1"/>
      <p:bldP spid="10" grpId="0" animBg="1"/>
      <p:bldP spid="51" grpId="0" animBg="1"/>
      <p:bldP spid="52" grpId="0" animBg="1"/>
      <p:bldP spid="53" grpId="0" animBg="1"/>
      <p:bldP spid="54" grpId="0" animBg="1"/>
      <p:bldP spid="26" grpId="0" animBg="1"/>
      <p:bldP spid="4" grpId="0" build="p"/>
      <p:bldP spid="5" grpId="0" build="p"/>
      <p:bldP spid="43" grpId="0"/>
      <p:bldP spid="46" grpId="0"/>
      <p:bldP spid="48" grpId="0"/>
      <p:bldP spid="49" grpId="0"/>
      <p:bldP spid="50" grpId="0"/>
      <p:bldP spid="47" grpId="0" animBg="1"/>
      <p:bldP spid="47" grpId="1" animBg="1"/>
      <p:bldP spid="44" grpId="0"/>
      <p:bldP spid="55" grpId="0" animBg="1"/>
      <p:bldP spid="55" grpId="1" animBg="1"/>
      <p:bldP spid="27"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20"/>
          <p:cNvGrpSpPr/>
          <p:nvPr/>
        </p:nvGrpSpPr>
        <p:grpSpPr>
          <a:xfrm>
            <a:off x="3592013" y="2128910"/>
            <a:ext cx="2599297" cy="2402948"/>
            <a:chOff x="3201431" y="1806525"/>
            <a:chExt cx="1956750" cy="2020951"/>
          </a:xfrm>
          <a:solidFill>
            <a:schemeClr val="accent1"/>
          </a:solidFill>
        </p:grpSpPr>
        <p:sp>
          <p:nvSpPr>
            <p:cNvPr id="11"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2" name="TextBox 11"/>
            <p:cNvSpPr txBox="1">
              <a:spLocks noChangeArrowheads="1"/>
            </p:cNvSpPr>
            <p:nvPr/>
          </p:nvSpPr>
          <p:spPr bwMode="auto">
            <a:xfrm rot="2590855">
              <a:off x="3879057" y="2307257"/>
              <a:ext cx="1279124" cy="296006"/>
            </a:xfrm>
            <a:prstGeom prst="rect">
              <a:avLst/>
            </a:prstGeom>
            <a:grpFill/>
            <a:ln w="9525">
              <a:noFill/>
              <a:miter lim="800000"/>
            </a:ln>
          </p:spPr>
          <p:txBody>
            <a:bodyPr>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3" name="组合 23"/>
          <p:cNvGrpSpPr/>
          <p:nvPr/>
        </p:nvGrpSpPr>
        <p:grpSpPr>
          <a:xfrm>
            <a:off x="6581553" y="3830867"/>
            <a:ext cx="2562789" cy="2402948"/>
            <a:chOff x="5451958" y="3237922"/>
            <a:chExt cx="1929267" cy="2020951"/>
          </a:xfrm>
          <a:solidFill>
            <a:schemeClr val="accent3"/>
          </a:solidFill>
        </p:grpSpPr>
        <p:sp>
          <p:nvSpPr>
            <p:cNvPr id="14"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5" name="TextBox 13"/>
            <p:cNvSpPr txBox="1">
              <a:spLocks noChangeArrowheads="1"/>
            </p:cNvSpPr>
            <p:nvPr/>
          </p:nvSpPr>
          <p:spPr bwMode="auto">
            <a:xfrm rot="2635062">
              <a:off x="5459859" y="4447393"/>
              <a:ext cx="1279124" cy="296006"/>
            </a:xfrm>
            <a:prstGeom prst="rect">
              <a:avLst/>
            </a:prstGeom>
            <a:grpFill/>
            <a:ln w="9525">
              <a:noFill/>
              <a:miter lim="800000"/>
            </a:ln>
          </p:spPr>
          <p:txBody>
            <a:bodyPr>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sp>
        <p:nvSpPr>
          <p:cNvPr id="16" name="TextBox 15"/>
          <p:cNvSpPr txBox="1"/>
          <p:nvPr/>
        </p:nvSpPr>
        <p:spPr bwMode="auto">
          <a:xfrm>
            <a:off x="1007699" y="1934552"/>
            <a:ext cx="2161180" cy="1388055"/>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265" dirty="0">
              <a:solidFill>
                <a:schemeClr val="bg1"/>
              </a:solidFill>
              <a:latin typeface="微软雅黑" panose="020B0503020204020204" pitchFamily="34" charset="-122"/>
              <a:ea typeface="微软雅黑" panose="020B0503020204020204" pitchFamily="34" charset="-122"/>
            </a:endParaRPr>
          </a:p>
        </p:txBody>
      </p:sp>
      <p:grpSp>
        <p:nvGrpSpPr>
          <p:cNvPr id="17" name="组合 27"/>
          <p:cNvGrpSpPr/>
          <p:nvPr/>
        </p:nvGrpSpPr>
        <p:grpSpPr>
          <a:xfrm>
            <a:off x="6581555" y="1802788"/>
            <a:ext cx="2562789" cy="2729070"/>
            <a:chOff x="5451959" y="1532244"/>
            <a:chExt cx="1929267" cy="2295232"/>
          </a:xfrm>
        </p:grpSpPr>
        <p:sp>
          <p:nvSpPr>
            <p:cNvPr id="18"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9" name="TextBox 18"/>
            <p:cNvSpPr txBox="1">
              <a:spLocks noChangeArrowheads="1"/>
            </p:cNvSpPr>
            <p:nvPr/>
          </p:nvSpPr>
          <p:spPr bwMode="auto">
            <a:xfrm rot="18759385">
              <a:off x="5428899" y="2160607"/>
              <a:ext cx="1521678" cy="264952"/>
            </a:xfrm>
            <a:prstGeom prst="rect">
              <a:avLst/>
            </a:prstGeom>
            <a:noFill/>
            <a:ln w="9525">
              <a:noFill/>
              <a:miter lim="800000"/>
            </a:ln>
          </p:spPr>
          <p:txBody>
            <a:bodyPr wrap="square">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cxnSp>
        <p:nvCxnSpPr>
          <p:cNvPr id="20" name="直接连接符 19"/>
          <p:cNvCxnSpPr/>
          <p:nvPr/>
        </p:nvCxnSpPr>
        <p:spPr bwMode="auto">
          <a:xfrm>
            <a:off x="8333320" y="2276200"/>
            <a:ext cx="1149293" cy="0"/>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18"/>
          <p:cNvSpPr txBox="1"/>
          <p:nvPr/>
        </p:nvSpPr>
        <p:spPr bwMode="auto">
          <a:xfrm>
            <a:off x="9537445" y="1934552"/>
            <a:ext cx="2661726" cy="1388055"/>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265"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bwMode="auto">
          <a:xfrm>
            <a:off x="8219446" y="6130610"/>
            <a:ext cx="1149293"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3" name="TextBox 20"/>
          <p:cNvSpPr txBox="1"/>
          <p:nvPr/>
        </p:nvSpPr>
        <p:spPr bwMode="auto">
          <a:xfrm>
            <a:off x="9482614" y="5007272"/>
            <a:ext cx="2525251" cy="1641137"/>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265" dirty="0">
              <a:solidFill>
                <a:schemeClr val="bg1"/>
              </a:solidFill>
              <a:latin typeface="微软雅黑" panose="020B0503020204020204" pitchFamily="34" charset="-122"/>
              <a:ea typeface="微软雅黑" panose="020B0503020204020204" pitchFamily="34" charset="-122"/>
            </a:endParaRPr>
          </a:p>
        </p:txBody>
      </p:sp>
      <p:grpSp>
        <p:nvGrpSpPr>
          <p:cNvPr id="24" name="组合 34"/>
          <p:cNvGrpSpPr/>
          <p:nvPr/>
        </p:nvGrpSpPr>
        <p:grpSpPr>
          <a:xfrm>
            <a:off x="3550908" y="3830867"/>
            <a:ext cx="2562789" cy="2402948"/>
            <a:chOff x="3170489" y="3237922"/>
            <a:chExt cx="1929267" cy="2020951"/>
          </a:xfrm>
          <a:solidFill>
            <a:schemeClr val="accent4"/>
          </a:solidFill>
        </p:grpSpPr>
        <p:sp>
          <p:nvSpPr>
            <p:cNvPr id="25"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26" name="TextBox 14"/>
            <p:cNvSpPr txBox="1">
              <a:spLocks noChangeArrowheads="1"/>
            </p:cNvSpPr>
            <p:nvPr/>
          </p:nvSpPr>
          <p:spPr bwMode="auto">
            <a:xfrm rot="18835100">
              <a:off x="3825935" y="4379932"/>
              <a:ext cx="1475504" cy="264952"/>
            </a:xfrm>
            <a:prstGeom prst="rect">
              <a:avLst/>
            </a:prstGeom>
            <a:grpFill/>
            <a:ln w="9525">
              <a:noFill/>
              <a:miter lim="800000"/>
            </a:ln>
          </p:spPr>
          <p:txBody>
            <a:bodyPr wrap="square">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cxnSp>
        <p:nvCxnSpPr>
          <p:cNvPr id="27" name="直接连接符 26"/>
          <p:cNvCxnSpPr/>
          <p:nvPr/>
        </p:nvCxnSpPr>
        <p:spPr bwMode="auto">
          <a:xfrm>
            <a:off x="3407173" y="6143824"/>
            <a:ext cx="1147184" cy="0"/>
          </a:xfrm>
          <a:prstGeom prst="line">
            <a:avLst/>
          </a:prstGeom>
          <a:ln w="28575">
            <a:solidFill>
              <a:schemeClr val="accent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TextBox 22"/>
          <p:cNvSpPr txBox="1"/>
          <p:nvPr/>
        </p:nvSpPr>
        <p:spPr bwMode="auto">
          <a:xfrm>
            <a:off x="1007698" y="4771995"/>
            <a:ext cx="2350975" cy="1641137"/>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265" dirty="0">
              <a:solidFill>
                <a:schemeClr val="bg1"/>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bwMode="auto">
          <a:xfrm>
            <a:off x="3263775" y="2276200"/>
            <a:ext cx="1147184" cy="0"/>
          </a:xfrm>
          <a:prstGeom prst="line">
            <a:avLst/>
          </a:prstGeom>
          <a:ln w="28575">
            <a:solidFill>
              <a:schemeClr val="accent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0" name="文本框 30"/>
          <p:cNvSpPr txBox="1"/>
          <p:nvPr/>
        </p:nvSpPr>
        <p:spPr>
          <a:xfrm>
            <a:off x="5518356" y="1541224"/>
            <a:ext cx="1694695" cy="395173"/>
          </a:xfrm>
          <a:prstGeom prst="rect">
            <a:avLst/>
          </a:prstGeom>
          <a:noFill/>
        </p:spPr>
        <p:txBody>
          <a:bodyPr wrap="none" rtlCol="0">
            <a:spAutoFit/>
          </a:bodyPr>
          <a:lstStyle/>
          <a:p>
            <a:r>
              <a:rPr lang="zh-CN" altLang="en-US" sz="1970" dirty="0">
                <a:solidFill>
                  <a:schemeClr val="bg1"/>
                </a:solidFill>
                <a:latin typeface="微软雅黑" panose="020B0503020204020204" pitchFamily="34" charset="-122"/>
                <a:ea typeface="微软雅黑" panose="020B0503020204020204" pitchFamily="34" charset="-122"/>
              </a:rPr>
              <a:t>单击添加标题</a:t>
            </a:r>
          </a:p>
        </p:txBody>
      </p:sp>
      <p:sp>
        <p:nvSpPr>
          <p:cNvPr id="31" name="文本框 3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32" name="矩形 3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down)">
                                      <p:cBhvr>
                                        <p:cTn id="27" dur="500"/>
                                        <p:tgtEl>
                                          <p:spTgt spid="29"/>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down)">
                                      <p:cBhvr>
                                        <p:cTn id="31" dur="500"/>
                                        <p:tgtEl>
                                          <p:spTgt spid="16"/>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down)">
                                      <p:cBhvr>
                                        <p:cTn id="35" dur="500"/>
                                        <p:tgtEl>
                                          <p:spTgt spid="20"/>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down)">
                                      <p:cBhvr>
                                        <p:cTn id="39" dur="500"/>
                                        <p:tgtEl>
                                          <p:spTgt spid="21"/>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heckerboard(down)">
                                      <p:cBhvr>
                                        <p:cTn id="43" dur="500"/>
                                        <p:tgtEl>
                                          <p:spTgt spid="27"/>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down)">
                                      <p:cBhvr>
                                        <p:cTn id="47" dur="500"/>
                                        <p:tgtEl>
                                          <p:spTgt spid="28"/>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heckerboard(down)">
                                      <p:cBhvr>
                                        <p:cTn id="51" dur="500"/>
                                        <p:tgtEl>
                                          <p:spTgt spid="22"/>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down)">
                                      <p:cBhvr>
                                        <p:cTn id="55" dur="500"/>
                                        <p:tgtEl>
                                          <p:spTgt spid="23"/>
                                        </p:tgtEl>
                                      </p:cBhvr>
                                    </p:animEffect>
                                  </p:childTnLst>
                                </p:cTn>
                              </p:par>
                            </p:childTnLst>
                          </p:cTn>
                        </p:par>
                        <p:par>
                          <p:cTn id="56" fill="hold">
                            <p:stCondLst>
                              <p:cond delay="6000"/>
                            </p:stCondLst>
                            <p:childTnLst>
                              <p:par>
                                <p:cTn id="57" presetID="12" presetClass="entr" presetSubtype="2" fill="hold" grpId="0" nodeType="afterEffect">
                                  <p:stCondLst>
                                    <p:cond delay="0"/>
                                  </p:stCondLst>
                                  <p:iterate type="lt">
                                    <p:tmPct val="10000"/>
                                  </p:iterate>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p:tgtEl>
                                          <p:spTgt spid="30"/>
                                        </p:tgtEl>
                                        <p:attrNameLst>
                                          <p:attrName>ppt_x</p:attrName>
                                        </p:attrNameLst>
                                      </p:cBhvr>
                                      <p:tavLst>
                                        <p:tav tm="0">
                                          <p:val>
                                            <p:strVal val="#ppt_x+#ppt_w*1.125000"/>
                                          </p:val>
                                        </p:tav>
                                        <p:tav tm="100000">
                                          <p:val>
                                            <p:strVal val="#ppt_x"/>
                                          </p:val>
                                        </p:tav>
                                      </p:tavLst>
                                    </p:anim>
                                    <p:animEffect transition="in" filter="wipe(lef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3" grpId="0"/>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4"/>
          <p:cNvGrpSpPr/>
          <p:nvPr/>
        </p:nvGrpSpPr>
        <p:grpSpPr>
          <a:xfrm>
            <a:off x="1053656" y="2234956"/>
            <a:ext cx="5333175" cy="909647"/>
            <a:chOff x="1039083" y="1941056"/>
            <a:chExt cx="5056917" cy="862527"/>
          </a:xfrm>
        </p:grpSpPr>
        <p:grpSp>
          <p:nvGrpSpPr>
            <p:cNvPr id="5" name="组合 35"/>
            <p:cNvGrpSpPr/>
            <p:nvPr/>
          </p:nvGrpSpPr>
          <p:grpSpPr>
            <a:xfrm>
              <a:off x="1965087" y="1941056"/>
              <a:ext cx="4130913" cy="862527"/>
              <a:chOff x="6723970" y="2930779"/>
              <a:chExt cx="4130913" cy="862527"/>
            </a:xfrm>
          </p:grpSpPr>
          <p:sp>
            <p:nvSpPr>
              <p:cNvPr id="8" name="矩形 7"/>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9" name="矩形 8"/>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6" name="椭圆 5"/>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7" name="椭圆 14"/>
            <p:cNvSpPr/>
            <p:nvPr/>
          </p:nvSpPr>
          <p:spPr>
            <a:xfrm>
              <a:off x="1194312" y="2098487"/>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0" name="组合 40"/>
          <p:cNvGrpSpPr/>
          <p:nvPr/>
        </p:nvGrpSpPr>
        <p:grpSpPr>
          <a:xfrm>
            <a:off x="1053656" y="3408553"/>
            <a:ext cx="5333175" cy="909647"/>
            <a:chOff x="1039083" y="1941056"/>
            <a:chExt cx="5056917" cy="862527"/>
          </a:xfrm>
        </p:grpSpPr>
        <p:grpSp>
          <p:nvGrpSpPr>
            <p:cNvPr id="11" name="组合 41"/>
            <p:cNvGrpSpPr/>
            <p:nvPr/>
          </p:nvGrpSpPr>
          <p:grpSpPr>
            <a:xfrm>
              <a:off x="1965087" y="1941056"/>
              <a:ext cx="4130913" cy="862527"/>
              <a:chOff x="6723970" y="2930779"/>
              <a:chExt cx="4130913" cy="862527"/>
            </a:xfrm>
          </p:grpSpPr>
          <p:sp>
            <p:nvSpPr>
              <p:cNvPr id="14" name="矩形 13"/>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5" name="矩形 14"/>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2" name="椭圆 11"/>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3" name="椭圆 19"/>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6" name="组合 46"/>
          <p:cNvGrpSpPr/>
          <p:nvPr/>
        </p:nvGrpSpPr>
        <p:grpSpPr>
          <a:xfrm>
            <a:off x="1053656" y="4582150"/>
            <a:ext cx="5333175" cy="909647"/>
            <a:chOff x="1039083" y="1941056"/>
            <a:chExt cx="5056917" cy="862527"/>
          </a:xfrm>
        </p:grpSpPr>
        <p:grpSp>
          <p:nvGrpSpPr>
            <p:cNvPr id="17" name="组合 47"/>
            <p:cNvGrpSpPr/>
            <p:nvPr/>
          </p:nvGrpSpPr>
          <p:grpSpPr>
            <a:xfrm>
              <a:off x="1965087" y="1941056"/>
              <a:ext cx="4130913" cy="862527"/>
              <a:chOff x="6723970" y="2930779"/>
              <a:chExt cx="4130913" cy="862527"/>
            </a:xfrm>
          </p:grpSpPr>
          <p:sp>
            <p:nvSpPr>
              <p:cNvPr id="20" name="矩形 19"/>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1" name="矩形 20"/>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8" name="椭圆 17"/>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9" name="椭圆 25"/>
            <p:cNvSpPr/>
            <p:nvPr/>
          </p:nvSpPr>
          <p:spPr>
            <a:xfrm>
              <a:off x="1194312" y="2141436"/>
              <a:ext cx="460318" cy="370015"/>
            </a:xfrm>
            <a:custGeom>
              <a:avLst/>
              <a:gdLst>
                <a:gd name="connsiteX0" fmla="*/ 20638 w 331788"/>
                <a:gd name="connsiteY0" fmla="*/ 234950 h 266700"/>
                <a:gd name="connsiteX1" fmla="*/ 20638 w 331788"/>
                <a:gd name="connsiteY1" fmla="*/ 249238 h 266700"/>
                <a:gd name="connsiteX2" fmla="*/ 82551 w 331788"/>
                <a:gd name="connsiteY2" fmla="*/ 249238 h 266700"/>
                <a:gd name="connsiteX3" fmla="*/ 176213 w 331788"/>
                <a:gd name="connsiteY3" fmla="*/ 220662 h 266700"/>
                <a:gd name="connsiteX4" fmla="*/ 274638 w 331788"/>
                <a:gd name="connsiteY4" fmla="*/ 220662 h 266700"/>
                <a:gd name="connsiteX5" fmla="*/ 274638 w 331788"/>
                <a:gd name="connsiteY5" fmla="*/ 234950 h 266700"/>
                <a:gd name="connsiteX6" fmla="*/ 176213 w 331788"/>
                <a:gd name="connsiteY6" fmla="*/ 234950 h 266700"/>
                <a:gd name="connsiteX7" fmla="*/ 176213 w 331788"/>
                <a:gd name="connsiteY7" fmla="*/ 187325 h 266700"/>
                <a:gd name="connsiteX8" fmla="*/ 274638 w 331788"/>
                <a:gd name="connsiteY8" fmla="*/ 187325 h 266700"/>
                <a:gd name="connsiteX9" fmla="*/ 274638 w 331788"/>
                <a:gd name="connsiteY9" fmla="*/ 201613 h 266700"/>
                <a:gd name="connsiteX10" fmla="*/ 176213 w 331788"/>
                <a:gd name="connsiteY10" fmla="*/ 201613 h 266700"/>
                <a:gd name="connsiteX11" fmla="*/ 47626 w 331788"/>
                <a:gd name="connsiteY11" fmla="*/ 185737 h 266700"/>
                <a:gd name="connsiteX12" fmla="*/ 136526 w 331788"/>
                <a:gd name="connsiteY12" fmla="*/ 215900 h 266700"/>
                <a:gd name="connsiteX13" fmla="*/ 131764 w 331788"/>
                <a:gd name="connsiteY13" fmla="*/ 228600 h 266700"/>
                <a:gd name="connsiteX14" fmla="*/ 42863 w 331788"/>
                <a:gd name="connsiteY14" fmla="*/ 200025 h 266700"/>
                <a:gd name="connsiteX15" fmla="*/ 47626 w 331788"/>
                <a:gd name="connsiteY15" fmla="*/ 152400 h 266700"/>
                <a:gd name="connsiteX16" fmla="*/ 136526 w 331788"/>
                <a:gd name="connsiteY16" fmla="*/ 182563 h 266700"/>
                <a:gd name="connsiteX17" fmla="*/ 131764 w 331788"/>
                <a:gd name="connsiteY17" fmla="*/ 195263 h 266700"/>
                <a:gd name="connsiteX18" fmla="*/ 42863 w 331788"/>
                <a:gd name="connsiteY18" fmla="*/ 166688 h 266700"/>
                <a:gd name="connsiteX19" fmla="*/ 176213 w 331788"/>
                <a:gd name="connsiteY19" fmla="*/ 149225 h 266700"/>
                <a:gd name="connsiteX20" fmla="*/ 274638 w 331788"/>
                <a:gd name="connsiteY20" fmla="*/ 149225 h 266700"/>
                <a:gd name="connsiteX21" fmla="*/ 274638 w 331788"/>
                <a:gd name="connsiteY21" fmla="*/ 163513 h 266700"/>
                <a:gd name="connsiteX22" fmla="*/ 176213 w 331788"/>
                <a:gd name="connsiteY22" fmla="*/ 163513 h 266700"/>
                <a:gd name="connsiteX23" fmla="*/ 303213 w 331788"/>
                <a:gd name="connsiteY23" fmla="*/ 139700 h 266700"/>
                <a:gd name="connsiteX24" fmla="*/ 303213 w 331788"/>
                <a:gd name="connsiteY24" fmla="*/ 155575 h 266700"/>
                <a:gd name="connsiteX25" fmla="*/ 319088 w 331788"/>
                <a:gd name="connsiteY25" fmla="*/ 155575 h 266700"/>
                <a:gd name="connsiteX26" fmla="*/ 319088 w 331788"/>
                <a:gd name="connsiteY26" fmla="*/ 139700 h 266700"/>
                <a:gd name="connsiteX27" fmla="*/ 47626 w 331788"/>
                <a:gd name="connsiteY27" fmla="*/ 114300 h 266700"/>
                <a:gd name="connsiteX28" fmla="*/ 136526 w 331788"/>
                <a:gd name="connsiteY28" fmla="*/ 144463 h 266700"/>
                <a:gd name="connsiteX29" fmla="*/ 131764 w 331788"/>
                <a:gd name="connsiteY29" fmla="*/ 157163 h 266700"/>
                <a:gd name="connsiteX30" fmla="*/ 42863 w 331788"/>
                <a:gd name="connsiteY30" fmla="*/ 127000 h 266700"/>
                <a:gd name="connsiteX31" fmla="*/ 238125 w 331788"/>
                <a:gd name="connsiteY31" fmla="*/ 111125 h 266700"/>
                <a:gd name="connsiteX32" fmla="*/ 274638 w 331788"/>
                <a:gd name="connsiteY32" fmla="*/ 111125 h 266700"/>
                <a:gd name="connsiteX33" fmla="*/ 274638 w 331788"/>
                <a:gd name="connsiteY33" fmla="*/ 125413 h 266700"/>
                <a:gd name="connsiteX34" fmla="*/ 238125 w 331788"/>
                <a:gd name="connsiteY34" fmla="*/ 125413 h 266700"/>
                <a:gd name="connsiteX35" fmla="*/ 206375 w 331788"/>
                <a:gd name="connsiteY35" fmla="*/ 85725 h 266700"/>
                <a:gd name="connsiteX36" fmla="*/ 200025 w 331788"/>
                <a:gd name="connsiteY36" fmla="*/ 106363 h 266700"/>
                <a:gd name="connsiteX37" fmla="*/ 214313 w 331788"/>
                <a:gd name="connsiteY37" fmla="*/ 106363 h 266700"/>
                <a:gd name="connsiteX38" fmla="*/ 47626 w 331788"/>
                <a:gd name="connsiteY38" fmla="*/ 76200 h 266700"/>
                <a:gd name="connsiteX39" fmla="*/ 136526 w 331788"/>
                <a:gd name="connsiteY39" fmla="*/ 106363 h 266700"/>
                <a:gd name="connsiteX40" fmla="*/ 131764 w 331788"/>
                <a:gd name="connsiteY40" fmla="*/ 119063 h 266700"/>
                <a:gd name="connsiteX41" fmla="*/ 42863 w 331788"/>
                <a:gd name="connsiteY41" fmla="*/ 90488 h 266700"/>
                <a:gd name="connsiteX42" fmla="*/ 201613 w 331788"/>
                <a:gd name="connsiteY42" fmla="*/ 74612 h 266700"/>
                <a:gd name="connsiteX43" fmla="*/ 212726 w 331788"/>
                <a:gd name="connsiteY43" fmla="*/ 74612 h 266700"/>
                <a:gd name="connsiteX44" fmla="*/ 230188 w 331788"/>
                <a:gd name="connsiteY44" fmla="*/ 123825 h 266700"/>
                <a:gd name="connsiteX45" fmla="*/ 219076 w 331788"/>
                <a:gd name="connsiteY45" fmla="*/ 123825 h 266700"/>
                <a:gd name="connsiteX46" fmla="*/ 215901 w 331788"/>
                <a:gd name="connsiteY46" fmla="*/ 114300 h 266700"/>
                <a:gd name="connsiteX47" fmla="*/ 196851 w 331788"/>
                <a:gd name="connsiteY47" fmla="*/ 114300 h 266700"/>
                <a:gd name="connsiteX48" fmla="*/ 195263 w 331788"/>
                <a:gd name="connsiteY48" fmla="*/ 123825 h 266700"/>
                <a:gd name="connsiteX49" fmla="*/ 182563 w 331788"/>
                <a:gd name="connsiteY49" fmla="*/ 123825 h 266700"/>
                <a:gd name="connsiteX50" fmla="*/ 238125 w 331788"/>
                <a:gd name="connsiteY50" fmla="*/ 73025 h 266700"/>
                <a:gd name="connsiteX51" fmla="*/ 274638 w 331788"/>
                <a:gd name="connsiteY51" fmla="*/ 73025 h 266700"/>
                <a:gd name="connsiteX52" fmla="*/ 274638 w 331788"/>
                <a:gd name="connsiteY52" fmla="*/ 87313 h 266700"/>
                <a:gd name="connsiteX53" fmla="*/ 238125 w 331788"/>
                <a:gd name="connsiteY53" fmla="*/ 87313 h 266700"/>
                <a:gd name="connsiteX54" fmla="*/ 161925 w 331788"/>
                <a:gd name="connsiteY54" fmla="*/ 46037 h 266700"/>
                <a:gd name="connsiteX55" fmla="*/ 161925 w 331788"/>
                <a:gd name="connsiteY55" fmla="*/ 249237 h 266700"/>
                <a:gd name="connsiteX56" fmla="*/ 290513 w 331788"/>
                <a:gd name="connsiteY56" fmla="*/ 249237 h 266700"/>
                <a:gd name="connsiteX57" fmla="*/ 290513 w 331788"/>
                <a:gd name="connsiteY57" fmla="*/ 46037 h 266700"/>
                <a:gd name="connsiteX58" fmla="*/ 47626 w 331788"/>
                <a:gd name="connsiteY58" fmla="*/ 38100 h 266700"/>
                <a:gd name="connsiteX59" fmla="*/ 71438 w 331788"/>
                <a:gd name="connsiteY59" fmla="*/ 46037 h 266700"/>
                <a:gd name="connsiteX60" fmla="*/ 136526 w 331788"/>
                <a:gd name="connsiteY60" fmla="*/ 68263 h 266700"/>
                <a:gd name="connsiteX61" fmla="*/ 131764 w 331788"/>
                <a:gd name="connsiteY61" fmla="*/ 80963 h 266700"/>
                <a:gd name="connsiteX62" fmla="*/ 42863 w 331788"/>
                <a:gd name="connsiteY62" fmla="*/ 50800 h 266700"/>
                <a:gd name="connsiteX63" fmla="*/ 46038 w 331788"/>
                <a:gd name="connsiteY63" fmla="*/ 46037 h 266700"/>
                <a:gd name="connsiteX64" fmla="*/ 28575 w 331788"/>
                <a:gd name="connsiteY64" fmla="*/ 15875 h 266700"/>
                <a:gd name="connsiteX65" fmla="*/ 28575 w 331788"/>
                <a:gd name="connsiteY65" fmla="*/ 28575 h 266700"/>
                <a:gd name="connsiteX66" fmla="*/ 28575 w 331788"/>
                <a:gd name="connsiteY66" fmla="*/ 222251 h 266700"/>
                <a:gd name="connsiteX67" fmla="*/ 147638 w 331788"/>
                <a:gd name="connsiteY67" fmla="*/ 249238 h 266700"/>
                <a:gd name="connsiteX68" fmla="*/ 147638 w 331788"/>
                <a:gd name="connsiteY68" fmla="*/ 42862 h 266700"/>
                <a:gd name="connsiteX69" fmla="*/ 82550 w 331788"/>
                <a:gd name="connsiteY69" fmla="*/ 28575 h 266700"/>
                <a:gd name="connsiteX70" fmla="*/ 14287 w 331788"/>
                <a:gd name="connsiteY70" fmla="*/ 0 h 266700"/>
                <a:gd name="connsiteX71" fmla="*/ 149225 w 331788"/>
                <a:gd name="connsiteY71" fmla="*/ 28575 h 266700"/>
                <a:gd name="connsiteX72" fmla="*/ 331788 w 331788"/>
                <a:gd name="connsiteY72" fmla="*/ 28575 h 266700"/>
                <a:gd name="connsiteX73" fmla="*/ 331788 w 331788"/>
                <a:gd name="connsiteY73" fmla="*/ 266700 h 266700"/>
                <a:gd name="connsiteX74" fmla="*/ 161925 w 331788"/>
                <a:gd name="connsiteY74" fmla="*/ 266700 h 266700"/>
                <a:gd name="connsiteX75" fmla="*/ 160338 w 331788"/>
                <a:gd name="connsiteY75" fmla="*/ 266700 h 266700"/>
                <a:gd name="connsiteX76" fmla="*/ 0 w 331788"/>
                <a:gd name="connsiteY76" fmla="*/ 266700 h 266700"/>
                <a:gd name="connsiteX77" fmla="*/ 0 w 331788"/>
                <a:gd name="connsiteY77" fmla="*/ 28575 h 266700"/>
                <a:gd name="connsiteX78" fmla="*/ 14287 w 331788"/>
                <a:gd name="connsiteY78" fmla="*/ 285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266700">
                  <a:moveTo>
                    <a:pt x="20638" y="234950"/>
                  </a:moveTo>
                  <a:lnTo>
                    <a:pt x="20638" y="249238"/>
                  </a:lnTo>
                  <a:lnTo>
                    <a:pt x="82551" y="249238"/>
                  </a:lnTo>
                  <a:close/>
                  <a:moveTo>
                    <a:pt x="176213" y="220662"/>
                  </a:moveTo>
                  <a:lnTo>
                    <a:pt x="274638" y="220662"/>
                  </a:lnTo>
                  <a:lnTo>
                    <a:pt x="274638" y="234950"/>
                  </a:lnTo>
                  <a:lnTo>
                    <a:pt x="176213" y="234950"/>
                  </a:lnTo>
                  <a:close/>
                  <a:moveTo>
                    <a:pt x="176213" y="187325"/>
                  </a:moveTo>
                  <a:lnTo>
                    <a:pt x="274638" y="187325"/>
                  </a:lnTo>
                  <a:lnTo>
                    <a:pt x="274638" y="201613"/>
                  </a:lnTo>
                  <a:lnTo>
                    <a:pt x="176213" y="201613"/>
                  </a:lnTo>
                  <a:close/>
                  <a:moveTo>
                    <a:pt x="47626" y="185737"/>
                  </a:moveTo>
                  <a:lnTo>
                    <a:pt x="136526" y="215900"/>
                  </a:lnTo>
                  <a:lnTo>
                    <a:pt x="131764" y="228600"/>
                  </a:lnTo>
                  <a:lnTo>
                    <a:pt x="42863" y="200025"/>
                  </a:lnTo>
                  <a:close/>
                  <a:moveTo>
                    <a:pt x="47626" y="152400"/>
                  </a:moveTo>
                  <a:lnTo>
                    <a:pt x="136526" y="182563"/>
                  </a:lnTo>
                  <a:lnTo>
                    <a:pt x="131764" y="195263"/>
                  </a:lnTo>
                  <a:lnTo>
                    <a:pt x="42863" y="166688"/>
                  </a:lnTo>
                  <a:close/>
                  <a:moveTo>
                    <a:pt x="176213" y="149225"/>
                  </a:moveTo>
                  <a:lnTo>
                    <a:pt x="274638" y="149225"/>
                  </a:lnTo>
                  <a:lnTo>
                    <a:pt x="274638" y="163513"/>
                  </a:lnTo>
                  <a:lnTo>
                    <a:pt x="176213" y="163513"/>
                  </a:lnTo>
                  <a:close/>
                  <a:moveTo>
                    <a:pt x="303213" y="139700"/>
                  </a:moveTo>
                  <a:lnTo>
                    <a:pt x="303213" y="155575"/>
                  </a:lnTo>
                  <a:lnTo>
                    <a:pt x="319088" y="155575"/>
                  </a:lnTo>
                  <a:lnTo>
                    <a:pt x="319088" y="139700"/>
                  </a:lnTo>
                  <a:close/>
                  <a:moveTo>
                    <a:pt x="47626" y="114300"/>
                  </a:moveTo>
                  <a:lnTo>
                    <a:pt x="136526" y="144463"/>
                  </a:lnTo>
                  <a:lnTo>
                    <a:pt x="131764" y="157163"/>
                  </a:lnTo>
                  <a:lnTo>
                    <a:pt x="42863" y="127000"/>
                  </a:lnTo>
                  <a:close/>
                  <a:moveTo>
                    <a:pt x="238125" y="111125"/>
                  </a:moveTo>
                  <a:lnTo>
                    <a:pt x="274638" y="111125"/>
                  </a:lnTo>
                  <a:lnTo>
                    <a:pt x="274638" y="125413"/>
                  </a:lnTo>
                  <a:lnTo>
                    <a:pt x="238125" y="125413"/>
                  </a:lnTo>
                  <a:close/>
                  <a:moveTo>
                    <a:pt x="206375" y="85725"/>
                  </a:moveTo>
                  <a:lnTo>
                    <a:pt x="200025" y="106363"/>
                  </a:lnTo>
                  <a:lnTo>
                    <a:pt x="214313" y="106363"/>
                  </a:lnTo>
                  <a:close/>
                  <a:moveTo>
                    <a:pt x="47626" y="76200"/>
                  </a:moveTo>
                  <a:lnTo>
                    <a:pt x="136526" y="106363"/>
                  </a:lnTo>
                  <a:lnTo>
                    <a:pt x="131764" y="119063"/>
                  </a:lnTo>
                  <a:lnTo>
                    <a:pt x="42863" y="90488"/>
                  </a:lnTo>
                  <a:close/>
                  <a:moveTo>
                    <a:pt x="201613" y="74612"/>
                  </a:moveTo>
                  <a:lnTo>
                    <a:pt x="212726" y="74612"/>
                  </a:lnTo>
                  <a:lnTo>
                    <a:pt x="230188" y="123825"/>
                  </a:lnTo>
                  <a:lnTo>
                    <a:pt x="219076" y="123825"/>
                  </a:lnTo>
                  <a:lnTo>
                    <a:pt x="215901" y="114300"/>
                  </a:lnTo>
                  <a:lnTo>
                    <a:pt x="196851" y="114300"/>
                  </a:lnTo>
                  <a:lnTo>
                    <a:pt x="195263" y="123825"/>
                  </a:lnTo>
                  <a:lnTo>
                    <a:pt x="182563" y="123825"/>
                  </a:lnTo>
                  <a:close/>
                  <a:moveTo>
                    <a:pt x="238125" y="73025"/>
                  </a:moveTo>
                  <a:lnTo>
                    <a:pt x="274638" y="73025"/>
                  </a:lnTo>
                  <a:lnTo>
                    <a:pt x="274638" y="87313"/>
                  </a:lnTo>
                  <a:lnTo>
                    <a:pt x="238125" y="87313"/>
                  </a:lnTo>
                  <a:close/>
                  <a:moveTo>
                    <a:pt x="161925" y="46037"/>
                  </a:moveTo>
                  <a:lnTo>
                    <a:pt x="161925" y="249237"/>
                  </a:lnTo>
                  <a:lnTo>
                    <a:pt x="290513" y="249237"/>
                  </a:lnTo>
                  <a:lnTo>
                    <a:pt x="290513" y="46037"/>
                  </a:lnTo>
                  <a:close/>
                  <a:moveTo>
                    <a:pt x="47626" y="38100"/>
                  </a:moveTo>
                  <a:lnTo>
                    <a:pt x="71438" y="46037"/>
                  </a:lnTo>
                  <a:lnTo>
                    <a:pt x="136526" y="68263"/>
                  </a:lnTo>
                  <a:lnTo>
                    <a:pt x="131764" y="80963"/>
                  </a:lnTo>
                  <a:lnTo>
                    <a:pt x="42863" y="50800"/>
                  </a:lnTo>
                  <a:lnTo>
                    <a:pt x="46038" y="46037"/>
                  </a:lnTo>
                  <a:close/>
                  <a:moveTo>
                    <a:pt x="28575" y="15875"/>
                  </a:moveTo>
                  <a:lnTo>
                    <a:pt x="28575" y="28575"/>
                  </a:lnTo>
                  <a:lnTo>
                    <a:pt x="28575" y="222251"/>
                  </a:lnTo>
                  <a:lnTo>
                    <a:pt x="147638" y="249238"/>
                  </a:lnTo>
                  <a:lnTo>
                    <a:pt x="147638" y="42862"/>
                  </a:lnTo>
                  <a:lnTo>
                    <a:pt x="82550" y="28575"/>
                  </a:lnTo>
                  <a:close/>
                  <a:moveTo>
                    <a:pt x="14287" y="0"/>
                  </a:moveTo>
                  <a:lnTo>
                    <a:pt x="149225" y="28575"/>
                  </a:lnTo>
                  <a:lnTo>
                    <a:pt x="331788" y="28575"/>
                  </a:lnTo>
                  <a:lnTo>
                    <a:pt x="331788" y="266700"/>
                  </a:lnTo>
                  <a:lnTo>
                    <a:pt x="161925" y="266700"/>
                  </a:lnTo>
                  <a:lnTo>
                    <a:pt x="160338" y="266700"/>
                  </a:lnTo>
                  <a:lnTo>
                    <a:pt x="0" y="266700"/>
                  </a:lnTo>
                  <a:lnTo>
                    <a:pt x="0" y="28575"/>
                  </a:lnTo>
                  <a:lnTo>
                    <a:pt x="14287" y="28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22" name="组合 52"/>
          <p:cNvGrpSpPr/>
          <p:nvPr/>
        </p:nvGrpSpPr>
        <p:grpSpPr>
          <a:xfrm>
            <a:off x="1053656" y="5755747"/>
            <a:ext cx="5333175" cy="909647"/>
            <a:chOff x="1039083" y="1941056"/>
            <a:chExt cx="5056917" cy="862527"/>
          </a:xfrm>
        </p:grpSpPr>
        <p:grpSp>
          <p:nvGrpSpPr>
            <p:cNvPr id="23" name="组合 53"/>
            <p:cNvGrpSpPr/>
            <p:nvPr/>
          </p:nvGrpSpPr>
          <p:grpSpPr>
            <a:xfrm>
              <a:off x="1965087" y="1941056"/>
              <a:ext cx="4130913" cy="862527"/>
              <a:chOff x="6723970" y="2930779"/>
              <a:chExt cx="4130913" cy="862527"/>
            </a:xfrm>
          </p:grpSpPr>
          <p:sp>
            <p:nvSpPr>
              <p:cNvPr id="26" name="矩形 25"/>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7" name="矩形 26"/>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4" name="椭圆 23"/>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5" name="椭圆 31"/>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sp>
        <p:nvSpPr>
          <p:cNvPr id="31" name="矩形 30"/>
          <p:cNvSpPr/>
          <p:nvPr/>
        </p:nvSpPr>
        <p:spPr>
          <a:xfrm>
            <a:off x="6465888" y="2057400"/>
            <a:ext cx="5573712" cy="443730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9"/>
          <p:cNvSpPr/>
          <p:nvPr/>
        </p:nvSpPr>
        <p:spPr>
          <a:xfrm flipV="1">
            <a:off x="1082849" y="2290241"/>
            <a:ext cx="4812391" cy="4148728"/>
          </a:xfrm>
          <a:prstGeom prst="triangl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等腰三角形 11"/>
          <p:cNvSpPr/>
          <p:nvPr/>
        </p:nvSpPr>
        <p:spPr>
          <a:xfrm flipV="1">
            <a:off x="1486316" y="2112439"/>
            <a:ext cx="4812391" cy="414872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8" name="文本框 7"/>
          <p:cNvSpPr txBox="1"/>
          <p:nvPr/>
        </p:nvSpPr>
        <p:spPr>
          <a:xfrm>
            <a:off x="6501623" y="2362233"/>
            <a:ext cx="3150221" cy="430759"/>
          </a:xfrm>
          <a:prstGeom prst="rect">
            <a:avLst/>
          </a:prstGeom>
          <a:noFill/>
        </p:spPr>
        <p:txBody>
          <a:bodyPr wrap="square" rtlCol="0">
            <a:spAutoFit/>
          </a:bodyPr>
          <a:lstStyle/>
          <a:p>
            <a:pPr>
              <a:lnSpc>
                <a:spcPct val="120000"/>
              </a:lnSpc>
            </a:pPr>
            <a:r>
              <a:rPr lang="zh-CN" altLang="en-US" sz="2000" dirty="0" smtClean="0">
                <a:solidFill>
                  <a:schemeClr val="bg1"/>
                </a:solidFill>
                <a:latin typeface="微软雅黑" panose="020B0503020204020204" pitchFamily="34" charset="-122"/>
                <a:ea typeface="微软雅黑" panose="020B0503020204020204" pitchFamily="34" charset="-122"/>
                <a:cs typeface="Hiragino Sans GB W3" charset="-122"/>
              </a:rPr>
              <a:t>添加标题文字</a:t>
            </a:r>
            <a:endPar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9" name="文本框 8"/>
          <p:cNvSpPr txBox="1"/>
          <p:nvPr/>
        </p:nvSpPr>
        <p:spPr>
          <a:xfrm>
            <a:off x="6501624" y="2768064"/>
            <a:ext cx="4548533" cy="613373"/>
          </a:xfrm>
          <a:prstGeom prst="rect">
            <a:avLst/>
          </a:prstGeom>
          <a:noFill/>
        </p:spPr>
        <p:txBody>
          <a:bodyPr wrap="square" rtlCol="0">
            <a:spAutoFit/>
          </a:bodyPr>
          <a:lstStyle/>
          <a:p>
            <a:pPr>
              <a:lnSpc>
                <a:spcPct val="15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cxnSp>
        <p:nvCxnSpPr>
          <p:cNvPr id="10" name="直接连接符 26"/>
          <p:cNvCxnSpPr/>
          <p:nvPr/>
        </p:nvCxnSpPr>
        <p:spPr>
          <a:xfrm>
            <a:off x="6565914" y="4053199"/>
            <a:ext cx="4307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565914" y="4364605"/>
            <a:ext cx="3150221" cy="430759"/>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添加标题文字</a:t>
            </a:r>
          </a:p>
        </p:txBody>
      </p:sp>
      <p:sp>
        <p:nvSpPr>
          <p:cNvPr id="12" name="文本框 11"/>
          <p:cNvSpPr txBox="1"/>
          <p:nvPr/>
        </p:nvSpPr>
        <p:spPr>
          <a:xfrm>
            <a:off x="6565914" y="4770437"/>
            <a:ext cx="4548533" cy="613373"/>
          </a:xfrm>
          <a:prstGeom prst="rect">
            <a:avLst/>
          </a:prstGeom>
          <a:noFill/>
        </p:spPr>
        <p:txBody>
          <a:bodyPr wrap="square" rtlCol="0">
            <a:spAutoFit/>
          </a:bodyPr>
          <a:lstStyle/>
          <a:p>
            <a:pPr>
              <a:lnSpc>
                <a:spcPct val="15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3" name="文本框 12"/>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14" name="矩形 13"/>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0"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P spid="9"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smtClean="0">
                  <a:solidFill>
                    <a:schemeClr val="bg1"/>
                  </a:solidFill>
                </a:rPr>
                <a:t>03</a:t>
              </a:r>
              <a:endParaRPr lang="zh-CN" altLang="en-US" sz="10125"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780139" y="1116"/>
            <a:ext cx="2641112" cy="5372602"/>
            <a:chOff x="6955631" y="794"/>
            <a:chExt cx="1878807" cy="3821906"/>
          </a:xfrm>
        </p:grpSpPr>
        <p:sp>
          <p:nvSpPr>
            <p:cNvPr id="14" name="椭圆 13"/>
            <p:cNvSpPr/>
            <p:nvPr/>
          </p:nvSpPr>
          <p:spPr>
            <a:xfrm>
              <a:off x="6955631" y="15236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p:nvPr/>
          </p:nvSpPr>
          <p:spPr>
            <a:xfrm>
              <a:off x="7552135" y="31369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椭圆 15"/>
            <p:cNvSpPr/>
            <p:nvPr/>
          </p:nvSpPr>
          <p:spPr>
            <a:xfrm>
              <a:off x="8148638" y="2179638"/>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1" name="直接连接符 20"/>
            <p:cNvCxnSpPr/>
            <p:nvPr/>
          </p:nvCxnSpPr>
          <p:spPr>
            <a:xfrm>
              <a:off x="7298531" y="794"/>
              <a:ext cx="0" cy="1522810"/>
            </a:xfrm>
            <a:prstGeom prst="line">
              <a:avLst/>
            </a:prstGeom>
            <a:noFill/>
            <a:ln w="6350" cap="flat" cmpd="sng" algn="ctr">
              <a:solidFill>
                <a:schemeClr val="tx1">
                  <a:lumMod val="50000"/>
                  <a:lumOff val="50000"/>
                </a:schemeClr>
              </a:solidFill>
              <a:prstDash val="solid"/>
              <a:miter lim="800000"/>
            </a:ln>
            <a:effectLst/>
          </p:spPr>
        </p:cxnSp>
        <p:cxnSp>
          <p:nvCxnSpPr>
            <p:cNvPr id="22" name="直接连接符 21"/>
            <p:cNvCxnSpPr/>
            <p:nvPr/>
          </p:nvCxnSpPr>
          <p:spPr>
            <a:xfrm>
              <a:off x="7895035" y="795"/>
              <a:ext cx="0" cy="3136106"/>
            </a:xfrm>
            <a:prstGeom prst="line">
              <a:avLst/>
            </a:prstGeom>
            <a:noFill/>
            <a:ln w="6350" cap="flat" cmpd="sng" algn="ctr">
              <a:solidFill>
                <a:schemeClr val="tx1">
                  <a:lumMod val="50000"/>
                  <a:lumOff val="50000"/>
                </a:schemeClr>
              </a:solidFill>
              <a:prstDash val="solid"/>
              <a:miter lim="800000"/>
            </a:ln>
            <a:effectLst/>
          </p:spPr>
        </p:cxnSp>
        <p:cxnSp>
          <p:nvCxnSpPr>
            <p:cNvPr id="23" name="直接连接符 22"/>
            <p:cNvCxnSpPr/>
            <p:nvPr/>
          </p:nvCxnSpPr>
          <p:spPr>
            <a:xfrm>
              <a:off x="8509397" y="794"/>
              <a:ext cx="0" cy="2178844"/>
            </a:xfrm>
            <a:prstGeom prst="line">
              <a:avLst/>
            </a:prstGeom>
            <a:noFill/>
            <a:ln w="6350" cap="flat" cmpd="sng" algn="ctr">
              <a:solidFill>
                <a:schemeClr val="tx1">
                  <a:lumMod val="50000"/>
                  <a:lumOff val="50000"/>
                </a:schemeClr>
              </a:solidFill>
              <a:prstDash val="solid"/>
              <a:miter lim="800000"/>
            </a:ln>
            <a:effectLst/>
          </p:spPr>
        </p:cxnSp>
        <p:sp>
          <p:nvSpPr>
            <p:cNvPr id="26641" name="Freeform 16"/>
            <p:cNvSpPr>
              <a:spLocks noChangeAspect="1"/>
            </p:cNvSpPr>
            <p:nvPr/>
          </p:nvSpPr>
          <p:spPr bwMode="auto">
            <a:xfrm>
              <a:off x="8326041" y="2383235"/>
              <a:ext cx="330994" cy="27027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3" name="Freeform 36"/>
            <p:cNvSpPr>
              <a:spLocks noChangeAspect="1"/>
            </p:cNvSpPr>
            <p:nvPr/>
          </p:nvSpPr>
          <p:spPr bwMode="auto">
            <a:xfrm>
              <a:off x="7734300" y="3298825"/>
              <a:ext cx="315516" cy="404813"/>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7127231" y="1725282"/>
              <a:ext cx="342440" cy="270000"/>
              <a:chOff x="1741859" y="2323507"/>
              <a:chExt cx="456587" cy="360000"/>
            </a:xfrm>
            <a:solidFill>
              <a:sysClr val="window" lastClr="FFFFFF"/>
            </a:solidFill>
          </p:grpSpPr>
          <p:sp>
            <p:nvSpPr>
              <p:cNvPr id="38"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 name="组合 1"/>
          <p:cNvGrpSpPr/>
          <p:nvPr/>
        </p:nvGrpSpPr>
        <p:grpSpPr>
          <a:xfrm>
            <a:off x="6424355" y="1116"/>
            <a:ext cx="3481313" cy="5675545"/>
            <a:chOff x="4568429" y="794"/>
            <a:chExt cx="2476500" cy="4037410"/>
          </a:xfrm>
        </p:grpSpPr>
        <p:sp>
          <p:nvSpPr>
            <p:cNvPr id="10" name="椭圆 9"/>
            <p:cNvSpPr/>
            <p:nvPr/>
          </p:nvSpPr>
          <p:spPr>
            <a:xfrm>
              <a:off x="4568429" y="2938066"/>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164931" y="21796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5762625" y="33524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6359129" y="2337991"/>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7" name="直接连接符 16"/>
            <p:cNvCxnSpPr/>
            <p:nvPr/>
          </p:nvCxnSpPr>
          <p:spPr>
            <a:xfrm>
              <a:off x="4911329" y="794"/>
              <a:ext cx="0" cy="2932510"/>
            </a:xfrm>
            <a:prstGeom prst="line">
              <a:avLst/>
            </a:prstGeom>
            <a:noFill/>
            <a:ln w="6350" cap="flat" cmpd="sng" algn="ctr">
              <a:solidFill>
                <a:schemeClr val="tx1">
                  <a:lumMod val="50000"/>
                  <a:lumOff val="50000"/>
                </a:schemeClr>
              </a:solidFill>
              <a:prstDash val="solid"/>
              <a:miter lim="800000"/>
            </a:ln>
            <a:effectLst/>
          </p:spPr>
        </p:cxnSp>
        <p:cxnSp>
          <p:nvCxnSpPr>
            <p:cNvPr id="18" name="直接连接符 17"/>
            <p:cNvCxnSpPr/>
            <p:nvPr/>
          </p:nvCxnSpPr>
          <p:spPr>
            <a:xfrm>
              <a:off x="5507831" y="794"/>
              <a:ext cx="0" cy="2178844"/>
            </a:xfrm>
            <a:prstGeom prst="line">
              <a:avLst/>
            </a:prstGeom>
            <a:noFill/>
            <a:ln w="6350" cap="flat" cmpd="sng" algn="ctr">
              <a:solidFill>
                <a:schemeClr val="tx1">
                  <a:lumMod val="50000"/>
                  <a:lumOff val="50000"/>
                </a:schemeClr>
              </a:solidFill>
              <a:prstDash val="solid"/>
              <a:miter lim="800000"/>
            </a:ln>
            <a:effectLst/>
          </p:spPr>
        </p:cxnSp>
        <p:cxnSp>
          <p:nvCxnSpPr>
            <p:cNvPr id="19" name="直接连接符 18"/>
            <p:cNvCxnSpPr/>
            <p:nvPr/>
          </p:nvCxnSpPr>
          <p:spPr>
            <a:xfrm>
              <a:off x="6105525" y="794"/>
              <a:ext cx="0" cy="3348038"/>
            </a:xfrm>
            <a:prstGeom prst="line">
              <a:avLst/>
            </a:prstGeom>
            <a:noFill/>
            <a:ln w="6350" cap="flat" cmpd="sng" algn="ctr">
              <a:solidFill>
                <a:schemeClr val="tx1">
                  <a:lumMod val="50000"/>
                  <a:lumOff val="50000"/>
                </a:schemeClr>
              </a:solidFill>
              <a:prstDash val="solid"/>
              <a:miter lim="800000"/>
            </a:ln>
            <a:effectLst/>
          </p:spPr>
        </p:cxnSp>
        <p:cxnSp>
          <p:nvCxnSpPr>
            <p:cNvPr id="20" name="直接连接符 19"/>
            <p:cNvCxnSpPr/>
            <p:nvPr/>
          </p:nvCxnSpPr>
          <p:spPr>
            <a:xfrm>
              <a:off x="6702029" y="795"/>
              <a:ext cx="0" cy="2337197"/>
            </a:xfrm>
            <a:prstGeom prst="line">
              <a:avLst/>
            </a:prstGeom>
            <a:noFill/>
            <a:ln w="6350" cap="flat" cmpd="sng" algn="ctr">
              <a:solidFill>
                <a:schemeClr val="tx1">
                  <a:lumMod val="50000"/>
                  <a:lumOff val="50000"/>
                </a:schemeClr>
              </a:solidFill>
              <a:prstDash val="solid"/>
              <a:miter lim="800000"/>
            </a:ln>
            <a:effectLst/>
          </p:spPr>
        </p:cxnSp>
        <p:grpSp>
          <p:nvGrpSpPr>
            <p:cNvPr id="24" name="组合 23"/>
            <p:cNvGrpSpPr/>
            <p:nvPr/>
          </p:nvGrpSpPr>
          <p:grpSpPr>
            <a:xfrm>
              <a:off x="5950176" y="3541817"/>
              <a:ext cx="302098" cy="270000"/>
              <a:chOff x="1730152" y="3478601"/>
              <a:chExt cx="402797" cy="360000"/>
            </a:xfrm>
            <a:solidFill>
              <a:schemeClr val="bg1"/>
            </a:solidFill>
          </p:grpSpPr>
          <p:sp>
            <p:nvSpPr>
              <p:cNvPr id="25"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2" name="Freeform 24"/>
            <p:cNvSpPr>
              <a:spLocks noChangeAspect="1"/>
            </p:cNvSpPr>
            <p:nvPr/>
          </p:nvSpPr>
          <p:spPr bwMode="auto">
            <a:xfrm>
              <a:off x="5444728" y="2403476"/>
              <a:ext cx="127397" cy="270272"/>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Group 56"/>
            <p:cNvGrpSpPr>
              <a:grpSpLocks noChangeAspect="1"/>
            </p:cNvGrpSpPr>
            <p:nvPr/>
          </p:nvGrpSpPr>
          <p:grpSpPr bwMode="auto">
            <a:xfrm>
              <a:off x="4753157" y="3122800"/>
              <a:ext cx="316562" cy="310500"/>
              <a:chOff x="2927" y="2264"/>
              <a:chExt cx="470" cy="461"/>
            </a:xfrm>
            <a:solidFill>
              <a:schemeClr val="bg1"/>
            </a:solidFill>
          </p:grpSpPr>
          <p:sp>
            <p:nvSpPr>
              <p:cNvPr id="31"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6" name="Freeform 85"/>
            <p:cNvSpPr>
              <a:spLocks noChangeAspect="1" noEditPoints="1"/>
            </p:cNvSpPr>
            <p:nvPr/>
          </p:nvSpPr>
          <p:spPr bwMode="auto">
            <a:xfrm>
              <a:off x="6566297" y="2545160"/>
              <a:ext cx="271463" cy="27027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3" name="TextBox 57"/>
          <p:cNvSpPr txBox="1"/>
          <p:nvPr/>
        </p:nvSpPr>
        <p:spPr bwMode="auto">
          <a:xfrm>
            <a:off x="460933" y="2830666"/>
            <a:ext cx="2818525" cy="573875"/>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57"/>
          <p:cNvSpPr txBox="1"/>
          <p:nvPr/>
        </p:nvSpPr>
        <p:spPr bwMode="auto">
          <a:xfrm>
            <a:off x="460933" y="3918576"/>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57"/>
          <p:cNvSpPr txBox="1"/>
          <p:nvPr/>
        </p:nvSpPr>
        <p:spPr bwMode="auto">
          <a:xfrm>
            <a:off x="460933" y="5004813"/>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57"/>
          <p:cNvSpPr txBox="1"/>
          <p:nvPr/>
        </p:nvSpPr>
        <p:spPr bwMode="auto">
          <a:xfrm>
            <a:off x="3354774" y="2830666"/>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57"/>
          <p:cNvSpPr txBox="1"/>
          <p:nvPr/>
        </p:nvSpPr>
        <p:spPr bwMode="auto">
          <a:xfrm>
            <a:off x="3354774" y="3918576"/>
            <a:ext cx="2818525" cy="573875"/>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57"/>
          <p:cNvSpPr txBox="1"/>
          <p:nvPr/>
        </p:nvSpPr>
        <p:spPr bwMode="auto">
          <a:xfrm>
            <a:off x="3354774" y="5004813"/>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文本框 4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50" name="矩形 4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9"/>
          <p:cNvGrpSpPr/>
          <p:nvPr/>
        </p:nvGrpSpPr>
        <p:grpSpPr>
          <a:xfrm>
            <a:off x="6185371" y="1296011"/>
            <a:ext cx="775293" cy="5661753"/>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nvGrpSpPr>
            <p:cNvPr id="5"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nvGrpSpPr>
              <p:cNvPr id="6"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grpSp>
      </p:grpSp>
      <p:sp>
        <p:nvSpPr>
          <p:cNvPr id="59" name="文本框 2329"/>
          <p:cNvSpPr txBox="1"/>
          <p:nvPr/>
        </p:nvSpPr>
        <p:spPr>
          <a:xfrm>
            <a:off x="6060285" y="1863028"/>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01</a:t>
            </a:r>
            <a:endParaRPr lang="zh-CN" altLang="en-US" sz="1970" dirty="0">
              <a:solidFill>
                <a:schemeClr val="bg1"/>
              </a:solidFill>
              <a:latin typeface="Impact MT Std" pitchFamily="34" charset="0"/>
              <a:ea typeface="方正兰亭黑简体" panose="02000000000000000000" pitchFamily="2" charset="-122"/>
            </a:endParaRPr>
          </a:p>
        </p:txBody>
      </p:sp>
      <p:sp>
        <p:nvSpPr>
          <p:cNvPr id="60" name="文本框 266"/>
          <p:cNvSpPr txBox="1"/>
          <p:nvPr/>
        </p:nvSpPr>
        <p:spPr>
          <a:xfrm>
            <a:off x="6060285" y="3127968"/>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02</a:t>
            </a:r>
            <a:endParaRPr lang="zh-CN" altLang="en-US" sz="1970" dirty="0">
              <a:solidFill>
                <a:schemeClr val="bg1"/>
              </a:solidFill>
              <a:latin typeface="Impact MT Std" pitchFamily="34" charset="0"/>
              <a:ea typeface="方正兰亭黑简体" panose="02000000000000000000" pitchFamily="2" charset="-122"/>
            </a:endParaRPr>
          </a:p>
        </p:txBody>
      </p:sp>
      <p:sp>
        <p:nvSpPr>
          <p:cNvPr id="61" name="文本框 267"/>
          <p:cNvSpPr txBox="1"/>
          <p:nvPr/>
        </p:nvSpPr>
        <p:spPr>
          <a:xfrm>
            <a:off x="6060285" y="4487067"/>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03</a:t>
            </a:r>
            <a:endParaRPr lang="zh-CN" altLang="en-US" sz="1970" dirty="0">
              <a:solidFill>
                <a:schemeClr val="bg1"/>
              </a:solidFill>
              <a:latin typeface="Impact MT Std" pitchFamily="34" charset="0"/>
              <a:ea typeface="方正兰亭黑简体" panose="02000000000000000000" pitchFamily="2" charset="-122"/>
            </a:endParaRPr>
          </a:p>
        </p:txBody>
      </p:sp>
      <p:sp>
        <p:nvSpPr>
          <p:cNvPr id="62" name="文本框 268"/>
          <p:cNvSpPr txBox="1"/>
          <p:nvPr/>
        </p:nvSpPr>
        <p:spPr>
          <a:xfrm>
            <a:off x="6060285" y="5722485"/>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04</a:t>
            </a:r>
            <a:endParaRPr lang="zh-CN" altLang="en-US" sz="1970" dirty="0">
              <a:solidFill>
                <a:schemeClr val="bg1"/>
              </a:solidFill>
              <a:latin typeface="Impact MT Std" pitchFamily="34" charset="0"/>
              <a:ea typeface="方正兰亭黑简体" panose="02000000000000000000" pitchFamily="2" charset="-122"/>
            </a:endParaRPr>
          </a:p>
        </p:txBody>
      </p:sp>
      <p:grpSp>
        <p:nvGrpSpPr>
          <p:cNvPr id="7" name="组合 62"/>
          <p:cNvGrpSpPr/>
          <p:nvPr/>
        </p:nvGrpSpPr>
        <p:grpSpPr>
          <a:xfrm>
            <a:off x="8055464" y="2471693"/>
            <a:ext cx="475221" cy="492473"/>
            <a:chOff x="9450388" y="2662238"/>
            <a:chExt cx="133350" cy="138112"/>
          </a:xfrm>
          <a:solidFill>
            <a:schemeClr val="accent2"/>
          </a:soli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8" name="组合 68"/>
          <p:cNvGrpSpPr/>
          <p:nvPr/>
        </p:nvGrpSpPr>
        <p:grpSpPr>
          <a:xfrm>
            <a:off x="6960664" y="3015308"/>
            <a:ext cx="1216411" cy="497660"/>
            <a:chOff x="9017000" y="2870200"/>
            <a:chExt cx="714376" cy="292100"/>
          </a:xfrm>
          <a:solidFill>
            <a:schemeClr val="accent2"/>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71"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sp>
        <p:nvSpPr>
          <p:cNvPr id="72" name="文本框 317"/>
          <p:cNvSpPr txBox="1"/>
          <p:nvPr/>
        </p:nvSpPr>
        <p:spPr>
          <a:xfrm>
            <a:off x="8516949" y="2715238"/>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3" name="文本框 318"/>
          <p:cNvSpPr txBox="1"/>
          <p:nvPr/>
        </p:nvSpPr>
        <p:spPr>
          <a:xfrm>
            <a:off x="8515787" y="2360625"/>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grpSp>
        <p:nvGrpSpPr>
          <p:cNvPr id="9" name="组合 73"/>
          <p:cNvGrpSpPr/>
          <p:nvPr/>
        </p:nvGrpSpPr>
        <p:grpSpPr>
          <a:xfrm>
            <a:off x="6960664" y="5507442"/>
            <a:ext cx="1216411" cy="497660"/>
            <a:chOff x="9017000" y="2870200"/>
            <a:chExt cx="714376" cy="292100"/>
          </a:xfrm>
          <a:solidFill>
            <a:schemeClr val="accent4"/>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76"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sp>
        <p:nvSpPr>
          <p:cNvPr id="77" name="文本框 323"/>
          <p:cNvSpPr txBox="1"/>
          <p:nvPr/>
        </p:nvSpPr>
        <p:spPr>
          <a:xfrm>
            <a:off x="8516949" y="5207371"/>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8" name="文本框 324"/>
          <p:cNvSpPr txBox="1"/>
          <p:nvPr/>
        </p:nvSpPr>
        <p:spPr>
          <a:xfrm>
            <a:off x="8515787" y="4852758"/>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grpSp>
        <p:nvGrpSpPr>
          <p:cNvPr id="10" name="组合 78"/>
          <p:cNvGrpSpPr/>
          <p:nvPr/>
        </p:nvGrpSpPr>
        <p:grpSpPr>
          <a:xfrm>
            <a:off x="8024194" y="4983277"/>
            <a:ext cx="542413" cy="213214"/>
            <a:chOff x="9374188" y="5727700"/>
            <a:chExt cx="133350" cy="52388"/>
          </a:xfrm>
          <a:solidFill>
            <a:schemeClr val="accent4"/>
          </a:soli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12" name="组合 81"/>
          <p:cNvGrpSpPr/>
          <p:nvPr/>
        </p:nvGrpSpPr>
        <p:grpSpPr>
          <a:xfrm>
            <a:off x="4757572" y="2107606"/>
            <a:ext cx="1216411" cy="497660"/>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84" name="Oval 269"/>
            <p:cNvSpPr>
              <a:spLocks noChangeArrowheads="1"/>
            </p:cNvSpPr>
            <p:nvPr/>
          </p:nvSpPr>
          <p:spPr bwMode="auto">
            <a:xfrm flipH="1" flipV="1">
              <a:off x="4508880" y="1865657"/>
              <a:ext cx="153874" cy="161567"/>
            </a:xfrm>
            <a:prstGeom prst="ellipse">
              <a:avLst/>
            </a:prstGeom>
            <a:solidFill>
              <a:schemeClr val="accent1"/>
            </a:solidFill>
            <a:ln>
              <a:noFill/>
            </a:ln>
          </p:spPr>
          <p:txBody>
            <a:bodyPr vert="horz" wrap="square" lIns="128541" tIns="64270" rIns="128541" bIns="64270" numCol="1" anchor="t" anchorCtr="0" compatLnSpc="1"/>
            <a:lstStyle/>
            <a:p>
              <a:endParaRPr lang="zh-CN" altLang="en-US" sz="2670">
                <a:solidFill>
                  <a:schemeClr val="bg1"/>
                </a:solidFill>
              </a:endParaRPr>
            </a:p>
          </p:txBody>
        </p:sp>
      </p:grpSp>
      <p:sp>
        <p:nvSpPr>
          <p:cNvPr id="85" name="文本框 362"/>
          <p:cNvSpPr txBox="1"/>
          <p:nvPr/>
        </p:nvSpPr>
        <p:spPr>
          <a:xfrm>
            <a:off x="3083156" y="2974228"/>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86" name="文本框 363"/>
          <p:cNvSpPr txBox="1"/>
          <p:nvPr/>
        </p:nvSpPr>
        <p:spPr>
          <a:xfrm>
            <a:off x="3081994" y="2619614"/>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87" name="Freeform 310"/>
          <p:cNvSpPr>
            <a:spLocks noEditPoints="1"/>
          </p:cNvSpPr>
          <p:nvPr/>
        </p:nvSpPr>
        <p:spPr bwMode="auto">
          <a:xfrm>
            <a:off x="2539128" y="2682219"/>
            <a:ext cx="559795" cy="552746"/>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1"/>
          </a:solidFill>
          <a:ln>
            <a:noFill/>
          </a:ln>
        </p:spPr>
        <p:txBody>
          <a:bodyPr vert="horz" wrap="square" lIns="96393" tIns="48196" rIns="96393" bIns="48196" numCol="1" anchor="t" anchorCtr="0" compatLnSpc="1"/>
          <a:lstStyle/>
          <a:p>
            <a:endParaRPr lang="zh-CN" altLang="en-US" sz="2670">
              <a:solidFill>
                <a:schemeClr val="bg1"/>
              </a:solidFill>
            </a:endParaRPr>
          </a:p>
        </p:txBody>
      </p:sp>
      <p:sp>
        <p:nvSpPr>
          <p:cNvPr id="88" name="AutoShape 341"/>
          <p:cNvSpPr>
            <a:spLocks noChangeAspect="1" noChangeArrowheads="1" noTextEdit="1"/>
          </p:cNvSpPr>
          <p:nvPr/>
        </p:nvSpPr>
        <p:spPr bwMode="auto">
          <a:xfrm>
            <a:off x="3208725" y="4413179"/>
            <a:ext cx="960458" cy="50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93" tIns="48196" rIns="96393" bIns="48196" numCol="1" anchor="t" anchorCtr="0" compatLnSpc="1"/>
          <a:lstStyle/>
          <a:p>
            <a:endParaRPr lang="zh-CN" altLang="en-US" sz="2670">
              <a:solidFill>
                <a:schemeClr val="bg1"/>
              </a:solidFill>
            </a:endParaRPr>
          </a:p>
        </p:txBody>
      </p:sp>
      <p:grpSp>
        <p:nvGrpSpPr>
          <p:cNvPr id="13" name="组合 88"/>
          <p:cNvGrpSpPr/>
          <p:nvPr/>
        </p:nvGrpSpPr>
        <p:grpSpPr>
          <a:xfrm>
            <a:off x="2740297" y="5033841"/>
            <a:ext cx="342278" cy="892502"/>
            <a:chOff x="2327275" y="4164013"/>
            <a:chExt cx="52388" cy="136526"/>
          </a:xfrm>
          <a:solidFill>
            <a:schemeClr val="accent3"/>
          </a:soli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14" name="组合 91"/>
          <p:cNvGrpSpPr/>
          <p:nvPr/>
        </p:nvGrpSpPr>
        <p:grpSpPr>
          <a:xfrm flipH="1" flipV="1">
            <a:off x="4757572" y="4713444"/>
            <a:ext cx="1216411" cy="497660"/>
            <a:chOff x="9017000" y="2870200"/>
            <a:chExt cx="714376" cy="292100"/>
          </a:xfrm>
          <a:solidFill>
            <a:schemeClr val="accent3"/>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94" name="Oval 269"/>
            <p:cNvSpPr>
              <a:spLocks noChangeArrowheads="1"/>
            </p:cNvSpPr>
            <p:nvPr/>
          </p:nvSpPr>
          <p:spPr bwMode="auto">
            <a:xfrm>
              <a:off x="9017000" y="3062288"/>
              <a:ext cx="95250" cy="100012"/>
            </a:xfrm>
            <a:prstGeom prst="ellipse">
              <a:avLst/>
            </a:prstGeom>
            <a:grpFill/>
            <a:ln w="9525">
              <a:noFill/>
              <a:round/>
            </a:ln>
          </p:spPr>
          <p:txBody>
            <a:bodyPr vert="horz" wrap="square" lIns="128541" tIns="64270" rIns="128541" bIns="64270" numCol="1" anchor="t" anchorCtr="0" compatLnSpc="1"/>
            <a:lstStyle/>
            <a:p>
              <a:endParaRPr lang="zh-CN" altLang="en-US" sz="2670">
                <a:solidFill>
                  <a:schemeClr val="bg1"/>
                </a:solidFill>
              </a:endParaRPr>
            </a:p>
          </p:txBody>
        </p:sp>
      </p:grpSp>
      <p:sp>
        <p:nvSpPr>
          <p:cNvPr id="95" name="文本框 433"/>
          <p:cNvSpPr txBox="1"/>
          <p:nvPr/>
        </p:nvSpPr>
        <p:spPr>
          <a:xfrm>
            <a:off x="3083156" y="5547411"/>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96" name="文本框 434"/>
          <p:cNvSpPr txBox="1"/>
          <p:nvPr/>
        </p:nvSpPr>
        <p:spPr>
          <a:xfrm>
            <a:off x="3081994" y="5225452"/>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50" name="矩形 4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 presetClass="entr" presetSubtype="8" fill="hold" grpId="0" nodeType="withEffect">
                                  <p:stCondLst>
                                    <p:cond delay="50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0-#ppt_w/2"/>
                                          </p:val>
                                        </p:tav>
                                        <p:tav tm="100000">
                                          <p:val>
                                            <p:strVal val="#ppt_x"/>
                                          </p:val>
                                        </p:tav>
                                      </p:tavLst>
                                    </p:anim>
                                    <p:anim calcmode="lin" valueType="num">
                                      <p:cBhvr additive="base">
                                        <p:cTn id="24" dur="5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0-#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 presetClass="entr" presetSubtype="2" fill="hold"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1+#ppt_w/2"/>
                                          </p:val>
                                        </p:tav>
                                        <p:tav tm="100000">
                                          <p:val>
                                            <p:strVal val="#ppt_x"/>
                                          </p:val>
                                        </p:tav>
                                      </p:tavLst>
                                    </p:anim>
                                    <p:anim calcmode="lin" valueType="num">
                                      <p:cBhvr additive="base">
                                        <p:cTn id="44" dur="500" fill="hold"/>
                                        <p:tgtEl>
                                          <p:spTgt spid="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1+#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par>
                                <p:cTn id="57" presetID="2" presetClass="entr" presetSubtype="8" fill="hold" nodeType="withEffect">
                                  <p:stCondLst>
                                    <p:cond delay="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95"/>
                                        </p:tgtEl>
                                        <p:attrNameLst>
                                          <p:attrName>style.visibility</p:attrName>
                                        </p:attrNameLst>
                                      </p:cBhvr>
                                      <p:to>
                                        <p:strVal val="visible"/>
                                      </p:to>
                                    </p:set>
                                    <p:anim calcmode="lin" valueType="num">
                                      <p:cBhvr additive="base">
                                        <p:cTn id="63" dur="500" fill="hold"/>
                                        <p:tgtEl>
                                          <p:spTgt spid="95"/>
                                        </p:tgtEl>
                                        <p:attrNameLst>
                                          <p:attrName>ppt_x</p:attrName>
                                        </p:attrNameLst>
                                      </p:cBhvr>
                                      <p:tavLst>
                                        <p:tav tm="0">
                                          <p:val>
                                            <p:strVal val="0-#ppt_w/2"/>
                                          </p:val>
                                        </p:tav>
                                        <p:tav tm="100000">
                                          <p:val>
                                            <p:strVal val="#ppt_x"/>
                                          </p:val>
                                        </p:tav>
                                      </p:tavLst>
                                    </p:anim>
                                    <p:anim calcmode="lin" valueType="num">
                                      <p:cBhvr additive="base">
                                        <p:cTn id="64" dur="500" fill="hold"/>
                                        <p:tgtEl>
                                          <p:spTgt spid="9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0-#ppt_w/2"/>
                                          </p:val>
                                        </p:tav>
                                        <p:tav tm="100000">
                                          <p:val>
                                            <p:strVal val="#ppt_x"/>
                                          </p:val>
                                        </p:tav>
                                      </p:tavLst>
                                    </p:anim>
                                    <p:anim calcmode="lin" valueType="num">
                                      <p:cBhvr additive="base">
                                        <p:cTn id="68" dur="500" fill="hold"/>
                                        <p:tgtEl>
                                          <p:spTgt spid="96"/>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000"/>
                            </p:stCondLst>
                            <p:childTnLst>
                              <p:par>
                                <p:cTn id="74" presetID="22" presetClass="entr" presetSubtype="4"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00"/>
                                        <p:tgtEl>
                                          <p:spTgt spid="9"/>
                                        </p:tgtEl>
                                      </p:cBhvr>
                                    </p:animEffect>
                                  </p:childTnLst>
                                </p:cTn>
                              </p:par>
                              <p:par>
                                <p:cTn id="77" presetID="2" presetClass="entr" presetSubtype="2" fill="hold" grpId="0" nodeType="withEffect">
                                  <p:stCondLst>
                                    <p:cond delay="50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1+#ppt_w/2"/>
                                          </p:val>
                                        </p:tav>
                                        <p:tav tm="100000">
                                          <p:val>
                                            <p:strVal val="#ppt_x"/>
                                          </p:val>
                                        </p:tav>
                                      </p:tavLst>
                                    </p:anim>
                                    <p:anim calcmode="lin" valueType="num">
                                      <p:cBhvr additive="base">
                                        <p:cTn id="80" dur="500" fill="hold"/>
                                        <p:tgtEl>
                                          <p:spTgt spid="77"/>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50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50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1+#ppt_w/2"/>
                                          </p:val>
                                        </p:tav>
                                        <p:tav tm="100000">
                                          <p:val>
                                            <p:strVal val="#ppt_x"/>
                                          </p:val>
                                        </p:tav>
                                      </p:tavLst>
                                    </p:anim>
                                    <p:anim calcmode="lin" valueType="num">
                                      <p:cBhvr additive="base">
                                        <p:cTn id="8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2" grpId="0"/>
      <p:bldP spid="73" grpId="0"/>
      <p:bldP spid="77" grpId="0"/>
      <p:bldP spid="78" grpId="0"/>
      <p:bldP spid="85" grpId="0"/>
      <p:bldP spid="86" grpId="0"/>
      <p:bldP spid="87" grpId="0" animBg="1"/>
      <p:bldP spid="95" grpId="0"/>
      <p:bldP spid="96"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7359479"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3" name="任意多边形 2"/>
          <p:cNvSpPr/>
          <p:nvPr/>
        </p:nvSpPr>
        <p:spPr>
          <a:xfrm>
            <a:off x="6043869"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4" name="任意多边形 3"/>
          <p:cNvSpPr/>
          <p:nvPr/>
        </p:nvSpPr>
        <p:spPr>
          <a:xfrm>
            <a:off x="4728261"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5" name="任意多边形 4"/>
          <p:cNvSpPr/>
          <p:nvPr/>
        </p:nvSpPr>
        <p:spPr>
          <a:xfrm>
            <a:off x="3412651"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6" name="任意多边形 5"/>
          <p:cNvSpPr/>
          <p:nvPr/>
        </p:nvSpPr>
        <p:spPr>
          <a:xfrm>
            <a:off x="8675088"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8" name="矩形 7"/>
          <p:cNvSpPr/>
          <p:nvPr/>
        </p:nvSpPr>
        <p:spPr>
          <a:xfrm>
            <a:off x="1173742" y="5040231"/>
            <a:ext cx="2057790" cy="356962"/>
          </a:xfrm>
          <a:prstGeom prst="rect">
            <a:avLst/>
          </a:prstGeom>
        </p:spPr>
        <p:txBody>
          <a:bodyPr wrap="square" lIns="96396" tIns="48199" rIns="96396" bIns="48199">
            <a:spAutoFit/>
          </a:bodyPr>
          <a:lstStyle/>
          <a:p>
            <a:pPr algn="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507745" y="5450350"/>
            <a:ext cx="27237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2655761" y="1642449"/>
            <a:ext cx="2057790" cy="356962"/>
          </a:xfrm>
          <a:prstGeom prst="rect">
            <a:avLst/>
          </a:prstGeom>
        </p:spPr>
        <p:txBody>
          <a:bodyPr wrap="square" lIns="96396" tIns="48199" rIns="96396" bIns="48199">
            <a:spAutoFit/>
          </a:bodyPr>
          <a:lstStyle/>
          <a:p>
            <a:pPr algn="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823663" y="2052566"/>
            <a:ext cx="28898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cxnSp>
        <p:nvCxnSpPr>
          <p:cNvPr id="23" name="直接连接符 22"/>
          <p:cNvCxnSpPr/>
          <p:nvPr/>
        </p:nvCxnSpPr>
        <p:spPr>
          <a:xfrm flipV="1">
            <a:off x="6564073" y="4876275"/>
            <a:ext cx="0" cy="391164"/>
          </a:xfrm>
          <a:prstGeom prst="line">
            <a:avLst/>
          </a:pr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534434" y="5324968"/>
            <a:ext cx="2057790" cy="356962"/>
          </a:xfrm>
          <a:prstGeom prst="rect">
            <a:avLst/>
          </a:prstGeom>
        </p:spPr>
        <p:txBody>
          <a:bodyPr wrap="square" lIns="96396" tIns="48199" rIns="96396" bIns="48199">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771416" y="5735085"/>
            <a:ext cx="2431330"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65" dirty="0">
                <a:solidFill>
                  <a:schemeClr val="bg1"/>
                </a:solidFill>
                <a:sym typeface="微软雅黑" panose="020B0503020204020204" pitchFamily="34" charset="-122"/>
              </a:rPr>
              <a:t>在此录入上述图表的描述说明，在此录入上述图表的描述说明。</a:t>
            </a:r>
          </a:p>
        </p:txBody>
      </p:sp>
      <p:sp>
        <p:nvSpPr>
          <p:cNvPr id="30" name="矩形 29"/>
          <p:cNvSpPr/>
          <p:nvPr/>
        </p:nvSpPr>
        <p:spPr>
          <a:xfrm>
            <a:off x="9895015" y="5040231"/>
            <a:ext cx="2057790" cy="356962"/>
          </a:xfrm>
          <a:prstGeom prst="rect">
            <a:avLst/>
          </a:prstGeom>
        </p:spPr>
        <p:txBody>
          <a:bodyPr wrap="square" lIns="96396" tIns="48199" rIns="96396" bIns="48199">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9769782" y="5450348"/>
            <a:ext cx="27237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41" name="矩形 40"/>
          <p:cNvSpPr/>
          <p:nvPr/>
        </p:nvSpPr>
        <p:spPr>
          <a:xfrm>
            <a:off x="8373615" y="1642449"/>
            <a:ext cx="2057790" cy="356962"/>
          </a:xfrm>
          <a:prstGeom prst="rect">
            <a:avLst/>
          </a:prstGeom>
        </p:spPr>
        <p:txBody>
          <a:bodyPr wrap="square" lIns="96396" tIns="48199" rIns="96396" bIns="48199">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8403252" y="2052566"/>
            <a:ext cx="2631836"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7" name="圆角矩形 6"/>
          <p:cNvSpPr/>
          <p:nvPr/>
        </p:nvSpPr>
        <p:spPr>
          <a:xfrm>
            <a:off x="4728260" y="1906705"/>
            <a:ext cx="509582" cy="1038071"/>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ah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6" name="圆角矩形 6"/>
          <p:cNvSpPr/>
          <p:nvPr/>
        </p:nvSpPr>
        <p:spPr>
          <a:xfrm flipH="1">
            <a:off x="7868585" y="1906705"/>
            <a:ext cx="465949" cy="1038071"/>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ah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7" name="圆角矩形 6"/>
          <p:cNvSpPr/>
          <p:nvPr/>
        </p:nvSpPr>
        <p:spPr>
          <a:xfrm flipV="1">
            <a:off x="3231531" y="4851968"/>
            <a:ext cx="690701" cy="415470"/>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ah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8" name="圆角矩形 6"/>
          <p:cNvSpPr/>
          <p:nvPr/>
        </p:nvSpPr>
        <p:spPr>
          <a:xfrm flipH="1" flipV="1">
            <a:off x="9220287" y="4851968"/>
            <a:ext cx="690701" cy="415470"/>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ah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2" name="文本框 21"/>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50"/>
                                        <p:tgtEl>
                                          <p:spTgt spid="4"/>
                                        </p:tgtEl>
                                        <p:attrNameLst>
                                          <p:attrName>ppt_x</p:attrName>
                                        </p:attrNameLst>
                                      </p:cBhvr>
                                      <p:tavLst>
                                        <p:tav tm="0">
                                          <p:val>
                                            <p:strVal val="#ppt_x-#ppt_w*1.125000"/>
                                          </p:val>
                                        </p:tav>
                                        <p:tav tm="100000">
                                          <p:val>
                                            <p:strVal val="#ppt_x"/>
                                          </p:val>
                                        </p:tav>
                                      </p:tavLst>
                                    </p:anim>
                                    <p:animEffect transition="in" filter="wipe(right)">
                                      <p:cBhvr>
                                        <p:cTn id="13" dur="35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50"/>
                                        <p:tgtEl>
                                          <p:spTgt spid="3"/>
                                        </p:tgtEl>
                                        <p:attrNameLst>
                                          <p:attrName>ppt_x</p:attrName>
                                        </p:attrNameLst>
                                      </p:cBhvr>
                                      <p:tavLst>
                                        <p:tav tm="0">
                                          <p:val>
                                            <p:strVal val="#ppt_x-#ppt_w*1.125000"/>
                                          </p:val>
                                        </p:tav>
                                        <p:tav tm="100000">
                                          <p:val>
                                            <p:strVal val="#ppt_x"/>
                                          </p:val>
                                        </p:tav>
                                      </p:tavLst>
                                    </p:anim>
                                    <p:animEffect transition="in" filter="wipe(right)">
                                      <p:cBhvr>
                                        <p:cTn id="18" dur="35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50"/>
                                        <p:tgtEl>
                                          <p:spTgt spid="2"/>
                                        </p:tgtEl>
                                        <p:attrNameLst>
                                          <p:attrName>ppt_x</p:attrName>
                                        </p:attrNameLst>
                                      </p:cBhvr>
                                      <p:tavLst>
                                        <p:tav tm="0">
                                          <p:val>
                                            <p:strVal val="#ppt_x-#ppt_w*1.125000"/>
                                          </p:val>
                                        </p:tav>
                                        <p:tav tm="100000">
                                          <p:val>
                                            <p:strVal val="#ppt_x"/>
                                          </p:val>
                                        </p:tav>
                                      </p:tavLst>
                                    </p:anim>
                                    <p:animEffect transition="in" filter="wipe(right)">
                                      <p:cBhvr>
                                        <p:cTn id="23" dur="350"/>
                                        <p:tgtEl>
                                          <p:spTgt spid="2"/>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p:tgtEl>
                                          <p:spTgt spid="6"/>
                                        </p:tgtEl>
                                        <p:attrNameLst>
                                          <p:attrName>ppt_x</p:attrName>
                                        </p:attrNameLst>
                                      </p:cBhvr>
                                      <p:tavLst>
                                        <p:tav tm="0">
                                          <p:val>
                                            <p:strVal val="#ppt_x-#ppt_w*1.125000"/>
                                          </p:val>
                                        </p:tav>
                                        <p:tav tm="100000">
                                          <p:val>
                                            <p:strVal val="#ppt_x"/>
                                          </p:val>
                                        </p:tav>
                                      </p:tavLst>
                                    </p:anim>
                                    <p:animEffect transition="in" filter="wipe(right)">
                                      <p:cBhvr>
                                        <p:cTn id="28" dur="350"/>
                                        <p:tgtEl>
                                          <p:spTgt spid="6"/>
                                        </p:tgtEl>
                                      </p:cBhvr>
                                    </p:animEffect>
                                  </p:childTnLst>
                                </p:cTn>
                              </p:par>
                            </p:childTnLst>
                          </p:cTn>
                        </p:par>
                        <p:par>
                          <p:cTn id="29" fill="hold">
                            <p:stCondLst>
                              <p:cond delay="2500"/>
                            </p:stCondLst>
                            <p:childTnLst>
                              <p:par>
                                <p:cTn id="30" presetID="18" presetClass="entr" presetSubtype="12"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Left)">
                                      <p:cBhvr>
                                        <p:cTn id="32" dur="500"/>
                                        <p:tgtEl>
                                          <p:spTgt spid="27"/>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
                                        <p:tgtEl>
                                          <p:spTgt spid="8"/>
                                        </p:tgtEl>
                                      </p:cBhvr>
                                    </p:animEffect>
                                    <p:anim calcmode="lin" valueType="num">
                                      <p:cBhvr>
                                        <p:cTn id="37" dur="400" fill="hold"/>
                                        <p:tgtEl>
                                          <p:spTgt spid="8"/>
                                        </p:tgtEl>
                                        <p:attrNameLst>
                                          <p:attrName>ppt_x</p:attrName>
                                        </p:attrNameLst>
                                      </p:cBhvr>
                                      <p:tavLst>
                                        <p:tav tm="0">
                                          <p:val>
                                            <p:strVal val="#ppt_x"/>
                                          </p:val>
                                        </p:tav>
                                        <p:tav tm="100000">
                                          <p:val>
                                            <p:strVal val="#ppt_x"/>
                                          </p:val>
                                        </p:tav>
                                      </p:tavLst>
                                    </p:anim>
                                    <p:anim calcmode="lin" valueType="num">
                                      <p:cBhvr>
                                        <p:cTn id="38" dur="4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400"/>
                                        <p:tgtEl>
                                          <p:spTgt spid="9"/>
                                        </p:tgtEl>
                                      </p:cBhvr>
                                    </p:animEffect>
                                    <p:anim calcmode="lin" valueType="num">
                                      <p:cBhvr>
                                        <p:cTn id="42" dur="400" fill="hold"/>
                                        <p:tgtEl>
                                          <p:spTgt spid="9"/>
                                        </p:tgtEl>
                                        <p:attrNameLst>
                                          <p:attrName>ppt_x</p:attrName>
                                        </p:attrNameLst>
                                      </p:cBhvr>
                                      <p:tavLst>
                                        <p:tav tm="0">
                                          <p:val>
                                            <p:strVal val="#ppt_x"/>
                                          </p:val>
                                        </p:tav>
                                        <p:tav tm="100000">
                                          <p:val>
                                            <p:strVal val="#ppt_x"/>
                                          </p:val>
                                        </p:tav>
                                      </p:tavLst>
                                    </p:anim>
                                    <p:anim calcmode="lin" valueType="num">
                                      <p:cBhvr>
                                        <p:cTn id="43" dur="4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8" presetClass="entr" presetSubtype="9"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upLeft)">
                                      <p:cBhvr>
                                        <p:cTn id="47" dur="500"/>
                                        <p:tgtEl>
                                          <p:spTgt spid="7"/>
                                        </p:tgtEl>
                                      </p:cBhvr>
                                    </p:animEffect>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400"/>
                                        <p:tgtEl>
                                          <p:spTgt spid="20"/>
                                        </p:tgtEl>
                                      </p:cBhvr>
                                    </p:animEffect>
                                    <p:anim calcmode="lin" valueType="num">
                                      <p:cBhvr>
                                        <p:cTn id="52" dur="400" fill="hold"/>
                                        <p:tgtEl>
                                          <p:spTgt spid="20"/>
                                        </p:tgtEl>
                                        <p:attrNameLst>
                                          <p:attrName>ppt_x</p:attrName>
                                        </p:attrNameLst>
                                      </p:cBhvr>
                                      <p:tavLst>
                                        <p:tav tm="0">
                                          <p:val>
                                            <p:strVal val="#ppt_x"/>
                                          </p:val>
                                        </p:tav>
                                        <p:tav tm="100000">
                                          <p:val>
                                            <p:strVal val="#ppt_x"/>
                                          </p:val>
                                        </p:tav>
                                      </p:tavLst>
                                    </p:anim>
                                    <p:anim calcmode="lin" valueType="num">
                                      <p:cBhvr>
                                        <p:cTn id="53" dur="400" fill="hold"/>
                                        <p:tgtEl>
                                          <p:spTgt spid="2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
                                        <p:tgtEl>
                                          <p:spTgt spid="21"/>
                                        </p:tgtEl>
                                      </p:cBhvr>
                                    </p:animEffect>
                                    <p:anim calcmode="lin" valueType="num">
                                      <p:cBhvr>
                                        <p:cTn id="57" dur="400" fill="hold"/>
                                        <p:tgtEl>
                                          <p:spTgt spid="21"/>
                                        </p:tgtEl>
                                        <p:attrNameLst>
                                          <p:attrName>ppt_x</p:attrName>
                                        </p:attrNameLst>
                                      </p:cBhvr>
                                      <p:tavLst>
                                        <p:tav tm="0">
                                          <p:val>
                                            <p:strVal val="#ppt_x"/>
                                          </p:val>
                                        </p:tav>
                                        <p:tav tm="100000">
                                          <p:val>
                                            <p:strVal val="#ppt_x"/>
                                          </p:val>
                                        </p:tav>
                                      </p:tavLst>
                                    </p:anim>
                                    <p:anim calcmode="lin" valueType="num">
                                      <p:cBhvr>
                                        <p:cTn id="58" dur="4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250"/>
                                        <p:tgtEl>
                                          <p:spTgt spid="23"/>
                                        </p:tgtEl>
                                      </p:cBhvr>
                                    </p:animEffect>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400"/>
                                        <p:tgtEl>
                                          <p:spTgt spid="24"/>
                                        </p:tgtEl>
                                      </p:cBhvr>
                                    </p:animEffect>
                                    <p:anim calcmode="lin" valueType="num">
                                      <p:cBhvr>
                                        <p:cTn id="67" dur="400" fill="hold"/>
                                        <p:tgtEl>
                                          <p:spTgt spid="24"/>
                                        </p:tgtEl>
                                        <p:attrNameLst>
                                          <p:attrName>ppt_x</p:attrName>
                                        </p:attrNameLst>
                                      </p:cBhvr>
                                      <p:tavLst>
                                        <p:tav tm="0">
                                          <p:val>
                                            <p:strVal val="#ppt_x"/>
                                          </p:val>
                                        </p:tav>
                                        <p:tav tm="100000">
                                          <p:val>
                                            <p:strVal val="#ppt_x"/>
                                          </p:val>
                                        </p:tav>
                                      </p:tavLst>
                                    </p:anim>
                                    <p:anim calcmode="lin" valueType="num">
                                      <p:cBhvr>
                                        <p:cTn id="68" dur="4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400"/>
                                        <p:tgtEl>
                                          <p:spTgt spid="25"/>
                                        </p:tgtEl>
                                      </p:cBhvr>
                                    </p:animEffect>
                                    <p:anim calcmode="lin" valueType="num">
                                      <p:cBhvr>
                                        <p:cTn id="72" dur="400" fill="hold"/>
                                        <p:tgtEl>
                                          <p:spTgt spid="25"/>
                                        </p:tgtEl>
                                        <p:attrNameLst>
                                          <p:attrName>ppt_x</p:attrName>
                                        </p:attrNameLst>
                                      </p:cBhvr>
                                      <p:tavLst>
                                        <p:tav tm="0">
                                          <p:val>
                                            <p:strVal val="#ppt_x"/>
                                          </p:val>
                                        </p:tav>
                                        <p:tav tm="100000">
                                          <p:val>
                                            <p:strVal val="#ppt_x"/>
                                          </p:val>
                                        </p:tav>
                                      </p:tavLst>
                                    </p:anim>
                                    <p:anim calcmode="lin" valueType="num">
                                      <p:cBhvr>
                                        <p:cTn id="73" dur="400" fill="hold"/>
                                        <p:tgtEl>
                                          <p:spTgt spid="25"/>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18" presetClass="entr" presetSubtype="3"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upRight)">
                                      <p:cBhvr>
                                        <p:cTn id="77" dur="500"/>
                                        <p:tgtEl>
                                          <p:spTgt spid="26"/>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400"/>
                                        <p:tgtEl>
                                          <p:spTgt spid="41"/>
                                        </p:tgtEl>
                                      </p:cBhvr>
                                    </p:animEffect>
                                    <p:anim calcmode="lin" valueType="num">
                                      <p:cBhvr>
                                        <p:cTn id="82" dur="400" fill="hold"/>
                                        <p:tgtEl>
                                          <p:spTgt spid="41"/>
                                        </p:tgtEl>
                                        <p:attrNameLst>
                                          <p:attrName>ppt_x</p:attrName>
                                        </p:attrNameLst>
                                      </p:cBhvr>
                                      <p:tavLst>
                                        <p:tav tm="0">
                                          <p:val>
                                            <p:strVal val="#ppt_x"/>
                                          </p:val>
                                        </p:tav>
                                        <p:tav tm="100000">
                                          <p:val>
                                            <p:strVal val="#ppt_x"/>
                                          </p:val>
                                        </p:tav>
                                      </p:tavLst>
                                    </p:anim>
                                    <p:anim calcmode="lin" valueType="num">
                                      <p:cBhvr>
                                        <p:cTn id="83" dur="400" fill="hold"/>
                                        <p:tgtEl>
                                          <p:spTgt spid="41"/>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400"/>
                                        <p:tgtEl>
                                          <p:spTgt spid="42"/>
                                        </p:tgtEl>
                                      </p:cBhvr>
                                    </p:animEffect>
                                    <p:anim calcmode="lin" valueType="num">
                                      <p:cBhvr>
                                        <p:cTn id="87" dur="400" fill="hold"/>
                                        <p:tgtEl>
                                          <p:spTgt spid="42"/>
                                        </p:tgtEl>
                                        <p:attrNameLst>
                                          <p:attrName>ppt_x</p:attrName>
                                        </p:attrNameLst>
                                      </p:cBhvr>
                                      <p:tavLst>
                                        <p:tav tm="0">
                                          <p:val>
                                            <p:strVal val="#ppt_x"/>
                                          </p:val>
                                        </p:tav>
                                        <p:tav tm="100000">
                                          <p:val>
                                            <p:strVal val="#ppt_x"/>
                                          </p:val>
                                        </p:tav>
                                      </p:tavLst>
                                    </p:anim>
                                    <p:anim calcmode="lin" valueType="num">
                                      <p:cBhvr>
                                        <p:cTn id="88" dur="4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18" presetClass="entr" presetSubtype="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Right)">
                                      <p:cBhvr>
                                        <p:cTn id="92" dur="500"/>
                                        <p:tgtEl>
                                          <p:spTgt spid="28"/>
                                        </p:tgtEl>
                                      </p:cBhvr>
                                    </p:animEffect>
                                  </p:childTnLst>
                                </p:cTn>
                              </p:par>
                            </p:childTnLst>
                          </p:cTn>
                        </p:par>
                        <p:par>
                          <p:cTn id="93" fill="hold">
                            <p:stCondLst>
                              <p:cond delay="7000"/>
                            </p:stCondLst>
                            <p:childTnLst>
                              <p:par>
                                <p:cTn id="94" presetID="42"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400"/>
                                        <p:tgtEl>
                                          <p:spTgt spid="30"/>
                                        </p:tgtEl>
                                      </p:cBhvr>
                                    </p:animEffect>
                                    <p:anim calcmode="lin" valueType="num">
                                      <p:cBhvr>
                                        <p:cTn id="97" dur="400" fill="hold"/>
                                        <p:tgtEl>
                                          <p:spTgt spid="30"/>
                                        </p:tgtEl>
                                        <p:attrNameLst>
                                          <p:attrName>ppt_x</p:attrName>
                                        </p:attrNameLst>
                                      </p:cBhvr>
                                      <p:tavLst>
                                        <p:tav tm="0">
                                          <p:val>
                                            <p:strVal val="#ppt_x"/>
                                          </p:val>
                                        </p:tav>
                                        <p:tav tm="100000">
                                          <p:val>
                                            <p:strVal val="#ppt_x"/>
                                          </p:val>
                                        </p:tav>
                                      </p:tavLst>
                                    </p:anim>
                                    <p:anim calcmode="lin" valueType="num">
                                      <p:cBhvr>
                                        <p:cTn id="98" dur="4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400"/>
                                        <p:tgtEl>
                                          <p:spTgt spid="31"/>
                                        </p:tgtEl>
                                      </p:cBhvr>
                                    </p:animEffect>
                                    <p:anim calcmode="lin" valueType="num">
                                      <p:cBhvr>
                                        <p:cTn id="102" dur="400" fill="hold"/>
                                        <p:tgtEl>
                                          <p:spTgt spid="31"/>
                                        </p:tgtEl>
                                        <p:attrNameLst>
                                          <p:attrName>ppt_x</p:attrName>
                                        </p:attrNameLst>
                                      </p:cBhvr>
                                      <p:tavLst>
                                        <p:tav tm="0">
                                          <p:val>
                                            <p:strVal val="#ppt_x"/>
                                          </p:val>
                                        </p:tav>
                                        <p:tav tm="100000">
                                          <p:val>
                                            <p:strVal val="#ppt_x"/>
                                          </p:val>
                                        </p:tav>
                                      </p:tavLst>
                                    </p:anim>
                                    <p:anim calcmode="lin" valueType="num">
                                      <p:cBhvr>
                                        <p:cTn id="103" dur="4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p:bldP spid="9" grpId="0"/>
      <p:bldP spid="20" grpId="0"/>
      <p:bldP spid="21" grpId="0"/>
      <p:bldP spid="24" grpId="0"/>
      <p:bldP spid="25" grpId="0"/>
      <p:bldP spid="30" grpId="0"/>
      <p:bldP spid="31" grpId="0"/>
      <p:bldP spid="41" grpId="0"/>
      <p:bldP spid="42" grpId="0"/>
      <p:bldP spid="7" grpId="0" animBg="1"/>
      <p:bldP spid="26" grpId="0" animBg="1"/>
      <p:bldP spid="27" grpId="0" animBg="1"/>
      <p:bldP spid="28"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28"/>
          <p:cNvSpPr/>
          <p:nvPr/>
        </p:nvSpPr>
        <p:spPr bwMode="auto">
          <a:xfrm>
            <a:off x="3196777" y="4975503"/>
            <a:ext cx="1504525" cy="1163057"/>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000">
              <a:solidFill>
                <a:schemeClr val="bg1"/>
              </a:solidFill>
            </a:endParaRPr>
          </a:p>
        </p:txBody>
      </p:sp>
      <p:sp>
        <p:nvSpPr>
          <p:cNvPr id="4" name="Freeform: Shape 129"/>
          <p:cNvSpPr/>
          <p:nvPr/>
        </p:nvSpPr>
        <p:spPr bwMode="auto">
          <a:xfrm>
            <a:off x="1187427" y="1993304"/>
            <a:ext cx="5521980" cy="3624614"/>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000">
              <a:solidFill>
                <a:schemeClr val="bg1"/>
              </a:solidFill>
            </a:endParaRPr>
          </a:p>
        </p:txBody>
      </p:sp>
      <p:sp>
        <p:nvSpPr>
          <p:cNvPr id="5" name="Freeform: Shape 131"/>
          <p:cNvSpPr/>
          <p:nvPr/>
        </p:nvSpPr>
        <p:spPr bwMode="auto">
          <a:xfrm>
            <a:off x="1366478" y="4913373"/>
            <a:ext cx="5166365" cy="162778"/>
          </a:xfrm>
          <a:custGeom>
            <a:avLst/>
            <a:gdLst>
              <a:gd name="T0" fmla="*/ 18324 w 18325"/>
              <a:gd name="T1" fmla="*/ 579 h 580"/>
              <a:gd name="T2" fmla="*/ 0 w 18325"/>
              <a:gd name="T3" fmla="*/ 579 h 580"/>
              <a:gd name="T4" fmla="*/ 0 w 18325"/>
              <a:gd name="T5" fmla="*/ 0 h 580"/>
              <a:gd name="T6" fmla="*/ 18324 w 18325"/>
              <a:gd name="T7" fmla="*/ 0 h 580"/>
              <a:gd name="T8" fmla="*/ 18324 w 18325"/>
              <a:gd name="T9" fmla="*/ 579 h 580"/>
            </a:gdLst>
            <a:ahLst/>
            <a:cxnLst>
              <a:cxn ang="0">
                <a:pos x="T0" y="T1"/>
              </a:cxn>
              <a:cxn ang="0">
                <a:pos x="T2" y="T3"/>
              </a:cxn>
              <a:cxn ang="0">
                <a:pos x="T4" y="T5"/>
              </a:cxn>
              <a:cxn ang="0">
                <a:pos x="T6" y="T7"/>
              </a:cxn>
              <a:cxn ang="0">
                <a:pos x="T8" y="T9"/>
              </a:cxn>
            </a:cxnLst>
            <a:rect l="0" t="0" r="r" b="b"/>
            <a:pathLst>
              <a:path w="18325" h="580">
                <a:moveTo>
                  <a:pt x="18324" y="579"/>
                </a:moveTo>
                <a:lnTo>
                  <a:pt x="0" y="579"/>
                </a:lnTo>
                <a:lnTo>
                  <a:pt x="0" y="0"/>
                </a:lnTo>
                <a:lnTo>
                  <a:pt x="18324" y="0"/>
                </a:lnTo>
                <a:lnTo>
                  <a:pt x="18324" y="579"/>
                </a:lnTo>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000">
              <a:solidFill>
                <a:schemeClr val="bg1"/>
              </a:solidFill>
            </a:endParaRPr>
          </a:p>
        </p:txBody>
      </p:sp>
      <p:sp>
        <p:nvSpPr>
          <p:cNvPr id="6" name="Freeform: Shape 132"/>
          <p:cNvSpPr/>
          <p:nvPr/>
        </p:nvSpPr>
        <p:spPr bwMode="auto">
          <a:xfrm>
            <a:off x="3814750" y="5204138"/>
            <a:ext cx="269820" cy="269640"/>
          </a:xfrm>
          <a:custGeom>
            <a:avLst/>
            <a:gdLst>
              <a:gd name="T0" fmla="*/ 961 w 962"/>
              <a:gd name="T1" fmla="*/ 481 h 963"/>
              <a:gd name="T2" fmla="*/ 961 w 962"/>
              <a:gd name="T3" fmla="*/ 481 h 963"/>
              <a:gd name="T4" fmla="*/ 481 w 962"/>
              <a:gd name="T5" fmla="*/ 962 h 963"/>
              <a:gd name="T6" fmla="*/ 0 w 962"/>
              <a:gd name="T7" fmla="*/ 481 h 963"/>
              <a:gd name="T8" fmla="*/ 481 w 962"/>
              <a:gd name="T9" fmla="*/ 0 h 963"/>
              <a:gd name="T10" fmla="*/ 961 w 962"/>
              <a:gd name="T11" fmla="*/ 481 h 963"/>
            </a:gdLst>
            <a:ahLst/>
            <a:cxnLst>
              <a:cxn ang="0">
                <a:pos x="T0" y="T1"/>
              </a:cxn>
              <a:cxn ang="0">
                <a:pos x="T2" y="T3"/>
              </a:cxn>
              <a:cxn ang="0">
                <a:pos x="T4" y="T5"/>
              </a:cxn>
              <a:cxn ang="0">
                <a:pos x="T6" y="T7"/>
              </a:cxn>
              <a:cxn ang="0">
                <a:pos x="T8" y="T9"/>
              </a:cxn>
              <a:cxn ang="0">
                <a:pos x="T10" y="T11"/>
              </a:cxn>
            </a:cxnLst>
            <a:rect l="0" t="0" r="r" b="b"/>
            <a:pathLst>
              <a:path w="962" h="963">
                <a:moveTo>
                  <a:pt x="961" y="481"/>
                </a:moveTo>
                <a:lnTo>
                  <a:pt x="961" y="481"/>
                </a:lnTo>
                <a:cubicBezTo>
                  <a:pt x="961" y="748"/>
                  <a:pt x="747" y="962"/>
                  <a:pt x="481" y="962"/>
                </a:cubicBezTo>
                <a:cubicBezTo>
                  <a:pt x="214" y="962"/>
                  <a:pt x="0" y="748"/>
                  <a:pt x="0" y="481"/>
                </a:cubicBezTo>
                <a:cubicBezTo>
                  <a:pt x="0" y="214"/>
                  <a:pt x="214" y="0"/>
                  <a:pt x="481" y="0"/>
                </a:cubicBezTo>
                <a:cubicBezTo>
                  <a:pt x="747" y="0"/>
                  <a:pt x="961" y="214"/>
                  <a:pt x="961" y="481"/>
                </a:cubicBezTo>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000">
              <a:solidFill>
                <a:schemeClr val="bg1"/>
              </a:solidFill>
            </a:endParaRPr>
          </a:p>
        </p:txBody>
      </p:sp>
      <p:sp>
        <p:nvSpPr>
          <p:cNvPr id="7" name="Freeform: Shape 133"/>
          <p:cNvSpPr/>
          <p:nvPr/>
        </p:nvSpPr>
        <p:spPr bwMode="auto">
          <a:xfrm>
            <a:off x="3181855" y="6117437"/>
            <a:ext cx="1535610" cy="52188"/>
          </a:xfrm>
          <a:custGeom>
            <a:avLst/>
            <a:gdLst>
              <a:gd name="T0" fmla="*/ 5448 w 5449"/>
              <a:gd name="T1" fmla="*/ 187 h 188"/>
              <a:gd name="T2" fmla="*/ 0 w 5449"/>
              <a:gd name="T3" fmla="*/ 187 h 188"/>
              <a:gd name="T4" fmla="*/ 0 w 5449"/>
              <a:gd name="T5" fmla="*/ 0 h 188"/>
              <a:gd name="T6" fmla="*/ 5448 w 5449"/>
              <a:gd name="T7" fmla="*/ 0 h 188"/>
              <a:gd name="T8" fmla="*/ 5448 w 5449"/>
              <a:gd name="T9" fmla="*/ 187 h 188"/>
            </a:gdLst>
            <a:ahLst/>
            <a:cxnLst>
              <a:cxn ang="0">
                <a:pos x="T0" y="T1"/>
              </a:cxn>
              <a:cxn ang="0">
                <a:pos x="T2" y="T3"/>
              </a:cxn>
              <a:cxn ang="0">
                <a:pos x="T4" y="T5"/>
              </a:cxn>
              <a:cxn ang="0">
                <a:pos x="T6" y="T7"/>
              </a:cxn>
              <a:cxn ang="0">
                <a:pos x="T8" y="T9"/>
              </a:cxn>
            </a:cxnLst>
            <a:rect l="0" t="0" r="r" b="b"/>
            <a:pathLst>
              <a:path w="5449" h="188">
                <a:moveTo>
                  <a:pt x="5448" y="187"/>
                </a:moveTo>
                <a:lnTo>
                  <a:pt x="0" y="187"/>
                </a:lnTo>
                <a:lnTo>
                  <a:pt x="0" y="0"/>
                </a:lnTo>
                <a:lnTo>
                  <a:pt x="5448" y="0"/>
                </a:lnTo>
                <a:lnTo>
                  <a:pt x="5448" y="187"/>
                </a:lnTo>
              </a:path>
            </a:pathLst>
          </a:custGeom>
          <a:solidFill>
            <a:schemeClr val="tx2">
              <a:lumMod val="60000"/>
              <a:lumOff val="4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sz="2000">
              <a:solidFill>
                <a:schemeClr val="bg1"/>
              </a:solidFill>
            </a:endParaRPr>
          </a:p>
        </p:txBody>
      </p:sp>
      <p:grpSp>
        <p:nvGrpSpPr>
          <p:cNvPr id="26" name="组合 25"/>
          <p:cNvGrpSpPr/>
          <p:nvPr/>
        </p:nvGrpSpPr>
        <p:grpSpPr>
          <a:xfrm>
            <a:off x="7150817" y="2166024"/>
            <a:ext cx="4750671" cy="3256841"/>
            <a:chOff x="7150817" y="2166024"/>
            <a:chExt cx="4750671" cy="3256841"/>
          </a:xfrm>
        </p:grpSpPr>
        <p:grpSp>
          <p:nvGrpSpPr>
            <p:cNvPr id="8" name="组合 161"/>
            <p:cNvGrpSpPr/>
            <p:nvPr/>
          </p:nvGrpSpPr>
          <p:grpSpPr>
            <a:xfrm>
              <a:off x="7150817" y="2166024"/>
              <a:ext cx="4750671" cy="909647"/>
              <a:chOff x="1039083" y="1941056"/>
              <a:chExt cx="4504587" cy="862527"/>
            </a:xfrm>
          </p:grpSpPr>
          <p:grpSp>
            <p:nvGrpSpPr>
              <p:cNvPr id="9" name="组合 162"/>
              <p:cNvGrpSpPr/>
              <p:nvPr/>
            </p:nvGrpSpPr>
            <p:grpSpPr>
              <a:xfrm>
                <a:off x="1965087" y="1941056"/>
                <a:ext cx="3578583" cy="862527"/>
                <a:chOff x="6723970" y="2930779"/>
                <a:chExt cx="3578583" cy="862527"/>
              </a:xfrm>
            </p:grpSpPr>
            <p:sp>
              <p:nvSpPr>
                <p:cNvPr id="12" name="矩形 11"/>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3" name="矩形 12"/>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0" name="椭圆 9"/>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1" name="椭圆 146"/>
              <p:cNvSpPr/>
              <p:nvPr/>
            </p:nvSpPr>
            <p:spPr>
              <a:xfrm>
                <a:off x="1194312" y="2098487"/>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4" name="组合 167"/>
            <p:cNvGrpSpPr/>
            <p:nvPr/>
          </p:nvGrpSpPr>
          <p:grpSpPr>
            <a:xfrm>
              <a:off x="7150817" y="3339621"/>
              <a:ext cx="4750671" cy="909647"/>
              <a:chOff x="1039083" y="1941056"/>
              <a:chExt cx="4504587" cy="862527"/>
            </a:xfrm>
          </p:grpSpPr>
          <p:grpSp>
            <p:nvGrpSpPr>
              <p:cNvPr id="15" name="组合 168"/>
              <p:cNvGrpSpPr/>
              <p:nvPr/>
            </p:nvGrpSpPr>
            <p:grpSpPr>
              <a:xfrm>
                <a:off x="1965087" y="1941056"/>
                <a:ext cx="3578583" cy="862527"/>
                <a:chOff x="6723970" y="2930779"/>
                <a:chExt cx="3578583" cy="862527"/>
              </a:xfrm>
            </p:grpSpPr>
            <p:sp>
              <p:nvSpPr>
                <p:cNvPr id="18" name="矩形 17"/>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9" name="矩形 18"/>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6" name="椭圆 15"/>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7" name="椭圆 152"/>
              <p:cNvSpPr/>
              <p:nvPr/>
            </p:nvSpPr>
            <p:spPr>
              <a:xfrm>
                <a:off x="1194312" y="2161742"/>
                <a:ext cx="460318" cy="329404"/>
              </a:xfrm>
              <a:custGeom>
                <a:avLst/>
                <a:gdLst>
                  <a:gd name="connsiteX0" fmla="*/ 71046 w 330544"/>
                  <a:gd name="connsiteY0" fmla="*/ 161925 h 236538"/>
                  <a:gd name="connsiteX1" fmla="*/ 289130 w 330544"/>
                  <a:gd name="connsiteY1" fmla="*/ 161925 h 236538"/>
                  <a:gd name="connsiteX2" fmla="*/ 295620 w 330544"/>
                  <a:gd name="connsiteY2" fmla="*/ 169644 h 236538"/>
                  <a:gd name="connsiteX3" fmla="*/ 289130 w 330544"/>
                  <a:gd name="connsiteY3" fmla="*/ 177362 h 236538"/>
                  <a:gd name="connsiteX4" fmla="*/ 282639 w 330544"/>
                  <a:gd name="connsiteY4" fmla="*/ 177362 h 236538"/>
                  <a:gd name="connsiteX5" fmla="*/ 282639 w 330544"/>
                  <a:gd name="connsiteY5" fmla="*/ 222387 h 236538"/>
                  <a:gd name="connsiteX6" fmla="*/ 289130 w 330544"/>
                  <a:gd name="connsiteY6" fmla="*/ 222387 h 236538"/>
                  <a:gd name="connsiteX7" fmla="*/ 295620 w 330544"/>
                  <a:gd name="connsiteY7" fmla="*/ 230106 h 236538"/>
                  <a:gd name="connsiteX8" fmla="*/ 289130 w 330544"/>
                  <a:gd name="connsiteY8" fmla="*/ 236538 h 236538"/>
                  <a:gd name="connsiteX9" fmla="*/ 71046 w 330544"/>
                  <a:gd name="connsiteY9" fmla="*/ 236538 h 236538"/>
                  <a:gd name="connsiteX10" fmla="*/ 46382 w 330544"/>
                  <a:gd name="connsiteY10" fmla="*/ 213382 h 236538"/>
                  <a:gd name="connsiteX11" fmla="*/ 46382 w 330544"/>
                  <a:gd name="connsiteY11" fmla="*/ 186367 h 236538"/>
                  <a:gd name="connsiteX12" fmla="*/ 71046 w 330544"/>
                  <a:gd name="connsiteY12" fmla="*/ 161925 h 236538"/>
                  <a:gd name="connsiteX13" fmla="*/ 94007 w 330544"/>
                  <a:gd name="connsiteY13" fmla="*/ 104775 h 236538"/>
                  <a:gd name="connsiteX14" fmla="*/ 94007 w 330544"/>
                  <a:gd name="connsiteY14" fmla="*/ 134938 h 236538"/>
                  <a:gd name="connsiteX15" fmla="*/ 304347 w 330544"/>
                  <a:gd name="connsiteY15" fmla="*/ 134938 h 236538"/>
                  <a:gd name="connsiteX16" fmla="*/ 314670 w 330544"/>
                  <a:gd name="connsiteY16" fmla="*/ 123135 h 236538"/>
                  <a:gd name="connsiteX17" fmla="*/ 314670 w 330544"/>
                  <a:gd name="connsiteY17" fmla="*/ 115267 h 236538"/>
                  <a:gd name="connsiteX18" fmla="*/ 304347 w 330544"/>
                  <a:gd name="connsiteY18" fmla="*/ 104775 h 236538"/>
                  <a:gd name="connsiteX19" fmla="*/ 94007 w 330544"/>
                  <a:gd name="connsiteY19" fmla="*/ 104775 h 236538"/>
                  <a:gd name="connsiteX20" fmla="*/ 74808 w 330544"/>
                  <a:gd name="connsiteY20" fmla="*/ 88900 h 236538"/>
                  <a:gd name="connsiteX21" fmla="*/ 304581 w 330544"/>
                  <a:gd name="connsiteY21" fmla="*/ 88900 h 236538"/>
                  <a:gd name="connsiteX22" fmla="*/ 330544 w 330544"/>
                  <a:gd name="connsiteY22" fmla="*/ 114570 h 236538"/>
                  <a:gd name="connsiteX23" fmla="*/ 330544 w 330544"/>
                  <a:gd name="connsiteY23" fmla="*/ 122271 h 236538"/>
                  <a:gd name="connsiteX24" fmla="*/ 304581 w 330544"/>
                  <a:gd name="connsiteY24" fmla="*/ 149225 h 236538"/>
                  <a:gd name="connsiteX25" fmla="*/ 74808 w 330544"/>
                  <a:gd name="connsiteY25" fmla="*/ 149225 h 236538"/>
                  <a:gd name="connsiteX26" fmla="*/ 67019 w 330544"/>
                  <a:gd name="connsiteY26" fmla="*/ 141524 h 236538"/>
                  <a:gd name="connsiteX27" fmla="*/ 74808 w 330544"/>
                  <a:gd name="connsiteY27" fmla="*/ 133823 h 236538"/>
                  <a:gd name="connsiteX28" fmla="*/ 77404 w 330544"/>
                  <a:gd name="connsiteY28" fmla="*/ 133823 h 236538"/>
                  <a:gd name="connsiteX29" fmla="*/ 77404 w 330544"/>
                  <a:gd name="connsiteY29" fmla="*/ 104302 h 236538"/>
                  <a:gd name="connsiteX30" fmla="*/ 74808 w 330544"/>
                  <a:gd name="connsiteY30" fmla="*/ 104302 h 236538"/>
                  <a:gd name="connsiteX31" fmla="*/ 67019 w 330544"/>
                  <a:gd name="connsiteY31" fmla="*/ 96601 h 236538"/>
                  <a:gd name="connsiteX32" fmla="*/ 74808 w 330544"/>
                  <a:gd name="connsiteY32" fmla="*/ 88900 h 236538"/>
                  <a:gd name="connsiteX33" fmla="*/ 25972 w 330544"/>
                  <a:gd name="connsiteY33" fmla="*/ 0 h 236538"/>
                  <a:gd name="connsiteX34" fmla="*/ 308482 w 330544"/>
                  <a:gd name="connsiteY34" fmla="*/ 0 h 236538"/>
                  <a:gd name="connsiteX35" fmla="*/ 316257 w 330544"/>
                  <a:gd name="connsiteY35" fmla="*/ 7758 h 236538"/>
                  <a:gd name="connsiteX36" fmla="*/ 308482 w 330544"/>
                  <a:gd name="connsiteY36" fmla="*/ 15517 h 236538"/>
                  <a:gd name="connsiteX37" fmla="*/ 252757 w 330544"/>
                  <a:gd name="connsiteY37" fmla="*/ 15517 h 236538"/>
                  <a:gd name="connsiteX38" fmla="*/ 252757 w 330544"/>
                  <a:gd name="connsiteY38" fmla="*/ 69825 h 236538"/>
                  <a:gd name="connsiteX39" fmla="*/ 244982 w 330544"/>
                  <a:gd name="connsiteY39" fmla="*/ 76290 h 236538"/>
                  <a:gd name="connsiteX40" fmla="*/ 89472 w 330544"/>
                  <a:gd name="connsiteY40" fmla="*/ 76290 h 236538"/>
                  <a:gd name="connsiteX41" fmla="*/ 81696 w 330544"/>
                  <a:gd name="connsiteY41" fmla="*/ 69825 h 236538"/>
                  <a:gd name="connsiteX42" fmla="*/ 81696 w 330544"/>
                  <a:gd name="connsiteY42" fmla="*/ 15517 h 236538"/>
                  <a:gd name="connsiteX43" fmla="*/ 33747 w 330544"/>
                  <a:gd name="connsiteY43" fmla="*/ 15517 h 236538"/>
                  <a:gd name="connsiteX44" fmla="*/ 33747 w 330544"/>
                  <a:gd name="connsiteY44" fmla="*/ 107323 h 236538"/>
                  <a:gd name="connsiteX45" fmla="*/ 51890 w 330544"/>
                  <a:gd name="connsiteY45" fmla="*/ 134477 h 236538"/>
                  <a:gd name="connsiteX46" fmla="*/ 50594 w 330544"/>
                  <a:gd name="connsiteY46" fmla="*/ 144822 h 236538"/>
                  <a:gd name="connsiteX47" fmla="*/ 40227 w 330544"/>
                  <a:gd name="connsiteY47" fmla="*/ 143529 h 236538"/>
                  <a:gd name="connsiteX48" fmla="*/ 33747 w 330544"/>
                  <a:gd name="connsiteY48" fmla="*/ 134477 h 236538"/>
                  <a:gd name="connsiteX49" fmla="*/ 33747 w 330544"/>
                  <a:gd name="connsiteY49" fmla="*/ 152580 h 236538"/>
                  <a:gd name="connsiteX50" fmla="*/ 25972 w 330544"/>
                  <a:gd name="connsiteY50" fmla="*/ 160338 h 236538"/>
                  <a:gd name="connsiteX51" fmla="*/ 18196 w 330544"/>
                  <a:gd name="connsiteY51" fmla="*/ 152580 h 236538"/>
                  <a:gd name="connsiteX52" fmla="*/ 18196 w 330544"/>
                  <a:gd name="connsiteY52" fmla="*/ 138356 h 236538"/>
                  <a:gd name="connsiteX53" fmla="*/ 14308 w 330544"/>
                  <a:gd name="connsiteY53" fmla="*/ 146115 h 236538"/>
                  <a:gd name="connsiteX54" fmla="*/ 7829 w 330544"/>
                  <a:gd name="connsiteY54" fmla="*/ 149994 h 236538"/>
                  <a:gd name="connsiteX55" fmla="*/ 3941 w 330544"/>
                  <a:gd name="connsiteY55" fmla="*/ 148701 h 236538"/>
                  <a:gd name="connsiteX56" fmla="*/ 1349 w 330544"/>
                  <a:gd name="connsiteY56" fmla="*/ 138356 h 236538"/>
                  <a:gd name="connsiteX57" fmla="*/ 18196 w 330544"/>
                  <a:gd name="connsiteY57" fmla="*/ 107323 h 236538"/>
                  <a:gd name="connsiteX58" fmla="*/ 18196 w 330544"/>
                  <a:gd name="connsiteY58" fmla="*/ 7758 h 236538"/>
                  <a:gd name="connsiteX59" fmla="*/ 25972 w 330544"/>
                  <a:gd name="connsiteY59"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0544" h="236538">
                    <a:moveTo>
                      <a:pt x="71046" y="161925"/>
                    </a:moveTo>
                    <a:cubicBezTo>
                      <a:pt x="289130" y="161925"/>
                      <a:pt x="289130" y="161925"/>
                      <a:pt x="289130" y="161925"/>
                    </a:cubicBezTo>
                    <a:cubicBezTo>
                      <a:pt x="293024" y="161925"/>
                      <a:pt x="295620" y="165784"/>
                      <a:pt x="295620" y="169644"/>
                    </a:cubicBezTo>
                    <a:cubicBezTo>
                      <a:pt x="295620" y="173503"/>
                      <a:pt x="293024" y="177362"/>
                      <a:pt x="289130" y="177362"/>
                    </a:cubicBezTo>
                    <a:lnTo>
                      <a:pt x="282639" y="177362"/>
                    </a:lnTo>
                    <a:cubicBezTo>
                      <a:pt x="282639" y="222387"/>
                      <a:pt x="282639" y="222387"/>
                      <a:pt x="282639" y="222387"/>
                    </a:cubicBezTo>
                    <a:cubicBezTo>
                      <a:pt x="289130" y="222387"/>
                      <a:pt x="289130" y="222387"/>
                      <a:pt x="289130" y="222387"/>
                    </a:cubicBezTo>
                    <a:cubicBezTo>
                      <a:pt x="293024" y="222387"/>
                      <a:pt x="295620" y="224960"/>
                      <a:pt x="295620" y="230106"/>
                    </a:cubicBezTo>
                    <a:cubicBezTo>
                      <a:pt x="295620" y="233965"/>
                      <a:pt x="293024" y="236538"/>
                      <a:pt x="289130" y="236538"/>
                    </a:cubicBezTo>
                    <a:cubicBezTo>
                      <a:pt x="71046" y="236538"/>
                      <a:pt x="71046" y="236538"/>
                      <a:pt x="71046" y="236538"/>
                    </a:cubicBezTo>
                    <a:cubicBezTo>
                      <a:pt x="56767" y="236538"/>
                      <a:pt x="46382" y="226247"/>
                      <a:pt x="46382" y="213382"/>
                    </a:cubicBezTo>
                    <a:cubicBezTo>
                      <a:pt x="46382" y="186367"/>
                      <a:pt x="46382" y="186367"/>
                      <a:pt x="46382" y="186367"/>
                    </a:cubicBezTo>
                    <a:cubicBezTo>
                      <a:pt x="46382" y="172217"/>
                      <a:pt x="56767" y="161925"/>
                      <a:pt x="71046" y="161925"/>
                    </a:cubicBezTo>
                    <a:close/>
                    <a:moveTo>
                      <a:pt x="94007" y="104775"/>
                    </a:moveTo>
                    <a:cubicBezTo>
                      <a:pt x="94007" y="134938"/>
                      <a:pt x="94007" y="134938"/>
                      <a:pt x="94007" y="134938"/>
                    </a:cubicBezTo>
                    <a:cubicBezTo>
                      <a:pt x="304347" y="134938"/>
                      <a:pt x="304347" y="134938"/>
                      <a:pt x="304347" y="134938"/>
                    </a:cubicBezTo>
                    <a:cubicBezTo>
                      <a:pt x="310799" y="134938"/>
                      <a:pt x="314670" y="129692"/>
                      <a:pt x="314670" y="123135"/>
                    </a:cubicBezTo>
                    <a:lnTo>
                      <a:pt x="314670" y="115267"/>
                    </a:lnTo>
                    <a:cubicBezTo>
                      <a:pt x="314670" y="108709"/>
                      <a:pt x="310799" y="104775"/>
                      <a:pt x="304347" y="104775"/>
                    </a:cubicBezTo>
                    <a:cubicBezTo>
                      <a:pt x="94007" y="104775"/>
                      <a:pt x="94007" y="104775"/>
                      <a:pt x="94007" y="104775"/>
                    </a:cubicBezTo>
                    <a:close/>
                    <a:moveTo>
                      <a:pt x="74808" y="88900"/>
                    </a:moveTo>
                    <a:cubicBezTo>
                      <a:pt x="304581" y="88900"/>
                      <a:pt x="304581" y="88900"/>
                      <a:pt x="304581" y="88900"/>
                    </a:cubicBezTo>
                    <a:cubicBezTo>
                      <a:pt x="318861" y="88900"/>
                      <a:pt x="330544" y="100452"/>
                      <a:pt x="330544" y="114570"/>
                    </a:cubicBezTo>
                    <a:cubicBezTo>
                      <a:pt x="330544" y="122271"/>
                      <a:pt x="330544" y="122271"/>
                      <a:pt x="330544" y="122271"/>
                    </a:cubicBezTo>
                    <a:cubicBezTo>
                      <a:pt x="330544" y="137674"/>
                      <a:pt x="318861" y="149225"/>
                      <a:pt x="304581" y="149225"/>
                    </a:cubicBezTo>
                    <a:cubicBezTo>
                      <a:pt x="74808" y="149225"/>
                      <a:pt x="74808" y="149225"/>
                      <a:pt x="74808" y="149225"/>
                    </a:cubicBezTo>
                    <a:cubicBezTo>
                      <a:pt x="70914" y="149225"/>
                      <a:pt x="67019" y="145375"/>
                      <a:pt x="67019" y="141524"/>
                    </a:cubicBezTo>
                    <a:cubicBezTo>
                      <a:pt x="67019" y="136390"/>
                      <a:pt x="70914" y="133823"/>
                      <a:pt x="74808" y="133823"/>
                    </a:cubicBezTo>
                    <a:cubicBezTo>
                      <a:pt x="77404" y="133823"/>
                      <a:pt x="77404" y="133823"/>
                      <a:pt x="77404" y="133823"/>
                    </a:cubicBezTo>
                    <a:cubicBezTo>
                      <a:pt x="77404" y="104302"/>
                      <a:pt x="77404" y="104302"/>
                      <a:pt x="77404" y="104302"/>
                    </a:cubicBezTo>
                    <a:cubicBezTo>
                      <a:pt x="74808" y="104302"/>
                      <a:pt x="74808" y="104302"/>
                      <a:pt x="74808" y="104302"/>
                    </a:cubicBezTo>
                    <a:cubicBezTo>
                      <a:pt x="70914" y="104302"/>
                      <a:pt x="67019" y="100452"/>
                      <a:pt x="67019" y="96601"/>
                    </a:cubicBezTo>
                    <a:cubicBezTo>
                      <a:pt x="67019" y="92751"/>
                      <a:pt x="70914" y="88900"/>
                      <a:pt x="74808" y="88900"/>
                    </a:cubicBezTo>
                    <a:close/>
                    <a:moveTo>
                      <a:pt x="25972" y="0"/>
                    </a:moveTo>
                    <a:cubicBezTo>
                      <a:pt x="25972" y="0"/>
                      <a:pt x="25972" y="0"/>
                      <a:pt x="308482" y="0"/>
                    </a:cubicBezTo>
                    <a:cubicBezTo>
                      <a:pt x="312369" y="0"/>
                      <a:pt x="316257" y="3879"/>
                      <a:pt x="316257" y="7758"/>
                    </a:cubicBezTo>
                    <a:cubicBezTo>
                      <a:pt x="316257" y="11638"/>
                      <a:pt x="312369" y="15517"/>
                      <a:pt x="308482" y="15517"/>
                    </a:cubicBezTo>
                    <a:cubicBezTo>
                      <a:pt x="308482" y="15517"/>
                      <a:pt x="308482" y="15517"/>
                      <a:pt x="252757" y="15517"/>
                    </a:cubicBezTo>
                    <a:cubicBezTo>
                      <a:pt x="252757" y="15517"/>
                      <a:pt x="252757" y="15517"/>
                      <a:pt x="252757" y="69825"/>
                    </a:cubicBezTo>
                    <a:cubicBezTo>
                      <a:pt x="252757" y="73704"/>
                      <a:pt x="248869" y="76290"/>
                      <a:pt x="244982" y="76290"/>
                    </a:cubicBezTo>
                    <a:cubicBezTo>
                      <a:pt x="244982" y="76290"/>
                      <a:pt x="244982" y="76290"/>
                      <a:pt x="89472" y="76290"/>
                    </a:cubicBezTo>
                    <a:cubicBezTo>
                      <a:pt x="84288" y="76290"/>
                      <a:pt x="81696" y="73704"/>
                      <a:pt x="81696" y="69825"/>
                    </a:cubicBezTo>
                    <a:cubicBezTo>
                      <a:pt x="81696" y="69825"/>
                      <a:pt x="81696" y="69825"/>
                      <a:pt x="81696" y="15517"/>
                    </a:cubicBezTo>
                    <a:cubicBezTo>
                      <a:pt x="81696" y="15517"/>
                      <a:pt x="81696" y="15517"/>
                      <a:pt x="33747" y="15517"/>
                    </a:cubicBezTo>
                    <a:cubicBezTo>
                      <a:pt x="33747" y="15517"/>
                      <a:pt x="33747" y="15517"/>
                      <a:pt x="33747" y="107323"/>
                    </a:cubicBezTo>
                    <a:cubicBezTo>
                      <a:pt x="33747" y="107323"/>
                      <a:pt x="33747" y="107323"/>
                      <a:pt x="51890" y="134477"/>
                    </a:cubicBezTo>
                    <a:cubicBezTo>
                      <a:pt x="54482" y="138356"/>
                      <a:pt x="54482" y="142235"/>
                      <a:pt x="50594" y="144822"/>
                    </a:cubicBezTo>
                    <a:cubicBezTo>
                      <a:pt x="46706" y="147408"/>
                      <a:pt x="42818" y="146115"/>
                      <a:pt x="40227" y="143529"/>
                    </a:cubicBezTo>
                    <a:cubicBezTo>
                      <a:pt x="40227" y="143529"/>
                      <a:pt x="40227" y="143529"/>
                      <a:pt x="33747" y="134477"/>
                    </a:cubicBezTo>
                    <a:cubicBezTo>
                      <a:pt x="33747" y="134477"/>
                      <a:pt x="33747" y="134477"/>
                      <a:pt x="33747" y="152580"/>
                    </a:cubicBezTo>
                    <a:cubicBezTo>
                      <a:pt x="33747" y="157752"/>
                      <a:pt x="29859" y="160338"/>
                      <a:pt x="25972" y="160338"/>
                    </a:cubicBezTo>
                    <a:cubicBezTo>
                      <a:pt x="22084" y="160338"/>
                      <a:pt x="18196" y="157752"/>
                      <a:pt x="18196" y="152580"/>
                    </a:cubicBezTo>
                    <a:cubicBezTo>
                      <a:pt x="18196" y="152580"/>
                      <a:pt x="18196" y="152580"/>
                      <a:pt x="18196" y="138356"/>
                    </a:cubicBezTo>
                    <a:cubicBezTo>
                      <a:pt x="18196" y="138356"/>
                      <a:pt x="18196" y="138356"/>
                      <a:pt x="14308" y="146115"/>
                    </a:cubicBezTo>
                    <a:cubicBezTo>
                      <a:pt x="13012" y="147408"/>
                      <a:pt x="10421" y="149994"/>
                      <a:pt x="7829" y="149994"/>
                    </a:cubicBezTo>
                    <a:cubicBezTo>
                      <a:pt x="6533" y="149994"/>
                      <a:pt x="5237" y="148701"/>
                      <a:pt x="3941" y="148701"/>
                    </a:cubicBezTo>
                    <a:cubicBezTo>
                      <a:pt x="53" y="146115"/>
                      <a:pt x="-1243" y="142235"/>
                      <a:pt x="1349" y="138356"/>
                    </a:cubicBezTo>
                    <a:cubicBezTo>
                      <a:pt x="1349" y="138356"/>
                      <a:pt x="1349" y="138356"/>
                      <a:pt x="18196" y="107323"/>
                    </a:cubicBezTo>
                    <a:cubicBezTo>
                      <a:pt x="18196" y="107323"/>
                      <a:pt x="18196" y="107323"/>
                      <a:pt x="18196" y="7758"/>
                    </a:cubicBezTo>
                    <a:cubicBezTo>
                      <a:pt x="18196" y="3879"/>
                      <a:pt x="22084" y="0"/>
                      <a:pt x="259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20" name="组合 173"/>
            <p:cNvGrpSpPr/>
            <p:nvPr/>
          </p:nvGrpSpPr>
          <p:grpSpPr>
            <a:xfrm>
              <a:off x="7150817" y="4513218"/>
              <a:ext cx="4750671" cy="909647"/>
              <a:chOff x="1039083" y="1941056"/>
              <a:chExt cx="4504587" cy="862527"/>
            </a:xfrm>
          </p:grpSpPr>
          <p:grpSp>
            <p:nvGrpSpPr>
              <p:cNvPr id="21" name="组合 174"/>
              <p:cNvGrpSpPr/>
              <p:nvPr/>
            </p:nvGrpSpPr>
            <p:grpSpPr>
              <a:xfrm>
                <a:off x="1965087" y="1941056"/>
                <a:ext cx="3578583" cy="862527"/>
                <a:chOff x="6723970" y="2930779"/>
                <a:chExt cx="3578583" cy="862527"/>
              </a:xfrm>
            </p:grpSpPr>
            <p:sp>
              <p:nvSpPr>
                <p:cNvPr id="24" name="矩形 23"/>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5" name="矩形 24"/>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2" name="椭圆 21"/>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3" name="椭圆 158"/>
              <p:cNvSpPr/>
              <p:nvPr/>
            </p:nvSpPr>
            <p:spPr>
              <a:xfrm>
                <a:off x="1194312" y="2098487"/>
                <a:ext cx="460318" cy="455913"/>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pic>
        <p:nvPicPr>
          <p:cNvPr id="27" name="图片 26"/>
          <p:cNvPicPr>
            <a:picLocks noChangeAspect="1"/>
          </p:cNvPicPr>
          <p:nvPr/>
        </p:nvPicPr>
        <p:blipFill rotWithShape="1">
          <a:blip r:embed="rId3" cstate="screen"/>
          <a:srcRect/>
          <a:stretch>
            <a:fillRect/>
          </a:stretch>
        </p:blipFill>
        <p:spPr>
          <a:xfrm>
            <a:off x="1366478" y="2193509"/>
            <a:ext cx="5166365" cy="2946635"/>
          </a:xfrm>
          <a:prstGeom prst="rect">
            <a:avLst/>
          </a:prstGeom>
          <a:blipFill dpi="0" rotWithShape="1">
            <a:blip r:embed="rId4"/>
            <a:srcRect/>
            <a:stretch>
              <a:fillRect/>
            </a:stretch>
          </a:blipFill>
        </p:spPr>
      </p:pic>
      <p:sp>
        <p:nvSpPr>
          <p:cNvPr id="28" name="文本框 2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0634" y="2370991"/>
            <a:ext cx="3120379" cy="2533940"/>
          </a:xfrm>
          <a:custGeom>
            <a:avLst/>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30">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grpSp>
        <p:nvGrpSpPr>
          <p:cNvPr id="3" name="组合 2"/>
          <p:cNvGrpSpPr/>
          <p:nvPr/>
        </p:nvGrpSpPr>
        <p:grpSpPr>
          <a:xfrm>
            <a:off x="6314928" y="3585418"/>
            <a:ext cx="1127359" cy="1127708"/>
            <a:chOff x="6662284" y="3464169"/>
            <a:chExt cx="897202" cy="897202"/>
          </a:xfrm>
        </p:grpSpPr>
        <p:sp>
          <p:nvSpPr>
            <p:cNvPr id="4" name="椭圆 3"/>
            <p:cNvSpPr/>
            <p:nvPr/>
          </p:nvSpPr>
          <p:spPr>
            <a:xfrm>
              <a:off x="6662284" y="3464169"/>
              <a:ext cx="897202" cy="897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sp>
          <p:nvSpPr>
            <p:cNvPr id="5" name="KSO_Shape"/>
            <p:cNvSpPr/>
            <p:nvPr/>
          </p:nvSpPr>
          <p:spPr>
            <a:xfrm>
              <a:off x="6975411" y="3576884"/>
              <a:ext cx="270948" cy="671772"/>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70">
                <a:solidFill>
                  <a:schemeClr val="bg1"/>
                </a:solidFill>
                <a:cs typeface="+mn-ea"/>
                <a:sym typeface="+mn-lt"/>
              </a:endParaRPr>
            </a:p>
          </p:txBody>
        </p:sp>
      </p:grpSp>
      <p:sp>
        <p:nvSpPr>
          <p:cNvPr id="6" name="文本框 5"/>
          <p:cNvSpPr txBox="1"/>
          <p:nvPr/>
        </p:nvSpPr>
        <p:spPr>
          <a:xfrm>
            <a:off x="5544186" y="2793060"/>
            <a:ext cx="2078336" cy="330219"/>
          </a:xfrm>
          <a:prstGeom prst="rect">
            <a:avLst/>
          </a:prstGeom>
          <a:noFill/>
        </p:spPr>
        <p:txBody>
          <a:bodyPr wrap="square" rtlCol="0">
            <a:spAutoFit/>
          </a:bodyPr>
          <a:lstStyle/>
          <a:p>
            <a:r>
              <a:rPr lang="zh-CN" altLang="en-US" sz="1545"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7" name="任意多边形 6"/>
          <p:cNvSpPr/>
          <p:nvPr/>
        </p:nvSpPr>
        <p:spPr>
          <a:xfrm flipH="1" flipV="1">
            <a:off x="4315208" y="3570034"/>
            <a:ext cx="3120379" cy="2533940"/>
          </a:xfrm>
          <a:custGeom>
            <a:avLst/>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30">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grpSp>
        <p:nvGrpSpPr>
          <p:cNvPr id="8" name="组合 7"/>
          <p:cNvGrpSpPr/>
          <p:nvPr/>
        </p:nvGrpSpPr>
        <p:grpSpPr>
          <a:xfrm>
            <a:off x="4790634" y="3716039"/>
            <a:ext cx="1127359" cy="1127708"/>
            <a:chOff x="4993748" y="3557061"/>
            <a:chExt cx="897202" cy="897202"/>
          </a:xfrm>
        </p:grpSpPr>
        <p:sp>
          <p:nvSpPr>
            <p:cNvPr id="9" name="椭圆 8"/>
            <p:cNvSpPr/>
            <p:nvPr/>
          </p:nvSpPr>
          <p:spPr>
            <a:xfrm flipH="1">
              <a:off x="4993748" y="3557061"/>
              <a:ext cx="897202" cy="897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sp>
          <p:nvSpPr>
            <p:cNvPr id="10" name="KSO_Shape"/>
            <p:cNvSpPr/>
            <p:nvPr/>
          </p:nvSpPr>
          <p:spPr>
            <a:xfrm>
              <a:off x="5265137" y="3628373"/>
              <a:ext cx="354423" cy="754577"/>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70">
                <a:solidFill>
                  <a:schemeClr val="bg1"/>
                </a:solidFill>
                <a:cs typeface="+mn-ea"/>
                <a:sym typeface="+mn-lt"/>
              </a:endParaRPr>
            </a:p>
          </p:txBody>
        </p:sp>
      </p:grpSp>
      <p:sp>
        <p:nvSpPr>
          <p:cNvPr id="11" name="文本框 10"/>
          <p:cNvSpPr txBox="1"/>
          <p:nvPr/>
        </p:nvSpPr>
        <p:spPr>
          <a:xfrm>
            <a:off x="5028096" y="5273059"/>
            <a:ext cx="2078336" cy="330219"/>
          </a:xfrm>
          <a:prstGeom prst="rect">
            <a:avLst/>
          </a:prstGeom>
          <a:noFill/>
        </p:spPr>
        <p:txBody>
          <a:bodyPr wrap="square" rtlCol="0">
            <a:spAutoFit/>
          </a:bodyPr>
          <a:lstStyle/>
          <a:p>
            <a:r>
              <a:rPr lang="zh-CN" altLang="en-US" sz="1545"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13" name="文本框 12"/>
          <p:cNvSpPr txBox="1"/>
          <p:nvPr/>
        </p:nvSpPr>
        <p:spPr>
          <a:xfrm>
            <a:off x="7492232" y="5163818"/>
            <a:ext cx="3702454" cy="10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1265" dirty="0">
                <a:solidFill>
                  <a:schemeClr val="bg1"/>
                </a:solidFill>
                <a:latin typeface="微软雅黑" panose="020B0503020204020204" pitchFamily="34" charset="-122"/>
                <a:sym typeface="+mn-lt"/>
              </a:rPr>
              <a:t>点此添加文本点此添加文本点此添加文本点此添加文本点此添加文本点此添加文本点此添加文本点此添加文本</a:t>
            </a:r>
          </a:p>
        </p:txBody>
      </p:sp>
      <p:sp>
        <p:nvSpPr>
          <p:cNvPr id="16" name="文本框 15"/>
          <p:cNvSpPr txBox="1"/>
          <p:nvPr/>
        </p:nvSpPr>
        <p:spPr>
          <a:xfrm>
            <a:off x="1049179" y="2582595"/>
            <a:ext cx="3702454" cy="10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pPr algn="r"/>
            <a:r>
              <a:rPr lang="zh-CN" altLang="en-US" sz="1265" dirty="0">
                <a:solidFill>
                  <a:schemeClr val="bg1"/>
                </a:solidFill>
                <a:latin typeface="微软雅黑" panose="020B0503020204020204" pitchFamily="34" charset="-122"/>
                <a:sym typeface="+mn-lt"/>
              </a:rPr>
              <a:t>点此添加文本点此添加文本点此添加文本点此添加文本点此添加文本点此添加文本点此添加文本点此添加文本</a:t>
            </a:r>
          </a:p>
        </p:txBody>
      </p:sp>
      <p:sp>
        <p:nvSpPr>
          <p:cNvPr id="17" name="TextBox 6"/>
          <p:cNvSpPr txBox="1">
            <a:spLocks noChangeArrowheads="1"/>
          </p:cNvSpPr>
          <p:nvPr/>
        </p:nvSpPr>
        <p:spPr bwMode="auto">
          <a:xfrm>
            <a:off x="4854918" y="675484"/>
            <a:ext cx="804055" cy="562350"/>
          </a:xfrm>
          <a:prstGeom prst="rect">
            <a:avLst/>
          </a:prstGeom>
          <a:noFill/>
          <a:ln>
            <a:noFill/>
          </a:ln>
        </p:spPr>
        <p:txBody>
          <a:bodyPr vert="horz" wrap="square" lIns="128541" tIns="64270" rIns="128541" bIns="64270" numCol="1" anchor="t" anchorCtr="0" compatLnSpc="1">
            <a:spAutoFit/>
          </a:bodyPr>
          <a:lstStyle/>
          <a:p>
            <a:pPr algn="ctr" defTabSz="1285240" fontAlgn="base">
              <a:spcBef>
                <a:spcPct val="0"/>
              </a:spcBef>
              <a:spcAft>
                <a:spcPct val="0"/>
              </a:spcAft>
            </a:pPr>
            <a:r>
              <a:rPr lang="en-US" altLang="zh-CN" sz="2810" dirty="0">
                <a:solidFill>
                  <a:schemeClr val="bg1"/>
                </a:solidFill>
                <a:cs typeface="+mn-ea"/>
                <a:sym typeface="+mn-lt"/>
              </a:rPr>
              <a:t>01</a:t>
            </a:r>
            <a:endParaRPr lang="zh-CN" altLang="en-US" sz="2530" dirty="0">
              <a:solidFill>
                <a:schemeClr val="bg1"/>
              </a:solidFill>
              <a:cs typeface="+mn-ea"/>
              <a:sym typeface="+mn-lt"/>
            </a:endParaRPr>
          </a:p>
        </p:txBody>
      </p:sp>
      <p:sp>
        <p:nvSpPr>
          <p:cNvPr id="15" name="文本框 14"/>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18" name="矩形 17"/>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11" grpId="0"/>
      <p:bldP spid="13" grpId="0"/>
      <p:bldP spid="1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467645" y="648309"/>
            <a:ext cx="3923461" cy="953994"/>
            <a:chOff x="4235887" y="783713"/>
            <a:chExt cx="3720226" cy="904577"/>
          </a:xfrm>
        </p:grpSpPr>
        <p:sp>
          <p:nvSpPr>
            <p:cNvPr id="7" name="矩形 6"/>
            <p:cNvSpPr/>
            <p:nvPr/>
          </p:nvSpPr>
          <p:spPr>
            <a:xfrm>
              <a:off x="4858579" y="7837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30" dirty="0">
                  <a:solidFill>
                    <a:schemeClr val="bg1"/>
                  </a:solidFill>
                  <a:latin typeface="方正尚酷简体" panose="03000509000000000000" pitchFamily="65" charset="-122"/>
                  <a:ea typeface="方正尚酷简体" panose="03000509000000000000" pitchFamily="65" charset="-122"/>
                </a:rPr>
                <a:t>目录</a:t>
              </a:r>
            </a:p>
          </p:txBody>
        </p:sp>
        <p:sp>
          <p:nvSpPr>
            <p:cNvPr id="8" name="文本框 7"/>
            <p:cNvSpPr txBox="1"/>
            <p:nvPr/>
          </p:nvSpPr>
          <p:spPr>
            <a:xfrm>
              <a:off x="4235887" y="1192294"/>
              <a:ext cx="3720226" cy="495996"/>
            </a:xfrm>
            <a:prstGeom prst="rect">
              <a:avLst/>
            </a:prstGeom>
            <a:noFill/>
          </p:spPr>
          <p:txBody>
            <a:bodyPr wrap="square" rtlCol="0">
              <a:spAutoFit/>
            </a:bodyPr>
            <a:lstStyle/>
            <a:p>
              <a:pPr algn="dist">
                <a:lnSpc>
                  <a:spcPct val="150000"/>
                </a:lnSpc>
              </a:pPr>
              <a:r>
                <a:rPr lang="en-US" altLang="zh-CN" sz="2110" dirty="0">
                  <a:solidFill>
                    <a:schemeClr val="bg1"/>
                  </a:solidFill>
                  <a:latin typeface="方正尚酷简体" panose="03000509000000000000" pitchFamily="65" charset="-122"/>
                  <a:ea typeface="方正尚酷简体" panose="03000509000000000000" pitchFamily="65" charset="-122"/>
                </a:rPr>
                <a:t>contents</a:t>
              </a:r>
              <a:endParaRPr lang="zh-CN" altLang="en-US" sz="2110" dirty="0">
                <a:solidFill>
                  <a:schemeClr val="bg1"/>
                </a:solidFill>
                <a:latin typeface="方正尚酷简体" panose="03000509000000000000" pitchFamily="65" charset="-122"/>
                <a:ea typeface="方正尚酷简体" panose="03000509000000000000" pitchFamily="65" charset="-122"/>
              </a:endParaRPr>
            </a:p>
          </p:txBody>
        </p:sp>
      </p:grpSp>
      <p:grpSp>
        <p:nvGrpSpPr>
          <p:cNvPr id="9" name="组合 8"/>
          <p:cNvGrpSpPr/>
          <p:nvPr/>
        </p:nvGrpSpPr>
        <p:grpSpPr>
          <a:xfrm>
            <a:off x="5993861" y="2178095"/>
            <a:ext cx="871029" cy="4067395"/>
            <a:chOff x="5683045" y="2065269"/>
            <a:chExt cx="825910" cy="3856705"/>
          </a:xfrm>
        </p:grpSpPr>
        <p:sp>
          <p:nvSpPr>
            <p:cNvPr id="10" name="矩形: 圆角 11"/>
            <p:cNvSpPr/>
            <p:nvPr/>
          </p:nvSpPr>
          <p:spPr>
            <a:xfrm>
              <a:off x="5683045" y="2065269"/>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01</a:t>
              </a:r>
              <a:endParaRPr lang="zh-CN" altLang="en-US" sz="3795" dirty="0">
                <a:solidFill>
                  <a:schemeClr val="bg1"/>
                </a:solidFill>
              </a:endParaRPr>
            </a:p>
          </p:txBody>
        </p:sp>
        <p:sp>
          <p:nvSpPr>
            <p:cNvPr id="11" name="矩形: 圆角 12"/>
            <p:cNvSpPr/>
            <p:nvPr/>
          </p:nvSpPr>
          <p:spPr>
            <a:xfrm>
              <a:off x="5683045" y="3075534"/>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02</a:t>
              </a:r>
              <a:endParaRPr lang="zh-CN" altLang="en-US" sz="3795" dirty="0">
                <a:solidFill>
                  <a:schemeClr val="bg1"/>
                </a:solidFill>
              </a:endParaRPr>
            </a:p>
          </p:txBody>
        </p:sp>
        <p:sp>
          <p:nvSpPr>
            <p:cNvPr id="12" name="矩形: 圆角 13"/>
            <p:cNvSpPr/>
            <p:nvPr/>
          </p:nvSpPr>
          <p:spPr>
            <a:xfrm>
              <a:off x="5683045" y="4085799"/>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03</a:t>
              </a:r>
              <a:endParaRPr lang="zh-CN" altLang="en-US" sz="3795" dirty="0">
                <a:solidFill>
                  <a:schemeClr val="bg1"/>
                </a:solidFill>
              </a:endParaRPr>
            </a:p>
          </p:txBody>
        </p:sp>
        <p:sp>
          <p:nvSpPr>
            <p:cNvPr id="13" name="矩形: 圆角 14"/>
            <p:cNvSpPr/>
            <p:nvPr/>
          </p:nvSpPr>
          <p:spPr>
            <a:xfrm>
              <a:off x="5683045" y="5096064"/>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04</a:t>
              </a:r>
              <a:endParaRPr lang="zh-CN" altLang="en-US" sz="3795" dirty="0">
                <a:solidFill>
                  <a:schemeClr val="bg1"/>
                </a:solidFill>
              </a:endParaRPr>
            </a:p>
          </p:txBody>
        </p:sp>
      </p:grpSp>
      <p:grpSp>
        <p:nvGrpSpPr>
          <p:cNvPr id="16" name="组合 15"/>
          <p:cNvGrpSpPr/>
          <p:nvPr/>
        </p:nvGrpSpPr>
        <p:grpSpPr>
          <a:xfrm>
            <a:off x="7078873" y="2087560"/>
            <a:ext cx="4099683" cy="814969"/>
            <a:chOff x="6692189" y="2025991"/>
            <a:chExt cx="3887320" cy="772754"/>
          </a:xfrm>
        </p:grpSpPr>
        <p:sp>
          <p:nvSpPr>
            <p:cNvPr id="17" name="矩形 16"/>
            <p:cNvSpPr/>
            <p:nvPr/>
          </p:nvSpPr>
          <p:spPr>
            <a:xfrm>
              <a:off x="6692189" y="2025991"/>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18" name="文本框 17"/>
            <p:cNvSpPr txBox="1"/>
            <p:nvPr/>
          </p:nvSpPr>
          <p:spPr>
            <a:xfrm>
              <a:off x="6692189" y="2498764"/>
              <a:ext cx="3887320" cy="299981"/>
            </a:xfrm>
            <a:prstGeom prst="rect">
              <a:avLst/>
            </a:prstGeom>
            <a:noFill/>
          </p:spPr>
          <p:txBody>
            <a:bodyPr wrap="square" rtlCol="0">
              <a:spAutoFit/>
            </a:bodyPr>
            <a:lstStyle/>
            <a:p>
              <a:pPr marL="180975" indent="-180975">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078873" y="4233242"/>
            <a:ext cx="4421134" cy="784752"/>
            <a:chOff x="6711854" y="3869952"/>
            <a:chExt cx="4192120" cy="744103"/>
          </a:xfrm>
        </p:grpSpPr>
        <p:sp>
          <p:nvSpPr>
            <p:cNvPr id="20" name="矩形 19"/>
            <p:cNvSpPr/>
            <p:nvPr/>
          </p:nvSpPr>
          <p:spPr>
            <a:xfrm>
              <a:off x="6711854" y="3869952"/>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21" name="文本框 20"/>
            <p:cNvSpPr txBox="1"/>
            <p:nvPr/>
          </p:nvSpPr>
          <p:spPr>
            <a:xfrm>
              <a:off x="6711854" y="4315412"/>
              <a:ext cx="4192120" cy="298643"/>
            </a:xfrm>
            <a:prstGeom prst="rect">
              <a:avLst/>
            </a:prstGeom>
            <a:noFill/>
          </p:spPr>
          <p:txBody>
            <a:bodyPr wrap="square" rtlCol="0">
              <a:spAutoFit/>
            </a:bodyPr>
            <a:lstStyle/>
            <a:p>
              <a:pPr marL="180975" indent="-180975">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52067" y="3123966"/>
            <a:ext cx="4327810" cy="873804"/>
            <a:chOff x="1376516" y="2876629"/>
            <a:chExt cx="4103630" cy="828542"/>
          </a:xfrm>
        </p:grpSpPr>
        <p:sp>
          <p:nvSpPr>
            <p:cNvPr id="23" name="矩形 22"/>
            <p:cNvSpPr/>
            <p:nvPr/>
          </p:nvSpPr>
          <p:spPr>
            <a:xfrm>
              <a:off x="3122220" y="2876629"/>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smtClean="0">
                  <a:solidFill>
                    <a:schemeClr val="bg1"/>
                  </a:solidFill>
                  <a:latin typeface="方正尚酷简体" panose="03000509000000000000" pitchFamily="65" charset="-122"/>
                  <a:ea typeface="方正尚酷简体" panose="03000509000000000000" pitchFamily="65" charset="-122"/>
                </a:rPr>
                <a:t>添加标题文字</a:t>
              </a:r>
              <a:endParaRPr lang="zh-CN" altLang="en-US" sz="2530" dirty="0">
                <a:solidFill>
                  <a:schemeClr val="bg1"/>
                </a:solidFill>
                <a:latin typeface="方正尚酷简体" panose="03000509000000000000" pitchFamily="65" charset="-122"/>
                <a:ea typeface="方正尚酷简体" panose="03000509000000000000" pitchFamily="65" charset="-122"/>
              </a:endParaRPr>
            </a:p>
          </p:txBody>
        </p:sp>
        <p:sp>
          <p:nvSpPr>
            <p:cNvPr id="24" name="文本框 23"/>
            <p:cNvSpPr txBox="1"/>
            <p:nvPr/>
          </p:nvSpPr>
          <p:spPr>
            <a:xfrm>
              <a:off x="1376516" y="3405190"/>
              <a:ext cx="4103630" cy="299981"/>
            </a:xfrm>
            <a:prstGeom prst="rect">
              <a:avLst/>
            </a:prstGeom>
            <a:noFill/>
          </p:spPr>
          <p:txBody>
            <a:bodyPr wrap="square" rtlCol="0">
              <a:spAutoFit/>
            </a:bodyPr>
            <a:lstStyle/>
            <a:p>
              <a:pPr marL="180975" indent="-180975" algn="r">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648728" y="5313347"/>
            <a:ext cx="4131149" cy="806032"/>
            <a:chOff x="1562990" y="4956450"/>
            <a:chExt cx="3917156" cy="764280"/>
          </a:xfrm>
        </p:grpSpPr>
        <p:sp>
          <p:nvSpPr>
            <p:cNvPr id="26" name="矩形 25"/>
            <p:cNvSpPr/>
            <p:nvPr/>
          </p:nvSpPr>
          <p:spPr>
            <a:xfrm>
              <a:off x="3122220" y="4956450"/>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27" name="文本框 26"/>
            <p:cNvSpPr txBox="1"/>
            <p:nvPr/>
          </p:nvSpPr>
          <p:spPr>
            <a:xfrm>
              <a:off x="1562990" y="5420749"/>
              <a:ext cx="3917156" cy="299981"/>
            </a:xfrm>
            <a:prstGeom prst="rect">
              <a:avLst/>
            </a:prstGeom>
            <a:noFill/>
          </p:spPr>
          <p:txBody>
            <a:bodyPr wrap="square" rtlCol="0">
              <a:spAutoFit/>
            </a:bodyPr>
            <a:lstStyle/>
            <a:p>
              <a:pPr marL="180975" indent="-180975" algn="r">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smtClean="0">
                  <a:solidFill>
                    <a:schemeClr val="bg1"/>
                  </a:solidFill>
                </a:rPr>
                <a:t>04</a:t>
              </a:r>
              <a:endParaRPr lang="zh-CN" altLang="en-US" sz="10125"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a:off x="1729070" y="2383145"/>
            <a:ext cx="3697483" cy="3666073"/>
            <a:chOff x="1081089" y="1878807"/>
            <a:chExt cx="2849561" cy="2146697"/>
          </a:xfrm>
        </p:grpSpPr>
        <p:sp>
          <p:nvSpPr>
            <p:cNvPr id="4" name="MH_SubTitle_5"/>
            <p:cNvSpPr/>
            <p:nvPr>
              <p:custDataLst>
                <p:tags r:id="rId1"/>
              </p:custDataLst>
            </p:nvPr>
          </p:nvSpPr>
          <p:spPr bwMode="auto">
            <a:xfrm rot="-4481425">
              <a:off x="1377355" y="2054027"/>
              <a:ext cx="1044179" cy="1636712"/>
            </a:xfrm>
            <a:custGeom>
              <a:avLst/>
              <a:gdLst>
                <a:gd name="T0" fmla="*/ 1393759 w 1391478"/>
                <a:gd name="T1" fmla="*/ 636723 h 1635995"/>
                <a:gd name="T2" fmla="*/ 1347971 w 1391478"/>
                <a:gd name="T3" fmla="*/ 630767 h 1635995"/>
                <a:gd name="T4" fmla="*/ 747623 w 1391478"/>
                <a:gd name="T5" fmla="*/ 756571 h 1635995"/>
                <a:gd name="T6" fmla="*/ 740379 w 1391478"/>
                <a:gd name="T7" fmla="*/ 760959 h 1635995"/>
                <a:gd name="T8" fmla="*/ 740380 w 1391478"/>
                <a:gd name="T9" fmla="*/ 760960 h 1635995"/>
                <a:gd name="T10" fmla="*/ 657566 w 1391478"/>
                <a:gd name="T11" fmla="*/ 811110 h 1635995"/>
                <a:gd name="T12" fmla="*/ 419739 w 1391478"/>
                <a:gd name="T13" fmla="*/ 1030594 h 1635995"/>
                <a:gd name="T14" fmla="*/ 409948 w 1391478"/>
                <a:gd name="T15" fmla="*/ 1044168 h 1635995"/>
                <a:gd name="T16" fmla="*/ 355290 w 1391478"/>
                <a:gd name="T17" fmla="*/ 1119929 h 1635995"/>
                <a:gd name="T18" fmla="*/ 187053 w 1391478"/>
                <a:gd name="T19" fmla="*/ 1614977 h 1635995"/>
                <a:gd name="T20" fmla="*/ 186285 w 1391478"/>
                <a:gd name="T21" fmla="*/ 1638147 h 1635995"/>
                <a:gd name="T22" fmla="*/ 183949 w 1391478"/>
                <a:gd name="T23" fmla="*/ 1635039 h 1635995"/>
                <a:gd name="T24" fmla="*/ 22790 w 1391478"/>
                <a:gd name="T25" fmla="*/ 1253223 h 1635995"/>
                <a:gd name="T26" fmla="*/ 19935 w 1391478"/>
                <a:gd name="T27" fmla="*/ 1235279 h 1635995"/>
                <a:gd name="T28" fmla="*/ 6559 w 1391478"/>
                <a:gd name="T29" fmla="*/ 1151262 h 1635995"/>
                <a:gd name="T30" fmla="*/ 73939 w 1391478"/>
                <a:gd name="T31" fmla="*/ 640430 h 1635995"/>
                <a:gd name="T32" fmla="*/ 103134 w 1391478"/>
                <a:gd name="T33" fmla="*/ 575701 h 1635995"/>
                <a:gd name="T34" fmla="*/ 117713 w 1391478"/>
                <a:gd name="T35" fmla="*/ 543379 h 1635995"/>
                <a:gd name="T36" fmla="*/ 236234 w 1391478"/>
                <a:gd name="T37" fmla="*/ 360473 h 1635995"/>
                <a:gd name="T38" fmla="*/ 755849 w 1391478"/>
                <a:gd name="T39" fmla="*/ 5813 h 1635995"/>
                <a:gd name="T40" fmla="*/ 778298 w 1391478"/>
                <a:gd name="T41" fmla="*/ 0 h 1635995"/>
                <a:gd name="T42" fmla="*/ 871836 w 1391478"/>
                <a:gd name="T43" fmla="*/ 42160 h 1635995"/>
                <a:gd name="T44" fmla="*/ 1054800 w 1391478"/>
                <a:gd name="T45" fmla="*/ 160642 h 1635995"/>
                <a:gd name="T46" fmla="*/ 1374014 w 1391478"/>
                <a:gd name="T47" fmla="*/ 582575 h 16359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1478"/>
                <a:gd name="T73" fmla="*/ 0 h 1635995"/>
                <a:gd name="T74" fmla="*/ 1391478 w 1391478"/>
                <a:gd name="T75" fmla="*/ 1635995 h 16359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1478" h="1635995">
                  <a:moveTo>
                    <a:pt x="1391478" y="635886"/>
                  </a:moveTo>
                  <a:lnTo>
                    <a:pt x="1345765" y="629939"/>
                  </a:lnTo>
                  <a:cubicBezTo>
                    <a:pt x="1139491" y="613169"/>
                    <a:pt x="930592" y="656056"/>
                    <a:pt x="746399" y="755578"/>
                  </a:cubicBezTo>
                  <a:lnTo>
                    <a:pt x="739167" y="759960"/>
                  </a:lnTo>
                  <a:lnTo>
                    <a:pt x="739168" y="759961"/>
                  </a:lnTo>
                  <a:lnTo>
                    <a:pt x="656489" y="810045"/>
                  </a:lnTo>
                  <a:cubicBezTo>
                    <a:pt x="568889" y="869204"/>
                    <a:pt x="488604" y="942395"/>
                    <a:pt x="419052" y="1029241"/>
                  </a:cubicBezTo>
                  <a:cubicBezTo>
                    <a:pt x="415793" y="1033760"/>
                    <a:pt x="412535" y="1038279"/>
                    <a:pt x="409276" y="1042797"/>
                  </a:cubicBezTo>
                  <a:lnTo>
                    <a:pt x="354708" y="1118458"/>
                  </a:lnTo>
                  <a:cubicBezTo>
                    <a:pt x="256126" y="1270890"/>
                    <a:pt x="200722" y="1440961"/>
                    <a:pt x="186747" y="1612856"/>
                  </a:cubicBezTo>
                  <a:lnTo>
                    <a:pt x="185979" y="1635995"/>
                  </a:lnTo>
                  <a:lnTo>
                    <a:pt x="183649" y="1632891"/>
                  </a:lnTo>
                  <a:cubicBezTo>
                    <a:pt x="104772" y="1516091"/>
                    <a:pt x="50842" y="1386287"/>
                    <a:pt x="22754" y="1251576"/>
                  </a:cubicBezTo>
                  <a:lnTo>
                    <a:pt x="19902" y="1233656"/>
                  </a:lnTo>
                  <a:lnTo>
                    <a:pt x="6547" y="1149750"/>
                  </a:lnTo>
                  <a:cubicBezTo>
                    <a:pt x="-12341" y="978928"/>
                    <a:pt x="9501" y="803602"/>
                    <a:pt x="73819" y="639589"/>
                  </a:cubicBezTo>
                  <a:lnTo>
                    <a:pt x="102966" y="574945"/>
                  </a:lnTo>
                  <a:lnTo>
                    <a:pt x="117521" y="542665"/>
                  </a:lnTo>
                  <a:cubicBezTo>
                    <a:pt x="150073" y="479123"/>
                    <a:pt x="189478" y="417896"/>
                    <a:pt x="235847" y="359999"/>
                  </a:cubicBezTo>
                  <a:cubicBezTo>
                    <a:pt x="374954" y="186306"/>
                    <a:pt x="556985" y="67234"/>
                    <a:pt x="754612" y="5804"/>
                  </a:cubicBezTo>
                  <a:lnTo>
                    <a:pt x="777024" y="0"/>
                  </a:lnTo>
                  <a:lnTo>
                    <a:pt x="870409" y="42106"/>
                  </a:lnTo>
                  <a:cubicBezTo>
                    <a:pt x="933950" y="74659"/>
                    <a:pt x="995177" y="114063"/>
                    <a:pt x="1053074" y="160432"/>
                  </a:cubicBezTo>
                  <a:cubicBezTo>
                    <a:pt x="1197818" y="276354"/>
                    <a:pt x="1304632" y="422085"/>
                    <a:pt x="1371765" y="581810"/>
                  </a:cubicBezTo>
                  <a:lnTo>
                    <a:pt x="1391478" y="635886"/>
                  </a:lnTo>
                  <a:close/>
                </a:path>
              </a:pathLst>
            </a:custGeom>
            <a:solidFill>
              <a:schemeClr val="accent2"/>
            </a:solidFill>
            <a:ln w="12700">
              <a:solidFill>
                <a:srgbClr val="FFFFFF"/>
              </a:solidFill>
              <a:miter lim="800000"/>
            </a:ln>
          </p:spPr>
          <p:txBody>
            <a:bodyPr lIns="0" tIns="3037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E</a:t>
              </a:r>
            </a:p>
          </p:txBody>
        </p:sp>
        <p:sp>
          <p:nvSpPr>
            <p:cNvPr id="5" name="MH_SubTitle_1"/>
            <p:cNvSpPr/>
            <p:nvPr>
              <p:custDataLst>
                <p:tags r:id="rId2"/>
              </p:custDataLst>
            </p:nvPr>
          </p:nvSpPr>
          <p:spPr bwMode="auto">
            <a:xfrm>
              <a:off x="1825625" y="1878807"/>
              <a:ext cx="1371600" cy="1245394"/>
            </a:xfrm>
            <a:custGeom>
              <a:avLst/>
              <a:gdLst>
                <a:gd name="T0" fmla="*/ 724689 w 1372594"/>
                <a:gd name="T1" fmla="*/ 0 h 1661130"/>
                <a:gd name="T2" fmla="*/ 746756 w 1372594"/>
                <a:gd name="T3" fmla="*/ 6844 h 1661130"/>
                <a:gd name="T4" fmla="*/ 1247234 w 1372594"/>
                <a:gd name="T5" fmla="*/ 384585 h 1661130"/>
                <a:gd name="T6" fmla="*/ 1356618 w 1372594"/>
                <a:gd name="T7" fmla="*/ 572397 h 1661130"/>
                <a:gd name="T8" fmla="*/ 1369614 w 1372594"/>
                <a:gd name="T9" fmla="*/ 605289 h 1661130"/>
                <a:gd name="T10" fmla="*/ 1351615 w 1372594"/>
                <a:gd name="T11" fmla="*/ 603311 h 1661130"/>
                <a:gd name="T12" fmla="*/ 747916 w 1372594"/>
                <a:gd name="T13" fmla="*/ 746301 h 1661130"/>
                <a:gd name="T14" fmla="*/ 726827 w 1372594"/>
                <a:gd name="T15" fmla="*/ 760068 h 1661130"/>
                <a:gd name="T16" fmla="*/ 655978 w 1372594"/>
                <a:gd name="T17" fmla="*/ 806320 h 1661130"/>
                <a:gd name="T18" fmla="*/ 426378 w 1372594"/>
                <a:gd name="T19" fmla="*/ 1032960 h 1661130"/>
                <a:gd name="T20" fmla="*/ 410131 w 1372594"/>
                <a:gd name="T21" fmla="*/ 1057168 h 1661130"/>
                <a:gd name="T22" fmla="*/ 410131 w 1372594"/>
                <a:gd name="T23" fmla="*/ 1057167 h 1661130"/>
                <a:gd name="T24" fmla="*/ 367879 w 1372594"/>
                <a:gd name="T25" fmla="*/ 1120119 h 1661130"/>
                <a:gd name="T26" fmla="*/ 215996 w 1372594"/>
                <a:gd name="T27" fmla="*/ 1609116 h 1661130"/>
                <a:gd name="T28" fmla="*/ 215308 w 1372594"/>
                <a:gd name="T29" fmla="*/ 1659315 h 1661130"/>
                <a:gd name="T30" fmla="*/ 204837 w 1372594"/>
                <a:gd name="T31" fmla="*/ 1646322 h 1661130"/>
                <a:gd name="T32" fmla="*/ 56433 w 1372594"/>
                <a:gd name="T33" fmla="*/ 1359748 h 1661130"/>
                <a:gd name="T34" fmla="*/ 30013 w 1372594"/>
                <a:gd name="T35" fmla="*/ 1266880 h 1661130"/>
                <a:gd name="T36" fmla="*/ 30012 w 1372594"/>
                <a:gd name="T37" fmla="*/ 1266881 h 1661130"/>
                <a:gd name="T38" fmla="*/ 27702 w 1372594"/>
                <a:gd name="T39" fmla="*/ 1258757 h 1661130"/>
                <a:gd name="T40" fmla="*/ 64693 w 1372594"/>
                <a:gd name="T41" fmla="*/ 648158 h 1661130"/>
                <a:gd name="T42" fmla="*/ 82460 w 1372594"/>
                <a:gd name="T43" fmla="*/ 605681 h 1661130"/>
                <a:gd name="T44" fmla="*/ 104643 w 1372594"/>
                <a:gd name="T45" fmla="*/ 552649 h 1661130"/>
                <a:gd name="T46" fmla="*/ 442027 w 1372594"/>
                <a:gd name="T47" fmla="*/ 147136 h 1661130"/>
                <a:gd name="T48" fmla="*/ 629637 w 1372594"/>
                <a:gd name="T49" fmla="*/ 37635 h 1661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2594"/>
                <a:gd name="T76" fmla="*/ 0 h 1661130"/>
                <a:gd name="T77" fmla="*/ 1372594 w 1372594"/>
                <a:gd name="T78" fmla="*/ 1661130 h 1661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2594" h="1661130">
                  <a:moveTo>
                    <a:pt x="726266" y="0"/>
                  </a:moveTo>
                  <a:lnTo>
                    <a:pt x="748381" y="6850"/>
                  </a:lnTo>
                  <a:cubicBezTo>
                    <a:pt x="942906" y="77489"/>
                    <a:pt x="1119148" y="204974"/>
                    <a:pt x="1249948" y="385005"/>
                  </a:cubicBezTo>
                  <a:cubicBezTo>
                    <a:pt x="1293548" y="445015"/>
                    <a:pt x="1330036" y="508024"/>
                    <a:pt x="1359570" y="573024"/>
                  </a:cubicBezTo>
                  <a:lnTo>
                    <a:pt x="1372594" y="605952"/>
                  </a:lnTo>
                  <a:lnTo>
                    <a:pt x="1354556" y="603971"/>
                  </a:lnTo>
                  <a:cubicBezTo>
                    <a:pt x="1148536" y="591255"/>
                    <a:pt x="937813" y="637536"/>
                    <a:pt x="749543" y="747117"/>
                  </a:cubicBezTo>
                  <a:lnTo>
                    <a:pt x="728408" y="760899"/>
                  </a:lnTo>
                  <a:lnTo>
                    <a:pt x="657405" y="807202"/>
                  </a:lnTo>
                  <a:cubicBezTo>
                    <a:pt x="567389" y="872602"/>
                    <a:pt x="490511" y="949362"/>
                    <a:pt x="427305" y="1034089"/>
                  </a:cubicBezTo>
                  <a:lnTo>
                    <a:pt x="411023" y="1058323"/>
                  </a:lnTo>
                  <a:lnTo>
                    <a:pt x="411023" y="1058322"/>
                  </a:lnTo>
                  <a:lnTo>
                    <a:pt x="368680" y="1121343"/>
                  </a:lnTo>
                  <a:cubicBezTo>
                    <a:pt x="278631" y="1270776"/>
                    <a:pt x="227064" y="1439192"/>
                    <a:pt x="216467" y="1610875"/>
                  </a:cubicBezTo>
                  <a:lnTo>
                    <a:pt x="215776" y="1661130"/>
                  </a:lnTo>
                  <a:cubicBezTo>
                    <a:pt x="212278" y="1656794"/>
                    <a:pt x="208780" y="1652458"/>
                    <a:pt x="205283" y="1648122"/>
                  </a:cubicBezTo>
                  <a:cubicBezTo>
                    <a:pt x="139883" y="1558107"/>
                    <a:pt x="90487" y="1461346"/>
                    <a:pt x="56556" y="1361235"/>
                  </a:cubicBezTo>
                  <a:lnTo>
                    <a:pt x="30079" y="1268266"/>
                  </a:lnTo>
                  <a:lnTo>
                    <a:pt x="30078" y="1268267"/>
                  </a:lnTo>
                  <a:lnTo>
                    <a:pt x="27762" y="1260134"/>
                  </a:lnTo>
                  <a:cubicBezTo>
                    <a:pt x="-19596" y="1056200"/>
                    <a:pt x="-5804" y="843391"/>
                    <a:pt x="64834" y="648866"/>
                  </a:cubicBezTo>
                  <a:lnTo>
                    <a:pt x="82640" y="606344"/>
                  </a:lnTo>
                  <a:lnTo>
                    <a:pt x="104871" y="553253"/>
                  </a:lnTo>
                  <a:cubicBezTo>
                    <a:pt x="179427" y="396855"/>
                    <a:pt x="292963" y="256298"/>
                    <a:pt x="442989" y="147298"/>
                  </a:cubicBezTo>
                  <a:cubicBezTo>
                    <a:pt x="502999" y="103698"/>
                    <a:pt x="566007" y="67212"/>
                    <a:pt x="631007" y="37677"/>
                  </a:cubicBezTo>
                  <a:lnTo>
                    <a:pt x="726266" y="0"/>
                  </a:lnTo>
                  <a:close/>
                </a:path>
              </a:pathLst>
            </a:custGeom>
            <a:solidFill>
              <a:schemeClr val="accent2"/>
            </a:solidFill>
            <a:ln w="12700">
              <a:solidFill>
                <a:srgbClr val="FFFFFF"/>
              </a:solidFill>
              <a:miter lim="800000"/>
            </a:ln>
          </p:spPr>
          <p:txBody>
            <a:bodyPr lIns="0" tIns="3037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A</a:t>
              </a:r>
            </a:p>
          </p:txBody>
        </p:sp>
        <p:sp>
          <p:nvSpPr>
            <p:cNvPr id="6" name="MH_SubTitle_2"/>
            <p:cNvSpPr/>
            <p:nvPr>
              <p:custDataLst>
                <p:tags r:id="rId3"/>
              </p:custDataLst>
            </p:nvPr>
          </p:nvSpPr>
          <p:spPr bwMode="auto">
            <a:xfrm rot="3293688">
              <a:off x="2656880" y="2058790"/>
              <a:ext cx="1110854" cy="1436687"/>
            </a:xfrm>
            <a:custGeom>
              <a:avLst/>
              <a:gdLst>
                <a:gd name="T0" fmla="*/ 235237 w 1479913"/>
                <a:gd name="T1" fmla="*/ 403387 h 1435996"/>
                <a:gd name="T2" fmla="*/ 247261 w 1479913"/>
                <a:gd name="T3" fmla="*/ 389748 h 1435996"/>
                <a:gd name="T4" fmla="*/ 303555 w 1479913"/>
                <a:gd name="T5" fmla="*/ 325899 h 1435996"/>
                <a:gd name="T6" fmla="*/ 950159 w 1479913"/>
                <a:gd name="T7" fmla="*/ 6168 h 1435996"/>
                <a:gd name="T8" fmla="*/ 1043472 w 1479913"/>
                <a:gd name="T9" fmla="*/ 0 h 1435996"/>
                <a:gd name="T10" fmla="*/ 1084289 w 1479913"/>
                <a:gd name="T11" fmla="*/ 29509 h 1435996"/>
                <a:gd name="T12" fmla="*/ 1481921 w 1479913"/>
                <a:gd name="T13" fmla="*/ 743688 h 1435996"/>
                <a:gd name="T14" fmla="*/ 1483591 w 1479913"/>
                <a:gd name="T15" fmla="*/ 768900 h 1435996"/>
                <a:gd name="T16" fmla="*/ 1392077 w 1479913"/>
                <a:gd name="T17" fmla="*/ 737049 h 1435996"/>
                <a:gd name="T18" fmla="*/ 1071052 w 1479913"/>
                <a:gd name="T19" fmla="*/ 693677 h 1435996"/>
                <a:gd name="T20" fmla="*/ 854338 w 1479913"/>
                <a:gd name="T21" fmla="*/ 718922 h 1435996"/>
                <a:gd name="T22" fmla="*/ 820101 w 1479913"/>
                <a:gd name="T23" fmla="*/ 728288 h 1435996"/>
                <a:gd name="T24" fmla="*/ 751539 w 1479913"/>
                <a:gd name="T25" fmla="*/ 747044 h 1435996"/>
                <a:gd name="T26" fmla="*/ 471758 w 1479913"/>
                <a:gd name="T27" fmla="*/ 886818 h 1435996"/>
                <a:gd name="T28" fmla="*/ 429688 w 1479913"/>
                <a:gd name="T29" fmla="*/ 919281 h 1435996"/>
                <a:gd name="T30" fmla="*/ 389815 w 1479913"/>
                <a:gd name="T31" fmla="*/ 950049 h 1435996"/>
                <a:gd name="T32" fmla="*/ 88952 w 1479913"/>
                <a:gd name="T33" fmla="*/ 1366267 h 1435996"/>
                <a:gd name="T34" fmla="*/ 63911 w 1479913"/>
                <a:gd name="T35" fmla="*/ 1438070 h 1435996"/>
                <a:gd name="T36" fmla="*/ 53422 w 1479913"/>
                <a:gd name="T37" fmla="*/ 1410773 h 1435996"/>
                <a:gd name="T38" fmla="*/ 0 w 1479913"/>
                <a:gd name="T39" fmla="*/ 1091591 h 1435996"/>
                <a:gd name="T40" fmla="*/ 2958 w 1479913"/>
                <a:gd name="T41" fmla="*/ 1006753 h 1435996"/>
                <a:gd name="T42" fmla="*/ 3841 w 1479913"/>
                <a:gd name="T43" fmla="*/ 981501 h 1435996"/>
                <a:gd name="T44" fmla="*/ 235237 w 1479913"/>
                <a:gd name="T45" fmla="*/ 403387 h 14359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9913"/>
                <a:gd name="T70" fmla="*/ 0 h 1435996"/>
                <a:gd name="T71" fmla="*/ 1479913 w 1479913"/>
                <a:gd name="T72" fmla="*/ 1435996 h 14359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9913" h="1435996">
                  <a:moveTo>
                    <a:pt x="234654" y="402805"/>
                  </a:moveTo>
                  <a:lnTo>
                    <a:pt x="246648" y="389187"/>
                  </a:lnTo>
                  <a:lnTo>
                    <a:pt x="302802" y="325428"/>
                  </a:lnTo>
                  <a:cubicBezTo>
                    <a:pt x="470261" y="152656"/>
                    <a:pt x="695391" y="35781"/>
                    <a:pt x="947803" y="6159"/>
                  </a:cubicBezTo>
                  <a:lnTo>
                    <a:pt x="1040885" y="0"/>
                  </a:lnTo>
                  <a:lnTo>
                    <a:pt x="1081601" y="29467"/>
                  </a:lnTo>
                  <a:cubicBezTo>
                    <a:pt x="1296576" y="201307"/>
                    <a:pt x="1444392" y="454144"/>
                    <a:pt x="1478246" y="742615"/>
                  </a:cubicBezTo>
                  <a:lnTo>
                    <a:pt x="1479913" y="767791"/>
                  </a:lnTo>
                  <a:lnTo>
                    <a:pt x="1388627" y="735987"/>
                  </a:lnTo>
                  <a:cubicBezTo>
                    <a:pt x="1287214" y="706174"/>
                    <a:pt x="1179649" y="690939"/>
                    <a:pt x="1068397" y="692677"/>
                  </a:cubicBezTo>
                  <a:cubicBezTo>
                    <a:pt x="994229" y="693835"/>
                    <a:pt x="921935" y="702482"/>
                    <a:pt x="852220" y="717885"/>
                  </a:cubicBezTo>
                  <a:lnTo>
                    <a:pt x="818068" y="727238"/>
                  </a:lnTo>
                  <a:lnTo>
                    <a:pt x="749675" y="745967"/>
                  </a:lnTo>
                  <a:cubicBezTo>
                    <a:pt x="649244" y="778934"/>
                    <a:pt x="555417" y="826281"/>
                    <a:pt x="470588" y="885539"/>
                  </a:cubicBezTo>
                  <a:lnTo>
                    <a:pt x="428623" y="917955"/>
                  </a:lnTo>
                  <a:lnTo>
                    <a:pt x="388849" y="948678"/>
                  </a:lnTo>
                  <a:cubicBezTo>
                    <a:pt x="257908" y="1060222"/>
                    <a:pt x="154178" y="1202570"/>
                    <a:pt x="88731" y="1364297"/>
                  </a:cubicBezTo>
                  <a:lnTo>
                    <a:pt x="63752" y="1435996"/>
                  </a:lnTo>
                  <a:lnTo>
                    <a:pt x="53290" y="1408738"/>
                  </a:lnTo>
                  <a:cubicBezTo>
                    <a:pt x="20324" y="1308306"/>
                    <a:pt x="1738" y="1201269"/>
                    <a:pt x="0" y="1090016"/>
                  </a:cubicBezTo>
                  <a:lnTo>
                    <a:pt x="2952" y="1005301"/>
                  </a:lnTo>
                  <a:lnTo>
                    <a:pt x="3832" y="980085"/>
                  </a:lnTo>
                  <a:cubicBezTo>
                    <a:pt x="22454" y="763044"/>
                    <a:pt x="105773" y="564036"/>
                    <a:pt x="234654" y="402805"/>
                  </a:cubicBezTo>
                  <a:close/>
                </a:path>
              </a:pathLst>
            </a:custGeom>
            <a:solidFill>
              <a:schemeClr val="accent1"/>
            </a:solidFill>
            <a:ln w="12700">
              <a:solidFill>
                <a:srgbClr val="FFFFFF"/>
              </a:solidFill>
              <a:miter lim="800000"/>
            </a:ln>
          </p:spPr>
          <p:txBody>
            <a:bodyPr lIns="227800" tIns="1898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B</a:t>
              </a:r>
            </a:p>
          </p:txBody>
        </p:sp>
        <p:sp>
          <p:nvSpPr>
            <p:cNvPr id="7" name="MH_SubTitle_3"/>
            <p:cNvSpPr/>
            <p:nvPr>
              <p:custDataLst>
                <p:tags r:id="rId4"/>
              </p:custDataLst>
            </p:nvPr>
          </p:nvSpPr>
          <p:spPr bwMode="auto">
            <a:xfrm rot="-2051988">
              <a:off x="2292350" y="2751535"/>
              <a:ext cx="1360488" cy="1256109"/>
            </a:xfrm>
            <a:custGeom>
              <a:avLst/>
              <a:gdLst>
                <a:gd name="T0" fmla="*/ 1124542 w 1360520"/>
                <a:gd name="T1" fmla="*/ 0 h 1674619"/>
                <a:gd name="T2" fmla="*/ 1157614 w 1360520"/>
                <a:gd name="T3" fmla="*/ 41463 h 1674619"/>
                <a:gd name="T4" fmla="*/ 1301567 w 1360520"/>
                <a:gd name="T5" fmla="*/ 318406 h 1674619"/>
                <a:gd name="T6" fmla="*/ 1321374 w 1360520"/>
                <a:gd name="T7" fmla="*/ 386518 h 1674619"/>
                <a:gd name="T8" fmla="*/ 1321375 w 1360520"/>
                <a:gd name="T9" fmla="*/ 386518 h 1674619"/>
                <a:gd name="T10" fmla="*/ 1331266 w 1360520"/>
                <a:gd name="T11" fmla="*/ 420527 h 1674619"/>
                <a:gd name="T12" fmla="*/ 1359884 w 1360520"/>
                <a:gd name="T13" fmla="*/ 636353 h 1674619"/>
                <a:gd name="T14" fmla="*/ 1321642 w 1360520"/>
                <a:gd name="T15" fmla="*/ 957339 h 1674619"/>
                <a:gd name="T16" fmla="*/ 1291288 w 1360520"/>
                <a:gd name="T17" fmla="*/ 1049148 h 1674619"/>
                <a:gd name="T18" fmla="*/ 1291288 w 1360520"/>
                <a:gd name="T19" fmla="*/ 1049150 h 1674619"/>
                <a:gd name="T20" fmla="*/ 1288633 w 1360520"/>
                <a:gd name="T21" fmla="*/ 1057180 h 1674619"/>
                <a:gd name="T22" fmla="*/ 735115 w 1360520"/>
                <a:gd name="T23" fmla="*/ 1646866 h 1674619"/>
                <a:gd name="T24" fmla="*/ 664673 w 1360520"/>
                <a:gd name="T25" fmla="*/ 1675198 h 1674619"/>
                <a:gd name="T26" fmla="*/ 592595 w 1360520"/>
                <a:gd name="T27" fmla="*/ 1651346 h 1674619"/>
                <a:gd name="T28" fmla="*/ 3154 w 1360520"/>
                <a:gd name="T29" fmla="*/ 1097597 h 1674619"/>
                <a:gd name="T30" fmla="*/ 0 w 1360520"/>
                <a:gd name="T31" fmla="*/ 1089752 h 1674619"/>
                <a:gd name="T32" fmla="*/ 84745 w 1360520"/>
                <a:gd name="T33" fmla="*/ 1091366 h 1674619"/>
                <a:gd name="T34" fmla="*/ 592540 w 1360520"/>
                <a:gd name="T35" fmla="*/ 945606 h 1674619"/>
                <a:gd name="T36" fmla="*/ 640765 w 1360520"/>
                <a:gd name="T37" fmla="*/ 914180 h 1674619"/>
                <a:gd name="T38" fmla="*/ 640765 w 1360520"/>
                <a:gd name="T39" fmla="*/ 914179 h 1674619"/>
                <a:gd name="T40" fmla="*/ 679390 w 1360520"/>
                <a:gd name="T41" fmla="*/ 889009 h 1674619"/>
                <a:gd name="T42" fmla="*/ 901110 w 1360520"/>
                <a:gd name="T43" fmla="*/ 674359 h 1674619"/>
                <a:gd name="T44" fmla="*/ 947058 w 1360520"/>
                <a:gd name="T45" fmla="*/ 608686 h 1674619"/>
                <a:gd name="T46" fmla="*/ 950785 w 1360520"/>
                <a:gd name="T47" fmla="*/ 607600 h 1674619"/>
                <a:gd name="T48" fmla="*/ 950784 w 1360520"/>
                <a:gd name="T49" fmla="*/ 607600 h 1674619"/>
                <a:gd name="T50" fmla="*/ 947057 w 1360520"/>
                <a:gd name="T51" fmla="*/ 608685 h 1674619"/>
                <a:gd name="T52" fmla="*/ 960329 w 1360520"/>
                <a:gd name="T53" fmla="*/ 589711 h 1674619"/>
                <a:gd name="T54" fmla="*/ 1122766 w 1360520"/>
                <a:gd name="T55" fmla="*/ 93303 h 1674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0520"/>
                <a:gd name="T85" fmla="*/ 0 h 1674619"/>
                <a:gd name="T86" fmla="*/ 1360520 w 1360520"/>
                <a:gd name="T87" fmla="*/ 1674619 h 16746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0520" h="1674619">
                  <a:moveTo>
                    <a:pt x="1124620" y="0"/>
                  </a:moveTo>
                  <a:lnTo>
                    <a:pt x="1157695" y="41448"/>
                  </a:lnTo>
                  <a:cubicBezTo>
                    <a:pt x="1218286" y="125330"/>
                    <a:pt x="1267110" y="218397"/>
                    <a:pt x="1301660" y="318295"/>
                  </a:cubicBezTo>
                  <a:lnTo>
                    <a:pt x="1321467" y="386383"/>
                  </a:lnTo>
                  <a:lnTo>
                    <a:pt x="1321468" y="386383"/>
                  </a:lnTo>
                  <a:lnTo>
                    <a:pt x="1331359" y="420383"/>
                  </a:lnTo>
                  <a:cubicBezTo>
                    <a:pt x="1347862" y="489845"/>
                    <a:pt x="1357650" y="561994"/>
                    <a:pt x="1359980" y="636134"/>
                  </a:cubicBezTo>
                  <a:cubicBezTo>
                    <a:pt x="1363475" y="747345"/>
                    <a:pt x="1349943" y="855138"/>
                    <a:pt x="1321735" y="957009"/>
                  </a:cubicBezTo>
                  <a:lnTo>
                    <a:pt x="1291378" y="1048785"/>
                  </a:lnTo>
                  <a:lnTo>
                    <a:pt x="1291378" y="1048787"/>
                  </a:lnTo>
                  <a:lnTo>
                    <a:pt x="1288723" y="1056814"/>
                  </a:lnTo>
                  <a:cubicBezTo>
                    <a:pt x="1188110" y="1317200"/>
                    <a:pt x="988719" y="1529531"/>
                    <a:pt x="735166" y="1646296"/>
                  </a:cubicBezTo>
                  <a:lnTo>
                    <a:pt x="664721" y="1674619"/>
                  </a:lnTo>
                  <a:lnTo>
                    <a:pt x="592637" y="1650776"/>
                  </a:lnTo>
                  <a:cubicBezTo>
                    <a:pt x="332251" y="1550163"/>
                    <a:pt x="119920" y="1350772"/>
                    <a:pt x="3154" y="1097219"/>
                  </a:cubicBezTo>
                  <a:lnTo>
                    <a:pt x="0" y="1089374"/>
                  </a:lnTo>
                  <a:lnTo>
                    <a:pt x="84751" y="1090988"/>
                  </a:lnTo>
                  <a:cubicBezTo>
                    <a:pt x="270101" y="1085162"/>
                    <a:pt x="443010" y="1032726"/>
                    <a:pt x="592582" y="945279"/>
                  </a:cubicBezTo>
                  <a:lnTo>
                    <a:pt x="640810" y="913865"/>
                  </a:lnTo>
                  <a:lnTo>
                    <a:pt x="640810" y="913864"/>
                  </a:lnTo>
                  <a:lnTo>
                    <a:pt x="679438" y="888703"/>
                  </a:lnTo>
                  <a:cubicBezTo>
                    <a:pt x="763319" y="828110"/>
                    <a:pt x="838015" y="755750"/>
                    <a:pt x="901173" y="674125"/>
                  </a:cubicBezTo>
                  <a:lnTo>
                    <a:pt x="947124" y="608476"/>
                  </a:lnTo>
                  <a:lnTo>
                    <a:pt x="950851" y="607390"/>
                  </a:lnTo>
                  <a:cubicBezTo>
                    <a:pt x="951472" y="607210"/>
                    <a:pt x="951472" y="607210"/>
                    <a:pt x="950850" y="607390"/>
                  </a:cubicBezTo>
                  <a:lnTo>
                    <a:pt x="947123" y="608475"/>
                  </a:lnTo>
                  <a:lnTo>
                    <a:pt x="960398" y="589507"/>
                  </a:lnTo>
                  <a:cubicBezTo>
                    <a:pt x="1052406" y="443639"/>
                    <a:pt x="1110186" y="274360"/>
                    <a:pt x="1122844" y="93270"/>
                  </a:cubicBezTo>
                  <a:lnTo>
                    <a:pt x="1124620" y="0"/>
                  </a:lnTo>
                  <a:close/>
                </a:path>
              </a:pathLst>
            </a:custGeom>
            <a:solidFill>
              <a:schemeClr val="accent2"/>
            </a:solidFill>
            <a:ln w="12700">
              <a:solidFill>
                <a:srgbClr val="FFFFFF"/>
              </a:solidFill>
              <a:miter lim="800000"/>
            </a:ln>
          </p:spPr>
          <p:txBody>
            <a:bodyPr lIns="0" tIns="0" rIns="0" bIns="303733"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C</a:t>
              </a:r>
            </a:p>
          </p:txBody>
        </p:sp>
        <p:sp>
          <p:nvSpPr>
            <p:cNvPr id="8" name="MH_SubTitle_4"/>
            <p:cNvSpPr/>
            <p:nvPr>
              <p:custDataLst>
                <p:tags r:id="rId5"/>
              </p:custDataLst>
            </p:nvPr>
          </p:nvSpPr>
          <p:spPr bwMode="auto">
            <a:xfrm rot="1555885">
              <a:off x="1463676" y="2868216"/>
              <a:ext cx="1439863" cy="1157288"/>
            </a:xfrm>
            <a:custGeom>
              <a:avLst/>
              <a:gdLst>
                <a:gd name="T0" fmla="*/ 1323670 w 1440240"/>
                <a:gd name="T1" fmla="*/ 0 h 1543357"/>
                <a:gd name="T2" fmla="*/ 1357689 w 1440240"/>
                <a:gd name="T3" fmla="*/ 72499 h 1543357"/>
                <a:gd name="T4" fmla="*/ 1433278 w 1440240"/>
                <a:gd name="T5" fmla="*/ 371464 h 1543357"/>
                <a:gd name="T6" fmla="*/ 1435857 w 1440240"/>
                <a:gd name="T7" fmla="*/ 417465 h 1543357"/>
                <a:gd name="T8" fmla="*/ 1439077 w 1440240"/>
                <a:gd name="T9" fmla="*/ 474895 h 1543357"/>
                <a:gd name="T10" fmla="*/ 1312622 w 1440240"/>
                <a:gd name="T11" fmla="*/ 987529 h 1543357"/>
                <a:gd name="T12" fmla="*/ 1269052 w 1440240"/>
                <a:gd name="T13" fmla="*/ 1060176 h 1543357"/>
                <a:gd name="T14" fmla="*/ 1256081 w 1440240"/>
                <a:gd name="T15" fmla="*/ 1081801 h 1543357"/>
                <a:gd name="T16" fmla="*/ 578061 w 1440240"/>
                <a:gd name="T17" fmla="*/ 1534821 h 1543357"/>
                <a:gd name="T18" fmla="*/ 528422 w 1440240"/>
                <a:gd name="T19" fmla="*/ 1542436 h 1543357"/>
                <a:gd name="T20" fmla="*/ 448489 w 1440240"/>
                <a:gd name="T21" fmla="*/ 1494475 h 1543357"/>
                <a:gd name="T22" fmla="*/ 20823 w 1440240"/>
                <a:gd name="T23" fmla="*/ 916224 h 1543357"/>
                <a:gd name="T24" fmla="*/ 0 w 1440240"/>
                <a:gd name="T25" fmla="*/ 833905 h 1543357"/>
                <a:gd name="T26" fmla="*/ 68854 w 1440240"/>
                <a:gd name="T27" fmla="*/ 850629 h 1543357"/>
                <a:gd name="T28" fmla="*/ 582271 w 1440240"/>
                <a:gd name="T29" fmla="*/ 822728 h 1543357"/>
                <a:gd name="T30" fmla="*/ 662215 w 1440240"/>
                <a:gd name="T31" fmla="*/ 794154 h 1543357"/>
                <a:gd name="T32" fmla="*/ 662215 w 1440240"/>
                <a:gd name="T33" fmla="*/ 794153 h 1543357"/>
                <a:gd name="T34" fmla="*/ 679287 w 1440240"/>
                <a:gd name="T35" fmla="*/ 788050 h 1543357"/>
                <a:gd name="T36" fmla="*/ 1024140 w 1440240"/>
                <a:gd name="T37" fmla="*/ 559763 h 1543357"/>
                <a:gd name="T38" fmla="*/ 1026758 w 1440240"/>
                <a:gd name="T39" fmla="*/ 556901 h 1543357"/>
                <a:gd name="T40" fmla="*/ 1026761 w 1440240"/>
                <a:gd name="T41" fmla="*/ 556902 h 1543357"/>
                <a:gd name="T42" fmla="*/ 1095897 w 1440240"/>
                <a:gd name="T43" fmla="*/ 481408 h 1543357"/>
                <a:gd name="T44" fmla="*/ 1216953 w 1440240"/>
                <a:gd name="T45" fmla="*/ 300712 h 1543357"/>
                <a:gd name="T46" fmla="*/ 1299518 w 1440240"/>
                <a:gd name="T47" fmla="*/ 99486 h 15433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240"/>
                <a:gd name="T73" fmla="*/ 0 h 1543357"/>
                <a:gd name="T74" fmla="*/ 1440240 w 1440240"/>
                <a:gd name="T75" fmla="*/ 1543357 h 15433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240" h="1543357">
                  <a:moveTo>
                    <a:pt x="1324711" y="0"/>
                  </a:moveTo>
                  <a:lnTo>
                    <a:pt x="1358756" y="72541"/>
                  </a:lnTo>
                  <a:cubicBezTo>
                    <a:pt x="1398084" y="167961"/>
                    <a:pt x="1423633" y="268771"/>
                    <a:pt x="1434403" y="371686"/>
                  </a:cubicBezTo>
                  <a:lnTo>
                    <a:pt x="1436985" y="417714"/>
                  </a:lnTo>
                  <a:lnTo>
                    <a:pt x="1440208" y="475179"/>
                  </a:lnTo>
                  <a:cubicBezTo>
                    <a:pt x="1441550" y="648433"/>
                    <a:pt x="1400909" y="824488"/>
                    <a:pt x="1313654" y="988119"/>
                  </a:cubicBezTo>
                  <a:lnTo>
                    <a:pt x="1270048" y="1060809"/>
                  </a:lnTo>
                  <a:lnTo>
                    <a:pt x="1257068" y="1082446"/>
                  </a:lnTo>
                  <a:cubicBezTo>
                    <a:pt x="1095208" y="1323616"/>
                    <a:pt x="848239" y="1481041"/>
                    <a:pt x="578514" y="1535736"/>
                  </a:cubicBezTo>
                  <a:lnTo>
                    <a:pt x="528836" y="1543357"/>
                  </a:lnTo>
                  <a:lnTo>
                    <a:pt x="448840" y="1495366"/>
                  </a:lnTo>
                  <a:cubicBezTo>
                    <a:pt x="237816" y="1353739"/>
                    <a:pt x="90910" y="1146949"/>
                    <a:pt x="20838" y="916770"/>
                  </a:cubicBezTo>
                  <a:lnTo>
                    <a:pt x="0" y="834403"/>
                  </a:lnTo>
                  <a:lnTo>
                    <a:pt x="68908" y="851136"/>
                  </a:lnTo>
                  <a:cubicBezTo>
                    <a:pt x="241966" y="884120"/>
                    <a:pt x="418314" y="873271"/>
                    <a:pt x="582728" y="823220"/>
                  </a:cubicBezTo>
                  <a:lnTo>
                    <a:pt x="662734" y="794628"/>
                  </a:lnTo>
                  <a:lnTo>
                    <a:pt x="662734" y="794627"/>
                  </a:lnTo>
                  <a:lnTo>
                    <a:pt x="679821" y="788521"/>
                  </a:lnTo>
                  <a:cubicBezTo>
                    <a:pt x="807046" y="736084"/>
                    <a:pt x="924685" y="659151"/>
                    <a:pt x="1024944" y="560096"/>
                  </a:cubicBezTo>
                  <a:lnTo>
                    <a:pt x="1027565" y="557234"/>
                  </a:lnTo>
                  <a:cubicBezTo>
                    <a:pt x="1027566" y="557235"/>
                    <a:pt x="1027567" y="557234"/>
                    <a:pt x="1027568" y="557235"/>
                  </a:cubicBezTo>
                  <a:lnTo>
                    <a:pt x="1096758" y="481696"/>
                  </a:lnTo>
                  <a:cubicBezTo>
                    <a:pt x="1142298" y="426711"/>
                    <a:pt x="1183008" y="366344"/>
                    <a:pt x="1217910" y="300892"/>
                  </a:cubicBezTo>
                  <a:cubicBezTo>
                    <a:pt x="1252812" y="235439"/>
                    <a:pt x="1280255" y="168000"/>
                    <a:pt x="1300538" y="99546"/>
                  </a:cubicBezTo>
                  <a:lnTo>
                    <a:pt x="1324711" y="0"/>
                  </a:lnTo>
                  <a:close/>
                </a:path>
              </a:pathLst>
            </a:custGeom>
            <a:solidFill>
              <a:schemeClr val="accent1"/>
            </a:solidFill>
            <a:ln w="12700">
              <a:solidFill>
                <a:srgbClr val="FFFFFF"/>
              </a:solidFill>
              <a:miter lim="800000"/>
            </a:ln>
          </p:spPr>
          <p:txBody>
            <a:bodyPr lIns="0" tIns="0" rIns="113900" bIns="303733"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D</a:t>
              </a:r>
            </a:p>
          </p:txBody>
        </p:sp>
      </p:grpSp>
      <p:grpSp>
        <p:nvGrpSpPr>
          <p:cNvPr id="9" name="组合 19"/>
          <p:cNvGrpSpPr/>
          <p:nvPr/>
        </p:nvGrpSpPr>
        <p:grpSpPr>
          <a:xfrm>
            <a:off x="5999150" y="1896500"/>
            <a:ext cx="5581320" cy="688048"/>
            <a:chOff x="6723969" y="2930779"/>
            <a:chExt cx="5292209" cy="652408"/>
          </a:xfrm>
        </p:grpSpPr>
        <p:sp>
          <p:nvSpPr>
            <p:cNvPr id="10" name="矩形 9"/>
            <p:cNvSpPr/>
            <p:nvPr/>
          </p:nvSpPr>
          <p:spPr>
            <a:xfrm>
              <a:off x="6723969" y="3285516"/>
              <a:ext cx="5292209" cy="29767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1" name="矩形 10"/>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2" name="组合 32"/>
          <p:cNvGrpSpPr/>
          <p:nvPr/>
        </p:nvGrpSpPr>
        <p:grpSpPr>
          <a:xfrm>
            <a:off x="5999150" y="2819644"/>
            <a:ext cx="5581320" cy="688048"/>
            <a:chOff x="6723969" y="2930779"/>
            <a:chExt cx="5292209" cy="652407"/>
          </a:xfrm>
        </p:grpSpPr>
        <p:sp>
          <p:nvSpPr>
            <p:cNvPr id="13" name="矩形 12"/>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4" name="矩形 13"/>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5" name="组合 35"/>
          <p:cNvGrpSpPr/>
          <p:nvPr/>
        </p:nvGrpSpPr>
        <p:grpSpPr>
          <a:xfrm>
            <a:off x="5999150" y="3742785"/>
            <a:ext cx="5581320" cy="688048"/>
            <a:chOff x="6723969" y="2930779"/>
            <a:chExt cx="5292209" cy="652407"/>
          </a:xfrm>
        </p:grpSpPr>
        <p:sp>
          <p:nvSpPr>
            <p:cNvPr id="16" name="矩形 15"/>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38"/>
          <p:cNvGrpSpPr/>
          <p:nvPr/>
        </p:nvGrpSpPr>
        <p:grpSpPr>
          <a:xfrm>
            <a:off x="5999150" y="4665925"/>
            <a:ext cx="5581320" cy="688048"/>
            <a:chOff x="6723969" y="2930779"/>
            <a:chExt cx="5292209" cy="652407"/>
          </a:xfrm>
        </p:grpSpPr>
        <p:sp>
          <p:nvSpPr>
            <p:cNvPr id="19" name="矩形 18"/>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21" name="组合 41"/>
          <p:cNvGrpSpPr/>
          <p:nvPr/>
        </p:nvGrpSpPr>
        <p:grpSpPr>
          <a:xfrm>
            <a:off x="5999150" y="5589068"/>
            <a:ext cx="5581320" cy="688048"/>
            <a:chOff x="6723969" y="2930779"/>
            <a:chExt cx="5292209" cy="652407"/>
          </a:xfrm>
        </p:grpSpPr>
        <p:sp>
          <p:nvSpPr>
            <p:cNvPr id="22" name="矩形 21"/>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3" name="矩形 22"/>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4" name="文本框 23"/>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25" name="矩形 24"/>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8"/>
          <p:cNvGrpSpPr/>
          <p:nvPr/>
        </p:nvGrpSpPr>
        <p:grpSpPr>
          <a:xfrm>
            <a:off x="1120066" y="2114954"/>
            <a:ext cx="2108327" cy="2108327"/>
            <a:chOff x="874713" y="2210027"/>
            <a:chExt cx="1999116" cy="1999116"/>
          </a:xfrm>
        </p:grpSpPr>
        <p:sp>
          <p:nvSpPr>
            <p:cNvPr id="4" name="椭圆 3"/>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5" name="不完整圆 7"/>
            <p:cNvSpPr/>
            <p:nvPr/>
          </p:nvSpPr>
          <p:spPr>
            <a:xfrm>
              <a:off x="874713" y="2210027"/>
              <a:ext cx="1999116" cy="1999116"/>
            </a:xfrm>
            <a:prstGeom prst="pie">
              <a:avLst>
                <a:gd name="adj1" fmla="val 1988423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6" name="组合 9"/>
          <p:cNvGrpSpPr/>
          <p:nvPr/>
        </p:nvGrpSpPr>
        <p:grpSpPr>
          <a:xfrm>
            <a:off x="3992717" y="2114954"/>
            <a:ext cx="2108327" cy="2108327"/>
            <a:chOff x="874713" y="2210027"/>
            <a:chExt cx="1999116" cy="1999116"/>
          </a:xfrm>
        </p:grpSpPr>
        <p:sp>
          <p:nvSpPr>
            <p:cNvPr id="7" name="椭圆 6"/>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8" name="不完整圆 11"/>
            <p:cNvSpPr/>
            <p:nvPr/>
          </p:nvSpPr>
          <p:spPr>
            <a:xfrm>
              <a:off x="874713" y="2210027"/>
              <a:ext cx="1999116" cy="1999116"/>
            </a:xfrm>
            <a:prstGeom prst="pie">
              <a:avLst>
                <a:gd name="adj1" fmla="val 6893221"/>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9" name="组合 12"/>
          <p:cNvGrpSpPr/>
          <p:nvPr/>
        </p:nvGrpSpPr>
        <p:grpSpPr>
          <a:xfrm>
            <a:off x="6865367" y="2114954"/>
            <a:ext cx="2108327" cy="2108327"/>
            <a:chOff x="874713" y="2210027"/>
            <a:chExt cx="1999116" cy="1999116"/>
          </a:xfrm>
        </p:grpSpPr>
        <p:sp>
          <p:nvSpPr>
            <p:cNvPr id="10" name="椭圆 9"/>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11" name="不完整圆 14"/>
            <p:cNvSpPr/>
            <p:nvPr/>
          </p:nvSpPr>
          <p:spPr>
            <a:xfrm>
              <a:off x="874713" y="2210027"/>
              <a:ext cx="1999116" cy="1999116"/>
            </a:xfrm>
            <a:prstGeom prst="pie">
              <a:avLst>
                <a:gd name="adj1" fmla="val 393807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12" name="组合 15"/>
          <p:cNvGrpSpPr/>
          <p:nvPr/>
        </p:nvGrpSpPr>
        <p:grpSpPr>
          <a:xfrm>
            <a:off x="9738017" y="2114954"/>
            <a:ext cx="2108327" cy="2108327"/>
            <a:chOff x="874713" y="2210027"/>
            <a:chExt cx="1999116" cy="1999116"/>
          </a:xfrm>
        </p:grpSpPr>
        <p:sp>
          <p:nvSpPr>
            <p:cNvPr id="13" name="椭圆 12"/>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14" name="不完整圆 17"/>
            <p:cNvSpPr/>
            <p:nvPr/>
          </p:nvSpPr>
          <p:spPr>
            <a:xfrm>
              <a:off x="874713" y="2210027"/>
              <a:ext cx="1999116" cy="1999116"/>
            </a:xfrm>
            <a:prstGeom prst="pie">
              <a:avLst>
                <a:gd name="adj1" fmla="val 542284"/>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15" name="组合 19"/>
          <p:cNvGrpSpPr/>
          <p:nvPr/>
        </p:nvGrpSpPr>
        <p:grpSpPr>
          <a:xfrm>
            <a:off x="992003" y="4590361"/>
            <a:ext cx="2364452" cy="1131247"/>
            <a:chOff x="6723970" y="2930779"/>
            <a:chExt cx="2241974" cy="1072648"/>
          </a:xfrm>
        </p:grpSpPr>
        <p:sp>
          <p:nvSpPr>
            <p:cNvPr id="16" name="矩形 15"/>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22"/>
          <p:cNvGrpSpPr/>
          <p:nvPr/>
        </p:nvGrpSpPr>
        <p:grpSpPr>
          <a:xfrm>
            <a:off x="3864654" y="4590357"/>
            <a:ext cx="2364452" cy="1131246"/>
            <a:chOff x="6723970" y="2930779"/>
            <a:chExt cx="2241974" cy="1072648"/>
          </a:xfrm>
        </p:grpSpPr>
        <p:sp>
          <p:nvSpPr>
            <p:cNvPr id="19" name="矩形 18"/>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6723970" y="2930779"/>
              <a:ext cx="2241974" cy="40844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smtClean="0">
                  <a:solidFill>
                    <a:schemeClr val="bg1"/>
                  </a:solidFill>
                  <a:latin typeface="微软雅黑" panose="020B0503020204020204" pitchFamily="34" charset="-122"/>
                  <a:ea typeface="微软雅黑" panose="020B0503020204020204" pitchFamily="34" charset="-122"/>
                  <a:cs typeface="Hiragino Sans GB W3" charset="-122"/>
                </a:rPr>
                <a:t>标题文字添加</a:t>
              </a:r>
              <a:endPar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endParaRPr>
            </a:p>
          </p:txBody>
        </p:sp>
      </p:grpSp>
      <p:grpSp>
        <p:nvGrpSpPr>
          <p:cNvPr id="21" name="组合 25"/>
          <p:cNvGrpSpPr/>
          <p:nvPr/>
        </p:nvGrpSpPr>
        <p:grpSpPr>
          <a:xfrm>
            <a:off x="6737305" y="4590361"/>
            <a:ext cx="2364452" cy="1131247"/>
            <a:chOff x="6723970" y="2930779"/>
            <a:chExt cx="2241974" cy="1072648"/>
          </a:xfrm>
        </p:grpSpPr>
        <p:sp>
          <p:nvSpPr>
            <p:cNvPr id="22" name="矩形 21"/>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3" name="矩形 22"/>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24" name="组合 28"/>
          <p:cNvGrpSpPr/>
          <p:nvPr/>
        </p:nvGrpSpPr>
        <p:grpSpPr>
          <a:xfrm>
            <a:off x="9609955" y="4590361"/>
            <a:ext cx="2364452" cy="1131247"/>
            <a:chOff x="6723970" y="2930779"/>
            <a:chExt cx="2241974" cy="1072648"/>
          </a:xfrm>
        </p:grpSpPr>
        <p:sp>
          <p:nvSpPr>
            <p:cNvPr id="25" name="矩形 24"/>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6" name="矩形 25"/>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7" name="矩形 26"/>
          <p:cNvSpPr/>
          <p:nvPr/>
        </p:nvSpPr>
        <p:spPr>
          <a:xfrm>
            <a:off x="1335590"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86%</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28" name="矩形 27"/>
          <p:cNvSpPr/>
          <p:nvPr/>
        </p:nvSpPr>
        <p:spPr>
          <a:xfrm>
            <a:off x="4073714"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45%</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29" name="矩形 28"/>
          <p:cNvSpPr/>
          <p:nvPr/>
        </p:nvSpPr>
        <p:spPr>
          <a:xfrm>
            <a:off x="6946365"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62%</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30" name="矩形 29"/>
          <p:cNvSpPr/>
          <p:nvPr/>
        </p:nvSpPr>
        <p:spPr>
          <a:xfrm>
            <a:off x="9946575"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74%</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31" name="文本框 3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32" name="矩形 3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4653741" y="2229915"/>
            <a:ext cx="3551269" cy="355126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Hiragino Sans GB W3" charset="-122"/>
              <a:ea typeface="Hiragino Sans GB W3" charset="-122"/>
              <a:cs typeface="Hiragino Sans GB W3" charset="-122"/>
            </a:endParaRPr>
          </a:p>
        </p:txBody>
      </p:sp>
      <p:grpSp>
        <p:nvGrpSpPr>
          <p:cNvPr id="20" name="组合 7"/>
          <p:cNvGrpSpPr/>
          <p:nvPr/>
        </p:nvGrpSpPr>
        <p:grpSpPr>
          <a:xfrm>
            <a:off x="4035321" y="1602321"/>
            <a:ext cx="4788109" cy="4788107"/>
            <a:chOff x="3825957" y="1519321"/>
            <a:chExt cx="4540086" cy="4540084"/>
          </a:xfrm>
        </p:grpSpPr>
        <p:sp>
          <p:nvSpPr>
            <p:cNvPr id="21" name="任意多边形: 形状 13"/>
            <p:cNvSpPr/>
            <p:nvPr/>
          </p:nvSpPr>
          <p:spPr>
            <a:xfrm>
              <a:off x="5471885" y="1519321"/>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2" name="任意多边形: 形状 14"/>
            <p:cNvSpPr/>
            <p:nvPr/>
          </p:nvSpPr>
          <p:spPr>
            <a:xfrm>
              <a:off x="7117813" y="3165249"/>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3" name="任意多边形: 形状 15"/>
            <p:cNvSpPr/>
            <p:nvPr/>
          </p:nvSpPr>
          <p:spPr>
            <a:xfrm>
              <a:off x="5471885" y="4811177"/>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4" name="任意多边形: 形状 16"/>
            <p:cNvSpPr/>
            <p:nvPr/>
          </p:nvSpPr>
          <p:spPr>
            <a:xfrm>
              <a:off x="3825957" y="3165249"/>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grpSp>
      <p:sp>
        <p:nvSpPr>
          <p:cNvPr id="25" name="椭圆 18"/>
          <p:cNvSpPr/>
          <p:nvPr/>
        </p:nvSpPr>
        <p:spPr>
          <a:xfrm>
            <a:off x="6130226" y="1908464"/>
            <a:ext cx="598298" cy="704132"/>
          </a:xfrm>
          <a:custGeom>
            <a:avLst/>
            <a:gdLst>
              <a:gd name="connsiteX0" fmla="*/ 119379 w 281919"/>
              <a:gd name="connsiteY0" fmla="*/ 73025 h 331788"/>
              <a:gd name="connsiteX1" fmla="*/ 144779 w 281919"/>
              <a:gd name="connsiteY1" fmla="*/ 98425 h 331788"/>
              <a:gd name="connsiteX2" fmla="*/ 119379 w 281919"/>
              <a:gd name="connsiteY2" fmla="*/ 123825 h 331788"/>
              <a:gd name="connsiteX3" fmla="*/ 93979 w 281919"/>
              <a:gd name="connsiteY3" fmla="*/ 98425 h 331788"/>
              <a:gd name="connsiteX4" fmla="*/ 119379 w 281919"/>
              <a:gd name="connsiteY4" fmla="*/ 73025 h 331788"/>
              <a:gd name="connsiteX5" fmla="*/ 114848 w 281919"/>
              <a:gd name="connsiteY5" fmla="*/ 31750 h 331788"/>
              <a:gd name="connsiteX6" fmla="*/ 109669 w 281919"/>
              <a:gd name="connsiteY6" fmla="*/ 35634 h 331788"/>
              <a:gd name="connsiteX7" fmla="*/ 103196 w 281919"/>
              <a:gd name="connsiteY7" fmla="*/ 48581 h 331788"/>
              <a:gd name="connsiteX8" fmla="*/ 100607 w 281919"/>
              <a:gd name="connsiteY8" fmla="*/ 52465 h 331788"/>
              <a:gd name="connsiteX9" fmla="*/ 95428 w 281919"/>
              <a:gd name="connsiteY9" fmla="*/ 52465 h 331788"/>
              <a:gd name="connsiteX10" fmla="*/ 82481 w 281919"/>
              <a:gd name="connsiteY10" fmla="*/ 47286 h 331788"/>
              <a:gd name="connsiteX11" fmla="*/ 76008 w 281919"/>
              <a:gd name="connsiteY11" fmla="*/ 48581 h 331788"/>
              <a:gd name="connsiteX12" fmla="*/ 69535 w 281919"/>
              <a:gd name="connsiteY12" fmla="*/ 55054 h 331788"/>
              <a:gd name="connsiteX13" fmla="*/ 68240 w 281919"/>
              <a:gd name="connsiteY13" fmla="*/ 60233 h 331788"/>
              <a:gd name="connsiteX14" fmla="*/ 73419 w 281919"/>
              <a:gd name="connsiteY14" fmla="*/ 74474 h 331788"/>
              <a:gd name="connsiteX15" fmla="*/ 73419 w 281919"/>
              <a:gd name="connsiteY15" fmla="*/ 78358 h 331788"/>
              <a:gd name="connsiteX16" fmla="*/ 73419 w 281919"/>
              <a:gd name="connsiteY16" fmla="*/ 79652 h 331788"/>
              <a:gd name="connsiteX17" fmla="*/ 70829 w 281919"/>
              <a:gd name="connsiteY17" fmla="*/ 82242 h 331788"/>
              <a:gd name="connsiteX18" fmla="*/ 56588 w 281919"/>
              <a:gd name="connsiteY18" fmla="*/ 88715 h 331788"/>
              <a:gd name="connsiteX19" fmla="*/ 52704 w 281919"/>
              <a:gd name="connsiteY19" fmla="*/ 93894 h 331788"/>
              <a:gd name="connsiteX20" fmla="*/ 52704 w 281919"/>
              <a:gd name="connsiteY20" fmla="*/ 102956 h 331788"/>
              <a:gd name="connsiteX21" fmla="*/ 56588 w 281919"/>
              <a:gd name="connsiteY21" fmla="*/ 108135 h 331788"/>
              <a:gd name="connsiteX22" fmla="*/ 70829 w 281919"/>
              <a:gd name="connsiteY22" fmla="*/ 113314 h 331788"/>
              <a:gd name="connsiteX23" fmla="*/ 73419 w 281919"/>
              <a:gd name="connsiteY23" fmla="*/ 117198 h 331788"/>
              <a:gd name="connsiteX24" fmla="*/ 73419 w 281919"/>
              <a:gd name="connsiteY24" fmla="*/ 122376 h 331788"/>
              <a:gd name="connsiteX25" fmla="*/ 68240 w 281919"/>
              <a:gd name="connsiteY25" fmla="*/ 135323 h 331788"/>
              <a:gd name="connsiteX26" fmla="*/ 69535 w 281919"/>
              <a:gd name="connsiteY26" fmla="*/ 141796 h 331788"/>
              <a:gd name="connsiteX27" fmla="*/ 76008 w 281919"/>
              <a:gd name="connsiteY27" fmla="*/ 148269 h 331788"/>
              <a:gd name="connsiteX28" fmla="*/ 82481 w 281919"/>
              <a:gd name="connsiteY28" fmla="*/ 149564 h 331788"/>
              <a:gd name="connsiteX29" fmla="*/ 95428 w 281919"/>
              <a:gd name="connsiteY29" fmla="*/ 144386 h 331788"/>
              <a:gd name="connsiteX30" fmla="*/ 100607 w 281919"/>
              <a:gd name="connsiteY30" fmla="*/ 144386 h 331788"/>
              <a:gd name="connsiteX31" fmla="*/ 104491 w 281919"/>
              <a:gd name="connsiteY31" fmla="*/ 146975 h 331788"/>
              <a:gd name="connsiteX32" fmla="*/ 109669 w 281919"/>
              <a:gd name="connsiteY32" fmla="*/ 161216 h 331788"/>
              <a:gd name="connsiteX33" fmla="*/ 114848 w 281919"/>
              <a:gd name="connsiteY33" fmla="*/ 165100 h 331788"/>
              <a:gd name="connsiteX34" fmla="*/ 123911 w 281919"/>
              <a:gd name="connsiteY34" fmla="*/ 165100 h 331788"/>
              <a:gd name="connsiteX35" fmla="*/ 129089 w 281919"/>
              <a:gd name="connsiteY35" fmla="*/ 161216 h 331788"/>
              <a:gd name="connsiteX36" fmla="*/ 135562 w 281919"/>
              <a:gd name="connsiteY36" fmla="*/ 146975 h 331788"/>
              <a:gd name="connsiteX37" fmla="*/ 138152 w 281919"/>
              <a:gd name="connsiteY37" fmla="*/ 144386 h 331788"/>
              <a:gd name="connsiteX38" fmla="*/ 143330 w 281919"/>
              <a:gd name="connsiteY38" fmla="*/ 144386 h 331788"/>
              <a:gd name="connsiteX39" fmla="*/ 157572 w 281919"/>
              <a:gd name="connsiteY39" fmla="*/ 149564 h 331788"/>
              <a:gd name="connsiteX40" fmla="*/ 162750 w 281919"/>
              <a:gd name="connsiteY40" fmla="*/ 148269 h 331788"/>
              <a:gd name="connsiteX41" fmla="*/ 169224 w 281919"/>
              <a:gd name="connsiteY41" fmla="*/ 141796 h 331788"/>
              <a:gd name="connsiteX42" fmla="*/ 170518 w 281919"/>
              <a:gd name="connsiteY42" fmla="*/ 135323 h 331788"/>
              <a:gd name="connsiteX43" fmla="*/ 165340 w 281919"/>
              <a:gd name="connsiteY43" fmla="*/ 121082 h 331788"/>
              <a:gd name="connsiteX44" fmla="*/ 165340 w 281919"/>
              <a:gd name="connsiteY44" fmla="*/ 117198 h 331788"/>
              <a:gd name="connsiteX45" fmla="*/ 167929 w 281919"/>
              <a:gd name="connsiteY45" fmla="*/ 113314 h 331788"/>
              <a:gd name="connsiteX46" fmla="*/ 182170 w 281919"/>
              <a:gd name="connsiteY46" fmla="*/ 108135 h 331788"/>
              <a:gd name="connsiteX47" fmla="*/ 186054 w 281919"/>
              <a:gd name="connsiteY47" fmla="*/ 102956 h 331788"/>
              <a:gd name="connsiteX48" fmla="*/ 186054 w 281919"/>
              <a:gd name="connsiteY48" fmla="*/ 93894 h 331788"/>
              <a:gd name="connsiteX49" fmla="*/ 182170 w 281919"/>
              <a:gd name="connsiteY49" fmla="*/ 88715 h 331788"/>
              <a:gd name="connsiteX50" fmla="*/ 167929 w 281919"/>
              <a:gd name="connsiteY50" fmla="*/ 82242 h 331788"/>
              <a:gd name="connsiteX51" fmla="*/ 165340 w 281919"/>
              <a:gd name="connsiteY51" fmla="*/ 79652 h 331788"/>
              <a:gd name="connsiteX52" fmla="*/ 165340 w 281919"/>
              <a:gd name="connsiteY52" fmla="*/ 74474 h 331788"/>
              <a:gd name="connsiteX53" fmla="*/ 170518 w 281919"/>
              <a:gd name="connsiteY53" fmla="*/ 60233 h 331788"/>
              <a:gd name="connsiteX54" fmla="*/ 169224 w 281919"/>
              <a:gd name="connsiteY54" fmla="*/ 53759 h 331788"/>
              <a:gd name="connsiteX55" fmla="*/ 162750 w 281919"/>
              <a:gd name="connsiteY55" fmla="*/ 48581 h 331788"/>
              <a:gd name="connsiteX56" fmla="*/ 156277 w 281919"/>
              <a:gd name="connsiteY56" fmla="*/ 47286 h 331788"/>
              <a:gd name="connsiteX57" fmla="*/ 143330 w 281919"/>
              <a:gd name="connsiteY57" fmla="*/ 52465 h 331788"/>
              <a:gd name="connsiteX58" fmla="*/ 138152 w 281919"/>
              <a:gd name="connsiteY58" fmla="*/ 52465 h 331788"/>
              <a:gd name="connsiteX59" fmla="*/ 135562 w 281919"/>
              <a:gd name="connsiteY59" fmla="*/ 49875 h 331788"/>
              <a:gd name="connsiteX60" fmla="*/ 129089 w 281919"/>
              <a:gd name="connsiteY60" fmla="*/ 35634 h 331788"/>
              <a:gd name="connsiteX61" fmla="*/ 123911 w 281919"/>
              <a:gd name="connsiteY61" fmla="*/ 31750 h 331788"/>
              <a:gd name="connsiteX62" fmla="*/ 114848 w 281919"/>
              <a:gd name="connsiteY62" fmla="*/ 31750 h 331788"/>
              <a:gd name="connsiteX63" fmla="*/ 124149 w 281919"/>
              <a:gd name="connsiteY63" fmla="*/ 0 h 331788"/>
              <a:gd name="connsiteX64" fmla="*/ 249569 w 281919"/>
              <a:gd name="connsiteY64" fmla="*/ 125717 h 331788"/>
              <a:gd name="connsiteX65" fmla="*/ 257327 w 281919"/>
              <a:gd name="connsiteY65" fmla="*/ 156822 h 331788"/>
              <a:gd name="connsiteX66" fmla="*/ 280600 w 281919"/>
              <a:gd name="connsiteY66" fmla="*/ 200887 h 331788"/>
              <a:gd name="connsiteX67" fmla="*/ 271549 w 281919"/>
              <a:gd name="connsiteY67" fmla="*/ 217736 h 331788"/>
              <a:gd name="connsiteX68" fmla="*/ 249569 w 281919"/>
              <a:gd name="connsiteY68" fmla="*/ 217736 h 331788"/>
              <a:gd name="connsiteX69" fmla="*/ 249569 w 281919"/>
              <a:gd name="connsiteY69" fmla="*/ 263098 h 331788"/>
              <a:gd name="connsiteX70" fmla="*/ 223709 w 281919"/>
              <a:gd name="connsiteY70" fmla="*/ 290315 h 331788"/>
              <a:gd name="connsiteX71" fmla="*/ 187505 w 281919"/>
              <a:gd name="connsiteY71" fmla="*/ 290315 h 331788"/>
              <a:gd name="connsiteX72" fmla="*/ 187505 w 281919"/>
              <a:gd name="connsiteY72" fmla="*/ 322716 h 331788"/>
              <a:gd name="connsiteX73" fmla="*/ 178454 w 281919"/>
              <a:gd name="connsiteY73" fmla="*/ 331788 h 331788"/>
              <a:gd name="connsiteX74" fmla="*/ 49155 w 281919"/>
              <a:gd name="connsiteY74" fmla="*/ 331788 h 331788"/>
              <a:gd name="connsiteX75" fmla="*/ 38811 w 281919"/>
              <a:gd name="connsiteY75" fmla="*/ 322716 h 331788"/>
              <a:gd name="connsiteX76" fmla="*/ 38811 w 281919"/>
              <a:gd name="connsiteY76" fmla="*/ 289019 h 331788"/>
              <a:gd name="connsiteX77" fmla="*/ 12952 w 281919"/>
              <a:gd name="connsiteY77" fmla="*/ 182743 h 331788"/>
              <a:gd name="connsiteX78" fmla="*/ 22 w 281919"/>
              <a:gd name="connsiteY78" fmla="*/ 127013 h 331788"/>
              <a:gd name="connsiteX79" fmla="*/ 124149 w 281919"/>
              <a:gd name="connsiteY79"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1919" h="331788">
                <a:moveTo>
                  <a:pt x="119379" y="73025"/>
                </a:moveTo>
                <a:cubicBezTo>
                  <a:pt x="133407" y="73025"/>
                  <a:pt x="144779" y="84397"/>
                  <a:pt x="144779" y="98425"/>
                </a:cubicBezTo>
                <a:cubicBezTo>
                  <a:pt x="144779" y="112453"/>
                  <a:pt x="133407" y="123825"/>
                  <a:pt x="119379" y="123825"/>
                </a:cubicBezTo>
                <a:cubicBezTo>
                  <a:pt x="105351" y="123825"/>
                  <a:pt x="93979" y="112453"/>
                  <a:pt x="93979" y="98425"/>
                </a:cubicBezTo>
                <a:cubicBezTo>
                  <a:pt x="93979" y="84397"/>
                  <a:pt x="105351" y="73025"/>
                  <a:pt x="119379" y="73025"/>
                </a:cubicBezTo>
                <a:close/>
                <a:moveTo>
                  <a:pt x="114848" y="31750"/>
                </a:moveTo>
                <a:cubicBezTo>
                  <a:pt x="112259" y="31750"/>
                  <a:pt x="110964" y="33045"/>
                  <a:pt x="109669" y="35634"/>
                </a:cubicBezTo>
                <a:cubicBezTo>
                  <a:pt x="109669" y="35634"/>
                  <a:pt x="109669" y="35634"/>
                  <a:pt x="103196" y="48581"/>
                </a:cubicBezTo>
                <a:cubicBezTo>
                  <a:pt x="103196" y="51170"/>
                  <a:pt x="101901" y="51170"/>
                  <a:pt x="100607" y="52465"/>
                </a:cubicBezTo>
                <a:cubicBezTo>
                  <a:pt x="99312" y="52465"/>
                  <a:pt x="96723" y="52465"/>
                  <a:pt x="95428" y="52465"/>
                </a:cubicBezTo>
                <a:cubicBezTo>
                  <a:pt x="95428" y="52465"/>
                  <a:pt x="95428" y="52465"/>
                  <a:pt x="82481" y="47286"/>
                </a:cubicBezTo>
                <a:cubicBezTo>
                  <a:pt x="79892" y="45991"/>
                  <a:pt x="77303" y="45991"/>
                  <a:pt x="76008" y="48581"/>
                </a:cubicBezTo>
                <a:cubicBezTo>
                  <a:pt x="76008" y="48581"/>
                  <a:pt x="76008" y="48581"/>
                  <a:pt x="69535" y="55054"/>
                </a:cubicBezTo>
                <a:cubicBezTo>
                  <a:pt x="68240" y="56349"/>
                  <a:pt x="66946" y="58938"/>
                  <a:pt x="68240" y="60233"/>
                </a:cubicBezTo>
                <a:cubicBezTo>
                  <a:pt x="68240" y="60233"/>
                  <a:pt x="68240" y="60233"/>
                  <a:pt x="73419" y="74474"/>
                </a:cubicBezTo>
                <a:cubicBezTo>
                  <a:pt x="74713" y="75769"/>
                  <a:pt x="74713" y="77063"/>
                  <a:pt x="73419" y="78358"/>
                </a:cubicBezTo>
                <a:cubicBezTo>
                  <a:pt x="73419" y="79652"/>
                  <a:pt x="73419" y="79652"/>
                  <a:pt x="73419" y="79652"/>
                </a:cubicBezTo>
                <a:cubicBezTo>
                  <a:pt x="73419" y="80947"/>
                  <a:pt x="72124" y="82242"/>
                  <a:pt x="70829" y="82242"/>
                </a:cubicBezTo>
                <a:cubicBezTo>
                  <a:pt x="70829" y="82242"/>
                  <a:pt x="70829" y="82242"/>
                  <a:pt x="56588" y="88715"/>
                </a:cubicBezTo>
                <a:cubicBezTo>
                  <a:pt x="53999" y="90010"/>
                  <a:pt x="52704" y="91304"/>
                  <a:pt x="52704" y="93894"/>
                </a:cubicBezTo>
                <a:cubicBezTo>
                  <a:pt x="52704" y="93894"/>
                  <a:pt x="52704" y="93894"/>
                  <a:pt x="52704" y="102956"/>
                </a:cubicBezTo>
                <a:cubicBezTo>
                  <a:pt x="52704" y="105546"/>
                  <a:pt x="53999" y="106840"/>
                  <a:pt x="56588" y="108135"/>
                </a:cubicBezTo>
                <a:cubicBezTo>
                  <a:pt x="56588" y="108135"/>
                  <a:pt x="56588" y="108135"/>
                  <a:pt x="70829" y="113314"/>
                </a:cubicBezTo>
                <a:cubicBezTo>
                  <a:pt x="72124" y="114608"/>
                  <a:pt x="73419" y="115903"/>
                  <a:pt x="73419" y="117198"/>
                </a:cubicBezTo>
                <a:cubicBezTo>
                  <a:pt x="74713" y="118492"/>
                  <a:pt x="74713" y="121082"/>
                  <a:pt x="73419" y="122376"/>
                </a:cubicBezTo>
                <a:cubicBezTo>
                  <a:pt x="73419" y="122376"/>
                  <a:pt x="73419" y="122376"/>
                  <a:pt x="68240" y="135323"/>
                </a:cubicBezTo>
                <a:cubicBezTo>
                  <a:pt x="66946" y="137912"/>
                  <a:pt x="68240" y="140502"/>
                  <a:pt x="69535" y="141796"/>
                </a:cubicBezTo>
                <a:cubicBezTo>
                  <a:pt x="69535" y="141796"/>
                  <a:pt x="69535" y="141796"/>
                  <a:pt x="76008" y="148269"/>
                </a:cubicBezTo>
                <a:cubicBezTo>
                  <a:pt x="77303" y="149564"/>
                  <a:pt x="79892" y="150859"/>
                  <a:pt x="82481" y="149564"/>
                </a:cubicBezTo>
                <a:cubicBezTo>
                  <a:pt x="82481" y="149564"/>
                  <a:pt x="82481" y="149564"/>
                  <a:pt x="95428" y="144386"/>
                </a:cubicBezTo>
                <a:cubicBezTo>
                  <a:pt x="96723" y="143091"/>
                  <a:pt x="99312" y="143091"/>
                  <a:pt x="100607" y="144386"/>
                </a:cubicBezTo>
                <a:cubicBezTo>
                  <a:pt x="101901" y="144386"/>
                  <a:pt x="103196" y="145680"/>
                  <a:pt x="104491" y="146975"/>
                </a:cubicBezTo>
                <a:cubicBezTo>
                  <a:pt x="104491" y="146975"/>
                  <a:pt x="104491" y="146975"/>
                  <a:pt x="109669" y="161216"/>
                </a:cubicBezTo>
                <a:cubicBezTo>
                  <a:pt x="110964" y="163805"/>
                  <a:pt x="112259" y="165100"/>
                  <a:pt x="114848" y="165100"/>
                </a:cubicBezTo>
                <a:cubicBezTo>
                  <a:pt x="114848" y="165100"/>
                  <a:pt x="114848" y="165100"/>
                  <a:pt x="123911" y="165100"/>
                </a:cubicBezTo>
                <a:cubicBezTo>
                  <a:pt x="126500" y="165100"/>
                  <a:pt x="129089" y="163805"/>
                  <a:pt x="129089" y="161216"/>
                </a:cubicBezTo>
                <a:cubicBezTo>
                  <a:pt x="129089" y="161216"/>
                  <a:pt x="129089" y="161216"/>
                  <a:pt x="135562" y="146975"/>
                </a:cubicBezTo>
                <a:cubicBezTo>
                  <a:pt x="135562" y="145680"/>
                  <a:pt x="136857" y="144386"/>
                  <a:pt x="138152" y="144386"/>
                </a:cubicBezTo>
                <a:cubicBezTo>
                  <a:pt x="139446" y="143091"/>
                  <a:pt x="142036" y="143091"/>
                  <a:pt x="143330" y="144386"/>
                </a:cubicBezTo>
                <a:cubicBezTo>
                  <a:pt x="143330" y="144386"/>
                  <a:pt x="143330" y="144386"/>
                  <a:pt x="157572" y="149564"/>
                </a:cubicBezTo>
                <a:cubicBezTo>
                  <a:pt x="158866" y="150859"/>
                  <a:pt x="161456" y="149564"/>
                  <a:pt x="162750" y="148269"/>
                </a:cubicBezTo>
                <a:cubicBezTo>
                  <a:pt x="162750" y="148269"/>
                  <a:pt x="162750" y="148269"/>
                  <a:pt x="169224" y="141796"/>
                </a:cubicBezTo>
                <a:cubicBezTo>
                  <a:pt x="171813" y="140502"/>
                  <a:pt x="171813" y="137912"/>
                  <a:pt x="170518" y="135323"/>
                </a:cubicBezTo>
                <a:cubicBezTo>
                  <a:pt x="170518" y="135323"/>
                  <a:pt x="170518" y="135323"/>
                  <a:pt x="165340" y="121082"/>
                </a:cubicBezTo>
                <a:cubicBezTo>
                  <a:pt x="164045" y="119787"/>
                  <a:pt x="164045" y="118492"/>
                  <a:pt x="165340" y="117198"/>
                </a:cubicBezTo>
                <a:cubicBezTo>
                  <a:pt x="165340" y="115903"/>
                  <a:pt x="166634" y="114608"/>
                  <a:pt x="167929" y="113314"/>
                </a:cubicBezTo>
                <a:cubicBezTo>
                  <a:pt x="167929" y="113314"/>
                  <a:pt x="167929" y="113314"/>
                  <a:pt x="182170" y="108135"/>
                </a:cubicBezTo>
                <a:cubicBezTo>
                  <a:pt x="184760" y="106840"/>
                  <a:pt x="186054" y="105546"/>
                  <a:pt x="186054" y="102956"/>
                </a:cubicBezTo>
                <a:cubicBezTo>
                  <a:pt x="186054" y="102956"/>
                  <a:pt x="186054" y="102956"/>
                  <a:pt x="186054" y="93894"/>
                </a:cubicBezTo>
                <a:cubicBezTo>
                  <a:pt x="186054" y="91304"/>
                  <a:pt x="184760" y="88715"/>
                  <a:pt x="182170" y="88715"/>
                </a:cubicBezTo>
                <a:cubicBezTo>
                  <a:pt x="182170" y="88715"/>
                  <a:pt x="182170" y="88715"/>
                  <a:pt x="167929" y="82242"/>
                </a:cubicBezTo>
                <a:cubicBezTo>
                  <a:pt x="166634" y="82242"/>
                  <a:pt x="165340" y="80947"/>
                  <a:pt x="165340" y="79652"/>
                </a:cubicBezTo>
                <a:cubicBezTo>
                  <a:pt x="164045" y="78358"/>
                  <a:pt x="164045" y="75769"/>
                  <a:pt x="165340" y="74474"/>
                </a:cubicBezTo>
                <a:cubicBezTo>
                  <a:pt x="165340" y="74474"/>
                  <a:pt x="165340" y="74474"/>
                  <a:pt x="170518" y="60233"/>
                </a:cubicBezTo>
                <a:cubicBezTo>
                  <a:pt x="171813" y="58938"/>
                  <a:pt x="170518" y="56349"/>
                  <a:pt x="169224" y="53759"/>
                </a:cubicBezTo>
                <a:cubicBezTo>
                  <a:pt x="169224" y="53759"/>
                  <a:pt x="169224" y="53759"/>
                  <a:pt x="162750" y="48581"/>
                </a:cubicBezTo>
                <a:cubicBezTo>
                  <a:pt x="161456" y="45991"/>
                  <a:pt x="158866" y="45991"/>
                  <a:pt x="156277" y="47286"/>
                </a:cubicBezTo>
                <a:cubicBezTo>
                  <a:pt x="156277" y="47286"/>
                  <a:pt x="156277" y="47286"/>
                  <a:pt x="143330" y="52465"/>
                </a:cubicBezTo>
                <a:cubicBezTo>
                  <a:pt x="142036" y="53759"/>
                  <a:pt x="139446" y="52465"/>
                  <a:pt x="138152" y="52465"/>
                </a:cubicBezTo>
                <a:cubicBezTo>
                  <a:pt x="136857" y="52465"/>
                  <a:pt x="135562" y="51170"/>
                  <a:pt x="135562" y="49875"/>
                </a:cubicBezTo>
                <a:cubicBezTo>
                  <a:pt x="135562" y="49875"/>
                  <a:pt x="135562" y="49875"/>
                  <a:pt x="129089" y="35634"/>
                </a:cubicBezTo>
                <a:cubicBezTo>
                  <a:pt x="127795" y="33045"/>
                  <a:pt x="126500" y="31750"/>
                  <a:pt x="123911" y="31750"/>
                </a:cubicBezTo>
                <a:cubicBezTo>
                  <a:pt x="123911" y="31750"/>
                  <a:pt x="123911" y="31750"/>
                  <a:pt x="114848" y="31750"/>
                </a:cubicBezTo>
                <a:close/>
                <a:moveTo>
                  <a:pt x="124149" y="0"/>
                </a:moveTo>
                <a:cubicBezTo>
                  <a:pt x="192677" y="0"/>
                  <a:pt x="249569" y="55730"/>
                  <a:pt x="249569" y="125717"/>
                </a:cubicBezTo>
                <a:cubicBezTo>
                  <a:pt x="249569" y="136085"/>
                  <a:pt x="252155" y="146453"/>
                  <a:pt x="257327" y="156822"/>
                </a:cubicBezTo>
                <a:cubicBezTo>
                  <a:pt x="257327" y="156822"/>
                  <a:pt x="257327" y="156822"/>
                  <a:pt x="280600" y="200887"/>
                </a:cubicBezTo>
                <a:cubicBezTo>
                  <a:pt x="284479" y="207368"/>
                  <a:pt x="279307" y="216440"/>
                  <a:pt x="271549" y="217736"/>
                </a:cubicBezTo>
                <a:cubicBezTo>
                  <a:pt x="271549" y="217736"/>
                  <a:pt x="271549" y="217736"/>
                  <a:pt x="249569" y="217736"/>
                </a:cubicBezTo>
                <a:cubicBezTo>
                  <a:pt x="249569" y="217736"/>
                  <a:pt x="249569" y="217736"/>
                  <a:pt x="249569" y="263098"/>
                </a:cubicBezTo>
                <a:cubicBezTo>
                  <a:pt x="249569" y="278650"/>
                  <a:pt x="237932" y="290315"/>
                  <a:pt x="223709" y="290315"/>
                </a:cubicBezTo>
                <a:cubicBezTo>
                  <a:pt x="223709" y="290315"/>
                  <a:pt x="223709" y="290315"/>
                  <a:pt x="187505" y="290315"/>
                </a:cubicBezTo>
                <a:cubicBezTo>
                  <a:pt x="187505" y="290315"/>
                  <a:pt x="187505" y="290315"/>
                  <a:pt x="187505" y="322716"/>
                </a:cubicBezTo>
                <a:cubicBezTo>
                  <a:pt x="187505" y="327900"/>
                  <a:pt x="183626" y="331788"/>
                  <a:pt x="178454" y="331788"/>
                </a:cubicBezTo>
                <a:cubicBezTo>
                  <a:pt x="178454" y="331788"/>
                  <a:pt x="178454" y="331788"/>
                  <a:pt x="49155" y="331788"/>
                </a:cubicBezTo>
                <a:cubicBezTo>
                  <a:pt x="43983" y="331788"/>
                  <a:pt x="38811" y="327900"/>
                  <a:pt x="38811" y="322716"/>
                </a:cubicBezTo>
                <a:cubicBezTo>
                  <a:pt x="38811" y="322716"/>
                  <a:pt x="38811" y="322716"/>
                  <a:pt x="38811" y="289019"/>
                </a:cubicBezTo>
                <a:cubicBezTo>
                  <a:pt x="38811" y="251433"/>
                  <a:pt x="31053" y="215144"/>
                  <a:pt x="12952" y="182743"/>
                </a:cubicBezTo>
                <a:cubicBezTo>
                  <a:pt x="5194" y="165894"/>
                  <a:pt x="22" y="146453"/>
                  <a:pt x="22" y="127013"/>
                </a:cubicBezTo>
                <a:cubicBezTo>
                  <a:pt x="-1271" y="57026"/>
                  <a:pt x="54328" y="0"/>
                  <a:pt x="124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6" name="椭圆 19"/>
          <p:cNvSpPr/>
          <p:nvPr/>
        </p:nvSpPr>
        <p:spPr>
          <a:xfrm>
            <a:off x="6077309" y="5548606"/>
            <a:ext cx="704132" cy="367226"/>
          </a:xfrm>
          <a:custGeom>
            <a:avLst/>
            <a:gdLst>
              <a:gd name="connsiteX0" fmla="*/ 285750 w 331788"/>
              <a:gd name="connsiteY0" fmla="*/ 69850 h 173038"/>
              <a:gd name="connsiteX1" fmla="*/ 285750 w 331788"/>
              <a:gd name="connsiteY1" fmla="*/ 153776 h 173038"/>
              <a:gd name="connsiteX2" fmla="*/ 250825 w 331788"/>
              <a:gd name="connsiteY2" fmla="*/ 166688 h 173038"/>
              <a:gd name="connsiteX3" fmla="*/ 250825 w 331788"/>
              <a:gd name="connsiteY3" fmla="*/ 78888 h 173038"/>
              <a:gd name="connsiteX4" fmla="*/ 285750 w 331788"/>
              <a:gd name="connsiteY4" fmla="*/ 69850 h 173038"/>
              <a:gd name="connsiteX5" fmla="*/ 47625 w 331788"/>
              <a:gd name="connsiteY5" fmla="*/ 69850 h 173038"/>
              <a:gd name="connsiteX6" fmla="*/ 166666 w 331788"/>
              <a:gd name="connsiteY6" fmla="*/ 100806 h 173038"/>
              <a:gd name="connsiteX7" fmla="*/ 236538 w 331788"/>
              <a:gd name="connsiteY7" fmla="*/ 82749 h 173038"/>
              <a:gd name="connsiteX8" fmla="*/ 236538 w 331788"/>
              <a:gd name="connsiteY8" fmla="*/ 169169 h 173038"/>
              <a:gd name="connsiteX9" fmla="*/ 166666 w 331788"/>
              <a:gd name="connsiteY9" fmla="*/ 173038 h 173038"/>
              <a:gd name="connsiteX10" fmla="*/ 47625 w 331788"/>
              <a:gd name="connsiteY10" fmla="*/ 153690 h 173038"/>
              <a:gd name="connsiteX11" fmla="*/ 47625 w 331788"/>
              <a:gd name="connsiteY11" fmla="*/ 69850 h 173038"/>
              <a:gd name="connsiteX12" fmla="*/ 166688 w 331788"/>
              <a:gd name="connsiteY12" fmla="*/ 0 h 173038"/>
              <a:gd name="connsiteX13" fmla="*/ 331788 w 331788"/>
              <a:gd name="connsiteY13" fmla="*/ 42862 h 173038"/>
              <a:gd name="connsiteX14" fmla="*/ 244475 w 331788"/>
              <a:gd name="connsiteY14" fmla="*/ 65087 h 173038"/>
              <a:gd name="connsiteX15" fmla="*/ 168275 w 331788"/>
              <a:gd name="connsiteY15" fmla="*/ 34925 h 173038"/>
              <a:gd name="connsiteX16" fmla="*/ 163513 w 331788"/>
              <a:gd name="connsiteY16" fmla="*/ 49212 h 173038"/>
              <a:gd name="connsiteX17" fmla="*/ 220663 w 331788"/>
              <a:gd name="connsiteY17" fmla="*/ 71438 h 173038"/>
              <a:gd name="connsiteX18" fmla="*/ 166688 w 331788"/>
              <a:gd name="connsiteY18" fmla="*/ 85725 h 173038"/>
              <a:gd name="connsiteX19" fmla="*/ 0 w 331788"/>
              <a:gd name="connsiteY19" fmla="*/ 42862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88" h="173038">
                <a:moveTo>
                  <a:pt x="285750" y="69850"/>
                </a:moveTo>
                <a:lnTo>
                  <a:pt x="285750" y="153776"/>
                </a:lnTo>
                <a:cubicBezTo>
                  <a:pt x="284407" y="156359"/>
                  <a:pt x="272317" y="161523"/>
                  <a:pt x="250825" y="166688"/>
                </a:cubicBezTo>
                <a:cubicBezTo>
                  <a:pt x="250825" y="78888"/>
                  <a:pt x="250825" y="78888"/>
                  <a:pt x="250825" y="78888"/>
                </a:cubicBezTo>
                <a:cubicBezTo>
                  <a:pt x="285750" y="69850"/>
                  <a:pt x="285750" y="69850"/>
                  <a:pt x="285750" y="69850"/>
                </a:cubicBezTo>
                <a:close/>
                <a:moveTo>
                  <a:pt x="47625" y="69850"/>
                </a:moveTo>
                <a:cubicBezTo>
                  <a:pt x="166666" y="100806"/>
                  <a:pt x="166666" y="100806"/>
                  <a:pt x="166666" y="100806"/>
                </a:cubicBezTo>
                <a:cubicBezTo>
                  <a:pt x="236538" y="82749"/>
                  <a:pt x="236538" y="82749"/>
                  <a:pt x="236538" y="82749"/>
                </a:cubicBezTo>
                <a:cubicBezTo>
                  <a:pt x="236538" y="169169"/>
                  <a:pt x="236538" y="169169"/>
                  <a:pt x="236538" y="169169"/>
                </a:cubicBezTo>
                <a:cubicBezTo>
                  <a:pt x="218423" y="171748"/>
                  <a:pt x="195132" y="173038"/>
                  <a:pt x="166666" y="173038"/>
                </a:cubicBezTo>
                <a:cubicBezTo>
                  <a:pt x="92912" y="173038"/>
                  <a:pt x="50213" y="160140"/>
                  <a:pt x="47625" y="153690"/>
                </a:cubicBezTo>
                <a:cubicBezTo>
                  <a:pt x="47625" y="69850"/>
                  <a:pt x="47625" y="69850"/>
                  <a:pt x="47625" y="69850"/>
                </a:cubicBezTo>
                <a:close/>
                <a:moveTo>
                  <a:pt x="166688" y="0"/>
                </a:moveTo>
                <a:lnTo>
                  <a:pt x="331788" y="42862"/>
                </a:lnTo>
                <a:lnTo>
                  <a:pt x="244475" y="65087"/>
                </a:lnTo>
                <a:lnTo>
                  <a:pt x="168275" y="34925"/>
                </a:lnTo>
                <a:lnTo>
                  <a:pt x="163513" y="49212"/>
                </a:lnTo>
                <a:lnTo>
                  <a:pt x="220663" y="71438"/>
                </a:lnTo>
                <a:lnTo>
                  <a:pt x="166688" y="85725"/>
                </a:lnTo>
                <a:lnTo>
                  <a:pt x="0" y="42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7" name="椭圆 20"/>
          <p:cNvSpPr/>
          <p:nvPr/>
        </p:nvSpPr>
        <p:spPr>
          <a:xfrm>
            <a:off x="4354941" y="3653484"/>
            <a:ext cx="677179" cy="704132"/>
          </a:xfrm>
          <a:custGeom>
            <a:avLst/>
            <a:gdLst>
              <a:gd name="connsiteX0" fmla="*/ 85328 w 319088"/>
              <a:gd name="connsiteY0" fmla="*/ 230187 h 331788"/>
              <a:gd name="connsiteX1" fmla="*/ 69850 w 319088"/>
              <a:gd name="connsiteY1" fmla="*/ 245685 h 331788"/>
              <a:gd name="connsiteX2" fmla="*/ 69850 w 319088"/>
              <a:gd name="connsiteY2" fmla="*/ 292180 h 331788"/>
              <a:gd name="connsiteX3" fmla="*/ 85328 w 319088"/>
              <a:gd name="connsiteY3" fmla="*/ 306387 h 331788"/>
              <a:gd name="connsiteX4" fmla="*/ 276225 w 319088"/>
              <a:gd name="connsiteY4" fmla="*/ 306387 h 331788"/>
              <a:gd name="connsiteX5" fmla="*/ 276225 w 319088"/>
              <a:gd name="connsiteY5" fmla="*/ 281848 h 331788"/>
              <a:gd name="connsiteX6" fmla="*/ 193675 w 319088"/>
              <a:gd name="connsiteY6" fmla="*/ 281848 h 331788"/>
              <a:gd name="connsiteX7" fmla="*/ 180777 w 319088"/>
              <a:gd name="connsiteY7" fmla="*/ 268933 h 331788"/>
              <a:gd name="connsiteX8" fmla="*/ 193675 w 319088"/>
              <a:gd name="connsiteY8" fmla="*/ 256018 h 331788"/>
              <a:gd name="connsiteX9" fmla="*/ 276225 w 319088"/>
              <a:gd name="connsiteY9" fmla="*/ 256018 h 331788"/>
              <a:gd name="connsiteX10" fmla="*/ 276225 w 319088"/>
              <a:gd name="connsiteY10" fmla="*/ 230187 h 331788"/>
              <a:gd name="connsiteX11" fmla="*/ 42863 w 319088"/>
              <a:gd name="connsiteY11" fmla="*/ 128587 h 331788"/>
              <a:gd name="connsiteX12" fmla="*/ 42863 w 319088"/>
              <a:gd name="connsiteY12" fmla="*/ 153029 h 331788"/>
              <a:gd name="connsiteX13" fmla="*/ 126048 w 319088"/>
              <a:gd name="connsiteY13" fmla="*/ 153029 h 331788"/>
              <a:gd name="connsiteX14" fmla="*/ 139046 w 319088"/>
              <a:gd name="connsiteY14" fmla="*/ 165894 h 331788"/>
              <a:gd name="connsiteX15" fmla="*/ 126048 w 319088"/>
              <a:gd name="connsiteY15" fmla="*/ 178758 h 331788"/>
              <a:gd name="connsiteX16" fmla="*/ 42863 w 319088"/>
              <a:gd name="connsiteY16" fmla="*/ 178758 h 331788"/>
              <a:gd name="connsiteX17" fmla="*/ 42863 w 319088"/>
              <a:gd name="connsiteY17" fmla="*/ 203200 h 331788"/>
              <a:gd name="connsiteX18" fmla="*/ 235229 w 319088"/>
              <a:gd name="connsiteY18" fmla="*/ 203200 h 331788"/>
              <a:gd name="connsiteX19" fmla="*/ 250826 w 319088"/>
              <a:gd name="connsiteY19" fmla="*/ 189049 h 331788"/>
              <a:gd name="connsiteX20" fmla="*/ 250826 w 319088"/>
              <a:gd name="connsiteY20" fmla="*/ 142738 h 331788"/>
              <a:gd name="connsiteX21" fmla="*/ 235229 w 319088"/>
              <a:gd name="connsiteY21" fmla="*/ 128587 h 331788"/>
              <a:gd name="connsiteX22" fmla="*/ 42863 w 319088"/>
              <a:gd name="connsiteY22" fmla="*/ 128587 h 331788"/>
              <a:gd name="connsiteX23" fmla="*/ 85328 w 319088"/>
              <a:gd name="connsiteY23" fmla="*/ 26987 h 331788"/>
              <a:gd name="connsiteX24" fmla="*/ 69850 w 319088"/>
              <a:gd name="connsiteY24" fmla="*/ 41194 h 331788"/>
              <a:gd name="connsiteX25" fmla="*/ 69850 w 319088"/>
              <a:gd name="connsiteY25" fmla="*/ 87689 h 331788"/>
              <a:gd name="connsiteX26" fmla="*/ 85328 w 319088"/>
              <a:gd name="connsiteY26" fmla="*/ 103187 h 331788"/>
              <a:gd name="connsiteX27" fmla="*/ 276225 w 319088"/>
              <a:gd name="connsiteY27" fmla="*/ 103187 h 331788"/>
              <a:gd name="connsiteX28" fmla="*/ 276225 w 319088"/>
              <a:gd name="connsiteY28" fmla="*/ 77357 h 331788"/>
              <a:gd name="connsiteX29" fmla="*/ 193675 w 319088"/>
              <a:gd name="connsiteY29" fmla="*/ 77357 h 331788"/>
              <a:gd name="connsiteX30" fmla="*/ 180777 w 319088"/>
              <a:gd name="connsiteY30" fmla="*/ 64441 h 331788"/>
              <a:gd name="connsiteX31" fmla="*/ 193675 w 319088"/>
              <a:gd name="connsiteY31" fmla="*/ 51526 h 331788"/>
              <a:gd name="connsiteX32" fmla="*/ 276225 w 319088"/>
              <a:gd name="connsiteY32" fmla="*/ 51526 h 331788"/>
              <a:gd name="connsiteX33" fmla="*/ 276225 w 319088"/>
              <a:gd name="connsiteY33" fmla="*/ 26987 h 331788"/>
              <a:gd name="connsiteX34" fmla="*/ 85328 w 319088"/>
              <a:gd name="connsiteY34" fmla="*/ 26987 h 331788"/>
              <a:gd name="connsiteX35" fmla="*/ 84312 w 319088"/>
              <a:gd name="connsiteY35" fmla="*/ 0 h 331788"/>
              <a:gd name="connsiteX36" fmla="*/ 306117 w 319088"/>
              <a:gd name="connsiteY36" fmla="*/ 0 h 331788"/>
              <a:gd name="connsiteX37" fmla="*/ 319088 w 319088"/>
              <a:gd name="connsiteY37" fmla="*/ 12960 h 331788"/>
              <a:gd name="connsiteX38" fmla="*/ 306117 w 319088"/>
              <a:gd name="connsiteY38" fmla="*/ 25921 h 331788"/>
              <a:gd name="connsiteX39" fmla="*/ 302226 w 319088"/>
              <a:gd name="connsiteY39" fmla="*/ 25921 h 331788"/>
              <a:gd name="connsiteX40" fmla="*/ 302226 w 319088"/>
              <a:gd name="connsiteY40" fmla="*/ 102388 h 331788"/>
              <a:gd name="connsiteX41" fmla="*/ 306117 w 319088"/>
              <a:gd name="connsiteY41" fmla="*/ 102388 h 331788"/>
              <a:gd name="connsiteX42" fmla="*/ 319088 w 319088"/>
              <a:gd name="connsiteY42" fmla="*/ 115348 h 331788"/>
              <a:gd name="connsiteX43" fmla="*/ 306117 w 319088"/>
              <a:gd name="connsiteY43" fmla="*/ 128309 h 331788"/>
              <a:gd name="connsiteX44" fmla="*/ 273690 w 319088"/>
              <a:gd name="connsiteY44" fmla="*/ 128309 h 331788"/>
              <a:gd name="connsiteX45" fmla="*/ 276284 w 319088"/>
              <a:gd name="connsiteY45" fmla="*/ 142565 h 331788"/>
              <a:gd name="connsiteX46" fmla="*/ 276284 w 319088"/>
              <a:gd name="connsiteY46" fmla="*/ 189223 h 331788"/>
              <a:gd name="connsiteX47" fmla="*/ 273690 w 319088"/>
              <a:gd name="connsiteY47" fmla="*/ 203479 h 331788"/>
              <a:gd name="connsiteX48" fmla="*/ 306117 w 319088"/>
              <a:gd name="connsiteY48" fmla="*/ 203479 h 331788"/>
              <a:gd name="connsiteX49" fmla="*/ 319088 w 319088"/>
              <a:gd name="connsiteY49" fmla="*/ 216440 h 331788"/>
              <a:gd name="connsiteX50" fmla="*/ 306117 w 319088"/>
              <a:gd name="connsiteY50" fmla="*/ 229400 h 331788"/>
              <a:gd name="connsiteX51" fmla="*/ 302226 w 319088"/>
              <a:gd name="connsiteY51" fmla="*/ 229400 h 331788"/>
              <a:gd name="connsiteX52" fmla="*/ 302226 w 319088"/>
              <a:gd name="connsiteY52" fmla="*/ 305867 h 331788"/>
              <a:gd name="connsiteX53" fmla="*/ 306117 w 319088"/>
              <a:gd name="connsiteY53" fmla="*/ 305867 h 331788"/>
              <a:gd name="connsiteX54" fmla="*/ 319088 w 319088"/>
              <a:gd name="connsiteY54" fmla="*/ 318828 h 331788"/>
              <a:gd name="connsiteX55" fmla="*/ 306117 w 319088"/>
              <a:gd name="connsiteY55" fmla="*/ 331788 h 331788"/>
              <a:gd name="connsiteX56" fmla="*/ 84312 w 319088"/>
              <a:gd name="connsiteY56" fmla="*/ 331788 h 331788"/>
              <a:gd name="connsiteX57" fmla="*/ 42804 w 319088"/>
              <a:gd name="connsiteY57" fmla="*/ 291611 h 331788"/>
              <a:gd name="connsiteX58" fmla="*/ 42804 w 319088"/>
              <a:gd name="connsiteY58" fmla="*/ 244953 h 331788"/>
              <a:gd name="connsiteX59" fmla="*/ 45398 w 319088"/>
              <a:gd name="connsiteY59" fmla="*/ 229400 h 331788"/>
              <a:gd name="connsiteX60" fmla="*/ 12971 w 319088"/>
              <a:gd name="connsiteY60" fmla="*/ 229400 h 331788"/>
              <a:gd name="connsiteX61" fmla="*/ 0 w 319088"/>
              <a:gd name="connsiteY61" fmla="*/ 216440 h 331788"/>
              <a:gd name="connsiteX62" fmla="*/ 12971 w 319088"/>
              <a:gd name="connsiteY62" fmla="*/ 203479 h 331788"/>
              <a:gd name="connsiteX63" fmla="*/ 16862 w 319088"/>
              <a:gd name="connsiteY63" fmla="*/ 203479 h 331788"/>
              <a:gd name="connsiteX64" fmla="*/ 16862 w 319088"/>
              <a:gd name="connsiteY64" fmla="*/ 128309 h 331788"/>
              <a:gd name="connsiteX65" fmla="*/ 12971 w 319088"/>
              <a:gd name="connsiteY65" fmla="*/ 128309 h 331788"/>
              <a:gd name="connsiteX66" fmla="*/ 0 w 319088"/>
              <a:gd name="connsiteY66" fmla="*/ 115348 h 331788"/>
              <a:gd name="connsiteX67" fmla="*/ 12971 w 319088"/>
              <a:gd name="connsiteY67" fmla="*/ 102388 h 331788"/>
              <a:gd name="connsiteX68" fmla="*/ 45398 w 319088"/>
              <a:gd name="connsiteY68" fmla="*/ 102388 h 331788"/>
              <a:gd name="connsiteX69" fmla="*/ 42804 w 319088"/>
              <a:gd name="connsiteY69" fmla="*/ 86835 h 331788"/>
              <a:gd name="connsiteX70" fmla="*/ 42804 w 319088"/>
              <a:gd name="connsiteY70" fmla="*/ 40178 h 331788"/>
              <a:gd name="connsiteX71" fmla="*/ 84312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85328" y="230187"/>
                </a:moveTo>
                <a:cubicBezTo>
                  <a:pt x="76299" y="230187"/>
                  <a:pt x="69850" y="236645"/>
                  <a:pt x="69850" y="245685"/>
                </a:cubicBezTo>
                <a:cubicBezTo>
                  <a:pt x="69850" y="245685"/>
                  <a:pt x="69850" y="245685"/>
                  <a:pt x="69850" y="292180"/>
                </a:cubicBezTo>
                <a:cubicBezTo>
                  <a:pt x="69850" y="299930"/>
                  <a:pt x="76299" y="306387"/>
                  <a:pt x="85328" y="306387"/>
                </a:cubicBezTo>
                <a:cubicBezTo>
                  <a:pt x="85328" y="306387"/>
                  <a:pt x="85328" y="306387"/>
                  <a:pt x="276225" y="306387"/>
                </a:cubicBezTo>
                <a:cubicBezTo>
                  <a:pt x="276225" y="306387"/>
                  <a:pt x="276225" y="306387"/>
                  <a:pt x="276225" y="281848"/>
                </a:cubicBezTo>
                <a:cubicBezTo>
                  <a:pt x="276225" y="281848"/>
                  <a:pt x="276225" y="281848"/>
                  <a:pt x="193675" y="281848"/>
                </a:cubicBezTo>
                <a:cubicBezTo>
                  <a:pt x="187226" y="281848"/>
                  <a:pt x="180777" y="275391"/>
                  <a:pt x="180777" y="268933"/>
                </a:cubicBezTo>
                <a:cubicBezTo>
                  <a:pt x="180777" y="261184"/>
                  <a:pt x="187226" y="256018"/>
                  <a:pt x="193675" y="256018"/>
                </a:cubicBezTo>
                <a:cubicBezTo>
                  <a:pt x="193675" y="256018"/>
                  <a:pt x="193675" y="256018"/>
                  <a:pt x="276225" y="256018"/>
                </a:cubicBezTo>
                <a:cubicBezTo>
                  <a:pt x="276225" y="256018"/>
                  <a:pt x="276225" y="256018"/>
                  <a:pt x="276225" y="230187"/>
                </a:cubicBezTo>
                <a:close/>
                <a:moveTo>
                  <a:pt x="42863" y="128587"/>
                </a:moveTo>
                <a:cubicBezTo>
                  <a:pt x="42863" y="128587"/>
                  <a:pt x="42863" y="128587"/>
                  <a:pt x="42863" y="153029"/>
                </a:cubicBezTo>
                <a:cubicBezTo>
                  <a:pt x="42863" y="153029"/>
                  <a:pt x="42863" y="153029"/>
                  <a:pt x="126048" y="153029"/>
                </a:cubicBezTo>
                <a:cubicBezTo>
                  <a:pt x="132547" y="153029"/>
                  <a:pt x="139046" y="159461"/>
                  <a:pt x="139046" y="165894"/>
                </a:cubicBezTo>
                <a:cubicBezTo>
                  <a:pt x="139046" y="172326"/>
                  <a:pt x="132547" y="178758"/>
                  <a:pt x="126048" y="178758"/>
                </a:cubicBezTo>
                <a:cubicBezTo>
                  <a:pt x="126048" y="178758"/>
                  <a:pt x="126048" y="178758"/>
                  <a:pt x="42863" y="178758"/>
                </a:cubicBezTo>
                <a:cubicBezTo>
                  <a:pt x="42863" y="178758"/>
                  <a:pt x="42863" y="178758"/>
                  <a:pt x="42863" y="203200"/>
                </a:cubicBezTo>
                <a:lnTo>
                  <a:pt x="235229" y="203200"/>
                </a:lnTo>
                <a:cubicBezTo>
                  <a:pt x="244327" y="203200"/>
                  <a:pt x="250826" y="196768"/>
                  <a:pt x="250826" y="189049"/>
                </a:cubicBezTo>
                <a:cubicBezTo>
                  <a:pt x="250826" y="189049"/>
                  <a:pt x="250826" y="189049"/>
                  <a:pt x="250826" y="142738"/>
                </a:cubicBezTo>
                <a:cubicBezTo>
                  <a:pt x="250826" y="135019"/>
                  <a:pt x="244327" y="128587"/>
                  <a:pt x="235229" y="128587"/>
                </a:cubicBezTo>
                <a:cubicBezTo>
                  <a:pt x="235229" y="128587"/>
                  <a:pt x="235229" y="128587"/>
                  <a:pt x="42863" y="128587"/>
                </a:cubicBezTo>
                <a:close/>
                <a:moveTo>
                  <a:pt x="85328" y="26987"/>
                </a:moveTo>
                <a:cubicBezTo>
                  <a:pt x="76299" y="26987"/>
                  <a:pt x="69850" y="33445"/>
                  <a:pt x="69850" y="41194"/>
                </a:cubicBezTo>
                <a:cubicBezTo>
                  <a:pt x="69850" y="41194"/>
                  <a:pt x="69850" y="41194"/>
                  <a:pt x="69850" y="87689"/>
                </a:cubicBezTo>
                <a:cubicBezTo>
                  <a:pt x="69850" y="96730"/>
                  <a:pt x="76299" y="103187"/>
                  <a:pt x="85328" y="103187"/>
                </a:cubicBezTo>
                <a:cubicBezTo>
                  <a:pt x="85328" y="103187"/>
                  <a:pt x="85328" y="103187"/>
                  <a:pt x="276225" y="103187"/>
                </a:cubicBezTo>
                <a:cubicBezTo>
                  <a:pt x="276225" y="103187"/>
                  <a:pt x="276225" y="103187"/>
                  <a:pt x="276225" y="77357"/>
                </a:cubicBezTo>
                <a:cubicBezTo>
                  <a:pt x="276225" y="77357"/>
                  <a:pt x="276225" y="77357"/>
                  <a:pt x="193675" y="77357"/>
                </a:cubicBezTo>
                <a:cubicBezTo>
                  <a:pt x="187226" y="77357"/>
                  <a:pt x="180777" y="72191"/>
                  <a:pt x="180777" y="64441"/>
                </a:cubicBezTo>
                <a:cubicBezTo>
                  <a:pt x="180777" y="57984"/>
                  <a:pt x="187226" y="51526"/>
                  <a:pt x="193675" y="51526"/>
                </a:cubicBezTo>
                <a:cubicBezTo>
                  <a:pt x="193675" y="51526"/>
                  <a:pt x="193675" y="51526"/>
                  <a:pt x="276225" y="51526"/>
                </a:cubicBezTo>
                <a:lnTo>
                  <a:pt x="276225" y="26987"/>
                </a:lnTo>
                <a:cubicBezTo>
                  <a:pt x="276225" y="26987"/>
                  <a:pt x="276225" y="26987"/>
                  <a:pt x="85328" y="26987"/>
                </a:cubicBezTo>
                <a:close/>
                <a:moveTo>
                  <a:pt x="84312" y="0"/>
                </a:moveTo>
                <a:cubicBezTo>
                  <a:pt x="84312" y="0"/>
                  <a:pt x="84312" y="0"/>
                  <a:pt x="306117" y="0"/>
                </a:cubicBezTo>
                <a:cubicBezTo>
                  <a:pt x="313900" y="0"/>
                  <a:pt x="319088" y="5184"/>
                  <a:pt x="319088" y="12960"/>
                </a:cubicBezTo>
                <a:cubicBezTo>
                  <a:pt x="319088" y="19441"/>
                  <a:pt x="313900" y="25921"/>
                  <a:pt x="306117" y="25921"/>
                </a:cubicBezTo>
                <a:cubicBezTo>
                  <a:pt x="306117" y="25921"/>
                  <a:pt x="306117" y="25921"/>
                  <a:pt x="302226" y="25921"/>
                </a:cubicBezTo>
                <a:cubicBezTo>
                  <a:pt x="302226" y="25921"/>
                  <a:pt x="302226" y="25921"/>
                  <a:pt x="302226" y="102388"/>
                </a:cubicBezTo>
                <a:cubicBezTo>
                  <a:pt x="302226" y="102388"/>
                  <a:pt x="302226" y="102388"/>
                  <a:pt x="306117" y="102388"/>
                </a:cubicBezTo>
                <a:cubicBezTo>
                  <a:pt x="313900" y="102388"/>
                  <a:pt x="319088" y="107572"/>
                  <a:pt x="319088" y="115348"/>
                </a:cubicBezTo>
                <a:cubicBezTo>
                  <a:pt x="319088" y="121829"/>
                  <a:pt x="313900" y="128309"/>
                  <a:pt x="306117" y="128309"/>
                </a:cubicBezTo>
                <a:cubicBezTo>
                  <a:pt x="306117" y="128309"/>
                  <a:pt x="306117" y="128309"/>
                  <a:pt x="273690" y="128309"/>
                </a:cubicBezTo>
                <a:cubicBezTo>
                  <a:pt x="274987" y="132197"/>
                  <a:pt x="276284" y="137381"/>
                  <a:pt x="276284" y="142565"/>
                </a:cubicBezTo>
                <a:cubicBezTo>
                  <a:pt x="276284" y="142565"/>
                  <a:pt x="276284" y="142565"/>
                  <a:pt x="276284" y="189223"/>
                </a:cubicBezTo>
                <a:cubicBezTo>
                  <a:pt x="276284" y="194407"/>
                  <a:pt x="274987" y="199591"/>
                  <a:pt x="273690" y="203479"/>
                </a:cubicBezTo>
                <a:cubicBezTo>
                  <a:pt x="273690" y="203479"/>
                  <a:pt x="273690" y="203479"/>
                  <a:pt x="306117" y="203479"/>
                </a:cubicBezTo>
                <a:cubicBezTo>
                  <a:pt x="313900" y="203479"/>
                  <a:pt x="319088" y="209960"/>
                  <a:pt x="319088" y="216440"/>
                </a:cubicBezTo>
                <a:cubicBezTo>
                  <a:pt x="319088" y="224216"/>
                  <a:pt x="313900" y="229400"/>
                  <a:pt x="306117" y="229400"/>
                </a:cubicBezTo>
                <a:cubicBezTo>
                  <a:pt x="306117" y="229400"/>
                  <a:pt x="306117" y="229400"/>
                  <a:pt x="302226" y="229400"/>
                </a:cubicBezTo>
                <a:cubicBezTo>
                  <a:pt x="302226" y="229400"/>
                  <a:pt x="302226" y="229400"/>
                  <a:pt x="302226" y="305867"/>
                </a:cubicBezTo>
                <a:cubicBezTo>
                  <a:pt x="302226" y="305867"/>
                  <a:pt x="302226" y="305867"/>
                  <a:pt x="306117" y="305867"/>
                </a:cubicBezTo>
                <a:cubicBezTo>
                  <a:pt x="313900" y="305867"/>
                  <a:pt x="319088" y="312347"/>
                  <a:pt x="319088" y="318828"/>
                </a:cubicBezTo>
                <a:cubicBezTo>
                  <a:pt x="319088" y="326604"/>
                  <a:pt x="313900" y="331788"/>
                  <a:pt x="306117" y="331788"/>
                </a:cubicBezTo>
                <a:cubicBezTo>
                  <a:pt x="306117" y="331788"/>
                  <a:pt x="306117" y="331788"/>
                  <a:pt x="84312" y="331788"/>
                </a:cubicBezTo>
                <a:cubicBezTo>
                  <a:pt x="60964" y="331788"/>
                  <a:pt x="42804" y="313643"/>
                  <a:pt x="42804" y="291611"/>
                </a:cubicBezTo>
                <a:cubicBezTo>
                  <a:pt x="42804" y="291611"/>
                  <a:pt x="42804" y="291611"/>
                  <a:pt x="42804" y="244953"/>
                </a:cubicBezTo>
                <a:cubicBezTo>
                  <a:pt x="42804" y="239769"/>
                  <a:pt x="44101" y="234585"/>
                  <a:pt x="45398" y="229400"/>
                </a:cubicBezTo>
                <a:cubicBezTo>
                  <a:pt x="45398" y="229400"/>
                  <a:pt x="45398" y="229400"/>
                  <a:pt x="12971" y="229400"/>
                </a:cubicBezTo>
                <a:cubicBezTo>
                  <a:pt x="5188" y="229400"/>
                  <a:pt x="0" y="224216"/>
                  <a:pt x="0" y="216440"/>
                </a:cubicBezTo>
                <a:cubicBezTo>
                  <a:pt x="0" y="209960"/>
                  <a:pt x="5188" y="203479"/>
                  <a:pt x="12971" y="203479"/>
                </a:cubicBezTo>
                <a:cubicBezTo>
                  <a:pt x="12971" y="203479"/>
                  <a:pt x="12971" y="203479"/>
                  <a:pt x="16862" y="203479"/>
                </a:cubicBezTo>
                <a:cubicBezTo>
                  <a:pt x="16862" y="203479"/>
                  <a:pt x="16862" y="203479"/>
                  <a:pt x="16862" y="128309"/>
                </a:cubicBezTo>
                <a:cubicBezTo>
                  <a:pt x="16862" y="128309"/>
                  <a:pt x="16862" y="128309"/>
                  <a:pt x="12971" y="128309"/>
                </a:cubicBezTo>
                <a:cubicBezTo>
                  <a:pt x="5188" y="128309"/>
                  <a:pt x="0" y="121829"/>
                  <a:pt x="0" y="115348"/>
                </a:cubicBezTo>
                <a:cubicBezTo>
                  <a:pt x="0" y="107572"/>
                  <a:pt x="5188" y="102388"/>
                  <a:pt x="12971" y="102388"/>
                </a:cubicBezTo>
                <a:cubicBezTo>
                  <a:pt x="12971" y="102388"/>
                  <a:pt x="12971" y="102388"/>
                  <a:pt x="45398" y="102388"/>
                </a:cubicBezTo>
                <a:cubicBezTo>
                  <a:pt x="44101" y="97204"/>
                  <a:pt x="42804" y="92019"/>
                  <a:pt x="42804" y="86835"/>
                </a:cubicBezTo>
                <a:cubicBezTo>
                  <a:pt x="42804" y="86835"/>
                  <a:pt x="42804" y="86835"/>
                  <a:pt x="42804" y="40178"/>
                </a:cubicBezTo>
                <a:cubicBezTo>
                  <a:pt x="42804" y="18145"/>
                  <a:pt x="60964" y="0"/>
                  <a:pt x="84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8" name="椭圆 21"/>
          <p:cNvSpPr/>
          <p:nvPr/>
        </p:nvSpPr>
        <p:spPr>
          <a:xfrm>
            <a:off x="7813153" y="3739036"/>
            <a:ext cx="704132" cy="533027"/>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nvGrpSpPr>
          <p:cNvPr id="29" name="组合 22"/>
          <p:cNvGrpSpPr/>
          <p:nvPr/>
        </p:nvGrpSpPr>
        <p:grpSpPr>
          <a:xfrm>
            <a:off x="8769624" y="1808856"/>
            <a:ext cx="3272135" cy="909647"/>
            <a:chOff x="6723970" y="2930779"/>
            <a:chExt cx="3102639" cy="862527"/>
          </a:xfrm>
        </p:grpSpPr>
        <p:sp>
          <p:nvSpPr>
            <p:cNvPr id="30" name="矩形 29"/>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1" name="矩形 30"/>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2" name="组合 25"/>
          <p:cNvGrpSpPr/>
          <p:nvPr/>
        </p:nvGrpSpPr>
        <p:grpSpPr>
          <a:xfrm>
            <a:off x="8769624" y="5067481"/>
            <a:ext cx="3272135" cy="909647"/>
            <a:chOff x="6723970" y="2930779"/>
            <a:chExt cx="3102639" cy="862527"/>
          </a:xfrm>
        </p:grpSpPr>
        <p:sp>
          <p:nvSpPr>
            <p:cNvPr id="33" name="矩形 32"/>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4" name="矩形 33"/>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5" name="组合 28"/>
          <p:cNvGrpSpPr/>
          <p:nvPr/>
        </p:nvGrpSpPr>
        <p:grpSpPr>
          <a:xfrm>
            <a:off x="816993" y="1808856"/>
            <a:ext cx="3272135" cy="909647"/>
            <a:chOff x="6723970" y="2930779"/>
            <a:chExt cx="3102639" cy="862527"/>
          </a:xfrm>
        </p:grpSpPr>
        <p:sp>
          <p:nvSpPr>
            <p:cNvPr id="36" name="矩形 35"/>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7" name="矩形 36"/>
            <p:cNvSpPr/>
            <p:nvPr/>
          </p:nvSpPr>
          <p:spPr>
            <a:xfrm>
              <a:off x="7584635" y="2930779"/>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8" name="组合 31"/>
          <p:cNvGrpSpPr/>
          <p:nvPr/>
        </p:nvGrpSpPr>
        <p:grpSpPr>
          <a:xfrm>
            <a:off x="816993" y="5067481"/>
            <a:ext cx="3272135" cy="909647"/>
            <a:chOff x="6723970" y="2930779"/>
            <a:chExt cx="3102639" cy="862527"/>
          </a:xfrm>
        </p:grpSpPr>
        <p:sp>
          <p:nvSpPr>
            <p:cNvPr id="39" name="矩形 38"/>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40" name="矩形 39"/>
            <p:cNvSpPr/>
            <p:nvPr/>
          </p:nvSpPr>
          <p:spPr>
            <a:xfrm>
              <a:off x="7584635" y="2930779"/>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41" name="文本框 4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42" name="矩形 4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trips(downLeft)">
                                      <p:cBhvr>
                                        <p:cTn id="10" dur="500"/>
                                        <p:tgtEl>
                                          <p:spTgt spid="2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trips(downLeft)">
                                      <p:cBhvr>
                                        <p:cTn id="16" dur="500"/>
                                        <p:tgtEl>
                                          <p:spTgt spid="2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strips(downLeft)">
                                      <p:cBhvr>
                                        <p:cTn id="19" dur="500"/>
                                        <p:tgtEl>
                                          <p:spTgt spid="28"/>
                                        </p:tgtEl>
                                      </p:cBhvr>
                                    </p:animEffect>
                                  </p:childTnLst>
                                </p:cTn>
                              </p:par>
                              <p:par>
                                <p:cTn id="20" presetID="18" presetClass="entr" presetSubtype="12"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downLeft)">
                                      <p:cBhvr>
                                        <p:cTn id="22" dur="500"/>
                                        <p:tgtEl>
                                          <p:spTgt spid="29"/>
                                        </p:tgtEl>
                                      </p:cBhvr>
                                    </p:animEffect>
                                  </p:childTnLst>
                                </p:cTn>
                              </p:par>
                              <p:par>
                                <p:cTn id="23" presetID="18" presetClass="entr" presetSubtype="12"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trips(downLeft)">
                                      <p:cBhvr>
                                        <p:cTn id="25" dur="500"/>
                                        <p:tgtEl>
                                          <p:spTgt spid="32"/>
                                        </p:tgtEl>
                                      </p:cBhvr>
                                    </p:animEffect>
                                  </p:childTnLst>
                                </p:cTn>
                              </p:par>
                              <p:par>
                                <p:cTn id="26" presetID="18" presetClass="entr" presetSubtype="12"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strips(downLeft)">
                                      <p:cBhvr>
                                        <p:cTn id="28" dur="500"/>
                                        <p:tgtEl>
                                          <p:spTgt spid="35"/>
                                        </p:tgtEl>
                                      </p:cBhvr>
                                    </p:animEffect>
                                  </p:childTnLst>
                                </p:cTn>
                              </p:par>
                              <p:par>
                                <p:cTn id="29" presetID="18" presetClass="entr" presetSubtype="1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strips(downLeft)">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27" grpId="0" animBg="1"/>
      <p:bldP spid="28"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67ea1a4-08e3-4b07-ab7d-646249f5c792"/>
          <p:cNvGrpSpPr>
            <a:grpSpLocks noChangeAspect="1"/>
          </p:cNvGrpSpPr>
          <p:nvPr/>
        </p:nvGrpSpPr>
        <p:grpSpPr>
          <a:xfrm>
            <a:off x="2779746" y="2479765"/>
            <a:ext cx="7299258" cy="2675108"/>
            <a:chOff x="3381688" y="2526947"/>
            <a:chExt cx="5962705" cy="2185275"/>
          </a:xfrm>
          <a:solidFill>
            <a:schemeClr val="accent1"/>
          </a:solidFill>
        </p:grpSpPr>
        <p:cxnSp>
          <p:nvCxnSpPr>
            <p:cNvPr id="4" name="Straight Arrow Connector 2"/>
            <p:cNvCxnSpPr/>
            <p:nvPr/>
          </p:nvCxnSpPr>
          <p:spPr>
            <a:xfrm>
              <a:off x="5027872" y="4202411"/>
              <a:ext cx="0" cy="509811"/>
            </a:xfrm>
            <a:prstGeom prst="straightConnector1">
              <a:avLst/>
            </a:prstGeom>
            <a:grpFill/>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3"/>
            <p:cNvCxnSpPr/>
            <p:nvPr/>
          </p:nvCxnSpPr>
          <p:spPr>
            <a:xfrm>
              <a:off x="7653322" y="4187162"/>
              <a:ext cx="0" cy="525060"/>
            </a:xfrm>
            <a:prstGeom prst="straightConnector1">
              <a:avLst/>
            </a:prstGeom>
            <a:grpFill/>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 name="Freeform: Shape 4"/>
            <p:cNvSpPr/>
            <p:nvPr/>
          </p:nvSpPr>
          <p:spPr bwMode="auto">
            <a:xfrm>
              <a:off x="4587172" y="3018120"/>
              <a:ext cx="922766" cy="1399769"/>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chemeClr val="accent2"/>
            </a:solidFill>
            <a:ln w="15875">
              <a:noFill/>
              <a:miter lim="800000"/>
            </a:ln>
          </p:spPr>
          <p:txBody>
            <a:bodyPr anchor="ctr"/>
            <a:lstStyle/>
            <a:p>
              <a:pPr algn="ctr"/>
              <a:endParaRPr sz="2000">
                <a:solidFill>
                  <a:schemeClr val="bg1"/>
                </a:solidFill>
              </a:endParaRPr>
            </a:p>
          </p:txBody>
        </p:sp>
        <p:sp>
          <p:nvSpPr>
            <p:cNvPr id="7" name="Freeform: Shape 5"/>
            <p:cNvSpPr/>
            <p:nvPr/>
          </p:nvSpPr>
          <p:spPr bwMode="auto">
            <a:xfrm>
              <a:off x="7192444" y="3018120"/>
              <a:ext cx="922766" cy="1399769"/>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chemeClr val="accent2"/>
            </a:solidFill>
            <a:ln w="15875">
              <a:noFill/>
              <a:miter lim="800000"/>
            </a:ln>
          </p:spPr>
          <p:txBody>
            <a:bodyPr anchor="ctr"/>
            <a:lstStyle/>
            <a:p>
              <a:pPr algn="ctr"/>
              <a:endParaRPr sz="2000">
                <a:solidFill>
                  <a:schemeClr val="bg1"/>
                </a:solidFill>
              </a:endParaRPr>
            </a:p>
          </p:txBody>
        </p:sp>
        <p:sp>
          <p:nvSpPr>
            <p:cNvPr id="8" name="Freeform: Shape 6"/>
            <p:cNvSpPr/>
            <p:nvPr/>
          </p:nvSpPr>
          <p:spPr bwMode="auto">
            <a:xfrm>
              <a:off x="8670223" y="3206671"/>
              <a:ext cx="674170" cy="1022667"/>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sp>
          <p:nvSpPr>
            <p:cNvPr id="9" name="Freeform: Shape 7"/>
            <p:cNvSpPr/>
            <p:nvPr/>
          </p:nvSpPr>
          <p:spPr bwMode="auto">
            <a:xfrm>
              <a:off x="3381688" y="3206671"/>
              <a:ext cx="674170" cy="1022667"/>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cxnSp>
          <p:nvCxnSpPr>
            <p:cNvPr id="10" name="Straight Arrow Connector 8"/>
            <p:cNvCxnSpPr/>
            <p:nvPr/>
          </p:nvCxnSpPr>
          <p:spPr>
            <a:xfrm flipV="1">
              <a:off x="5941158" y="2526947"/>
              <a:ext cx="0" cy="423241"/>
            </a:xfrm>
            <a:prstGeom prst="straightConnector1">
              <a:avLst/>
            </a:prstGeom>
            <a:grpFill/>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1" name="Freeform: Shape 9"/>
            <p:cNvSpPr/>
            <p:nvPr/>
          </p:nvSpPr>
          <p:spPr bwMode="auto">
            <a:xfrm>
              <a:off x="5656317" y="2879972"/>
              <a:ext cx="1104907" cy="1676065"/>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grpSp>
      <p:grpSp>
        <p:nvGrpSpPr>
          <p:cNvPr id="12" name="组合 25"/>
          <p:cNvGrpSpPr/>
          <p:nvPr/>
        </p:nvGrpSpPr>
        <p:grpSpPr>
          <a:xfrm>
            <a:off x="5918229" y="1852160"/>
            <a:ext cx="4356583" cy="909647"/>
            <a:chOff x="1965087" y="1724200"/>
            <a:chExt cx="4130913" cy="862527"/>
          </a:xfrm>
        </p:grpSpPr>
        <p:sp>
          <p:nvSpPr>
            <p:cNvPr id="13" name="矩形 12"/>
            <p:cNvSpPr/>
            <p:nvPr/>
          </p:nvSpPr>
          <p:spPr>
            <a:xfrm>
              <a:off x="1965087" y="2078937"/>
              <a:ext cx="4130913"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4" name="矩形 13"/>
            <p:cNvSpPr/>
            <p:nvPr/>
          </p:nvSpPr>
          <p:spPr>
            <a:xfrm>
              <a:off x="1965087" y="1724200"/>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5" name="组合 28"/>
          <p:cNvGrpSpPr/>
          <p:nvPr/>
        </p:nvGrpSpPr>
        <p:grpSpPr>
          <a:xfrm>
            <a:off x="8189693" y="4966509"/>
            <a:ext cx="2935507" cy="909647"/>
            <a:chOff x="1965087" y="1724200"/>
            <a:chExt cx="2783448" cy="862527"/>
          </a:xfrm>
        </p:grpSpPr>
        <p:sp>
          <p:nvSpPr>
            <p:cNvPr id="16" name="矩形 15"/>
            <p:cNvSpPr/>
            <p:nvPr/>
          </p:nvSpPr>
          <p:spPr>
            <a:xfrm>
              <a:off x="1965087" y="2078937"/>
              <a:ext cx="2783448"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1965087" y="1724200"/>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31"/>
          <p:cNvGrpSpPr/>
          <p:nvPr/>
        </p:nvGrpSpPr>
        <p:grpSpPr>
          <a:xfrm>
            <a:off x="1828800" y="4966509"/>
            <a:ext cx="2791487" cy="909647"/>
            <a:chOff x="1725765" y="1724200"/>
            <a:chExt cx="2646889" cy="862527"/>
          </a:xfrm>
        </p:grpSpPr>
        <p:sp>
          <p:nvSpPr>
            <p:cNvPr id="19" name="矩形 18"/>
            <p:cNvSpPr/>
            <p:nvPr/>
          </p:nvSpPr>
          <p:spPr>
            <a:xfrm>
              <a:off x="1725765" y="2078937"/>
              <a:ext cx="264688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2130680" y="1724200"/>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1" name="文本框 2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22" name="矩形 2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a:spLocks noChangeArrowheads="1"/>
          </p:cNvSpPr>
          <p:nvPr/>
        </p:nvSpPr>
        <p:spPr bwMode="auto">
          <a:xfrm>
            <a:off x="4026700" y="4616105"/>
            <a:ext cx="4887103" cy="33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err="1"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Shien</a:t>
            </a:r>
            <a:r>
              <a:rPr lang="en-US" altLang="zh-CN" sz="12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As The Sea Teacher Unforgettable</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6"/>
          <p:cNvSpPr txBox="1">
            <a:spLocks noChangeArrowheads="1"/>
          </p:cNvSpPr>
          <p:nvPr/>
        </p:nvSpPr>
        <p:spPr bwMode="auto">
          <a:xfrm>
            <a:off x="3565665" y="4192389"/>
            <a:ext cx="5809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3600" cap="all" dirty="0" smtClean="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感恩有你</a:t>
            </a:r>
            <a:endPar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8667"/>
                                  </p:iterate>
                                  <p:childTnLst>
                                    <p:set>
                                      <p:cBhvr>
                                        <p:cTn id="10" dur="1" fill="hold">
                                          <p:stCondLst>
                                            <p:cond delay="0"/>
                                          </p:stCondLst>
                                        </p:cTn>
                                        <p:tgtEl>
                                          <p:spTgt spid="15"/>
                                        </p:tgtEl>
                                        <p:attrNameLst>
                                          <p:attrName>style.visibility</p:attrName>
                                        </p:attrNameLst>
                                      </p:cBhvr>
                                      <p:to>
                                        <p:strVal val="visible"/>
                                      </p:to>
                                    </p:set>
                                    <p:set>
                                      <p:cBhvr>
                                        <p:cTn id="11" dur="341" fill="hold">
                                          <p:stCondLst>
                                            <p:cond delay="0"/>
                                          </p:stCondLst>
                                        </p:cTn>
                                        <p:tgtEl>
                                          <p:spTgt spid="15"/>
                                        </p:tgtEl>
                                        <p:attrNameLst>
                                          <p:attrName>style.rotation</p:attrName>
                                        </p:attrNameLst>
                                      </p:cBhvr>
                                      <p:to>
                                        <p:strVal val="-45.0"/>
                                      </p:to>
                                    </p:set>
                                    <p:anim calcmode="lin" valueType="num">
                                      <p:cBhvr>
                                        <p:cTn id="12"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3"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4"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5"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01</a:t>
              </a:r>
              <a:endParaRPr lang="zh-CN" altLang="en-US" sz="10125"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1619792" y="1928520"/>
            <a:ext cx="1567884" cy="1608459"/>
            <a:chOff x="23394" y="1490767"/>
            <a:chExt cx="1793584" cy="1839999"/>
          </a:xfrm>
          <a:solidFill>
            <a:schemeClr val="accent1"/>
          </a:solidFill>
        </p:grpSpPr>
        <p:sp>
          <p:nvSpPr>
            <p:cNvPr id="72" name="Round Same Side Corner Rectangle 71"/>
            <p:cNvSpPr/>
            <p:nvPr/>
          </p:nvSpPr>
          <p:spPr>
            <a:xfrm rot="5400000">
              <a:off x="-198896" y="2244015"/>
              <a:ext cx="790364" cy="34578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76"/>
            <p:cNvSpPr/>
            <p:nvPr/>
          </p:nvSpPr>
          <p:spPr>
            <a:xfrm>
              <a:off x="1174807" y="2984982"/>
              <a:ext cx="642171" cy="34578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517603" y="2028418"/>
              <a:ext cx="519750" cy="222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640556" y="1703734"/>
              <a:ext cx="273844" cy="3375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93"/>
            <p:cNvGrpSpPr/>
            <p:nvPr/>
          </p:nvGrpSpPr>
          <p:grpSpPr>
            <a:xfrm>
              <a:off x="148193" y="1490767"/>
              <a:ext cx="1267392" cy="395183"/>
              <a:chOff x="148193" y="1501702"/>
              <a:chExt cx="1267392" cy="395183"/>
            </a:xfrm>
            <a:grpFill/>
          </p:grpSpPr>
          <p:sp>
            <p:nvSpPr>
              <p:cNvPr id="86" name="Oval 85"/>
              <p:cNvSpPr/>
              <p:nvPr/>
            </p:nvSpPr>
            <p:spPr>
              <a:xfrm>
                <a:off x="577953" y="1501702"/>
                <a:ext cx="395183" cy="395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ardrop 88"/>
              <p:cNvSpPr/>
              <p:nvPr/>
            </p:nvSpPr>
            <p:spPr>
              <a:xfrm rot="2700000">
                <a:off x="14819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ardrop 91"/>
              <p:cNvSpPr/>
              <p:nvPr/>
            </p:nvSpPr>
            <p:spPr>
              <a:xfrm rot="18900000" flipH="1">
                <a:off x="102040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6" name="Freeform 36"/>
          <p:cNvSpPr>
            <a:spLocks noEditPoints="1"/>
          </p:cNvSpPr>
          <p:nvPr/>
        </p:nvSpPr>
        <p:spPr bwMode="auto">
          <a:xfrm>
            <a:off x="2437629"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6"/>
          <p:cNvSpPr>
            <a:spLocks noEditPoints="1"/>
          </p:cNvSpPr>
          <p:nvPr/>
        </p:nvSpPr>
        <p:spPr bwMode="auto">
          <a:xfrm>
            <a:off x="4363558"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6"/>
          <p:cNvSpPr>
            <a:spLocks noEditPoints="1"/>
          </p:cNvSpPr>
          <p:nvPr/>
        </p:nvSpPr>
        <p:spPr bwMode="auto">
          <a:xfrm>
            <a:off x="6251973"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36"/>
          <p:cNvSpPr>
            <a:spLocks noEditPoints="1"/>
          </p:cNvSpPr>
          <p:nvPr/>
        </p:nvSpPr>
        <p:spPr bwMode="auto">
          <a:xfrm>
            <a:off x="8140386"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111623" tIns="55812" rIns="111623" bIns="55812"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6"/>
          <p:cNvSpPr>
            <a:spLocks noEditPoints="1"/>
          </p:cNvSpPr>
          <p:nvPr/>
        </p:nvSpPr>
        <p:spPr bwMode="auto">
          <a:xfrm>
            <a:off x="10028798"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ln>
        </p:spPr>
        <p:txBody>
          <a:bodyPr vert="horz" wrap="square" lIns="111623" tIns="55812" rIns="111623" bIns="55812"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a:xfrm>
            <a:off x="2147717" y="5163551"/>
            <a:ext cx="1603039" cy="798562"/>
            <a:chOff x="764014" y="1581629"/>
            <a:chExt cx="1544637" cy="654171"/>
          </a:xfrm>
        </p:grpSpPr>
        <p:sp>
          <p:nvSpPr>
            <p:cNvPr id="106" name="Text Placeholder 3"/>
            <p:cNvSpPr txBox="1"/>
            <p:nvPr/>
          </p:nvSpPr>
          <p:spPr>
            <a:xfrm>
              <a:off x="888180" y="1581629"/>
              <a:ext cx="1210968" cy="19350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764014" y="1832397"/>
              <a:ext cx="1544637" cy="4034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5" name="Group 25"/>
          <p:cNvGrpSpPr/>
          <p:nvPr/>
        </p:nvGrpSpPr>
        <p:grpSpPr>
          <a:xfrm>
            <a:off x="4045510" y="5163531"/>
            <a:ext cx="1603039" cy="798561"/>
            <a:chOff x="764014" y="1581623"/>
            <a:chExt cx="1544637" cy="654174"/>
          </a:xfrm>
        </p:grpSpPr>
        <p:sp>
          <p:nvSpPr>
            <p:cNvPr id="109" name="Text Placeholder 3"/>
            <p:cNvSpPr txBox="1"/>
            <p:nvPr/>
          </p:nvSpPr>
          <p:spPr>
            <a:xfrm>
              <a:off x="860687" y="1581623"/>
              <a:ext cx="1210968" cy="1935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764014" y="1832392"/>
              <a:ext cx="1544637" cy="4034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6" name="Group 25"/>
          <p:cNvGrpSpPr/>
          <p:nvPr/>
        </p:nvGrpSpPr>
        <p:grpSpPr>
          <a:xfrm>
            <a:off x="5943302" y="5163538"/>
            <a:ext cx="1603039" cy="798564"/>
            <a:chOff x="764014" y="1581626"/>
            <a:chExt cx="1544637" cy="654175"/>
          </a:xfrm>
        </p:grpSpPr>
        <p:sp>
          <p:nvSpPr>
            <p:cNvPr id="112" name="Text Placeholder 3"/>
            <p:cNvSpPr txBox="1"/>
            <p:nvPr/>
          </p:nvSpPr>
          <p:spPr>
            <a:xfrm>
              <a:off x="860688"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7" name="Group 25"/>
          <p:cNvGrpSpPr/>
          <p:nvPr/>
        </p:nvGrpSpPr>
        <p:grpSpPr>
          <a:xfrm>
            <a:off x="7841092" y="5163538"/>
            <a:ext cx="1603039" cy="798564"/>
            <a:chOff x="764014" y="1581626"/>
            <a:chExt cx="1544637" cy="654175"/>
          </a:xfrm>
        </p:grpSpPr>
        <p:sp>
          <p:nvSpPr>
            <p:cNvPr id="115" name="Text Placeholder 3"/>
            <p:cNvSpPr txBox="1"/>
            <p:nvPr/>
          </p:nvSpPr>
          <p:spPr>
            <a:xfrm>
              <a:off x="876670"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8" name="Group 25"/>
          <p:cNvGrpSpPr/>
          <p:nvPr/>
        </p:nvGrpSpPr>
        <p:grpSpPr>
          <a:xfrm>
            <a:off x="9738886" y="5163536"/>
            <a:ext cx="1603039" cy="798564"/>
            <a:chOff x="764014" y="1581626"/>
            <a:chExt cx="1544637" cy="654175"/>
          </a:xfrm>
        </p:grpSpPr>
        <p:sp>
          <p:nvSpPr>
            <p:cNvPr id="118" name="Text Placeholder 3"/>
            <p:cNvSpPr txBox="1"/>
            <p:nvPr/>
          </p:nvSpPr>
          <p:spPr>
            <a:xfrm>
              <a:off x="818549"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120" name="Footer Text"/>
          <p:cNvSpPr txBox="1"/>
          <p:nvPr/>
        </p:nvSpPr>
        <p:spPr>
          <a:xfrm>
            <a:off x="3557923" y="2123938"/>
            <a:ext cx="7610630" cy="338554"/>
          </a:xfrm>
          <a:prstGeom prst="rect">
            <a:avLst/>
          </a:prstGeom>
          <a:noFill/>
        </p:spPr>
        <p:txBody>
          <a:bodyPr wrap="square" lIns="0" tIns="0" rIns="0" bIns="0"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r>
              <a:rPr lang="zh-CN" altLang="en-US"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r>
              <a:rPr lang="zh-CN" altLang="en-US" sz="11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34" name="矩形 33"/>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660662" y="1794532"/>
            <a:ext cx="3862917" cy="224461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67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1545" dirty="0">
              <a:solidFill>
                <a:schemeClr val="bg1"/>
              </a:solidFill>
              <a:latin typeface="微软雅黑" panose="020B0503020204020204" pitchFamily="34" charset="-122"/>
            </a:endParaRPr>
          </a:p>
        </p:txBody>
      </p:sp>
      <p:sp>
        <p:nvSpPr>
          <p:cNvPr id="56" name="矩形 55"/>
          <p:cNvSpPr/>
          <p:nvPr/>
        </p:nvSpPr>
        <p:spPr>
          <a:xfrm>
            <a:off x="8515932" y="1801226"/>
            <a:ext cx="3865151" cy="224684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67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1545" dirty="0">
              <a:solidFill>
                <a:schemeClr val="bg1"/>
              </a:solidFill>
            </a:endParaRPr>
          </a:p>
        </p:txBody>
      </p:sp>
      <p:sp>
        <p:nvSpPr>
          <p:cNvPr id="57" name="矩形 56"/>
          <p:cNvSpPr/>
          <p:nvPr/>
        </p:nvSpPr>
        <p:spPr>
          <a:xfrm>
            <a:off x="4588296" y="4106080"/>
            <a:ext cx="3865151" cy="22446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5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2250" dirty="0">
              <a:solidFill>
                <a:schemeClr val="bg1"/>
              </a:solidFill>
            </a:endParaRPr>
          </a:p>
        </p:txBody>
      </p:sp>
      <p:pic>
        <p:nvPicPr>
          <p:cNvPr id="58" name="图片 57"/>
          <p:cNvPicPr>
            <a:picLocks noChangeAspect="1"/>
          </p:cNvPicPr>
          <p:nvPr/>
        </p:nvPicPr>
        <p:blipFill rotWithShape="1">
          <a:blip r:embed="rId3" cstate="screen"/>
          <a:srcRect/>
          <a:stretch>
            <a:fillRect/>
          </a:stretch>
        </p:blipFill>
        <p:spPr bwMode="auto">
          <a:xfrm>
            <a:off x="8515933" y="4115006"/>
            <a:ext cx="3865150" cy="2235686"/>
          </a:xfrm>
          <a:prstGeom prst="rect">
            <a:avLst/>
          </a:prstGeom>
          <a:blipFill dpi="0" rotWithShape="1">
            <a:blip r:embed="rId4" cstate="screen"/>
            <a:srcRect/>
            <a:stretch>
              <a:fillRect/>
            </a:stretch>
          </a:blipFill>
          <a:ln w="9525">
            <a:noFill/>
            <a:miter lim="800000"/>
            <a:headEnd/>
            <a:tailEnd/>
          </a:ln>
        </p:spPr>
      </p:pic>
      <p:pic>
        <p:nvPicPr>
          <p:cNvPr id="59" name="图片 58"/>
          <p:cNvPicPr>
            <a:picLocks noChangeAspect="1"/>
          </p:cNvPicPr>
          <p:nvPr/>
        </p:nvPicPr>
        <p:blipFill rotWithShape="1">
          <a:blip r:embed="rId5" cstate="screen"/>
          <a:srcRect/>
          <a:stretch>
            <a:fillRect/>
          </a:stretch>
        </p:blipFill>
        <p:spPr bwMode="auto">
          <a:xfrm>
            <a:off x="4588296" y="1794532"/>
            <a:ext cx="3865151" cy="2244611"/>
          </a:xfrm>
          <a:prstGeom prst="rect">
            <a:avLst/>
          </a:prstGeom>
          <a:blipFill dpi="0" rotWithShape="1">
            <a:blip r:embed="rId6" cstate="screen"/>
            <a:srcRect/>
            <a:stretch>
              <a:fillRect/>
            </a:stretch>
          </a:blipFill>
          <a:ln w="9525">
            <a:noFill/>
            <a:miter lim="800000"/>
            <a:headEnd/>
            <a:tailEnd/>
          </a:ln>
        </p:spPr>
      </p:pic>
      <p:pic>
        <p:nvPicPr>
          <p:cNvPr id="60" name="图片 59"/>
          <p:cNvPicPr>
            <a:picLocks noChangeAspect="1"/>
          </p:cNvPicPr>
          <p:nvPr/>
        </p:nvPicPr>
        <p:blipFill rotWithShape="1">
          <a:blip r:embed="rId7" cstate="screen"/>
          <a:srcRect/>
          <a:stretch>
            <a:fillRect/>
          </a:stretch>
        </p:blipFill>
        <p:spPr bwMode="auto">
          <a:xfrm>
            <a:off x="660662" y="4115006"/>
            <a:ext cx="3862917" cy="2235686"/>
          </a:xfrm>
          <a:prstGeom prst="rect">
            <a:avLst/>
          </a:prstGeom>
          <a:blipFill dpi="0" rotWithShape="1">
            <a:blip r:embed="rId8" cstate="screen"/>
            <a:srcRect/>
            <a:stretch>
              <a:fillRect/>
            </a:stretch>
          </a:blipFill>
          <a:ln w="9525">
            <a:noFill/>
            <a:miter lim="800000"/>
            <a:headEnd/>
            <a:tailEnd/>
          </a:ln>
        </p:spPr>
      </p:pic>
      <p:sp>
        <p:nvSpPr>
          <p:cNvPr id="8" name="文本框 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tx1">
                    <a:lumMod val="65000"/>
                    <a:lumOff val="35000"/>
                  </a:schemeClr>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tx1">
                  <a:lumMod val="65000"/>
                  <a:lumOff val="35000"/>
                </a:schemeClr>
              </a:solidFill>
              <a:latin typeface="方正尚酷简体" panose="03000509000000000000" pitchFamily="65" charset="-122"/>
              <a:ea typeface="方正尚酷简体" panose="03000509000000000000" pitchFamily="65" charset="-122"/>
            </a:endParaRPr>
          </a:p>
        </p:txBody>
      </p:sp>
      <p:sp>
        <p:nvSpPr>
          <p:cNvPr id="9" name="矩形 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500"/>
                                        <p:tgtEl>
                                          <p:spTgt spid="5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861274" y="2000982"/>
            <a:ext cx="2455330" cy="1466218"/>
            <a:chOff x="8657822" y="2704651"/>
            <a:chExt cx="2328423" cy="1388860"/>
          </a:xfrm>
        </p:grpSpPr>
        <p:sp>
          <p:nvSpPr>
            <p:cNvPr id="5"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 name="TextBox 5"/>
            <p:cNvSpPr txBox="1"/>
            <p:nvPr/>
          </p:nvSpPr>
          <p:spPr>
            <a:xfrm>
              <a:off x="8738769" y="3043973"/>
              <a:ext cx="2247476" cy="1049538"/>
            </a:xfrm>
            <a:prstGeom prst="rect">
              <a:avLst/>
            </a:prstGeom>
            <a:noFill/>
          </p:spPr>
          <p:txBody>
            <a:bodyPr lIns="0" tIns="0" rIns="0" bIns="0">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3" name="Group 6"/>
          <p:cNvGrpSpPr/>
          <p:nvPr/>
        </p:nvGrpSpPr>
        <p:grpSpPr bwMode="auto">
          <a:xfrm>
            <a:off x="1619140" y="2000983"/>
            <a:ext cx="2406792" cy="1466218"/>
            <a:chOff x="1586753" y="2220559"/>
            <a:chExt cx="2282697" cy="1388860"/>
          </a:xfrm>
        </p:grpSpPr>
        <p:sp>
          <p:nvSpPr>
            <p:cNvPr id="8" name="Text Placeholder 2"/>
            <p:cNvSpPr txBox="1"/>
            <p:nvPr/>
          </p:nvSpPr>
          <p:spPr>
            <a:xfrm>
              <a:off x="1856613" y="222055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 name="TextBox 8"/>
            <p:cNvSpPr txBox="1"/>
            <p:nvPr/>
          </p:nvSpPr>
          <p:spPr>
            <a:xfrm>
              <a:off x="1586753" y="2559881"/>
              <a:ext cx="2231899" cy="1049538"/>
            </a:xfrm>
            <a:prstGeom prst="rect">
              <a:avLst/>
            </a:prstGeom>
            <a:noFill/>
          </p:spPr>
          <p:txBody>
            <a:bodyPr lIns="0" tIns="0" rIns="0" bIns="0">
              <a:spAutoFit/>
            </a:bodyPr>
            <a:lstStyle/>
            <a:p>
              <a:pPr algn="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10" name="Shape 4157"/>
          <p:cNvSpPr/>
          <p:nvPr/>
        </p:nvSpPr>
        <p:spPr bwMode="auto">
          <a:xfrm>
            <a:off x="4144765" y="2442899"/>
            <a:ext cx="1337292"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1" name="Shape 4159"/>
          <p:cNvSpPr/>
          <p:nvPr/>
        </p:nvSpPr>
        <p:spPr bwMode="auto">
          <a:xfrm>
            <a:off x="7396779" y="2442899"/>
            <a:ext cx="1338966"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2" name="Shape 4157"/>
          <p:cNvSpPr/>
          <p:nvPr/>
        </p:nvSpPr>
        <p:spPr bwMode="auto">
          <a:xfrm flipV="1">
            <a:off x="4144765" y="3711742"/>
            <a:ext cx="1337292"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3" name="Shape 4159"/>
          <p:cNvSpPr/>
          <p:nvPr/>
        </p:nvSpPr>
        <p:spPr bwMode="auto">
          <a:xfrm flipV="1">
            <a:off x="7396779" y="3711742"/>
            <a:ext cx="1338966"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grpSp>
        <p:nvGrpSpPr>
          <p:cNvPr id="4" name="Group 13"/>
          <p:cNvGrpSpPr/>
          <p:nvPr/>
        </p:nvGrpSpPr>
        <p:grpSpPr bwMode="auto">
          <a:xfrm>
            <a:off x="1619140" y="4542012"/>
            <a:ext cx="2406792" cy="1433260"/>
            <a:chOff x="1586753" y="4952809"/>
            <a:chExt cx="2282697" cy="1357641"/>
          </a:xfrm>
        </p:grpSpPr>
        <p:sp>
          <p:nvSpPr>
            <p:cNvPr id="15" name="Text Placeholder 2"/>
            <p:cNvSpPr txBox="1"/>
            <p:nvPr/>
          </p:nvSpPr>
          <p:spPr>
            <a:xfrm>
              <a:off x="1856613" y="495280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6" name="TextBox 15"/>
            <p:cNvSpPr txBox="1"/>
            <p:nvPr/>
          </p:nvSpPr>
          <p:spPr>
            <a:xfrm>
              <a:off x="1586753" y="5292131"/>
              <a:ext cx="2231899" cy="1018319"/>
            </a:xfrm>
            <a:prstGeom prst="rect">
              <a:avLst/>
            </a:prstGeom>
            <a:noFill/>
          </p:spPr>
          <p:txBody>
            <a:bodyPr lIns="0" tIns="0" rIns="0" bIns="0">
              <a:spAutoFit/>
            </a:bodyPr>
            <a:lstStyle/>
            <a:p>
              <a:pPr algn="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7" name="Group 16"/>
          <p:cNvGrpSpPr/>
          <p:nvPr/>
        </p:nvGrpSpPr>
        <p:grpSpPr bwMode="auto">
          <a:xfrm>
            <a:off x="8861274" y="4542014"/>
            <a:ext cx="2455330" cy="1433260"/>
            <a:chOff x="8657822" y="2704651"/>
            <a:chExt cx="2328423" cy="1357641"/>
          </a:xfrm>
        </p:grpSpPr>
        <p:sp>
          <p:nvSpPr>
            <p:cNvPr id="18"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TextBox 18"/>
            <p:cNvSpPr txBox="1"/>
            <p:nvPr/>
          </p:nvSpPr>
          <p:spPr>
            <a:xfrm>
              <a:off x="8738769" y="3043973"/>
              <a:ext cx="2247476" cy="1018319"/>
            </a:xfrm>
            <a:prstGeom prst="rect">
              <a:avLst/>
            </a:prstGeom>
            <a:noFill/>
          </p:spPr>
          <p:txBody>
            <a:bodyPr lIns="0" tIns="0" rIns="0" bIns="0">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25610" name="Shape 1034"/>
          <p:cNvSpPr/>
          <p:nvPr/>
        </p:nvSpPr>
        <p:spPr bwMode="auto">
          <a:xfrm>
            <a:off x="6091289" y="3033798"/>
            <a:ext cx="162350" cy="123871"/>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sp>
        <p:nvSpPr>
          <p:cNvPr id="25611" name="Shape 1035"/>
          <p:cNvSpPr/>
          <p:nvPr/>
        </p:nvSpPr>
        <p:spPr bwMode="auto">
          <a:xfrm>
            <a:off x="6260333" y="3368583"/>
            <a:ext cx="66948" cy="93740"/>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sp>
        <p:nvSpPr>
          <p:cNvPr id="25612" name="Shape 1036"/>
          <p:cNvSpPr/>
          <p:nvPr/>
        </p:nvSpPr>
        <p:spPr bwMode="auto">
          <a:xfrm>
            <a:off x="6302176" y="3589542"/>
            <a:ext cx="28454" cy="80349"/>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grpSp>
        <p:nvGrpSpPr>
          <p:cNvPr id="14" name="Group 25"/>
          <p:cNvGrpSpPr/>
          <p:nvPr/>
        </p:nvGrpSpPr>
        <p:grpSpPr bwMode="auto">
          <a:xfrm>
            <a:off x="5620975" y="2851340"/>
            <a:ext cx="1635212" cy="2129245"/>
            <a:chOff x="4375152" y="1801285"/>
            <a:chExt cx="3651249" cy="4751916"/>
          </a:xfrm>
        </p:grpSpPr>
        <p:grpSp>
          <p:nvGrpSpPr>
            <p:cNvPr id="17" name="Group 26"/>
            <p:cNvGrpSpPr/>
            <p:nvPr/>
          </p:nvGrpSpPr>
          <p:grpSpPr bwMode="auto">
            <a:xfrm>
              <a:off x="4375152" y="1801285"/>
              <a:ext cx="3651249" cy="4751916"/>
              <a:chOff x="3281363" y="1350963"/>
              <a:chExt cx="2738437" cy="3563937"/>
            </a:xfrm>
          </p:grpSpPr>
          <p:sp>
            <p:nvSpPr>
              <p:cNvPr id="25625"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58" tIns="85678" rIns="171358" bIns="85678"/>
              <a:lstStyle/>
              <a:p>
                <a:endParaRPr lang="zh-CN" altLang="en-US" sz="2670">
                  <a:solidFill>
                    <a:schemeClr val="bg1"/>
                  </a:solidFill>
                </a:endParaRPr>
              </a:p>
            </p:txBody>
          </p:sp>
          <p:sp>
            <p:nvSpPr>
              <p:cNvPr id="34" name="Freeform 5"/>
              <p:cNvSpPr/>
              <p:nvPr/>
            </p:nvSpPr>
            <p:spPr bwMode="auto">
              <a:xfrm>
                <a:off x="3514003" y="3225391"/>
                <a:ext cx="1269717" cy="1689509"/>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35" name="Freeform 6"/>
              <p:cNvSpPr/>
              <p:nvPr/>
            </p:nvSpPr>
            <p:spPr bwMode="auto">
              <a:xfrm>
                <a:off x="4514641" y="3225391"/>
                <a:ext cx="1264109" cy="1689509"/>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36" name="Freeform 7"/>
              <p:cNvSpPr>
                <a:spLocks noEditPoints="1"/>
              </p:cNvSpPr>
              <p:nvPr/>
            </p:nvSpPr>
            <p:spPr bwMode="auto">
              <a:xfrm>
                <a:off x="3284165" y="1350963"/>
                <a:ext cx="2735635" cy="273179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lIns="171358" tIns="85678" rIns="171358" bIns="85678"/>
              <a:lstStyle/>
              <a:p>
                <a:pPr defTabSz="963930">
                  <a:defRPr/>
                </a:pPr>
                <a:endParaRPr lang="en-US" sz="2670">
                  <a:solidFill>
                    <a:schemeClr val="bg1"/>
                  </a:solidFill>
                </a:endParaRPr>
              </a:p>
            </p:txBody>
          </p:sp>
          <p:sp>
            <p:nvSpPr>
              <p:cNvPr id="37" name="Freeform 8"/>
              <p:cNvSpPr>
                <a:spLocks noEditPoints="1"/>
              </p:cNvSpPr>
              <p:nvPr/>
            </p:nvSpPr>
            <p:spPr bwMode="auto">
              <a:xfrm>
                <a:off x="3553244" y="1614336"/>
                <a:ext cx="2189069" cy="2188234"/>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lIns="171358" tIns="85678" rIns="171358" bIns="85678"/>
              <a:lstStyle/>
              <a:p>
                <a:pPr defTabSz="963930">
                  <a:defRPr/>
                </a:pPr>
                <a:endParaRPr lang="en-US" sz="2670">
                  <a:solidFill>
                    <a:schemeClr val="bg1"/>
                  </a:solidFill>
                </a:endParaRPr>
              </a:p>
            </p:txBody>
          </p:sp>
          <p:sp>
            <p:nvSpPr>
              <p:cNvPr id="38" name="Freeform 9"/>
              <p:cNvSpPr>
                <a:spLocks noEditPoints="1"/>
              </p:cNvSpPr>
              <p:nvPr/>
            </p:nvSpPr>
            <p:spPr bwMode="auto">
              <a:xfrm>
                <a:off x="3648543" y="1706795"/>
                <a:ext cx="2001274" cy="2000512"/>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25631" name="Freeform 10"/>
              <p:cNvSpPr/>
              <p:nvPr/>
            </p:nvSpPr>
            <p:spPr bwMode="auto">
              <a:xfrm>
                <a:off x="3690938" y="1752600"/>
                <a:ext cx="955675" cy="1911350"/>
              </a:xfrm>
              <a:custGeom>
                <a:avLst/>
                <a:gdLst>
                  <a:gd name="T0" fmla="*/ 0 w 608"/>
                  <a:gd name="T1" fmla="*/ 954890 h 1217"/>
                  <a:gd name="T2" fmla="*/ 955675 w 608"/>
                  <a:gd name="T3" fmla="*/ 1911350 h 1217"/>
                  <a:gd name="T4" fmla="*/ 955675 w 608"/>
                  <a:gd name="T5" fmla="*/ 1887792 h 1217"/>
                  <a:gd name="T6" fmla="*/ 25149 w 608"/>
                  <a:gd name="T7" fmla="*/ 954890 h 1217"/>
                  <a:gd name="T8" fmla="*/ 955675 w 608"/>
                  <a:gd name="T9" fmla="*/ 21988 h 1217"/>
                  <a:gd name="T10" fmla="*/ 955675 w 608"/>
                  <a:gd name="T11" fmla="*/ 0 h 1217"/>
                  <a:gd name="T12" fmla="*/ 0 w 608"/>
                  <a:gd name="T13" fmla="*/ 954890 h 1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71358" tIns="85678" rIns="171358" bIns="85678"/>
              <a:lstStyle/>
              <a:p>
                <a:endParaRPr lang="zh-CN" altLang="en-US" sz="2670">
                  <a:solidFill>
                    <a:schemeClr val="bg1"/>
                  </a:solidFill>
                </a:endParaRPr>
              </a:p>
            </p:txBody>
          </p:sp>
          <p:sp>
            <p:nvSpPr>
              <p:cNvPr id="25632" name="Freeform 11"/>
              <p:cNvSpPr>
                <a:spLocks noEditPoints="1"/>
              </p:cNvSpPr>
              <p:nvPr/>
            </p:nvSpPr>
            <p:spPr bwMode="auto">
              <a:xfrm>
                <a:off x="3716338" y="1752600"/>
                <a:ext cx="1887537" cy="1911350"/>
              </a:xfrm>
              <a:custGeom>
                <a:avLst/>
                <a:gdLst>
                  <a:gd name="T0" fmla="*/ 22003 w 1201"/>
                  <a:gd name="T1" fmla="*/ 954890 h 1217"/>
                  <a:gd name="T2" fmla="*/ 930410 w 1201"/>
                  <a:gd name="T3" fmla="*/ 45546 h 1217"/>
                  <a:gd name="T4" fmla="*/ 931981 w 1201"/>
                  <a:gd name="T5" fmla="*/ 45546 h 1217"/>
                  <a:gd name="T6" fmla="*/ 1841960 w 1201"/>
                  <a:gd name="T7" fmla="*/ 954890 h 1217"/>
                  <a:gd name="T8" fmla="*/ 931981 w 1201"/>
                  <a:gd name="T9" fmla="*/ 1864234 h 1217"/>
                  <a:gd name="T10" fmla="*/ 930410 w 1201"/>
                  <a:gd name="T11" fmla="*/ 1864234 h 1217"/>
                  <a:gd name="T12" fmla="*/ 22003 w 1201"/>
                  <a:gd name="T13" fmla="*/ 954890 h 1217"/>
                  <a:gd name="T14" fmla="*/ 930410 w 1201"/>
                  <a:gd name="T15" fmla="*/ 21988 h 1217"/>
                  <a:gd name="T16" fmla="*/ 0 w 1201"/>
                  <a:gd name="T17" fmla="*/ 954890 h 1217"/>
                  <a:gd name="T18" fmla="*/ 930410 w 1201"/>
                  <a:gd name="T19" fmla="*/ 1887792 h 1217"/>
                  <a:gd name="T20" fmla="*/ 930410 w 1201"/>
                  <a:gd name="T21" fmla="*/ 1911350 h 1217"/>
                  <a:gd name="T22" fmla="*/ 931981 w 1201"/>
                  <a:gd name="T23" fmla="*/ 1911350 h 1217"/>
                  <a:gd name="T24" fmla="*/ 1887537 w 1201"/>
                  <a:gd name="T25" fmla="*/ 954890 h 1217"/>
                  <a:gd name="T26" fmla="*/ 931981 w 1201"/>
                  <a:gd name="T27" fmla="*/ 0 h 1217"/>
                  <a:gd name="T28" fmla="*/ 930410 w 1201"/>
                  <a:gd name="T29" fmla="*/ 0 h 1217"/>
                  <a:gd name="T30" fmla="*/ 930410 w 1201"/>
                  <a:gd name="T31" fmla="*/ 21988 h 1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71358" tIns="85678" rIns="171358" bIns="85678"/>
              <a:lstStyle/>
              <a:p>
                <a:endParaRPr lang="zh-CN" altLang="en-US" sz="2670">
                  <a:solidFill>
                    <a:schemeClr val="bg1"/>
                  </a:solidFill>
                </a:endParaRPr>
              </a:p>
            </p:txBody>
          </p:sp>
        </p:grpSp>
        <p:sp>
          <p:nvSpPr>
            <p:cNvPr id="28" name="Freeform 13"/>
            <p:cNvSpPr/>
            <p:nvPr/>
          </p:nvSpPr>
          <p:spPr bwMode="auto">
            <a:xfrm>
              <a:off x="6195170" y="3609404"/>
              <a:ext cx="1214593" cy="1214128"/>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1"/>
            </a:solidFill>
            <a:ln>
              <a:noFill/>
            </a:ln>
          </p:spPr>
          <p:txBody>
            <a:bodyPr lIns="171358" tIns="85678" rIns="171358" bIns="85678"/>
            <a:lstStyle/>
            <a:p>
              <a:pPr defTabSz="963930">
                <a:defRPr/>
              </a:pPr>
              <a:endParaRPr lang="en-US" sz="2670">
                <a:solidFill>
                  <a:schemeClr val="bg1"/>
                </a:solidFill>
              </a:endParaRPr>
            </a:p>
          </p:txBody>
        </p:sp>
        <p:sp>
          <p:nvSpPr>
            <p:cNvPr id="29" name="Freeform 14"/>
            <p:cNvSpPr/>
            <p:nvPr/>
          </p:nvSpPr>
          <p:spPr bwMode="auto">
            <a:xfrm>
              <a:off x="4980579" y="2399010"/>
              <a:ext cx="1214591" cy="1210394"/>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lIns="171358" tIns="85678" rIns="171358" bIns="85678"/>
            <a:lstStyle/>
            <a:p>
              <a:pPr defTabSz="963930">
                <a:defRPr/>
              </a:pPr>
              <a:endParaRPr lang="en-US" sz="2670">
                <a:solidFill>
                  <a:schemeClr val="bg1"/>
                </a:solidFill>
              </a:endParaRPr>
            </a:p>
          </p:txBody>
        </p:sp>
        <p:sp>
          <p:nvSpPr>
            <p:cNvPr id="30" name="Freeform 15"/>
            <p:cNvSpPr/>
            <p:nvPr/>
          </p:nvSpPr>
          <p:spPr bwMode="auto">
            <a:xfrm>
              <a:off x="4980579" y="3609404"/>
              <a:ext cx="1214591" cy="1214128"/>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2"/>
            </a:solidFill>
            <a:ln>
              <a:noFill/>
            </a:ln>
          </p:spPr>
          <p:txBody>
            <a:bodyPr lIns="171358" tIns="85678" rIns="171358" bIns="85678"/>
            <a:lstStyle/>
            <a:p>
              <a:pPr defTabSz="963930">
                <a:defRPr/>
              </a:pPr>
              <a:endParaRPr lang="en-US" sz="2670">
                <a:solidFill>
                  <a:schemeClr val="bg1"/>
                </a:solidFill>
              </a:endParaRPr>
            </a:p>
          </p:txBody>
        </p:sp>
        <p:sp>
          <p:nvSpPr>
            <p:cNvPr id="31" name="Freeform 12"/>
            <p:cNvSpPr/>
            <p:nvPr/>
          </p:nvSpPr>
          <p:spPr bwMode="auto">
            <a:xfrm>
              <a:off x="6195170" y="2399010"/>
              <a:ext cx="1214593" cy="1210394"/>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lIns="171358" tIns="85678" rIns="171358" bIns="85678"/>
            <a:lstStyle/>
            <a:p>
              <a:pPr defTabSz="963930">
                <a:defRPr/>
              </a:pPr>
              <a:endParaRPr lang="en-US" sz="2670">
                <a:solidFill>
                  <a:schemeClr val="bg1"/>
                </a:solidFill>
              </a:endParaRPr>
            </a:p>
          </p:txBody>
        </p:sp>
        <p:sp>
          <p:nvSpPr>
            <p:cNvPr id="32" name="Oval 16"/>
            <p:cNvSpPr>
              <a:spLocks noChangeArrowheads="1"/>
            </p:cNvSpPr>
            <p:nvPr/>
          </p:nvSpPr>
          <p:spPr bwMode="auto">
            <a:xfrm>
              <a:off x="5604692" y="3022885"/>
              <a:ext cx="1192170" cy="1195451"/>
            </a:xfrm>
            <a:prstGeom prst="ellipse">
              <a:avLst/>
            </a:prstGeom>
            <a:solidFill>
              <a:schemeClr val="bg1">
                <a:lumMod val="85000"/>
              </a:schemeClr>
            </a:solidFill>
            <a:ln>
              <a:noFill/>
            </a:ln>
          </p:spPr>
          <p:txBody>
            <a:bodyPr lIns="171358" tIns="85678" rIns="171358" bIns="8567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2670">
                <a:solidFill>
                  <a:schemeClr val="bg1"/>
                </a:solidFill>
              </a:endParaRPr>
            </a:p>
          </p:txBody>
        </p:sp>
      </p:grpSp>
      <p:sp>
        <p:nvSpPr>
          <p:cNvPr id="39" name="文本框 3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40" name="矩形 3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14"/>
          <p:cNvSpPr/>
          <p:nvPr>
            <p:custDataLst>
              <p:tags r:id="rId1"/>
            </p:custDataLst>
          </p:nvPr>
        </p:nvSpPr>
        <p:spPr>
          <a:xfrm>
            <a:off x="6049667" y="960103"/>
            <a:ext cx="6075420" cy="5981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0" name="PA_矩形 9"/>
          <p:cNvSpPr/>
          <p:nvPr>
            <p:custDataLst>
              <p:tags r:id="rId2"/>
            </p:custDataLst>
          </p:nvPr>
        </p:nvSpPr>
        <p:spPr>
          <a:xfrm>
            <a:off x="733664" y="1485275"/>
            <a:ext cx="5695712" cy="3616299"/>
          </a:xfrm>
          <a:prstGeom prst="rect">
            <a:avLst/>
          </a:prstGeom>
          <a:blipFill dpi="0" rotWithShape="1">
            <a:blip r:embed="rId8"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2" name="PA_矩形 11"/>
          <p:cNvSpPr/>
          <p:nvPr>
            <p:custDataLst>
              <p:tags r:id="rId3"/>
            </p:custDataLst>
          </p:nvPr>
        </p:nvSpPr>
        <p:spPr>
          <a:xfrm>
            <a:off x="733662" y="5206423"/>
            <a:ext cx="1829713" cy="1219748"/>
          </a:xfrm>
          <a:prstGeom prst="rect">
            <a:avLst/>
          </a:prstGeom>
          <a:blipFill dpi="0" rotWithShape="1">
            <a:blip r:embed="rId9"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8" name="PA_矩形 27"/>
          <p:cNvSpPr/>
          <p:nvPr>
            <p:custDataLst>
              <p:tags r:id="rId4"/>
            </p:custDataLst>
          </p:nvPr>
        </p:nvSpPr>
        <p:spPr>
          <a:xfrm>
            <a:off x="2666662" y="5206423"/>
            <a:ext cx="1829713" cy="1219748"/>
          </a:xfrm>
          <a:prstGeom prst="rect">
            <a:avLst/>
          </a:prstGeom>
          <a:blipFill dpi="0" rotWithShape="1">
            <a:blip r:embed="rId10"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9" name="PA_矩形 28"/>
          <p:cNvSpPr/>
          <p:nvPr>
            <p:custDataLst>
              <p:tags r:id="rId5"/>
            </p:custDataLst>
          </p:nvPr>
        </p:nvSpPr>
        <p:spPr>
          <a:xfrm>
            <a:off x="4599661" y="5206423"/>
            <a:ext cx="1829713" cy="1219748"/>
          </a:xfrm>
          <a:prstGeom prst="rect">
            <a:avLst/>
          </a:prstGeom>
          <a:blipFill dpi="0" rotWithShape="1">
            <a:blip r:embed="rId1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22" name="组合 21"/>
          <p:cNvGrpSpPr/>
          <p:nvPr/>
        </p:nvGrpSpPr>
        <p:grpSpPr>
          <a:xfrm>
            <a:off x="7268728" y="2295608"/>
            <a:ext cx="3637297" cy="3097218"/>
            <a:chOff x="1965086" y="1724200"/>
            <a:chExt cx="3448886" cy="2936781"/>
          </a:xfrm>
        </p:grpSpPr>
        <p:sp>
          <p:nvSpPr>
            <p:cNvPr id="26" name="矩形 25"/>
            <p:cNvSpPr/>
            <p:nvPr/>
          </p:nvSpPr>
          <p:spPr>
            <a:xfrm>
              <a:off x="1965086" y="2367948"/>
              <a:ext cx="3448886" cy="1400803"/>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zh-CN" altLang="en-US" sz="120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zh-CN" altLang="en-US" sz="1200" dirty="0" smtClean="0">
                  <a:solidFill>
                    <a:schemeClr val="bg1"/>
                  </a:solidFill>
                  <a:sym typeface="微软雅黑" panose="020B0503020204020204" pitchFamily="34" charset="-122"/>
                </a:rPr>
                <a:t>。在此</a:t>
              </a:r>
              <a:r>
                <a:rPr lang="zh-CN" altLang="en-US" sz="1200" dirty="0">
                  <a:solidFill>
                    <a:schemeClr val="bg1"/>
                  </a:solidFill>
                  <a:sym typeface="微软雅黑" panose="020B0503020204020204" pitchFamily="34" charset="-122"/>
                </a:rPr>
                <a:t>录入上述图表的综合描述说明，在此录入上述图表的综合描述说明</a:t>
              </a:r>
              <a:r>
                <a:rPr lang="zh-CN" altLang="en-US" sz="1200" dirty="0" smtClean="0">
                  <a:solidFill>
                    <a:schemeClr val="bg1"/>
                  </a:solidFill>
                  <a:sym typeface="微软雅黑" panose="020B0503020204020204" pitchFamily="34" charset="-122"/>
                </a:rPr>
                <a:t>。</a:t>
              </a:r>
              <a:endParaRPr lang="zh-CN" altLang="en-US" sz="1200" dirty="0">
                <a:solidFill>
                  <a:schemeClr val="bg1"/>
                </a:solidFill>
                <a:sym typeface="微软雅黑" panose="020B0503020204020204" pitchFamily="34" charset="-122"/>
              </a:endParaRPr>
            </a:p>
          </p:txBody>
        </p:sp>
        <p:sp>
          <p:nvSpPr>
            <p:cNvPr id="27" name="矩形 26"/>
            <p:cNvSpPr/>
            <p:nvPr/>
          </p:nvSpPr>
          <p:spPr>
            <a:xfrm>
              <a:off x="1965087" y="1724200"/>
              <a:ext cx="2241974" cy="40844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smtClean="0">
                  <a:solidFill>
                    <a:schemeClr val="bg1"/>
                  </a:solidFill>
                  <a:latin typeface="微软雅黑" panose="020B0503020204020204" pitchFamily="34" charset="-122"/>
                  <a:ea typeface="微软雅黑" panose="020B0503020204020204" pitchFamily="34" charset="-122"/>
                  <a:cs typeface="Hiragino Sans GB W3" charset="-122"/>
                </a:rPr>
                <a:t>添加标题文字</a:t>
              </a:r>
              <a:endPar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endParaRPr>
            </a:p>
          </p:txBody>
        </p:sp>
        <p:sp>
          <p:nvSpPr>
            <p:cNvPr id="42" name="矩形 41"/>
            <p:cNvSpPr/>
            <p:nvPr/>
          </p:nvSpPr>
          <p:spPr>
            <a:xfrm>
              <a:off x="1965086" y="3785480"/>
              <a:ext cx="3448886" cy="875501"/>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zh-CN" altLang="en-US" sz="120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r>
                <a:rPr lang="zh-CN" altLang="en-US" sz="1200" dirty="0" smtClean="0">
                  <a:solidFill>
                    <a:schemeClr val="bg1"/>
                  </a:solidFill>
                  <a:sym typeface="微软雅黑" panose="020B0503020204020204" pitchFamily="34" charset="-122"/>
                </a:rPr>
                <a:t>。</a:t>
              </a:r>
              <a:endParaRPr lang="zh-CN" altLang="en-US" sz="1200" dirty="0">
                <a:solidFill>
                  <a:schemeClr val="bg1"/>
                </a:solidFill>
                <a:sym typeface="微软雅黑" panose="020B0503020204020204" pitchFamily="34" charset="-122"/>
              </a:endParaRPr>
            </a:p>
          </p:txBody>
        </p:sp>
      </p:grpSp>
      <p:sp>
        <p:nvSpPr>
          <p:cNvPr id="11" name="文本框 1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13" name="矩形 12"/>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8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800" decel="50000" fill="hold">
                                              <p:stCondLst>
                                                <p:cond delay="0"/>
                                              </p:stCondLst>
                                            </p:cTn>
                                            <p:tgtEl>
                                              <p:spTgt spid="12"/>
                                            </p:tgtEl>
                                            <p:attrNameLst>
                                              <p:attrName>ppt_x</p:attrName>
                                              <p:attrName>ppt_y</p:attrName>
                                            </p:attrNameLst>
                                          </p:cBhvr>
                                        </p:animMotion>
                                        <p:animEffect transition="in" filter="fade">
                                          <p:cBhvr>
                                            <p:cTn id="14" dur="800"/>
                                            <p:tgtEl>
                                              <p:spTgt spid="12"/>
                                            </p:tgtEl>
                                          </p:cBhvr>
                                        </p:animEffect>
                                      </p:childTnLst>
                                    </p:cTn>
                                  </p:par>
                                  <p:par>
                                    <p:cTn id="15" presetID="52" presetClass="entr" presetSubtype="0" fill="hold" grpId="0" nodeType="withEffect">
                                      <p:stCondLst>
                                        <p:cond delay="600"/>
                                      </p:stCondLst>
                                      <p:childTnLst>
                                        <p:set>
                                          <p:cBhvr>
                                            <p:cTn id="16" dur="1" fill="hold">
                                              <p:stCondLst>
                                                <p:cond delay="0"/>
                                              </p:stCondLst>
                                            </p:cTn>
                                            <p:tgtEl>
                                              <p:spTgt spid="28"/>
                                            </p:tgtEl>
                                            <p:attrNameLst>
                                              <p:attrName>style.visibility</p:attrName>
                                            </p:attrNameLst>
                                          </p:cBhvr>
                                          <p:to>
                                            <p:strVal val="visible"/>
                                          </p:to>
                                        </p:set>
                                        <p:animScale>
                                          <p:cBhvr>
                                            <p:cTn id="17" dur="8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800" decel="50000" fill="hold">
                                              <p:stCondLst>
                                                <p:cond delay="0"/>
                                              </p:stCondLst>
                                            </p:cTn>
                                            <p:tgtEl>
                                              <p:spTgt spid="28"/>
                                            </p:tgtEl>
                                            <p:attrNameLst>
                                              <p:attrName>ppt_x</p:attrName>
                                              <p:attrName>ppt_y</p:attrName>
                                            </p:attrNameLst>
                                          </p:cBhvr>
                                        </p:animMotion>
                                        <p:animEffect transition="in" filter="fade">
                                          <p:cBhvr>
                                            <p:cTn id="19" dur="800"/>
                                            <p:tgtEl>
                                              <p:spTgt spid="28"/>
                                            </p:tgtEl>
                                          </p:cBhvr>
                                        </p:animEffect>
                                      </p:childTnLst>
                                    </p:cTn>
                                  </p:par>
                                  <p:par>
                                    <p:cTn id="20" presetID="52" presetClass="entr" presetSubtype="0" fill="hold" grpId="0" nodeType="withEffect">
                                      <p:stCondLst>
                                        <p:cond delay="400"/>
                                      </p:stCondLst>
                                      <p:childTnLst>
                                        <p:set>
                                          <p:cBhvr>
                                            <p:cTn id="21" dur="1" fill="hold">
                                              <p:stCondLst>
                                                <p:cond delay="0"/>
                                              </p:stCondLst>
                                            </p:cTn>
                                            <p:tgtEl>
                                              <p:spTgt spid="29"/>
                                            </p:tgtEl>
                                            <p:attrNameLst>
                                              <p:attrName>style.visibility</p:attrName>
                                            </p:attrNameLst>
                                          </p:cBhvr>
                                          <p:to>
                                            <p:strVal val="visible"/>
                                          </p:to>
                                        </p:set>
                                        <p:animScale>
                                          <p:cBhvr>
                                            <p:cTn id="22" dur="8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800" decel="50000" fill="hold">
                                              <p:stCondLst>
                                                <p:cond delay="0"/>
                                              </p:stCondLst>
                                            </p:cTn>
                                            <p:tgtEl>
                                              <p:spTgt spid="29"/>
                                            </p:tgtEl>
                                            <p:attrNameLst>
                                              <p:attrName>ppt_x</p:attrName>
                                              <p:attrName>ppt_y</p:attrName>
                                            </p:attrNameLst>
                                          </p:cBhvr>
                                        </p:animMotion>
                                        <p:animEffect transition="in" filter="fade">
                                          <p:cBhvr>
                                            <p:cTn id="24" dur="8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000"/>
                                </p:stCondLst>
                                <p:childTnLst>
                                  <p:par>
                                    <p:cTn id="30" presetID="2" presetClass="entr" presetSubtype="4" accel="20000" fill="hold" nodeType="afterEffect" p14:presetBounceEnd="64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64000">
                                          <p:cBhvr additive="base">
                                            <p:cTn id="32"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P spid="28" grpId="0" animBg="1"/>
          <p:bldP spid="2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8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800" decel="50000" fill="hold">
                                              <p:stCondLst>
                                                <p:cond delay="0"/>
                                              </p:stCondLst>
                                            </p:cTn>
                                            <p:tgtEl>
                                              <p:spTgt spid="12"/>
                                            </p:tgtEl>
                                            <p:attrNameLst>
                                              <p:attrName>ppt_x</p:attrName>
                                              <p:attrName>ppt_y</p:attrName>
                                            </p:attrNameLst>
                                          </p:cBhvr>
                                        </p:animMotion>
                                        <p:animEffect transition="in" filter="fade">
                                          <p:cBhvr>
                                            <p:cTn id="14" dur="800"/>
                                            <p:tgtEl>
                                              <p:spTgt spid="12"/>
                                            </p:tgtEl>
                                          </p:cBhvr>
                                        </p:animEffect>
                                      </p:childTnLst>
                                    </p:cTn>
                                  </p:par>
                                  <p:par>
                                    <p:cTn id="15" presetID="52" presetClass="entr" presetSubtype="0" fill="hold" grpId="0" nodeType="withEffect">
                                      <p:stCondLst>
                                        <p:cond delay="600"/>
                                      </p:stCondLst>
                                      <p:childTnLst>
                                        <p:set>
                                          <p:cBhvr>
                                            <p:cTn id="16" dur="1" fill="hold">
                                              <p:stCondLst>
                                                <p:cond delay="0"/>
                                              </p:stCondLst>
                                            </p:cTn>
                                            <p:tgtEl>
                                              <p:spTgt spid="28"/>
                                            </p:tgtEl>
                                            <p:attrNameLst>
                                              <p:attrName>style.visibility</p:attrName>
                                            </p:attrNameLst>
                                          </p:cBhvr>
                                          <p:to>
                                            <p:strVal val="visible"/>
                                          </p:to>
                                        </p:set>
                                        <p:animScale>
                                          <p:cBhvr>
                                            <p:cTn id="17" dur="8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800" decel="50000" fill="hold">
                                              <p:stCondLst>
                                                <p:cond delay="0"/>
                                              </p:stCondLst>
                                            </p:cTn>
                                            <p:tgtEl>
                                              <p:spTgt spid="28"/>
                                            </p:tgtEl>
                                            <p:attrNameLst>
                                              <p:attrName>ppt_x</p:attrName>
                                              <p:attrName>ppt_y</p:attrName>
                                            </p:attrNameLst>
                                          </p:cBhvr>
                                        </p:animMotion>
                                        <p:animEffect transition="in" filter="fade">
                                          <p:cBhvr>
                                            <p:cTn id="19" dur="800"/>
                                            <p:tgtEl>
                                              <p:spTgt spid="28"/>
                                            </p:tgtEl>
                                          </p:cBhvr>
                                        </p:animEffect>
                                      </p:childTnLst>
                                    </p:cTn>
                                  </p:par>
                                  <p:par>
                                    <p:cTn id="20" presetID="52" presetClass="entr" presetSubtype="0" fill="hold" grpId="0" nodeType="withEffect">
                                      <p:stCondLst>
                                        <p:cond delay="400"/>
                                      </p:stCondLst>
                                      <p:childTnLst>
                                        <p:set>
                                          <p:cBhvr>
                                            <p:cTn id="21" dur="1" fill="hold">
                                              <p:stCondLst>
                                                <p:cond delay="0"/>
                                              </p:stCondLst>
                                            </p:cTn>
                                            <p:tgtEl>
                                              <p:spTgt spid="29"/>
                                            </p:tgtEl>
                                            <p:attrNameLst>
                                              <p:attrName>style.visibility</p:attrName>
                                            </p:attrNameLst>
                                          </p:cBhvr>
                                          <p:to>
                                            <p:strVal val="visible"/>
                                          </p:to>
                                        </p:set>
                                        <p:animScale>
                                          <p:cBhvr>
                                            <p:cTn id="22" dur="8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800" decel="50000" fill="hold">
                                              <p:stCondLst>
                                                <p:cond delay="0"/>
                                              </p:stCondLst>
                                            </p:cTn>
                                            <p:tgtEl>
                                              <p:spTgt spid="29"/>
                                            </p:tgtEl>
                                            <p:attrNameLst>
                                              <p:attrName>ppt_x</p:attrName>
                                              <p:attrName>ppt_y</p:attrName>
                                            </p:attrNameLst>
                                          </p:cBhvr>
                                        </p:animMotion>
                                        <p:animEffect transition="in" filter="fade">
                                          <p:cBhvr>
                                            <p:cTn id="24" dur="8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000"/>
                                </p:stCondLst>
                                <p:childTnLst>
                                  <p:par>
                                    <p:cTn id="30" presetID="2" presetClass="entr" presetSubtype="4" accel="2000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ppt_x"/>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P spid="28" grpId="0" animBg="1"/>
          <p:bldP spid="29"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任意多边形 9"/>
          <p:cNvSpPr/>
          <p:nvPr>
            <p:custDataLst>
              <p:tags r:id="rId1"/>
            </p:custDataLst>
          </p:nvPr>
        </p:nvSpPr>
        <p:spPr>
          <a:xfrm>
            <a:off x="353" y="1565898"/>
            <a:ext cx="6673172" cy="4763033"/>
          </a:xfrm>
          <a:custGeom>
            <a:avLst/>
            <a:gdLst>
              <a:gd name="connsiteX0" fmla="*/ 0 w 5632177"/>
              <a:gd name="connsiteY0" fmla="*/ 0 h 4020014"/>
              <a:gd name="connsiteX1" fmla="*/ 983854 w 5632177"/>
              <a:gd name="connsiteY1" fmla="*/ 0 h 4020014"/>
              <a:gd name="connsiteX2" fmla="*/ 1008187 w 5632177"/>
              <a:gd name="connsiteY2" fmla="*/ 0 h 4020014"/>
              <a:gd name="connsiteX3" fmla="*/ 5632177 w 5632177"/>
              <a:gd name="connsiteY3" fmla="*/ 0 h 4020014"/>
              <a:gd name="connsiteX4" fmla="*/ 4663876 w 5632177"/>
              <a:gd name="connsiteY4" fmla="*/ 4020014 h 4020014"/>
              <a:gd name="connsiteX5" fmla="*/ 1008187 w 5632177"/>
              <a:gd name="connsiteY5" fmla="*/ 4020014 h 4020014"/>
              <a:gd name="connsiteX6" fmla="*/ 15553 w 5632177"/>
              <a:gd name="connsiteY6" fmla="*/ 4020014 h 4020014"/>
              <a:gd name="connsiteX7" fmla="*/ 0 w 5632177"/>
              <a:gd name="connsiteY7" fmla="*/ 4020014 h 40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177" h="4020014">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18" name="PA_组合 17"/>
          <p:cNvGrpSpPr/>
          <p:nvPr>
            <p:custDataLst>
              <p:tags r:id="rId2"/>
            </p:custDataLst>
          </p:nvPr>
        </p:nvGrpSpPr>
        <p:grpSpPr>
          <a:xfrm>
            <a:off x="5579830" y="2037217"/>
            <a:ext cx="2187387" cy="1168505"/>
            <a:chOff x="5290461" y="1931689"/>
            <a:chExt cx="2074081" cy="1107977"/>
          </a:xfrm>
        </p:grpSpPr>
        <p:sp>
          <p:nvSpPr>
            <p:cNvPr id="6" name="PA_平行四边形 5"/>
            <p:cNvSpPr/>
            <p:nvPr>
              <p:custDataLst>
                <p:tags r:id="rId12"/>
              </p:custDataLst>
            </p:nvPr>
          </p:nvSpPr>
          <p:spPr>
            <a:xfrm>
              <a:off x="5290461" y="1931689"/>
              <a:ext cx="2074081" cy="1107977"/>
            </a:xfrm>
            <a:prstGeom prst="parallelogram">
              <a:avLst>
                <a:gd name="adj" fmla="val 240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1" name="PA_文本框 30"/>
            <p:cNvSpPr txBox="1"/>
            <p:nvPr>
              <p:custDataLst>
                <p:tags r:id="rId13"/>
              </p:custDataLst>
            </p:nvPr>
          </p:nvSpPr>
          <p:spPr>
            <a:xfrm>
              <a:off x="5644297" y="2270234"/>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认知度</a:t>
              </a:r>
            </a:p>
          </p:txBody>
        </p:sp>
      </p:grpSp>
      <p:sp>
        <p:nvSpPr>
          <p:cNvPr id="12" name="PA_文本框 29"/>
          <p:cNvSpPr txBox="1"/>
          <p:nvPr>
            <p:custDataLst>
              <p:tags r:id="rId3"/>
            </p:custDataLst>
          </p:nvPr>
        </p:nvSpPr>
        <p:spPr>
          <a:xfrm>
            <a:off x="8024153" y="2215732"/>
            <a:ext cx="4091596"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sp>
        <p:nvSpPr>
          <p:cNvPr id="13" name="PA_文本框 29"/>
          <p:cNvSpPr txBox="1"/>
          <p:nvPr>
            <p:custDataLst>
              <p:tags r:id="rId4"/>
            </p:custDataLst>
          </p:nvPr>
        </p:nvSpPr>
        <p:spPr>
          <a:xfrm>
            <a:off x="7767218" y="3515242"/>
            <a:ext cx="4348531"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sp>
        <p:nvSpPr>
          <p:cNvPr id="14" name="PA_文本框 29"/>
          <p:cNvSpPr txBox="1"/>
          <p:nvPr>
            <p:custDataLst>
              <p:tags r:id="rId5"/>
            </p:custDataLst>
          </p:nvPr>
        </p:nvSpPr>
        <p:spPr>
          <a:xfrm>
            <a:off x="7463353" y="4949999"/>
            <a:ext cx="4661735"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grpSp>
        <p:nvGrpSpPr>
          <p:cNvPr id="19" name="PA_组合 18"/>
          <p:cNvGrpSpPr/>
          <p:nvPr>
            <p:custDataLst>
              <p:tags r:id="rId6"/>
            </p:custDataLst>
          </p:nvPr>
        </p:nvGrpSpPr>
        <p:grpSpPr>
          <a:xfrm>
            <a:off x="5275965" y="3336728"/>
            <a:ext cx="2187387" cy="1168505"/>
            <a:chOff x="5002336" y="3163885"/>
            <a:chExt cx="2074081" cy="1107977"/>
          </a:xfrm>
        </p:grpSpPr>
        <p:sp>
          <p:nvSpPr>
            <p:cNvPr id="7" name="PA_平行四边形 6"/>
            <p:cNvSpPr/>
            <p:nvPr>
              <p:custDataLst>
                <p:tags r:id="rId10"/>
              </p:custDataLst>
            </p:nvPr>
          </p:nvSpPr>
          <p:spPr>
            <a:xfrm>
              <a:off x="5002336" y="3163885"/>
              <a:ext cx="2074081" cy="1107977"/>
            </a:xfrm>
            <a:prstGeom prst="parallelogram">
              <a:avLst>
                <a:gd name="adj" fmla="val 240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5" name="PA_文本框 30"/>
            <p:cNvSpPr txBox="1"/>
            <p:nvPr>
              <p:custDataLst>
                <p:tags r:id="rId11"/>
              </p:custDataLst>
            </p:nvPr>
          </p:nvSpPr>
          <p:spPr>
            <a:xfrm>
              <a:off x="5342309" y="3502430"/>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转换度</a:t>
              </a:r>
            </a:p>
          </p:txBody>
        </p:sp>
      </p:grpSp>
      <p:grpSp>
        <p:nvGrpSpPr>
          <p:cNvPr id="20" name="PA_组合 19"/>
          <p:cNvGrpSpPr/>
          <p:nvPr>
            <p:custDataLst>
              <p:tags r:id="rId7"/>
            </p:custDataLst>
          </p:nvPr>
        </p:nvGrpSpPr>
        <p:grpSpPr>
          <a:xfrm>
            <a:off x="4972306" y="4636238"/>
            <a:ext cx="2187387" cy="1168505"/>
            <a:chOff x="4714406" y="4396081"/>
            <a:chExt cx="2074081" cy="1107977"/>
          </a:xfrm>
        </p:grpSpPr>
        <p:sp>
          <p:nvSpPr>
            <p:cNvPr id="8" name="PA_平行四边形 7"/>
            <p:cNvSpPr/>
            <p:nvPr>
              <p:custDataLst>
                <p:tags r:id="rId8"/>
              </p:custDataLst>
            </p:nvPr>
          </p:nvSpPr>
          <p:spPr>
            <a:xfrm>
              <a:off x="4714406" y="4396081"/>
              <a:ext cx="2074081" cy="1107977"/>
            </a:xfrm>
            <a:prstGeom prst="parallelogram">
              <a:avLst>
                <a:gd name="adj" fmla="val 240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6" name="PA_文本框 30"/>
            <p:cNvSpPr txBox="1"/>
            <p:nvPr>
              <p:custDataLst>
                <p:tags r:id="rId9"/>
              </p:custDataLst>
            </p:nvPr>
          </p:nvSpPr>
          <p:spPr>
            <a:xfrm>
              <a:off x="5071875" y="4734626"/>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说服度</a:t>
              </a:r>
            </a:p>
          </p:txBody>
        </p:sp>
      </p:grpSp>
      <p:sp>
        <p:nvSpPr>
          <p:cNvPr id="17" name="文本框 16"/>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smtClean="0">
                <a:solidFill>
                  <a:schemeClr val="bg1"/>
                </a:solidFill>
                <a:latin typeface="方正尚酷简体" panose="03000509000000000000" pitchFamily="65" charset="-122"/>
                <a:ea typeface="方正尚酷简体" panose="03000509000000000000" pitchFamily="65" charset="-122"/>
              </a:rPr>
              <a:t>添加标题文字内容</a:t>
            </a:r>
            <a:endParaRPr lang="zh-CN" altLang="en-US" sz="2400" dirty="0">
              <a:solidFill>
                <a:schemeClr val="bg1"/>
              </a:solidFill>
              <a:latin typeface="方正尚酷简体" panose="03000509000000000000" pitchFamily="65" charset="-122"/>
              <a:ea typeface="方正尚酷简体" panose="03000509000000000000" pitchFamily="65" charset="-122"/>
            </a:endParaRPr>
          </a:p>
        </p:txBody>
      </p:sp>
      <p:sp>
        <p:nvSpPr>
          <p:cNvPr id="21" name="矩形 20"/>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35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grpId="0" nodeType="withEffect">
                                  <p:stCondLst>
                                    <p:cond delay="7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smtClean="0">
                  <a:solidFill>
                    <a:schemeClr val="bg1"/>
                  </a:solidFill>
                </a:rPr>
                <a:t>02</a:t>
              </a:r>
              <a:endParaRPr lang="zh-CN" altLang="en-US" sz="10125"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5705F35-618F-4768-B82F-D1E3BDD233CD"/>
  <p:tag name="ISPRING_SCORM_RATE_SLIDES" val="1"/>
  <p:tag name="ISPRINGONLINEFOLDERID" val="0"/>
  <p:tag name="ISPRINGONLINEFOLDERPATH" val="Content List"/>
  <p:tag name="ISPRINGCLOUDFOLDERID" val="0"/>
  <p:tag name="ISPRINGCLOUDFOLDERPATH" val="Repository"/>
  <p:tag name="ISPRING_PLAYERS_CUSTOMIZATION" val="UEsDBBQAAgAIALS7WEk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S7WEm45zzyXgAAAGMAAAAcAAAAdW5pdmVyc2FsL2xvY2FsX3NldHRpbmdzLnhtbA3KvQ5AQAwA4N1TNN39bQbHZrTgARoakfRacUd4e7d9w9f2rxd4+AqHqcO6qBBYV9sO3R0u85A3CCGSbiSm7FANoe+yVmwlmTjGFAOcQh9fM/uEyCP5NIdbBMsu+w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LtYSbd+K21kAQAA7wIAACkAAAB1bml2ZXJzYWwvc2tpbl9jdXN0b21pemF0aW9uX3NldHRpbmdzLnhtbI1Sy2ocMRC8+yuEf2AltV4DkwU9zYIPATv4POwoZrCtCSOZmKCPj8bxst54TaI+dVV3Nd2qPj9MyT7nMj9Nv4YyzekmljKl+7y9QKjfz4/z8nWJOZa8OSJ3Uxrnn7v0fV6xhuYypHFYRruyeYtReH1ISa2cahkzjCLJPPUKOc9t4zpwHdjGOUpsv/lL4o/uEvcxlfOq/eaE/diwSzkuZZfG+LKF0+r31OkGV8swTq0ubwVbox6mVsfWQIxwyX2lGgAEstwRh6uUndQEecw4hmoUBQqIcE46UYmkHFoWOtFUmO8EYpIx6ir1tHUjrY2jtkroCNFtmledrSEYiTEihABzlQsIBqNWDU1Dg1oPCA4MiKqNJgpQsMEEVr3zwnKkqBcYV2YMYHw87nG79+c6ov+9zuGc/xA8+wVn2dVbmzPm6vfPy9KKb+PTj8ehRDSNXy7Dt+vryzc/vnr3wK4mbdt+6unfUEsDBBQAAgAIAK67WE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rrtYSdZFKylNAAAAawAAABsAAAB1bml2ZXJzYWwvdW5pdmVyc2FsLnBuZy54bWyzsa/IzVEoSy0qzszPs1Uy1DNQsrfj5bIpKEoty0wtV6gAigEFIUBJodJWycQIwS3PTCnJAKowMDZDCGakZqZnlNgqmZubwwX1gWYCAFBLAQIAABQAAgAIALS7WEk9PC/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013"/>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自定义 1454">
      <a:dk1>
        <a:sysClr val="windowText" lastClr="000000"/>
      </a:dk1>
      <a:lt1>
        <a:sysClr val="window" lastClr="FFFFFF"/>
      </a:lt1>
      <a:dk2>
        <a:srgbClr val="44546A"/>
      </a:dk2>
      <a:lt2>
        <a:srgbClr val="E7E6E6"/>
      </a:lt2>
      <a:accent1>
        <a:srgbClr val="134D1A"/>
      </a:accent1>
      <a:accent2>
        <a:srgbClr val="9FD71F"/>
      </a:accent2>
      <a:accent3>
        <a:srgbClr val="134D1A"/>
      </a:accent3>
      <a:accent4>
        <a:srgbClr val="9FD71F"/>
      </a:accent4>
      <a:accent5>
        <a:srgbClr val="134D1A"/>
      </a:accent5>
      <a:accent6>
        <a:srgbClr val="9FD71F"/>
      </a:accent6>
      <a:hlink>
        <a:srgbClr val="134D1A"/>
      </a:hlink>
      <a:folHlink>
        <a:srgbClr val="9FD71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自定义</PresentationFormat>
  <Paragraphs>225</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Clear Sans</vt:lpstr>
      <vt:lpstr>Hiragino Sans GB W3</vt:lpstr>
      <vt:lpstr>Impact MT Std</vt:lpstr>
      <vt:lpstr>Open Sans</vt:lpstr>
      <vt:lpstr>方正兰亭黑简体</vt:lpstr>
      <vt:lpstr>方正尚酷简体</vt:lpstr>
      <vt:lpstr>方正稚艺简体</vt:lpstr>
      <vt:lpstr>宋体</vt:lpstr>
      <vt:lpstr>微软雅黑</vt:lpstr>
      <vt:lpstr>Arial</vt:lpstr>
      <vt:lpstr>Calibri</vt:lpstr>
      <vt:lpstr>Calibri Light</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2022-03-04T02:38:52Z</dcterms:created>
  <dcterms:modified xsi:type="dcterms:W3CDTF">2023-01-10T05:50:33Z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FB889FC741844388A9AE21A901AA7381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