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9" r:id="rId4"/>
    <p:sldId id="260" r:id="rId5"/>
    <p:sldId id="267" r:id="rId6"/>
    <p:sldId id="261" r:id="rId7"/>
    <p:sldId id="265" r:id="rId8"/>
    <p:sldId id="266" r:id="rId9"/>
    <p:sldId id="264" r:id="rId10"/>
    <p:sldId id="269" r:id="rId11"/>
    <p:sldId id="270" r:id="rId12"/>
    <p:sldId id="271" r:id="rId13"/>
    <p:sldId id="272" r:id="rId14"/>
    <p:sldId id="273" r:id="rId15"/>
    <p:sldId id="262" r:id="rId16"/>
    <p:sldId id="268" r:id="rId17"/>
    <p:sldId id="274" r:id="rId18"/>
    <p:sldId id="275" r:id="rId19"/>
    <p:sldId id="276" r:id="rId20"/>
    <p:sldId id="263" r:id="rId21"/>
    <p:sldId id="277" r:id="rId22"/>
    <p:sldId id="278" r:id="rId23"/>
    <p:sldId id="279" r:id="rId24"/>
    <p:sldId id="280" r:id="rId25"/>
    <p:sldId id="28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DBA0"/>
    <a:srgbClr val="4277CE"/>
    <a:srgbClr val="27408F"/>
    <a:srgbClr val="36DEA6"/>
    <a:srgbClr val="07F356"/>
    <a:srgbClr val="FF0066"/>
    <a:srgbClr val="07F757"/>
    <a:srgbClr val="5A2781"/>
    <a:srgbClr val="49D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2514" y="-1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29DBA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8D16-4647-A5B1-1B7DA668D0B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8D16-4647-A5B1-1B7DA668D0B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8D16-4647-A5B1-1B7DA668D0B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8D16-4647-A5B1-1B7DA668D0B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16-4647-A5B1-1B7DA668D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ysClr val="window" lastClr="FFFFF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491C-42E5-A3D9-97FFBFBBE05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491C-42E5-A3D9-97FFBFBBE05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491C-42E5-A3D9-97FFBFBBE05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491C-42E5-A3D9-97FFBFBBE05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6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91C-42E5-A3D9-97FFBFBBE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4277C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B730-43EA-9B2D-CDA8E746CC9C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B730-43EA-9B2D-CDA8E746CC9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B730-43EA-9B2D-CDA8E746CC9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B730-43EA-9B2D-CDA8E746CC9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30-43EA-9B2D-CDA8E746C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lang="zh-CN" sz="1800">
          <a:latin typeface="+mn-lt"/>
          <a:ea typeface="+mn-ea"/>
          <a:cs typeface="+mn-ea"/>
          <a:sym typeface="+mn-lt"/>
        </a:defRPr>
      </a:pPr>
      <a:endParaRPr lang="zh-CN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72587" y="6728952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6F7BCEFD-33B2-4F9C-899B-A2D875787D8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FBD3808A-D05D-4561-A037-6216794B4F0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svg"/><Relationship Id="rId7" Type="http://schemas.openxmlformats.org/officeDocument/2006/relationships/image" Target="../media/image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2.svg"/><Relationship Id="rId4" Type="http://schemas.openxmlformats.org/officeDocument/2006/relationships/image" Target="../media/image13.png"/><Relationship Id="rId9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9529009" y="3778431"/>
            <a:ext cx="1864249" cy="1603698"/>
            <a:chOff x="9625262" y="3826557"/>
            <a:chExt cx="1864249" cy="1603698"/>
          </a:xfrm>
        </p:grpSpPr>
        <p:sp>
          <p:nvSpPr>
            <p:cNvPr id="18" name="任意多边形 42"/>
            <p:cNvSpPr/>
            <p:nvPr/>
          </p:nvSpPr>
          <p:spPr>
            <a:xfrm rot="5400000">
              <a:off x="9988148" y="3928892"/>
              <a:ext cx="1603698" cy="1399028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63500" cap="flat" cmpd="sng" algn="ctr">
              <a:solidFill>
                <a:srgbClr val="FF006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 42"/>
            <p:cNvSpPr/>
            <p:nvPr/>
          </p:nvSpPr>
          <p:spPr>
            <a:xfrm rot="5400000">
              <a:off x="9576906" y="4696747"/>
              <a:ext cx="757802" cy="66108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solidFill>
              <a:srgbClr val="FFC000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任意多边形 42"/>
          <p:cNvSpPr/>
          <p:nvPr/>
        </p:nvSpPr>
        <p:spPr>
          <a:xfrm rot="5400000">
            <a:off x="1246358" y="3769633"/>
            <a:ext cx="831359" cy="725258"/>
          </a:xfrm>
          <a:custGeom>
            <a:avLst/>
            <a:gdLst>
              <a:gd name="connsiteX0" fmla="*/ 1124413 w 2264769"/>
              <a:gd name="connsiteY0" fmla="*/ 0 h 2064064"/>
              <a:gd name="connsiteX1" fmla="*/ 1407292 w 2264769"/>
              <a:gd name="connsiteY1" fmla="*/ 177153 h 2064064"/>
              <a:gd name="connsiteX2" fmla="*/ 1414406 w 2264769"/>
              <a:gd name="connsiteY2" fmla="*/ 190190 h 2064064"/>
              <a:gd name="connsiteX3" fmla="*/ 1419467 w 2264769"/>
              <a:gd name="connsiteY3" fmla="*/ 191527 h 2064064"/>
              <a:gd name="connsiteX4" fmla="*/ 2197219 w 2264769"/>
              <a:gd name="connsiteY4" fmla="*/ 1532479 h 2064064"/>
              <a:gd name="connsiteX5" fmla="*/ 2196011 w 2264769"/>
              <a:gd name="connsiteY5" fmla="*/ 1537307 h 2064064"/>
              <a:gd name="connsiteX6" fmla="*/ 2220090 w 2264769"/>
              <a:gd name="connsiteY6" fmla="*/ 1578935 h 2064064"/>
              <a:gd name="connsiteX7" fmla="*/ 2224313 w 2264769"/>
              <a:gd name="connsiteY7" fmla="*/ 1912679 h 2064064"/>
              <a:gd name="connsiteX8" fmla="*/ 1925900 w 2264769"/>
              <a:gd name="connsiteY8" fmla="*/ 2062187 h 2064064"/>
              <a:gd name="connsiteX9" fmla="*/ 1905445 w 2264769"/>
              <a:gd name="connsiteY9" fmla="*/ 2061219 h 2064064"/>
              <a:gd name="connsiteX10" fmla="*/ 1902399 w 2264769"/>
              <a:gd name="connsiteY10" fmla="*/ 2064064 h 2064064"/>
              <a:gd name="connsiteX11" fmla="*/ 389291 w 2264769"/>
              <a:gd name="connsiteY11" fmla="*/ 2064064 h 2064064"/>
              <a:gd name="connsiteX12" fmla="*/ 385062 w 2264769"/>
              <a:gd name="connsiteY12" fmla="*/ 2060114 h 2064064"/>
              <a:gd name="connsiteX13" fmla="*/ 384209 w 2264769"/>
              <a:gd name="connsiteY13" fmla="*/ 2060285 h 2064064"/>
              <a:gd name="connsiteX14" fmla="*/ 66671 w 2264769"/>
              <a:gd name="connsiteY14" fmla="*/ 1957460 h 2064064"/>
              <a:gd name="connsiteX15" fmla="*/ 57719 w 2264769"/>
              <a:gd name="connsiteY15" fmla="*/ 1531931 h 2064064"/>
              <a:gd name="connsiteX16" fmla="*/ 83681 w 2264769"/>
              <a:gd name="connsiteY16" fmla="*/ 1487416 h 2064064"/>
              <a:gd name="connsiteX17" fmla="*/ 82471 w 2264769"/>
              <a:gd name="connsiteY17" fmla="*/ 1479266 h 2064064"/>
              <a:gd name="connsiteX18" fmla="*/ 821369 w 2264769"/>
              <a:gd name="connsiteY18" fmla="*/ 205305 h 2064064"/>
              <a:gd name="connsiteX19" fmla="*/ 823655 w 2264769"/>
              <a:gd name="connsiteY19" fmla="*/ 204362 h 2064064"/>
              <a:gd name="connsiteX20" fmla="*/ 827198 w 2264769"/>
              <a:gd name="connsiteY20" fmla="*/ 203426 h 2064064"/>
              <a:gd name="connsiteX21" fmla="*/ 841535 w 2264769"/>
              <a:gd name="connsiteY21" fmla="*/ 177153 h 2064064"/>
              <a:gd name="connsiteX22" fmla="*/ 1124413 w 2264769"/>
              <a:gd name="connsiteY22" fmla="*/ 0 h 206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64769" h="2064064">
                <a:moveTo>
                  <a:pt x="1124413" y="0"/>
                </a:moveTo>
                <a:cubicBezTo>
                  <a:pt x="1234884" y="0"/>
                  <a:pt x="1334897" y="67699"/>
                  <a:pt x="1407292" y="177153"/>
                </a:cubicBezTo>
                <a:lnTo>
                  <a:pt x="1414406" y="190190"/>
                </a:lnTo>
                <a:lnTo>
                  <a:pt x="1419467" y="191527"/>
                </a:lnTo>
                <a:lnTo>
                  <a:pt x="2197219" y="1532479"/>
                </a:lnTo>
                <a:lnTo>
                  <a:pt x="2196011" y="1537307"/>
                </a:lnTo>
                <a:lnTo>
                  <a:pt x="2220090" y="1578935"/>
                </a:lnTo>
                <a:cubicBezTo>
                  <a:pt x="2275937" y="1697688"/>
                  <a:pt x="2281758" y="1818318"/>
                  <a:pt x="2224313" y="1912679"/>
                </a:cubicBezTo>
                <a:cubicBezTo>
                  <a:pt x="2166869" y="2007040"/>
                  <a:pt x="2057037" y="2057265"/>
                  <a:pt x="1925900" y="2062187"/>
                </a:cubicBezTo>
                <a:lnTo>
                  <a:pt x="1905445" y="2061219"/>
                </a:lnTo>
                <a:lnTo>
                  <a:pt x="1902399" y="2064064"/>
                </a:lnTo>
                <a:lnTo>
                  <a:pt x="389291" y="2064064"/>
                </a:lnTo>
                <a:lnTo>
                  <a:pt x="385062" y="2060114"/>
                </a:lnTo>
                <a:lnTo>
                  <a:pt x="384209" y="2060285"/>
                </a:lnTo>
                <a:cubicBezTo>
                  <a:pt x="253827" y="2075184"/>
                  <a:pt x="137680" y="2042086"/>
                  <a:pt x="66671" y="1957460"/>
                </a:cubicBezTo>
                <a:cubicBezTo>
                  <a:pt x="-22091" y="1851678"/>
                  <a:pt x="-19317" y="1690420"/>
                  <a:pt x="57719" y="1531931"/>
                </a:cubicBezTo>
                <a:lnTo>
                  <a:pt x="83681" y="1487416"/>
                </a:lnTo>
                <a:lnTo>
                  <a:pt x="82471" y="1479266"/>
                </a:lnTo>
                <a:lnTo>
                  <a:pt x="821369" y="205305"/>
                </a:lnTo>
                <a:lnTo>
                  <a:pt x="823655" y="204362"/>
                </a:lnTo>
                <a:lnTo>
                  <a:pt x="827198" y="203426"/>
                </a:lnTo>
                <a:lnTo>
                  <a:pt x="841535" y="177153"/>
                </a:lnTo>
                <a:cubicBezTo>
                  <a:pt x="913930" y="67699"/>
                  <a:pt x="1013942" y="0"/>
                  <a:pt x="1124413" y="0"/>
                </a:cubicBezTo>
                <a:close/>
              </a:path>
            </a:pathLst>
          </a:custGeom>
          <a:noFill/>
          <a:ln w="63500" cap="flat" cmpd="sng" algn="ctr">
            <a:solidFill>
              <a:srgbClr val="07F35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任意多边形 42"/>
          <p:cNvSpPr/>
          <p:nvPr/>
        </p:nvSpPr>
        <p:spPr>
          <a:xfrm rot="5400000">
            <a:off x="2185989" y="2776187"/>
            <a:ext cx="435994" cy="380351"/>
          </a:xfrm>
          <a:custGeom>
            <a:avLst/>
            <a:gdLst>
              <a:gd name="connsiteX0" fmla="*/ 1124413 w 2264769"/>
              <a:gd name="connsiteY0" fmla="*/ 0 h 2064064"/>
              <a:gd name="connsiteX1" fmla="*/ 1407292 w 2264769"/>
              <a:gd name="connsiteY1" fmla="*/ 177153 h 2064064"/>
              <a:gd name="connsiteX2" fmla="*/ 1414406 w 2264769"/>
              <a:gd name="connsiteY2" fmla="*/ 190190 h 2064064"/>
              <a:gd name="connsiteX3" fmla="*/ 1419467 w 2264769"/>
              <a:gd name="connsiteY3" fmla="*/ 191527 h 2064064"/>
              <a:gd name="connsiteX4" fmla="*/ 2197219 w 2264769"/>
              <a:gd name="connsiteY4" fmla="*/ 1532479 h 2064064"/>
              <a:gd name="connsiteX5" fmla="*/ 2196011 w 2264769"/>
              <a:gd name="connsiteY5" fmla="*/ 1537307 h 2064064"/>
              <a:gd name="connsiteX6" fmla="*/ 2220090 w 2264769"/>
              <a:gd name="connsiteY6" fmla="*/ 1578935 h 2064064"/>
              <a:gd name="connsiteX7" fmla="*/ 2224313 w 2264769"/>
              <a:gd name="connsiteY7" fmla="*/ 1912679 h 2064064"/>
              <a:gd name="connsiteX8" fmla="*/ 1925900 w 2264769"/>
              <a:gd name="connsiteY8" fmla="*/ 2062187 h 2064064"/>
              <a:gd name="connsiteX9" fmla="*/ 1905445 w 2264769"/>
              <a:gd name="connsiteY9" fmla="*/ 2061219 h 2064064"/>
              <a:gd name="connsiteX10" fmla="*/ 1902399 w 2264769"/>
              <a:gd name="connsiteY10" fmla="*/ 2064064 h 2064064"/>
              <a:gd name="connsiteX11" fmla="*/ 389291 w 2264769"/>
              <a:gd name="connsiteY11" fmla="*/ 2064064 h 2064064"/>
              <a:gd name="connsiteX12" fmla="*/ 385062 w 2264769"/>
              <a:gd name="connsiteY12" fmla="*/ 2060114 h 2064064"/>
              <a:gd name="connsiteX13" fmla="*/ 384209 w 2264769"/>
              <a:gd name="connsiteY13" fmla="*/ 2060285 h 2064064"/>
              <a:gd name="connsiteX14" fmla="*/ 66671 w 2264769"/>
              <a:gd name="connsiteY14" fmla="*/ 1957460 h 2064064"/>
              <a:gd name="connsiteX15" fmla="*/ 57719 w 2264769"/>
              <a:gd name="connsiteY15" fmla="*/ 1531931 h 2064064"/>
              <a:gd name="connsiteX16" fmla="*/ 83681 w 2264769"/>
              <a:gd name="connsiteY16" fmla="*/ 1487416 h 2064064"/>
              <a:gd name="connsiteX17" fmla="*/ 82471 w 2264769"/>
              <a:gd name="connsiteY17" fmla="*/ 1479266 h 2064064"/>
              <a:gd name="connsiteX18" fmla="*/ 821369 w 2264769"/>
              <a:gd name="connsiteY18" fmla="*/ 205305 h 2064064"/>
              <a:gd name="connsiteX19" fmla="*/ 823655 w 2264769"/>
              <a:gd name="connsiteY19" fmla="*/ 204362 h 2064064"/>
              <a:gd name="connsiteX20" fmla="*/ 827198 w 2264769"/>
              <a:gd name="connsiteY20" fmla="*/ 203426 h 2064064"/>
              <a:gd name="connsiteX21" fmla="*/ 841535 w 2264769"/>
              <a:gd name="connsiteY21" fmla="*/ 177153 h 2064064"/>
              <a:gd name="connsiteX22" fmla="*/ 1124413 w 2264769"/>
              <a:gd name="connsiteY22" fmla="*/ 0 h 206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64769" h="2064064">
                <a:moveTo>
                  <a:pt x="1124413" y="0"/>
                </a:moveTo>
                <a:cubicBezTo>
                  <a:pt x="1234884" y="0"/>
                  <a:pt x="1334897" y="67699"/>
                  <a:pt x="1407292" y="177153"/>
                </a:cubicBezTo>
                <a:lnTo>
                  <a:pt x="1414406" y="190190"/>
                </a:lnTo>
                <a:lnTo>
                  <a:pt x="1419467" y="191527"/>
                </a:lnTo>
                <a:lnTo>
                  <a:pt x="2197219" y="1532479"/>
                </a:lnTo>
                <a:lnTo>
                  <a:pt x="2196011" y="1537307"/>
                </a:lnTo>
                <a:lnTo>
                  <a:pt x="2220090" y="1578935"/>
                </a:lnTo>
                <a:cubicBezTo>
                  <a:pt x="2275937" y="1697688"/>
                  <a:pt x="2281758" y="1818318"/>
                  <a:pt x="2224313" y="1912679"/>
                </a:cubicBezTo>
                <a:cubicBezTo>
                  <a:pt x="2166869" y="2007040"/>
                  <a:pt x="2057037" y="2057265"/>
                  <a:pt x="1925900" y="2062187"/>
                </a:cubicBezTo>
                <a:lnTo>
                  <a:pt x="1905445" y="2061219"/>
                </a:lnTo>
                <a:lnTo>
                  <a:pt x="1902399" y="2064064"/>
                </a:lnTo>
                <a:lnTo>
                  <a:pt x="389291" y="2064064"/>
                </a:lnTo>
                <a:lnTo>
                  <a:pt x="385062" y="2060114"/>
                </a:lnTo>
                <a:lnTo>
                  <a:pt x="384209" y="2060285"/>
                </a:lnTo>
                <a:cubicBezTo>
                  <a:pt x="253827" y="2075184"/>
                  <a:pt x="137680" y="2042086"/>
                  <a:pt x="66671" y="1957460"/>
                </a:cubicBezTo>
                <a:cubicBezTo>
                  <a:pt x="-22091" y="1851678"/>
                  <a:pt x="-19317" y="1690420"/>
                  <a:pt x="57719" y="1531931"/>
                </a:cubicBezTo>
                <a:lnTo>
                  <a:pt x="83681" y="1487416"/>
                </a:lnTo>
                <a:lnTo>
                  <a:pt x="82471" y="1479266"/>
                </a:lnTo>
                <a:lnTo>
                  <a:pt x="821369" y="205305"/>
                </a:lnTo>
                <a:lnTo>
                  <a:pt x="823655" y="204362"/>
                </a:lnTo>
                <a:lnTo>
                  <a:pt x="827198" y="203426"/>
                </a:lnTo>
                <a:lnTo>
                  <a:pt x="841535" y="177153"/>
                </a:lnTo>
                <a:cubicBezTo>
                  <a:pt x="913930" y="67699"/>
                  <a:pt x="1013942" y="0"/>
                  <a:pt x="1124413" y="0"/>
                </a:cubicBezTo>
                <a:close/>
              </a:path>
            </a:pathLst>
          </a:custGeom>
          <a:solidFill>
            <a:srgbClr val="FF0066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975811" y="572245"/>
            <a:ext cx="6240379" cy="5713511"/>
            <a:chOff x="3545313" y="1039348"/>
            <a:chExt cx="4908876" cy="4494425"/>
          </a:xfrm>
        </p:grpSpPr>
        <p:sp>
          <p:nvSpPr>
            <p:cNvPr id="24" name="任意多边形 42"/>
            <p:cNvSpPr/>
            <p:nvPr/>
          </p:nvSpPr>
          <p:spPr>
            <a:xfrm rot="5400000">
              <a:off x="5925605" y="2753928"/>
              <a:ext cx="2670258" cy="232946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1270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 42"/>
            <p:cNvSpPr/>
            <p:nvPr/>
          </p:nvSpPr>
          <p:spPr>
            <a:xfrm rot="5400000">
              <a:off x="4246562" y="1326146"/>
              <a:ext cx="4494425" cy="392082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7F757">
                    <a:alpha val="93725"/>
                  </a:srgbClr>
                </a:gs>
                <a:gs pos="100000">
                  <a:srgbClr val="36DEA6">
                    <a:alpha val="51000"/>
                  </a:srgb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 42"/>
            <p:cNvSpPr/>
            <p:nvPr/>
          </p:nvSpPr>
          <p:spPr>
            <a:xfrm rot="5400000">
              <a:off x="3288332" y="1672396"/>
              <a:ext cx="4027172" cy="351320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rgbClr val="27408F"/>
                </a:gs>
                <a:gs pos="100000">
                  <a:srgbClr val="7030A0">
                    <a:alpha val="58000"/>
                  </a:srgb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任意多边形: 形状 33"/>
          <p:cNvSpPr/>
          <p:nvPr/>
        </p:nvSpPr>
        <p:spPr>
          <a:xfrm>
            <a:off x="10411326" y="641552"/>
            <a:ext cx="930442" cy="232791"/>
          </a:xfrm>
          <a:custGeom>
            <a:avLst/>
            <a:gdLst>
              <a:gd name="connsiteX0" fmla="*/ 0 w 2486526"/>
              <a:gd name="connsiteY0" fmla="*/ 401185 h 465581"/>
              <a:gd name="connsiteX1" fmla="*/ 529389 w 2486526"/>
              <a:gd name="connsiteY1" fmla="*/ 132 h 465581"/>
              <a:gd name="connsiteX2" fmla="*/ 1042737 w 2486526"/>
              <a:gd name="connsiteY2" fmla="*/ 353058 h 465581"/>
              <a:gd name="connsiteX3" fmla="*/ 1604210 w 2486526"/>
              <a:gd name="connsiteY3" fmla="*/ 16174 h 465581"/>
              <a:gd name="connsiteX4" fmla="*/ 2101516 w 2486526"/>
              <a:gd name="connsiteY4" fmla="*/ 465353 h 465581"/>
              <a:gd name="connsiteX5" fmla="*/ 2486526 w 2486526"/>
              <a:gd name="connsiteY5" fmla="*/ 64300 h 46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526" h="465581">
                <a:moveTo>
                  <a:pt x="0" y="401185"/>
                </a:moveTo>
                <a:cubicBezTo>
                  <a:pt x="177800" y="204669"/>
                  <a:pt x="355600" y="8153"/>
                  <a:pt x="529389" y="132"/>
                </a:cubicBezTo>
                <a:cubicBezTo>
                  <a:pt x="703178" y="-7889"/>
                  <a:pt x="863600" y="350384"/>
                  <a:pt x="1042737" y="353058"/>
                </a:cubicBezTo>
                <a:cubicBezTo>
                  <a:pt x="1221874" y="355732"/>
                  <a:pt x="1427747" y="-2542"/>
                  <a:pt x="1604210" y="16174"/>
                </a:cubicBezTo>
                <a:cubicBezTo>
                  <a:pt x="1780673" y="34890"/>
                  <a:pt x="1954463" y="457332"/>
                  <a:pt x="2101516" y="465353"/>
                </a:cubicBezTo>
                <a:cubicBezTo>
                  <a:pt x="2248569" y="473374"/>
                  <a:pt x="2367547" y="268837"/>
                  <a:pt x="2486526" y="64300"/>
                </a:cubicBezTo>
              </a:path>
            </a:pathLst>
          </a:custGeom>
          <a:noFill/>
          <a:ln w="25400">
            <a:solidFill>
              <a:srgbClr val="07F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任意多边形: 形状 34"/>
          <p:cNvSpPr/>
          <p:nvPr/>
        </p:nvSpPr>
        <p:spPr>
          <a:xfrm flipV="1">
            <a:off x="834189" y="2005131"/>
            <a:ext cx="930442" cy="232791"/>
          </a:xfrm>
          <a:custGeom>
            <a:avLst/>
            <a:gdLst>
              <a:gd name="connsiteX0" fmla="*/ 0 w 2486526"/>
              <a:gd name="connsiteY0" fmla="*/ 401185 h 465581"/>
              <a:gd name="connsiteX1" fmla="*/ 529389 w 2486526"/>
              <a:gd name="connsiteY1" fmla="*/ 132 h 465581"/>
              <a:gd name="connsiteX2" fmla="*/ 1042737 w 2486526"/>
              <a:gd name="connsiteY2" fmla="*/ 353058 h 465581"/>
              <a:gd name="connsiteX3" fmla="*/ 1604210 w 2486526"/>
              <a:gd name="connsiteY3" fmla="*/ 16174 h 465581"/>
              <a:gd name="connsiteX4" fmla="*/ 2101516 w 2486526"/>
              <a:gd name="connsiteY4" fmla="*/ 465353 h 465581"/>
              <a:gd name="connsiteX5" fmla="*/ 2486526 w 2486526"/>
              <a:gd name="connsiteY5" fmla="*/ 64300 h 46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526" h="465581">
                <a:moveTo>
                  <a:pt x="0" y="401185"/>
                </a:moveTo>
                <a:cubicBezTo>
                  <a:pt x="177800" y="204669"/>
                  <a:pt x="355600" y="8153"/>
                  <a:pt x="529389" y="132"/>
                </a:cubicBezTo>
                <a:cubicBezTo>
                  <a:pt x="703178" y="-7889"/>
                  <a:pt x="863600" y="350384"/>
                  <a:pt x="1042737" y="353058"/>
                </a:cubicBezTo>
                <a:cubicBezTo>
                  <a:pt x="1221874" y="355732"/>
                  <a:pt x="1427747" y="-2542"/>
                  <a:pt x="1604210" y="16174"/>
                </a:cubicBezTo>
                <a:cubicBezTo>
                  <a:pt x="1780673" y="34890"/>
                  <a:pt x="1954463" y="457332"/>
                  <a:pt x="2101516" y="465353"/>
                </a:cubicBezTo>
                <a:cubicBezTo>
                  <a:pt x="2248569" y="473374"/>
                  <a:pt x="2367547" y="268837"/>
                  <a:pt x="2486526" y="64300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任意多边形: 形状 35"/>
          <p:cNvSpPr/>
          <p:nvPr/>
        </p:nvSpPr>
        <p:spPr>
          <a:xfrm flipV="1">
            <a:off x="8357936" y="5422100"/>
            <a:ext cx="930442" cy="232791"/>
          </a:xfrm>
          <a:custGeom>
            <a:avLst/>
            <a:gdLst>
              <a:gd name="connsiteX0" fmla="*/ 0 w 2486526"/>
              <a:gd name="connsiteY0" fmla="*/ 401185 h 465581"/>
              <a:gd name="connsiteX1" fmla="*/ 529389 w 2486526"/>
              <a:gd name="connsiteY1" fmla="*/ 132 h 465581"/>
              <a:gd name="connsiteX2" fmla="*/ 1042737 w 2486526"/>
              <a:gd name="connsiteY2" fmla="*/ 353058 h 465581"/>
              <a:gd name="connsiteX3" fmla="*/ 1604210 w 2486526"/>
              <a:gd name="connsiteY3" fmla="*/ 16174 h 465581"/>
              <a:gd name="connsiteX4" fmla="*/ 2101516 w 2486526"/>
              <a:gd name="connsiteY4" fmla="*/ 465353 h 465581"/>
              <a:gd name="connsiteX5" fmla="*/ 2486526 w 2486526"/>
              <a:gd name="connsiteY5" fmla="*/ 64300 h 46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526" h="465581">
                <a:moveTo>
                  <a:pt x="0" y="401185"/>
                </a:moveTo>
                <a:cubicBezTo>
                  <a:pt x="177800" y="204669"/>
                  <a:pt x="355600" y="8153"/>
                  <a:pt x="529389" y="132"/>
                </a:cubicBezTo>
                <a:cubicBezTo>
                  <a:pt x="703178" y="-7889"/>
                  <a:pt x="863600" y="350384"/>
                  <a:pt x="1042737" y="353058"/>
                </a:cubicBezTo>
                <a:cubicBezTo>
                  <a:pt x="1221874" y="355732"/>
                  <a:pt x="1427747" y="-2542"/>
                  <a:pt x="1604210" y="16174"/>
                </a:cubicBezTo>
                <a:cubicBezTo>
                  <a:pt x="1780673" y="34890"/>
                  <a:pt x="1954463" y="457332"/>
                  <a:pt x="2101516" y="465353"/>
                </a:cubicBezTo>
                <a:cubicBezTo>
                  <a:pt x="2248569" y="473374"/>
                  <a:pt x="2367547" y="268837"/>
                  <a:pt x="2486526" y="64300"/>
                </a:cubicBezTo>
              </a:path>
            </a:pathLst>
          </a:cu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40631" y="224589"/>
            <a:ext cx="176464" cy="625642"/>
            <a:chOff x="160421" y="224589"/>
            <a:chExt cx="176464" cy="625642"/>
          </a:xfrm>
          <a:solidFill>
            <a:schemeClr val="bg1">
              <a:alpha val="70000"/>
            </a:schemeClr>
          </a:solidFill>
        </p:grpSpPr>
        <p:sp>
          <p:nvSpPr>
            <p:cNvPr id="37" name="椭圆 36"/>
            <p:cNvSpPr/>
            <p:nvPr/>
          </p:nvSpPr>
          <p:spPr>
            <a:xfrm>
              <a:off x="160421" y="224589"/>
              <a:ext cx="176464" cy="1764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60421" y="449178"/>
              <a:ext cx="176464" cy="1764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60421" y="673767"/>
              <a:ext cx="176464" cy="1764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2594162" y="2161965"/>
            <a:ext cx="7265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 smtClean="0">
                <a:solidFill>
                  <a:schemeClr val="bg1"/>
                </a:solidFill>
                <a:cs typeface="+mn-ea"/>
                <a:sym typeface="+mn-lt"/>
              </a:rPr>
              <a:t>科 技 项 </a:t>
            </a:r>
            <a:r>
              <a:rPr lang="zh-CN" altLang="en-US" sz="7200" b="1" dirty="0">
                <a:solidFill>
                  <a:schemeClr val="bg1"/>
                </a:solidFill>
                <a:cs typeface="+mn-ea"/>
                <a:sym typeface="+mn-lt"/>
              </a:rPr>
              <a:t>目 汇 报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103354" y="3360821"/>
            <a:ext cx="5985293" cy="67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5000"/>
              </a:lnSpc>
              <a:spcAft>
                <a:spcPts val="800"/>
              </a:spcAft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 designer can use default text to simulate w. It looks even better with you using this </a:t>
            </a:r>
            <a:r>
              <a:rPr lang="en-US" altLang="zh-CN" sz="1600" dirty="0" err="1">
                <a:solidFill>
                  <a:schemeClr val="bg1"/>
                </a:solidFill>
                <a:cs typeface="+mn-ea"/>
                <a:sym typeface="+mn-lt"/>
              </a:rPr>
              <a:t>texthat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 text would look like. </a:t>
            </a:r>
          </a:p>
        </p:txBody>
      </p:sp>
      <p:sp>
        <p:nvSpPr>
          <p:cNvPr id="55" name="矩形: 圆角 54"/>
          <p:cNvSpPr/>
          <p:nvPr/>
        </p:nvSpPr>
        <p:spPr>
          <a:xfrm>
            <a:off x="5021359" y="4277969"/>
            <a:ext cx="2149283" cy="432000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zh-CN" altLang="en-US" kern="0" smtClean="0">
                <a:solidFill>
                  <a:schemeClr val="bg1"/>
                </a:solidFill>
                <a:cs typeface="+mn-ea"/>
                <a:sym typeface="+mn-lt"/>
              </a:rPr>
              <a:t>汇报人：</a:t>
            </a:r>
            <a:r>
              <a:rPr lang="en-US" altLang="zh-CN" kern="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/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/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/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项目完成进度</a:t>
              </a:r>
            </a:p>
          </p:txBody>
        </p:sp>
      </p:grpSp>
      <p:pic>
        <p:nvPicPr>
          <p:cNvPr id="21" name="图片占位符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" b="97"/>
          <a:stretch>
            <a:fillRect/>
          </a:stretch>
        </p:blipFill>
        <p:spPr>
          <a:xfrm>
            <a:off x="7824516" y="1431196"/>
            <a:ext cx="3414383" cy="4552510"/>
          </a:xfrm>
          <a:prstGeom prst="rect">
            <a:avLst/>
          </a:prstGeom>
          <a:effectLst>
            <a:outerShdw blurRad="762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35" name="组合 34"/>
          <p:cNvGrpSpPr/>
          <p:nvPr/>
        </p:nvGrpSpPr>
        <p:grpSpPr>
          <a:xfrm>
            <a:off x="1219201" y="1393369"/>
            <a:ext cx="6096000" cy="3122006"/>
            <a:chOff x="1219201" y="1393369"/>
            <a:chExt cx="6096000" cy="3122006"/>
          </a:xfrm>
        </p:grpSpPr>
        <p:grpSp>
          <p:nvGrpSpPr>
            <p:cNvPr id="27" name="组合 26"/>
            <p:cNvGrpSpPr/>
            <p:nvPr/>
          </p:nvGrpSpPr>
          <p:grpSpPr>
            <a:xfrm>
              <a:off x="1219201" y="1393369"/>
              <a:ext cx="6096000" cy="973892"/>
              <a:chOff x="1088573" y="1422400"/>
              <a:chExt cx="6096000" cy="973892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1088573" y="1978101"/>
                <a:ext cx="6096000" cy="41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请您单击此处添加合适文字加以解释说明，可调整文字</a:t>
                </a:r>
                <a:r>
                  <a:rPr lang="zh-CN" altLang="en-US" sz="16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大小等</a:t>
                </a: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属性。</a:t>
                </a:r>
              </a:p>
            </p:txBody>
          </p:sp>
          <p:sp>
            <p:nvSpPr>
              <p:cNvPr id="26" name="矩形: 圆角 25"/>
              <p:cNvSpPr/>
              <p:nvPr/>
            </p:nvSpPr>
            <p:spPr>
              <a:xfrm>
                <a:off x="1088573" y="1422400"/>
                <a:ext cx="1596572" cy="449942"/>
              </a:xfrm>
              <a:prstGeom prst="roundRect">
                <a:avLst>
                  <a:gd name="adj" fmla="val 50000"/>
                </a:avLst>
              </a:prstGeom>
              <a:solidFill>
                <a:srgbClr val="4277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1219201" y="2467426"/>
              <a:ext cx="6096000" cy="973892"/>
              <a:chOff x="1088573" y="1422400"/>
              <a:chExt cx="6096000" cy="973892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1088573" y="1978101"/>
                <a:ext cx="6096000" cy="41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请您单击此处添加合适文字加以解释说明，可调整文字大小等属性。</a:t>
                </a:r>
              </a:p>
            </p:txBody>
          </p:sp>
          <p:sp>
            <p:nvSpPr>
              <p:cNvPr id="30" name="矩形: 圆角 29"/>
              <p:cNvSpPr/>
              <p:nvPr/>
            </p:nvSpPr>
            <p:spPr>
              <a:xfrm>
                <a:off x="1088573" y="1422400"/>
                <a:ext cx="1596572" cy="449942"/>
              </a:xfrm>
              <a:prstGeom prst="roundRect">
                <a:avLst>
                  <a:gd name="adj" fmla="val 50000"/>
                </a:avLst>
              </a:prstGeom>
              <a:solidFill>
                <a:srgbClr val="29DB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1219201" y="3541483"/>
              <a:ext cx="6096000" cy="973892"/>
              <a:chOff x="1088573" y="1422400"/>
              <a:chExt cx="6096000" cy="973892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1088573" y="1978101"/>
                <a:ext cx="6096000" cy="41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请您单击此处添加合适文字加以解释说明，可调整文字大小等属性。</a:t>
                </a:r>
              </a:p>
            </p:txBody>
          </p:sp>
          <p:sp>
            <p:nvSpPr>
              <p:cNvPr id="33" name="矩形: 圆角 32"/>
              <p:cNvSpPr/>
              <p:nvPr/>
            </p:nvSpPr>
            <p:spPr>
              <a:xfrm>
                <a:off x="1088573" y="1422400"/>
                <a:ext cx="1596572" cy="449942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1246872" y="4827896"/>
            <a:ext cx="1287532" cy="1455901"/>
            <a:chOff x="1371389" y="4319900"/>
            <a:chExt cx="1287532" cy="1455901"/>
          </a:xfrm>
        </p:grpSpPr>
        <p:sp>
          <p:nvSpPr>
            <p:cNvPr id="37" name="Arc 21"/>
            <p:cNvSpPr/>
            <p:nvPr/>
          </p:nvSpPr>
          <p:spPr>
            <a:xfrm>
              <a:off x="1557952" y="4319900"/>
              <a:ext cx="914400" cy="914400"/>
            </a:xfrm>
            <a:prstGeom prst="arc">
              <a:avLst>
                <a:gd name="adj1" fmla="val 16200000"/>
                <a:gd name="adj2" fmla="val 13680766"/>
              </a:avLst>
            </a:prstGeom>
            <a:ln w="127000" cap="rnd">
              <a:solidFill>
                <a:srgbClr val="4277CE"/>
              </a:solidFill>
              <a:round/>
            </a:ln>
            <a:effectLst>
              <a:outerShdw blurRad="393700" dist="38100" dir="2700000" sx="105000" sy="105000" algn="tl" rotWithShape="0">
                <a:schemeClr val="accent4">
                  <a:alpha val="1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22"/>
            <p:cNvSpPr txBox="1"/>
            <p:nvPr/>
          </p:nvSpPr>
          <p:spPr>
            <a:xfrm>
              <a:off x="1640176" y="4577045"/>
              <a:ext cx="7499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600"/>
              <a:r>
                <a:rPr lang="en-ID" sz="2000" b="1" dirty="0">
                  <a:solidFill>
                    <a:schemeClr val="bg1"/>
                  </a:solidFill>
                  <a:cs typeface="+mn-ea"/>
                  <a:sym typeface="+mn-lt"/>
                </a:rPr>
                <a:t>90%</a:t>
              </a:r>
              <a:endParaRPr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23"/>
            <p:cNvSpPr txBox="1"/>
            <p:nvPr/>
          </p:nvSpPr>
          <p:spPr>
            <a:xfrm>
              <a:off x="1371389" y="5375691"/>
              <a:ext cx="12875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28600"/>
              <a:r>
                <a:rPr lang="zh-CN" altLang="en-US" sz="2000" b="1" spc="15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sz="2000" b="1" spc="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374836" y="4827896"/>
            <a:ext cx="1287533" cy="1455901"/>
            <a:chOff x="3167685" y="4319900"/>
            <a:chExt cx="1287533" cy="1455901"/>
          </a:xfrm>
        </p:grpSpPr>
        <p:sp>
          <p:nvSpPr>
            <p:cNvPr id="41" name="Arc 24"/>
            <p:cNvSpPr/>
            <p:nvPr/>
          </p:nvSpPr>
          <p:spPr>
            <a:xfrm>
              <a:off x="3354250" y="4319900"/>
              <a:ext cx="914400" cy="914400"/>
            </a:xfrm>
            <a:prstGeom prst="arc">
              <a:avLst>
                <a:gd name="adj1" fmla="val 16200000"/>
                <a:gd name="adj2" fmla="val 11822581"/>
              </a:avLst>
            </a:prstGeom>
            <a:ln w="127000" cap="rnd">
              <a:solidFill>
                <a:srgbClr val="29DBA0"/>
              </a:solidFill>
              <a:round/>
            </a:ln>
            <a:effectLst>
              <a:outerShdw blurRad="393700" dist="38100" dir="2700000" sx="105000" sy="105000" algn="tl" rotWithShape="0">
                <a:srgbClr val="FFC000">
                  <a:alpha val="17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25"/>
            <p:cNvSpPr txBox="1"/>
            <p:nvPr/>
          </p:nvSpPr>
          <p:spPr>
            <a:xfrm>
              <a:off x="3426313" y="4577045"/>
              <a:ext cx="7702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600"/>
              <a:r>
                <a:rPr lang="en-ID" sz="2000" b="1" dirty="0">
                  <a:solidFill>
                    <a:schemeClr val="bg1"/>
                  </a:solidFill>
                  <a:cs typeface="+mn-ea"/>
                  <a:sym typeface="+mn-lt"/>
                </a:rPr>
                <a:t>86%</a:t>
              </a:r>
              <a:endParaRPr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26"/>
            <p:cNvSpPr txBox="1"/>
            <p:nvPr/>
          </p:nvSpPr>
          <p:spPr>
            <a:xfrm>
              <a:off x="3167685" y="5375691"/>
              <a:ext cx="1287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502802" y="4827896"/>
            <a:ext cx="1287532" cy="1455901"/>
            <a:chOff x="5081888" y="4319900"/>
            <a:chExt cx="1287532" cy="1455901"/>
          </a:xfrm>
        </p:grpSpPr>
        <p:sp>
          <p:nvSpPr>
            <p:cNvPr id="45" name="Arc 27"/>
            <p:cNvSpPr/>
            <p:nvPr/>
          </p:nvSpPr>
          <p:spPr>
            <a:xfrm>
              <a:off x="5268453" y="4319900"/>
              <a:ext cx="914400" cy="914400"/>
            </a:xfrm>
            <a:prstGeom prst="arc">
              <a:avLst>
                <a:gd name="adj1" fmla="val 16200000"/>
                <a:gd name="adj2" fmla="val 8366600"/>
              </a:avLst>
            </a:prstGeom>
            <a:ln w="127000" cap="rnd">
              <a:solidFill>
                <a:srgbClr val="00B0F0"/>
              </a:solidFill>
              <a:round/>
            </a:ln>
            <a:effectLst>
              <a:outerShdw blurRad="393700" dist="38100" dir="2700000" sx="105000" sy="105000" algn="tl" rotWithShape="0">
                <a:schemeClr val="accent4">
                  <a:alpha val="1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28"/>
            <p:cNvSpPr txBox="1"/>
            <p:nvPr/>
          </p:nvSpPr>
          <p:spPr>
            <a:xfrm>
              <a:off x="5357416" y="4577045"/>
              <a:ext cx="736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600"/>
              <a:r>
                <a:rPr lang="en-ID" sz="2000" b="1" dirty="0">
                  <a:solidFill>
                    <a:schemeClr val="bg1"/>
                  </a:solidFill>
                  <a:cs typeface="+mn-ea"/>
                  <a:sym typeface="+mn-lt"/>
                </a:rPr>
                <a:t>60%</a:t>
              </a:r>
              <a:endParaRPr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29"/>
            <p:cNvSpPr txBox="1"/>
            <p:nvPr/>
          </p:nvSpPr>
          <p:spPr>
            <a:xfrm>
              <a:off x="5081888" y="5375691"/>
              <a:ext cx="12875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/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/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/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项目完成进度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03081" y="1828224"/>
            <a:ext cx="4870294" cy="3778241"/>
            <a:chOff x="1003081" y="1828224"/>
            <a:chExt cx="4870294" cy="3778241"/>
          </a:xfrm>
        </p:grpSpPr>
        <p:graphicFrame>
          <p:nvGraphicFramePr>
            <p:cNvPr id="9" name="Chart 27"/>
            <p:cNvGraphicFramePr/>
            <p:nvPr/>
          </p:nvGraphicFramePr>
          <p:xfrm>
            <a:off x="4714234" y="3166780"/>
            <a:ext cx="1159141" cy="11182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0" name="Group 45"/>
            <p:cNvGrpSpPr/>
            <p:nvPr/>
          </p:nvGrpSpPr>
          <p:grpSpPr>
            <a:xfrm>
              <a:off x="1003081" y="3320784"/>
              <a:ext cx="303915" cy="794175"/>
              <a:chOff x="1006475" y="1212850"/>
              <a:chExt cx="585788" cy="1530350"/>
            </a:xfrm>
            <a:solidFill>
              <a:srgbClr val="29DBA0"/>
            </a:solidFill>
          </p:grpSpPr>
          <p:sp>
            <p:nvSpPr>
              <p:cNvPr id="11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46"/>
            <p:cNvGrpSpPr/>
            <p:nvPr/>
          </p:nvGrpSpPr>
          <p:grpSpPr>
            <a:xfrm>
              <a:off x="1338677" y="3320784"/>
              <a:ext cx="303915" cy="794175"/>
              <a:chOff x="1006475" y="1212850"/>
              <a:chExt cx="585788" cy="1530350"/>
            </a:xfrm>
            <a:solidFill>
              <a:srgbClr val="29DBA0"/>
            </a:solidFill>
          </p:grpSpPr>
          <p:sp>
            <p:nvSpPr>
              <p:cNvPr id="14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47"/>
            <p:cNvGrpSpPr/>
            <p:nvPr/>
          </p:nvGrpSpPr>
          <p:grpSpPr>
            <a:xfrm>
              <a:off x="1687960" y="3320784"/>
              <a:ext cx="303915" cy="794175"/>
              <a:chOff x="1006475" y="1212850"/>
              <a:chExt cx="585788" cy="1530350"/>
            </a:xfrm>
            <a:solidFill>
              <a:srgbClr val="29DBA0"/>
            </a:solidFill>
          </p:grpSpPr>
          <p:sp>
            <p:nvSpPr>
              <p:cNvPr id="17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48"/>
            <p:cNvGrpSpPr/>
            <p:nvPr/>
          </p:nvGrpSpPr>
          <p:grpSpPr>
            <a:xfrm>
              <a:off x="2033493" y="3320784"/>
              <a:ext cx="303915" cy="794175"/>
              <a:chOff x="1006475" y="1212850"/>
              <a:chExt cx="585788" cy="1530350"/>
            </a:xfrm>
            <a:solidFill>
              <a:srgbClr val="29DBA0"/>
            </a:solidFill>
          </p:grpSpPr>
          <p:sp>
            <p:nvSpPr>
              <p:cNvPr id="21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49"/>
            <p:cNvGrpSpPr/>
            <p:nvPr/>
          </p:nvGrpSpPr>
          <p:grpSpPr>
            <a:xfrm>
              <a:off x="2378140" y="3303851"/>
              <a:ext cx="303915" cy="794175"/>
              <a:chOff x="1006475" y="1212850"/>
              <a:chExt cx="585788" cy="1530350"/>
            </a:xfrm>
            <a:solidFill>
              <a:srgbClr val="29DBA0"/>
            </a:solidFill>
          </p:grpSpPr>
          <p:sp>
            <p:nvSpPr>
              <p:cNvPr id="24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29"/>
            <p:cNvGrpSpPr/>
            <p:nvPr/>
          </p:nvGrpSpPr>
          <p:grpSpPr>
            <a:xfrm>
              <a:off x="2716516" y="3303854"/>
              <a:ext cx="303915" cy="794175"/>
              <a:chOff x="1006475" y="1212850"/>
              <a:chExt cx="585788" cy="1530350"/>
            </a:xfrm>
            <a:solidFill>
              <a:srgbClr val="29DBA0"/>
            </a:solidFill>
          </p:grpSpPr>
          <p:sp>
            <p:nvSpPr>
              <p:cNvPr id="27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30"/>
            <p:cNvGrpSpPr/>
            <p:nvPr/>
          </p:nvGrpSpPr>
          <p:grpSpPr>
            <a:xfrm>
              <a:off x="3052111" y="3303854"/>
              <a:ext cx="303915" cy="794175"/>
              <a:chOff x="1006475" y="1212850"/>
              <a:chExt cx="585788" cy="1530350"/>
            </a:xfrm>
            <a:solidFill>
              <a:srgbClr val="29DBA0"/>
            </a:solidFill>
          </p:grpSpPr>
          <p:sp>
            <p:nvSpPr>
              <p:cNvPr id="30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401393" y="3303854"/>
              <a:ext cx="303915" cy="794175"/>
              <a:chOff x="1006475" y="1212850"/>
              <a:chExt cx="585788" cy="1530350"/>
            </a:xfrm>
            <a:solidFill>
              <a:srgbClr val="29DBA0"/>
            </a:solidFill>
          </p:grpSpPr>
          <p:sp>
            <p:nvSpPr>
              <p:cNvPr id="33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32"/>
            <p:cNvGrpSpPr/>
            <p:nvPr/>
          </p:nvGrpSpPr>
          <p:grpSpPr>
            <a:xfrm>
              <a:off x="3746924" y="3303854"/>
              <a:ext cx="303915" cy="794175"/>
              <a:chOff x="1006475" y="1212850"/>
              <a:chExt cx="585788" cy="1530350"/>
            </a:xfrm>
            <a:solidFill>
              <a:srgbClr val="29DBA0"/>
            </a:solidFill>
          </p:grpSpPr>
          <p:sp>
            <p:nvSpPr>
              <p:cNvPr id="36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Group 33"/>
            <p:cNvGrpSpPr/>
            <p:nvPr/>
          </p:nvGrpSpPr>
          <p:grpSpPr>
            <a:xfrm>
              <a:off x="4091573" y="3286922"/>
              <a:ext cx="303915" cy="794175"/>
              <a:chOff x="1006475" y="1212850"/>
              <a:chExt cx="585788" cy="1530350"/>
            </a:xfrm>
            <a:solidFill>
              <a:srgbClr val="FFFFFF">
                <a:lumMod val="95000"/>
              </a:srgbClr>
            </a:solidFill>
          </p:grpSpPr>
          <p:sp>
            <p:nvSpPr>
              <p:cNvPr id="39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1" name="TextBox 34"/>
            <p:cNvSpPr txBox="1"/>
            <p:nvPr/>
          </p:nvSpPr>
          <p:spPr>
            <a:xfrm>
              <a:off x="4913497" y="3467096"/>
              <a:ext cx="799420" cy="430837"/>
            </a:xfrm>
            <a:prstGeom prst="rect">
              <a:avLst/>
            </a:prstGeom>
            <a:noFill/>
          </p:spPr>
          <p:txBody>
            <a:bodyPr wrap="square" lIns="121872" tIns="60935" rIns="121872" bIns="60935" rtlCol="0">
              <a:spAutoFit/>
            </a:bodyPr>
            <a:lstStyle/>
            <a:p>
              <a:pPr algn="ctr" defTabSz="609600"/>
              <a:r>
                <a:rPr 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90%</a:t>
              </a:r>
            </a:p>
          </p:txBody>
        </p:sp>
        <p:graphicFrame>
          <p:nvGraphicFramePr>
            <p:cNvPr id="42" name="Chart 61"/>
            <p:cNvGraphicFramePr/>
            <p:nvPr/>
          </p:nvGraphicFramePr>
          <p:xfrm>
            <a:off x="4714234" y="4488170"/>
            <a:ext cx="1159141" cy="11182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3" name="Group 79"/>
            <p:cNvGrpSpPr/>
            <p:nvPr/>
          </p:nvGrpSpPr>
          <p:grpSpPr>
            <a:xfrm>
              <a:off x="1003081" y="4642174"/>
              <a:ext cx="303915" cy="794175"/>
              <a:chOff x="1006475" y="1212850"/>
              <a:chExt cx="585788" cy="1530350"/>
            </a:xfrm>
            <a:solidFill>
              <a:srgbClr val="00B0F0"/>
            </a:solidFill>
          </p:grpSpPr>
          <p:sp>
            <p:nvSpPr>
              <p:cNvPr id="44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Group 80"/>
            <p:cNvGrpSpPr/>
            <p:nvPr/>
          </p:nvGrpSpPr>
          <p:grpSpPr>
            <a:xfrm>
              <a:off x="1338677" y="4642174"/>
              <a:ext cx="303915" cy="794175"/>
              <a:chOff x="1006475" y="1212850"/>
              <a:chExt cx="585788" cy="1530350"/>
            </a:xfrm>
            <a:solidFill>
              <a:srgbClr val="00B0F0"/>
            </a:solidFill>
          </p:grpSpPr>
          <p:sp>
            <p:nvSpPr>
              <p:cNvPr id="47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Group 81"/>
            <p:cNvGrpSpPr/>
            <p:nvPr/>
          </p:nvGrpSpPr>
          <p:grpSpPr>
            <a:xfrm>
              <a:off x="1687960" y="4642174"/>
              <a:ext cx="303915" cy="794175"/>
              <a:chOff x="1006475" y="1212850"/>
              <a:chExt cx="585788" cy="1530350"/>
            </a:xfrm>
            <a:solidFill>
              <a:srgbClr val="00B0F0"/>
            </a:solidFill>
          </p:grpSpPr>
          <p:sp>
            <p:nvSpPr>
              <p:cNvPr id="50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Group 82"/>
            <p:cNvGrpSpPr/>
            <p:nvPr/>
          </p:nvGrpSpPr>
          <p:grpSpPr>
            <a:xfrm>
              <a:off x="2033493" y="4642174"/>
              <a:ext cx="303915" cy="794175"/>
              <a:chOff x="1006475" y="1212850"/>
              <a:chExt cx="585788" cy="1530350"/>
            </a:xfrm>
            <a:solidFill>
              <a:srgbClr val="00B0F0"/>
            </a:solidFill>
          </p:grpSpPr>
          <p:sp>
            <p:nvSpPr>
              <p:cNvPr id="53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Group 83"/>
            <p:cNvGrpSpPr/>
            <p:nvPr/>
          </p:nvGrpSpPr>
          <p:grpSpPr>
            <a:xfrm>
              <a:off x="2378140" y="4625241"/>
              <a:ext cx="303915" cy="794175"/>
              <a:chOff x="1006475" y="1212850"/>
              <a:chExt cx="585788" cy="1530350"/>
            </a:xfrm>
            <a:solidFill>
              <a:srgbClr val="00B0F0"/>
            </a:solidFill>
          </p:grpSpPr>
          <p:sp>
            <p:nvSpPr>
              <p:cNvPr id="56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Group 63"/>
            <p:cNvGrpSpPr/>
            <p:nvPr/>
          </p:nvGrpSpPr>
          <p:grpSpPr>
            <a:xfrm>
              <a:off x="2716516" y="4625238"/>
              <a:ext cx="303915" cy="794175"/>
              <a:chOff x="1006475" y="1212850"/>
              <a:chExt cx="585788" cy="1530350"/>
            </a:xfrm>
            <a:solidFill>
              <a:srgbClr val="FFFFFF">
                <a:lumMod val="95000"/>
              </a:srgbClr>
            </a:solidFill>
          </p:grpSpPr>
          <p:sp>
            <p:nvSpPr>
              <p:cNvPr id="59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Group 64"/>
            <p:cNvGrpSpPr/>
            <p:nvPr/>
          </p:nvGrpSpPr>
          <p:grpSpPr>
            <a:xfrm>
              <a:off x="3052111" y="4625238"/>
              <a:ext cx="303915" cy="794175"/>
              <a:chOff x="1006475" y="1212850"/>
              <a:chExt cx="585788" cy="1530350"/>
            </a:xfrm>
            <a:solidFill>
              <a:srgbClr val="FFFFFF">
                <a:lumMod val="95000"/>
              </a:srgbClr>
            </a:solidFill>
          </p:grpSpPr>
          <p:sp>
            <p:nvSpPr>
              <p:cNvPr id="62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Group 65"/>
            <p:cNvGrpSpPr/>
            <p:nvPr/>
          </p:nvGrpSpPr>
          <p:grpSpPr>
            <a:xfrm>
              <a:off x="3401393" y="4625238"/>
              <a:ext cx="303915" cy="794175"/>
              <a:chOff x="1006475" y="1212850"/>
              <a:chExt cx="585788" cy="1530350"/>
            </a:xfrm>
            <a:solidFill>
              <a:srgbClr val="FFFFFF">
                <a:lumMod val="95000"/>
              </a:srgbClr>
            </a:solidFill>
          </p:grpSpPr>
          <p:sp>
            <p:nvSpPr>
              <p:cNvPr id="65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3746924" y="4625238"/>
              <a:ext cx="303915" cy="794175"/>
              <a:chOff x="1006475" y="1212850"/>
              <a:chExt cx="585788" cy="1530350"/>
            </a:xfrm>
            <a:solidFill>
              <a:srgbClr val="FFFFFF">
                <a:lumMod val="95000"/>
              </a:srgbClr>
            </a:solidFill>
          </p:grpSpPr>
          <p:sp>
            <p:nvSpPr>
              <p:cNvPr id="68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Group 67"/>
            <p:cNvGrpSpPr/>
            <p:nvPr/>
          </p:nvGrpSpPr>
          <p:grpSpPr>
            <a:xfrm>
              <a:off x="4091573" y="4608308"/>
              <a:ext cx="303915" cy="794175"/>
              <a:chOff x="1006475" y="1212850"/>
              <a:chExt cx="585788" cy="1530350"/>
            </a:xfrm>
            <a:solidFill>
              <a:srgbClr val="FFFFFF">
                <a:lumMod val="95000"/>
              </a:srgbClr>
            </a:solidFill>
          </p:grpSpPr>
          <p:sp>
            <p:nvSpPr>
              <p:cNvPr id="71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3" name="TextBox 68"/>
            <p:cNvSpPr txBox="1"/>
            <p:nvPr/>
          </p:nvSpPr>
          <p:spPr>
            <a:xfrm>
              <a:off x="4913497" y="4788482"/>
              <a:ext cx="799420" cy="430837"/>
            </a:xfrm>
            <a:prstGeom prst="rect">
              <a:avLst/>
            </a:prstGeom>
            <a:noFill/>
          </p:spPr>
          <p:txBody>
            <a:bodyPr wrap="square" lIns="121872" tIns="60935" rIns="121872" bIns="60935" rtlCol="0">
              <a:spAutoFit/>
            </a:bodyPr>
            <a:lstStyle/>
            <a:p>
              <a:pPr algn="ctr" defTabSz="609600"/>
              <a:r>
                <a:rPr 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</a:p>
          </p:txBody>
        </p:sp>
        <p:graphicFrame>
          <p:nvGraphicFramePr>
            <p:cNvPr id="74" name="Chart 95"/>
            <p:cNvGraphicFramePr/>
            <p:nvPr/>
          </p:nvGraphicFramePr>
          <p:xfrm>
            <a:off x="4714234" y="1828224"/>
            <a:ext cx="1159141" cy="11182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75" name="Group 114"/>
            <p:cNvGrpSpPr/>
            <p:nvPr/>
          </p:nvGrpSpPr>
          <p:grpSpPr>
            <a:xfrm>
              <a:off x="1003085" y="1971966"/>
              <a:ext cx="303915" cy="794175"/>
              <a:chOff x="1006475" y="1212850"/>
              <a:chExt cx="585788" cy="1530350"/>
            </a:xfrm>
            <a:solidFill>
              <a:srgbClr val="4277CE"/>
            </a:solidFill>
          </p:grpSpPr>
          <p:sp>
            <p:nvSpPr>
              <p:cNvPr id="76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8" name="Group 115"/>
            <p:cNvGrpSpPr/>
            <p:nvPr/>
          </p:nvGrpSpPr>
          <p:grpSpPr>
            <a:xfrm>
              <a:off x="1338680" y="1971966"/>
              <a:ext cx="303915" cy="794175"/>
              <a:chOff x="1006475" y="1212850"/>
              <a:chExt cx="585788" cy="1530350"/>
            </a:xfrm>
            <a:solidFill>
              <a:srgbClr val="4277CE"/>
            </a:solidFill>
          </p:grpSpPr>
          <p:sp>
            <p:nvSpPr>
              <p:cNvPr id="79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1" name="Group 116"/>
            <p:cNvGrpSpPr/>
            <p:nvPr/>
          </p:nvGrpSpPr>
          <p:grpSpPr>
            <a:xfrm>
              <a:off x="1687963" y="1971966"/>
              <a:ext cx="303915" cy="794175"/>
              <a:chOff x="1006475" y="1212850"/>
              <a:chExt cx="585788" cy="1530350"/>
            </a:xfrm>
            <a:solidFill>
              <a:srgbClr val="4277CE"/>
            </a:solidFill>
          </p:grpSpPr>
          <p:sp>
            <p:nvSpPr>
              <p:cNvPr id="82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4" name="Group 117"/>
            <p:cNvGrpSpPr/>
            <p:nvPr/>
          </p:nvGrpSpPr>
          <p:grpSpPr>
            <a:xfrm>
              <a:off x="2033495" y="1971966"/>
              <a:ext cx="303915" cy="794175"/>
              <a:chOff x="1006475" y="1212850"/>
              <a:chExt cx="585788" cy="1530350"/>
            </a:xfrm>
            <a:solidFill>
              <a:srgbClr val="4277CE"/>
            </a:solidFill>
          </p:grpSpPr>
          <p:sp>
            <p:nvSpPr>
              <p:cNvPr id="85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7" name="Group 118"/>
            <p:cNvGrpSpPr/>
            <p:nvPr/>
          </p:nvGrpSpPr>
          <p:grpSpPr>
            <a:xfrm>
              <a:off x="2378137" y="1955034"/>
              <a:ext cx="303915" cy="794175"/>
              <a:chOff x="1006475" y="1212850"/>
              <a:chExt cx="585788" cy="1530350"/>
            </a:xfrm>
            <a:solidFill>
              <a:srgbClr val="4277CE"/>
            </a:solidFill>
          </p:grpSpPr>
          <p:sp>
            <p:nvSpPr>
              <p:cNvPr id="88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0" name="Group 2"/>
            <p:cNvGrpSpPr/>
            <p:nvPr/>
          </p:nvGrpSpPr>
          <p:grpSpPr>
            <a:xfrm>
              <a:off x="2716516" y="1955035"/>
              <a:ext cx="303915" cy="794175"/>
              <a:chOff x="2036726" y="1422731"/>
              <a:chExt cx="227995" cy="595631"/>
            </a:xfrm>
            <a:solidFill>
              <a:srgbClr val="4277CE"/>
            </a:solidFill>
          </p:grpSpPr>
          <p:sp>
            <p:nvSpPr>
              <p:cNvPr id="91" name="Freeform 1"/>
              <p:cNvSpPr>
                <a:spLocks noChangeArrowheads="1"/>
              </p:cNvSpPr>
              <p:nvPr/>
            </p:nvSpPr>
            <p:spPr bwMode="auto">
              <a:xfrm>
                <a:off x="2036726" y="1540746"/>
                <a:ext cx="227995" cy="477616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45711" tIns="22855" rIns="45711" bIns="22855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 2"/>
              <p:cNvSpPr>
                <a:spLocks noChangeArrowheads="1"/>
              </p:cNvSpPr>
              <p:nvPr/>
            </p:nvSpPr>
            <p:spPr bwMode="auto">
              <a:xfrm>
                <a:off x="2106538" y="1422731"/>
                <a:ext cx="87738" cy="87738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45711" tIns="22855" rIns="45711" bIns="22855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3" name="Group 1"/>
            <p:cNvGrpSpPr/>
            <p:nvPr/>
          </p:nvGrpSpPr>
          <p:grpSpPr>
            <a:xfrm>
              <a:off x="3052111" y="1955035"/>
              <a:ext cx="303915" cy="794175"/>
              <a:chOff x="2288488" y="1422731"/>
              <a:chExt cx="227995" cy="595631"/>
            </a:xfrm>
            <a:solidFill>
              <a:srgbClr val="4277CE"/>
            </a:solidFill>
          </p:grpSpPr>
          <p:sp>
            <p:nvSpPr>
              <p:cNvPr id="94" name="Freeform 1"/>
              <p:cNvSpPr>
                <a:spLocks noChangeArrowheads="1"/>
              </p:cNvSpPr>
              <p:nvPr/>
            </p:nvSpPr>
            <p:spPr bwMode="auto">
              <a:xfrm>
                <a:off x="2288488" y="1540746"/>
                <a:ext cx="227995" cy="477616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45711" tIns="22855" rIns="45711" bIns="22855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Freeform 2"/>
              <p:cNvSpPr>
                <a:spLocks noChangeArrowheads="1"/>
              </p:cNvSpPr>
              <p:nvPr/>
            </p:nvSpPr>
            <p:spPr bwMode="auto">
              <a:xfrm>
                <a:off x="2358300" y="1422731"/>
                <a:ext cx="87738" cy="87738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45711" tIns="22855" rIns="45711" bIns="22855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6" name="Group 100"/>
            <p:cNvGrpSpPr/>
            <p:nvPr/>
          </p:nvGrpSpPr>
          <p:grpSpPr>
            <a:xfrm>
              <a:off x="3401393" y="1955034"/>
              <a:ext cx="303915" cy="794175"/>
              <a:chOff x="1006475" y="1212850"/>
              <a:chExt cx="585788" cy="1530350"/>
            </a:xfrm>
            <a:solidFill>
              <a:srgbClr val="FFFFFF">
                <a:lumMod val="95000"/>
              </a:srgbClr>
            </a:solidFill>
          </p:grpSpPr>
          <p:sp>
            <p:nvSpPr>
              <p:cNvPr id="97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9" name="Group 101"/>
            <p:cNvGrpSpPr/>
            <p:nvPr/>
          </p:nvGrpSpPr>
          <p:grpSpPr>
            <a:xfrm>
              <a:off x="3746924" y="1955034"/>
              <a:ext cx="303915" cy="794175"/>
              <a:chOff x="1006475" y="1212850"/>
              <a:chExt cx="585788" cy="1530350"/>
            </a:xfrm>
            <a:solidFill>
              <a:srgbClr val="FFFFFF">
                <a:lumMod val="95000"/>
              </a:srgbClr>
            </a:solidFill>
          </p:grpSpPr>
          <p:sp>
            <p:nvSpPr>
              <p:cNvPr id="100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2" name="Group 102"/>
            <p:cNvGrpSpPr/>
            <p:nvPr/>
          </p:nvGrpSpPr>
          <p:grpSpPr>
            <a:xfrm>
              <a:off x="4091573" y="1938102"/>
              <a:ext cx="303915" cy="794175"/>
              <a:chOff x="1006475" y="1212850"/>
              <a:chExt cx="585788" cy="1530350"/>
            </a:xfrm>
            <a:solidFill>
              <a:srgbClr val="FFFFFF">
                <a:lumMod val="95000"/>
              </a:srgbClr>
            </a:solidFill>
          </p:grpSpPr>
          <p:sp>
            <p:nvSpPr>
              <p:cNvPr id="103" name="Freeform 1"/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 2"/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5" name="TextBox 103"/>
            <p:cNvSpPr txBox="1"/>
            <p:nvPr/>
          </p:nvSpPr>
          <p:spPr>
            <a:xfrm>
              <a:off x="4913497" y="2118276"/>
              <a:ext cx="799420" cy="430837"/>
            </a:xfrm>
            <a:prstGeom prst="rect">
              <a:avLst/>
            </a:prstGeom>
            <a:noFill/>
          </p:spPr>
          <p:txBody>
            <a:bodyPr wrap="square" lIns="121872" tIns="60935" rIns="121872" bIns="60935" rtlCol="0">
              <a:spAutoFit/>
            </a:bodyPr>
            <a:lstStyle/>
            <a:p>
              <a:pPr algn="ctr" defTabSz="609600"/>
              <a:r>
                <a:rPr 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306450" y="1596572"/>
            <a:ext cx="5000179" cy="4168090"/>
            <a:chOff x="6306450" y="1596572"/>
            <a:chExt cx="5000179" cy="4168090"/>
          </a:xfrm>
        </p:grpSpPr>
        <p:sp>
          <p:nvSpPr>
            <p:cNvPr id="109" name="Subtitle 2"/>
            <p:cNvSpPr txBox="1"/>
            <p:nvPr/>
          </p:nvSpPr>
          <p:spPr>
            <a:xfrm>
              <a:off x="6306450" y="1596572"/>
              <a:ext cx="5000179" cy="1101453"/>
            </a:xfrm>
            <a:prstGeom prst="rect">
              <a:avLst/>
            </a:prstGeom>
          </p:spPr>
          <p:txBody>
            <a:bodyPr vert="horz" lIns="121872" tIns="60935" rIns="121872" bIns="60935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请您单击此处添加合适文字加以解释说明，可以根据自己的需要适当地调整文字大小或者颜色等属性。</a:t>
              </a:r>
            </a:p>
          </p:txBody>
        </p:sp>
        <p:sp>
          <p:nvSpPr>
            <p:cNvPr id="110" name="Subtitle 2"/>
            <p:cNvSpPr txBox="1"/>
            <p:nvPr/>
          </p:nvSpPr>
          <p:spPr>
            <a:xfrm>
              <a:off x="6306450" y="3129891"/>
              <a:ext cx="5000179" cy="1101453"/>
            </a:xfrm>
            <a:prstGeom prst="rect">
              <a:avLst/>
            </a:prstGeom>
          </p:spPr>
          <p:txBody>
            <a:bodyPr vert="horz" lIns="121872" tIns="60935" rIns="121872" bIns="60935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请您单击此处添加合适文字加以解释说明，可以根据自己的需要适当地调整文字大小或者颜色等属性。</a:t>
              </a:r>
            </a:p>
          </p:txBody>
        </p:sp>
        <p:sp>
          <p:nvSpPr>
            <p:cNvPr id="111" name="Subtitle 2"/>
            <p:cNvSpPr txBox="1"/>
            <p:nvPr/>
          </p:nvSpPr>
          <p:spPr>
            <a:xfrm>
              <a:off x="6306450" y="4663209"/>
              <a:ext cx="5000179" cy="1101453"/>
            </a:xfrm>
            <a:prstGeom prst="rect">
              <a:avLst/>
            </a:prstGeom>
          </p:spPr>
          <p:txBody>
            <a:bodyPr vert="horz" lIns="121872" tIns="60935" rIns="121872" bIns="60935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请您单击此处添加合适文字加以解释说明，可以根据自己的需要适当地调整文字大小或者颜色等属性。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/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/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/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项目完成进度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88094" y="1674798"/>
            <a:ext cx="11136653" cy="4300740"/>
            <a:chOff x="688094" y="1674798"/>
            <a:chExt cx="11136653" cy="4300740"/>
          </a:xfrm>
        </p:grpSpPr>
        <p:grpSp>
          <p:nvGrpSpPr>
            <p:cNvPr id="5" name="组合 4"/>
            <p:cNvGrpSpPr/>
            <p:nvPr/>
          </p:nvGrpSpPr>
          <p:grpSpPr>
            <a:xfrm>
              <a:off x="716709" y="1674798"/>
              <a:ext cx="1791131" cy="1773219"/>
              <a:chOff x="1362655" y="1674798"/>
              <a:chExt cx="1791131" cy="1773219"/>
            </a:xfrm>
          </p:grpSpPr>
          <p:sp>
            <p:nvSpPr>
              <p:cNvPr id="8" name="Freeform 1"/>
              <p:cNvSpPr>
                <a:spLocks noChangeArrowheads="1"/>
              </p:cNvSpPr>
              <p:nvPr/>
            </p:nvSpPr>
            <p:spPr bwMode="auto">
              <a:xfrm>
                <a:off x="1362655" y="1674798"/>
                <a:ext cx="1791131" cy="1773219"/>
              </a:xfrm>
              <a:custGeom>
                <a:avLst/>
                <a:gdLst>
                  <a:gd name="T0" fmla="*/ 5469 w 6447"/>
                  <a:gd name="T1" fmla="*/ 5469 h 6381"/>
                  <a:gd name="T2" fmla="*/ 5469 w 6447"/>
                  <a:gd name="T3" fmla="*/ 5469 h 6381"/>
                  <a:gd name="T4" fmla="*/ 6446 w 6447"/>
                  <a:gd name="T5" fmla="*/ 3190 h 6381"/>
                  <a:gd name="T6" fmla="*/ 3256 w 6447"/>
                  <a:gd name="T7" fmla="*/ 0 h 6381"/>
                  <a:gd name="T8" fmla="*/ 0 w 6447"/>
                  <a:gd name="T9" fmla="*/ 3190 h 6381"/>
                  <a:gd name="T10" fmla="*/ 3256 w 6447"/>
                  <a:gd name="T11" fmla="*/ 6380 h 6381"/>
                  <a:gd name="T12" fmla="*/ 6446 w 6447"/>
                  <a:gd name="T13" fmla="*/ 6380 h 6381"/>
                  <a:gd name="T14" fmla="*/ 6446 w 6447"/>
                  <a:gd name="T15" fmla="*/ 5469 h 6381"/>
                  <a:gd name="T16" fmla="*/ 5469 w 6447"/>
                  <a:gd name="T17" fmla="*/ 5469 h 6381"/>
                  <a:gd name="T18" fmla="*/ 5729 w 6447"/>
                  <a:gd name="T19" fmla="*/ 5469 h 6381"/>
                  <a:gd name="T20" fmla="*/ 5729 w 6447"/>
                  <a:gd name="T21" fmla="*/ 5469 h 6381"/>
                  <a:gd name="T22" fmla="*/ 5729 w 6447"/>
                  <a:gd name="T23" fmla="*/ 5469 h 6381"/>
                  <a:gd name="T24" fmla="*/ 5600 w 6447"/>
                  <a:gd name="T25" fmla="*/ 5469 h 6381"/>
                  <a:gd name="T26" fmla="*/ 5600 w 6447"/>
                  <a:gd name="T27" fmla="*/ 5469 h 6381"/>
                  <a:gd name="T28" fmla="*/ 5600 w 6447"/>
                  <a:gd name="T29" fmla="*/ 5469 h 6381"/>
                  <a:gd name="T30" fmla="*/ 5600 w 6447"/>
                  <a:gd name="T31" fmla="*/ 5469 h 6381"/>
                  <a:gd name="T32" fmla="*/ 5600 w 6447"/>
                  <a:gd name="T33" fmla="*/ 5469 h 6381"/>
                  <a:gd name="T34" fmla="*/ 5600 w 6447"/>
                  <a:gd name="T35" fmla="*/ 5469 h 6381"/>
                  <a:gd name="T36" fmla="*/ 5600 w 6447"/>
                  <a:gd name="T37" fmla="*/ 5469 h 6381"/>
                  <a:gd name="T38" fmla="*/ 5600 w 6447"/>
                  <a:gd name="T39" fmla="*/ 5469 h 6381"/>
                  <a:gd name="T40" fmla="*/ 5600 w 6447"/>
                  <a:gd name="T41" fmla="*/ 5469 h 6381"/>
                  <a:gd name="T42" fmla="*/ 5600 w 6447"/>
                  <a:gd name="T43" fmla="*/ 5469 h 6381"/>
                  <a:gd name="T44" fmla="*/ 5600 w 6447"/>
                  <a:gd name="T45" fmla="*/ 5469 h 6381"/>
                  <a:gd name="T46" fmla="*/ 5600 w 6447"/>
                  <a:gd name="T47" fmla="*/ 5469 h 6381"/>
                  <a:gd name="T48" fmla="*/ 5600 w 6447"/>
                  <a:gd name="T49" fmla="*/ 5469 h 6381"/>
                  <a:gd name="T50" fmla="*/ 5600 w 6447"/>
                  <a:gd name="T51" fmla="*/ 5469 h 6381"/>
                  <a:gd name="T52" fmla="*/ 5600 w 6447"/>
                  <a:gd name="T53" fmla="*/ 5469 h 6381"/>
                  <a:gd name="T54" fmla="*/ 5600 w 6447"/>
                  <a:gd name="T55" fmla="*/ 5469 h 6381"/>
                  <a:gd name="T56" fmla="*/ 5600 w 6447"/>
                  <a:gd name="T57" fmla="*/ 5469 h 6381"/>
                  <a:gd name="T58" fmla="*/ 5600 w 6447"/>
                  <a:gd name="T59" fmla="*/ 5469 h 6381"/>
                  <a:gd name="T60" fmla="*/ 5729 w 6447"/>
                  <a:gd name="T61" fmla="*/ 5469 h 6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447" h="6381">
                    <a:moveTo>
                      <a:pt x="5469" y="5469"/>
                    </a:moveTo>
                    <a:lnTo>
                      <a:pt x="5469" y="5469"/>
                    </a:lnTo>
                    <a:cubicBezTo>
                      <a:pt x="6121" y="4882"/>
                      <a:pt x="6446" y="4036"/>
                      <a:pt x="6446" y="3190"/>
                    </a:cubicBezTo>
                    <a:cubicBezTo>
                      <a:pt x="6446" y="1431"/>
                      <a:pt x="5013" y="0"/>
                      <a:pt x="3256" y="0"/>
                    </a:cubicBezTo>
                    <a:cubicBezTo>
                      <a:pt x="1433" y="0"/>
                      <a:pt x="0" y="1431"/>
                      <a:pt x="0" y="3190"/>
                    </a:cubicBezTo>
                    <a:cubicBezTo>
                      <a:pt x="0" y="5013"/>
                      <a:pt x="1433" y="6380"/>
                      <a:pt x="3256" y="6380"/>
                    </a:cubicBezTo>
                    <a:cubicBezTo>
                      <a:pt x="4298" y="6380"/>
                      <a:pt x="5340" y="6380"/>
                      <a:pt x="6446" y="6380"/>
                    </a:cubicBezTo>
                    <a:cubicBezTo>
                      <a:pt x="6446" y="6119"/>
                      <a:pt x="6446" y="5794"/>
                      <a:pt x="6446" y="5469"/>
                    </a:cubicBezTo>
                    <a:cubicBezTo>
                      <a:pt x="6121" y="5469"/>
                      <a:pt x="5794" y="5469"/>
                      <a:pt x="5469" y="5469"/>
                    </a:cubicBezTo>
                    <a:close/>
                    <a:moveTo>
                      <a:pt x="5729" y="5469"/>
                    </a:moveTo>
                    <a:lnTo>
                      <a:pt x="5729" y="5469"/>
                    </a:lnTo>
                    <a:lnTo>
                      <a:pt x="5729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729" y="546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defTabSz="609600"/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Freeform 2"/>
              <p:cNvSpPr>
                <a:spLocks noChangeArrowheads="1"/>
              </p:cNvSpPr>
              <p:nvPr/>
            </p:nvSpPr>
            <p:spPr bwMode="auto">
              <a:xfrm>
                <a:off x="1362655" y="1674798"/>
                <a:ext cx="1791131" cy="1773219"/>
              </a:xfrm>
              <a:custGeom>
                <a:avLst/>
                <a:gdLst>
                  <a:gd name="T0" fmla="*/ 977 w 6447"/>
                  <a:gd name="T1" fmla="*/ 3190 h 6381"/>
                  <a:gd name="T2" fmla="*/ 977 w 6447"/>
                  <a:gd name="T3" fmla="*/ 3190 h 6381"/>
                  <a:gd name="T4" fmla="*/ 3256 w 6447"/>
                  <a:gd name="T5" fmla="*/ 975 h 6381"/>
                  <a:gd name="T6" fmla="*/ 5469 w 6447"/>
                  <a:gd name="T7" fmla="*/ 3190 h 6381"/>
                  <a:gd name="T8" fmla="*/ 4819 w 6447"/>
                  <a:gd name="T9" fmla="*/ 4817 h 6381"/>
                  <a:gd name="T10" fmla="*/ 5469 w 6447"/>
                  <a:gd name="T11" fmla="*/ 4817 h 6381"/>
                  <a:gd name="T12" fmla="*/ 5469 w 6447"/>
                  <a:gd name="T13" fmla="*/ 5469 h 6381"/>
                  <a:gd name="T14" fmla="*/ 3256 w 6447"/>
                  <a:gd name="T15" fmla="*/ 5469 h 6381"/>
                  <a:gd name="T16" fmla="*/ 977 w 6447"/>
                  <a:gd name="T17" fmla="*/ 3190 h 6381"/>
                  <a:gd name="T18" fmla="*/ 5469 w 6447"/>
                  <a:gd name="T19" fmla="*/ 5469 h 6381"/>
                  <a:gd name="T20" fmla="*/ 5469 w 6447"/>
                  <a:gd name="T21" fmla="*/ 5469 h 6381"/>
                  <a:gd name="T22" fmla="*/ 6446 w 6447"/>
                  <a:gd name="T23" fmla="*/ 3190 h 6381"/>
                  <a:gd name="T24" fmla="*/ 3256 w 6447"/>
                  <a:gd name="T25" fmla="*/ 0 h 6381"/>
                  <a:gd name="T26" fmla="*/ 0 w 6447"/>
                  <a:gd name="T27" fmla="*/ 3190 h 6381"/>
                  <a:gd name="T28" fmla="*/ 3256 w 6447"/>
                  <a:gd name="T29" fmla="*/ 6380 h 6381"/>
                  <a:gd name="T30" fmla="*/ 6446 w 6447"/>
                  <a:gd name="T31" fmla="*/ 6380 h 6381"/>
                  <a:gd name="T32" fmla="*/ 6446 w 6447"/>
                  <a:gd name="T33" fmla="*/ 5469 h 6381"/>
                  <a:gd name="T34" fmla="*/ 5469 w 6447"/>
                  <a:gd name="T35" fmla="*/ 5469 h 6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47" h="6381">
                    <a:moveTo>
                      <a:pt x="977" y="3190"/>
                    </a:moveTo>
                    <a:lnTo>
                      <a:pt x="977" y="3190"/>
                    </a:lnTo>
                    <a:cubicBezTo>
                      <a:pt x="977" y="1952"/>
                      <a:pt x="1954" y="975"/>
                      <a:pt x="3256" y="975"/>
                    </a:cubicBezTo>
                    <a:cubicBezTo>
                      <a:pt x="4492" y="975"/>
                      <a:pt x="5469" y="1952"/>
                      <a:pt x="5469" y="3190"/>
                    </a:cubicBezTo>
                    <a:cubicBezTo>
                      <a:pt x="5469" y="3775"/>
                      <a:pt x="5273" y="4361"/>
                      <a:pt x="4819" y="4817"/>
                    </a:cubicBezTo>
                    <a:cubicBezTo>
                      <a:pt x="5469" y="4817"/>
                      <a:pt x="5469" y="4817"/>
                      <a:pt x="5469" y="4817"/>
                    </a:cubicBezTo>
                    <a:cubicBezTo>
                      <a:pt x="5469" y="5469"/>
                      <a:pt x="5469" y="5469"/>
                      <a:pt x="5469" y="5469"/>
                    </a:cubicBezTo>
                    <a:cubicBezTo>
                      <a:pt x="3256" y="5469"/>
                      <a:pt x="3256" y="5469"/>
                      <a:pt x="3256" y="5469"/>
                    </a:cubicBezTo>
                    <a:cubicBezTo>
                      <a:pt x="1954" y="5469"/>
                      <a:pt x="977" y="4492"/>
                      <a:pt x="977" y="3190"/>
                    </a:cubicBezTo>
                    <a:close/>
                    <a:moveTo>
                      <a:pt x="5469" y="5469"/>
                    </a:moveTo>
                    <a:lnTo>
                      <a:pt x="5469" y="5469"/>
                    </a:lnTo>
                    <a:cubicBezTo>
                      <a:pt x="6121" y="4882"/>
                      <a:pt x="6446" y="4036"/>
                      <a:pt x="6446" y="3190"/>
                    </a:cubicBezTo>
                    <a:cubicBezTo>
                      <a:pt x="6446" y="1431"/>
                      <a:pt x="5013" y="0"/>
                      <a:pt x="3256" y="0"/>
                    </a:cubicBezTo>
                    <a:cubicBezTo>
                      <a:pt x="1433" y="0"/>
                      <a:pt x="0" y="1431"/>
                      <a:pt x="0" y="3190"/>
                    </a:cubicBezTo>
                    <a:cubicBezTo>
                      <a:pt x="0" y="5013"/>
                      <a:pt x="1433" y="6380"/>
                      <a:pt x="3256" y="6380"/>
                    </a:cubicBezTo>
                    <a:cubicBezTo>
                      <a:pt x="6446" y="6380"/>
                      <a:pt x="6446" y="6380"/>
                      <a:pt x="6446" y="6380"/>
                    </a:cubicBezTo>
                    <a:cubicBezTo>
                      <a:pt x="6446" y="5469"/>
                      <a:pt x="6446" y="5469"/>
                      <a:pt x="6446" y="5469"/>
                    </a:cubicBezTo>
                    <a:lnTo>
                      <a:pt x="5469" y="5469"/>
                    </a:lnTo>
                    <a:close/>
                  </a:path>
                </a:pathLst>
              </a:custGeom>
              <a:solidFill>
                <a:srgbClr val="29DBA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defTabSz="609600"/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TextBox 28"/>
              <p:cNvSpPr txBox="1"/>
              <p:nvPr/>
            </p:nvSpPr>
            <p:spPr>
              <a:xfrm>
                <a:off x="1708920" y="2195966"/>
                <a:ext cx="1125707" cy="553980"/>
              </a:xfrm>
              <a:prstGeom prst="rect">
                <a:avLst/>
              </a:prstGeom>
              <a:noFill/>
            </p:spPr>
            <p:txBody>
              <a:bodyPr wrap="square" lIns="121899" tIns="60951" rIns="121899" bIns="60951" rtlCol="0">
                <a:spAutoFit/>
              </a:bodyPr>
              <a:lstStyle/>
              <a:p>
                <a:pPr algn="ctr" defTabSz="609600"/>
                <a:r>
                  <a:rPr 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75%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653529" y="1674798"/>
              <a:ext cx="1791131" cy="1773219"/>
              <a:chOff x="3935856" y="1674798"/>
              <a:chExt cx="1791131" cy="1773219"/>
            </a:xfrm>
          </p:grpSpPr>
          <p:sp>
            <p:nvSpPr>
              <p:cNvPr id="10" name="Freeform 1"/>
              <p:cNvSpPr>
                <a:spLocks noChangeArrowheads="1"/>
              </p:cNvSpPr>
              <p:nvPr/>
            </p:nvSpPr>
            <p:spPr bwMode="auto">
              <a:xfrm>
                <a:off x="3935856" y="1674798"/>
                <a:ext cx="1791131" cy="1773219"/>
              </a:xfrm>
              <a:custGeom>
                <a:avLst/>
                <a:gdLst>
                  <a:gd name="T0" fmla="*/ 5469 w 6447"/>
                  <a:gd name="T1" fmla="*/ 5469 h 6381"/>
                  <a:gd name="T2" fmla="*/ 5469 w 6447"/>
                  <a:gd name="T3" fmla="*/ 5469 h 6381"/>
                  <a:gd name="T4" fmla="*/ 6446 w 6447"/>
                  <a:gd name="T5" fmla="*/ 3190 h 6381"/>
                  <a:gd name="T6" fmla="*/ 3256 w 6447"/>
                  <a:gd name="T7" fmla="*/ 0 h 6381"/>
                  <a:gd name="T8" fmla="*/ 0 w 6447"/>
                  <a:gd name="T9" fmla="*/ 3190 h 6381"/>
                  <a:gd name="T10" fmla="*/ 3256 w 6447"/>
                  <a:gd name="T11" fmla="*/ 6380 h 6381"/>
                  <a:gd name="T12" fmla="*/ 6446 w 6447"/>
                  <a:gd name="T13" fmla="*/ 6380 h 6381"/>
                  <a:gd name="T14" fmla="*/ 6446 w 6447"/>
                  <a:gd name="T15" fmla="*/ 5469 h 6381"/>
                  <a:gd name="T16" fmla="*/ 5469 w 6447"/>
                  <a:gd name="T17" fmla="*/ 5469 h 6381"/>
                  <a:gd name="T18" fmla="*/ 5729 w 6447"/>
                  <a:gd name="T19" fmla="*/ 5469 h 6381"/>
                  <a:gd name="T20" fmla="*/ 5729 w 6447"/>
                  <a:gd name="T21" fmla="*/ 5469 h 6381"/>
                  <a:gd name="T22" fmla="*/ 5729 w 6447"/>
                  <a:gd name="T23" fmla="*/ 5469 h 6381"/>
                  <a:gd name="T24" fmla="*/ 5600 w 6447"/>
                  <a:gd name="T25" fmla="*/ 5469 h 6381"/>
                  <a:gd name="T26" fmla="*/ 5600 w 6447"/>
                  <a:gd name="T27" fmla="*/ 5469 h 6381"/>
                  <a:gd name="T28" fmla="*/ 5600 w 6447"/>
                  <a:gd name="T29" fmla="*/ 5469 h 6381"/>
                  <a:gd name="T30" fmla="*/ 5600 w 6447"/>
                  <a:gd name="T31" fmla="*/ 5469 h 6381"/>
                  <a:gd name="T32" fmla="*/ 5600 w 6447"/>
                  <a:gd name="T33" fmla="*/ 5469 h 6381"/>
                  <a:gd name="T34" fmla="*/ 5600 w 6447"/>
                  <a:gd name="T35" fmla="*/ 5469 h 6381"/>
                  <a:gd name="T36" fmla="*/ 5600 w 6447"/>
                  <a:gd name="T37" fmla="*/ 5469 h 6381"/>
                  <a:gd name="T38" fmla="*/ 5600 w 6447"/>
                  <a:gd name="T39" fmla="*/ 5469 h 6381"/>
                  <a:gd name="T40" fmla="*/ 5600 w 6447"/>
                  <a:gd name="T41" fmla="*/ 5469 h 6381"/>
                  <a:gd name="T42" fmla="*/ 5600 w 6447"/>
                  <a:gd name="T43" fmla="*/ 5469 h 6381"/>
                  <a:gd name="T44" fmla="*/ 5600 w 6447"/>
                  <a:gd name="T45" fmla="*/ 5469 h 6381"/>
                  <a:gd name="T46" fmla="*/ 5600 w 6447"/>
                  <a:gd name="T47" fmla="*/ 5469 h 6381"/>
                  <a:gd name="T48" fmla="*/ 5600 w 6447"/>
                  <a:gd name="T49" fmla="*/ 5469 h 6381"/>
                  <a:gd name="T50" fmla="*/ 5600 w 6447"/>
                  <a:gd name="T51" fmla="*/ 5469 h 6381"/>
                  <a:gd name="T52" fmla="*/ 5600 w 6447"/>
                  <a:gd name="T53" fmla="*/ 5469 h 6381"/>
                  <a:gd name="T54" fmla="*/ 5600 w 6447"/>
                  <a:gd name="T55" fmla="*/ 5469 h 6381"/>
                  <a:gd name="T56" fmla="*/ 5600 w 6447"/>
                  <a:gd name="T57" fmla="*/ 5469 h 6381"/>
                  <a:gd name="T58" fmla="*/ 5600 w 6447"/>
                  <a:gd name="T59" fmla="*/ 5469 h 6381"/>
                  <a:gd name="T60" fmla="*/ 5729 w 6447"/>
                  <a:gd name="T61" fmla="*/ 5469 h 6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447" h="6381">
                    <a:moveTo>
                      <a:pt x="5469" y="5469"/>
                    </a:moveTo>
                    <a:lnTo>
                      <a:pt x="5469" y="5469"/>
                    </a:lnTo>
                    <a:cubicBezTo>
                      <a:pt x="6121" y="4882"/>
                      <a:pt x="6446" y="4036"/>
                      <a:pt x="6446" y="3190"/>
                    </a:cubicBezTo>
                    <a:cubicBezTo>
                      <a:pt x="6446" y="1431"/>
                      <a:pt x="5013" y="0"/>
                      <a:pt x="3256" y="0"/>
                    </a:cubicBezTo>
                    <a:cubicBezTo>
                      <a:pt x="1433" y="0"/>
                      <a:pt x="0" y="1431"/>
                      <a:pt x="0" y="3190"/>
                    </a:cubicBezTo>
                    <a:cubicBezTo>
                      <a:pt x="0" y="5013"/>
                      <a:pt x="1433" y="6380"/>
                      <a:pt x="3256" y="6380"/>
                    </a:cubicBezTo>
                    <a:cubicBezTo>
                      <a:pt x="4298" y="6380"/>
                      <a:pt x="5340" y="6380"/>
                      <a:pt x="6446" y="6380"/>
                    </a:cubicBezTo>
                    <a:cubicBezTo>
                      <a:pt x="6446" y="6119"/>
                      <a:pt x="6446" y="5794"/>
                      <a:pt x="6446" y="5469"/>
                    </a:cubicBezTo>
                    <a:cubicBezTo>
                      <a:pt x="6121" y="5469"/>
                      <a:pt x="5794" y="5469"/>
                      <a:pt x="5469" y="5469"/>
                    </a:cubicBezTo>
                    <a:close/>
                    <a:moveTo>
                      <a:pt x="5729" y="5469"/>
                    </a:moveTo>
                    <a:lnTo>
                      <a:pt x="5729" y="5469"/>
                    </a:lnTo>
                    <a:lnTo>
                      <a:pt x="5729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729" y="546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defTabSz="609600"/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2"/>
              <p:cNvSpPr>
                <a:spLocks noChangeArrowheads="1"/>
              </p:cNvSpPr>
              <p:nvPr/>
            </p:nvSpPr>
            <p:spPr bwMode="auto">
              <a:xfrm>
                <a:off x="3935856" y="1674798"/>
                <a:ext cx="1791131" cy="1773219"/>
              </a:xfrm>
              <a:custGeom>
                <a:avLst/>
                <a:gdLst>
                  <a:gd name="T0" fmla="*/ 977 w 6447"/>
                  <a:gd name="T1" fmla="*/ 3190 h 6381"/>
                  <a:gd name="T2" fmla="*/ 977 w 6447"/>
                  <a:gd name="T3" fmla="*/ 3190 h 6381"/>
                  <a:gd name="T4" fmla="*/ 3256 w 6447"/>
                  <a:gd name="T5" fmla="*/ 975 h 6381"/>
                  <a:gd name="T6" fmla="*/ 5469 w 6447"/>
                  <a:gd name="T7" fmla="*/ 3190 h 6381"/>
                  <a:gd name="T8" fmla="*/ 4819 w 6447"/>
                  <a:gd name="T9" fmla="*/ 4817 h 6381"/>
                  <a:gd name="T10" fmla="*/ 5469 w 6447"/>
                  <a:gd name="T11" fmla="*/ 4817 h 6381"/>
                  <a:gd name="T12" fmla="*/ 5469 w 6447"/>
                  <a:gd name="T13" fmla="*/ 5469 h 6381"/>
                  <a:gd name="T14" fmla="*/ 3256 w 6447"/>
                  <a:gd name="T15" fmla="*/ 5469 h 6381"/>
                  <a:gd name="T16" fmla="*/ 977 w 6447"/>
                  <a:gd name="T17" fmla="*/ 3190 h 6381"/>
                  <a:gd name="T18" fmla="*/ 5469 w 6447"/>
                  <a:gd name="T19" fmla="*/ 5469 h 6381"/>
                  <a:gd name="T20" fmla="*/ 5469 w 6447"/>
                  <a:gd name="T21" fmla="*/ 5469 h 6381"/>
                  <a:gd name="T22" fmla="*/ 6446 w 6447"/>
                  <a:gd name="T23" fmla="*/ 3190 h 6381"/>
                  <a:gd name="T24" fmla="*/ 3256 w 6447"/>
                  <a:gd name="T25" fmla="*/ 0 h 6381"/>
                  <a:gd name="T26" fmla="*/ 0 w 6447"/>
                  <a:gd name="T27" fmla="*/ 3190 h 6381"/>
                  <a:gd name="T28" fmla="*/ 3256 w 6447"/>
                  <a:gd name="T29" fmla="*/ 6380 h 6381"/>
                  <a:gd name="T30" fmla="*/ 6446 w 6447"/>
                  <a:gd name="T31" fmla="*/ 6380 h 6381"/>
                  <a:gd name="T32" fmla="*/ 6446 w 6447"/>
                  <a:gd name="T33" fmla="*/ 5469 h 6381"/>
                  <a:gd name="T34" fmla="*/ 5469 w 6447"/>
                  <a:gd name="T35" fmla="*/ 5469 h 6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47" h="6381">
                    <a:moveTo>
                      <a:pt x="977" y="3190"/>
                    </a:moveTo>
                    <a:lnTo>
                      <a:pt x="977" y="3190"/>
                    </a:lnTo>
                    <a:cubicBezTo>
                      <a:pt x="977" y="1952"/>
                      <a:pt x="1954" y="975"/>
                      <a:pt x="3256" y="975"/>
                    </a:cubicBezTo>
                    <a:cubicBezTo>
                      <a:pt x="4492" y="975"/>
                      <a:pt x="5469" y="1952"/>
                      <a:pt x="5469" y="3190"/>
                    </a:cubicBezTo>
                    <a:cubicBezTo>
                      <a:pt x="5469" y="3775"/>
                      <a:pt x="5273" y="4361"/>
                      <a:pt x="4819" y="4817"/>
                    </a:cubicBezTo>
                    <a:cubicBezTo>
                      <a:pt x="5469" y="4817"/>
                      <a:pt x="5469" y="4817"/>
                      <a:pt x="5469" y="4817"/>
                    </a:cubicBezTo>
                    <a:cubicBezTo>
                      <a:pt x="5469" y="5469"/>
                      <a:pt x="5469" y="5469"/>
                      <a:pt x="5469" y="5469"/>
                    </a:cubicBezTo>
                    <a:cubicBezTo>
                      <a:pt x="3256" y="5469"/>
                      <a:pt x="3256" y="5469"/>
                      <a:pt x="3256" y="5469"/>
                    </a:cubicBezTo>
                    <a:cubicBezTo>
                      <a:pt x="1954" y="5469"/>
                      <a:pt x="977" y="4492"/>
                      <a:pt x="977" y="3190"/>
                    </a:cubicBezTo>
                    <a:close/>
                    <a:moveTo>
                      <a:pt x="5469" y="5469"/>
                    </a:moveTo>
                    <a:lnTo>
                      <a:pt x="5469" y="5469"/>
                    </a:lnTo>
                    <a:cubicBezTo>
                      <a:pt x="6121" y="4882"/>
                      <a:pt x="6446" y="4036"/>
                      <a:pt x="6446" y="3190"/>
                    </a:cubicBezTo>
                    <a:cubicBezTo>
                      <a:pt x="6446" y="1431"/>
                      <a:pt x="5013" y="0"/>
                      <a:pt x="3256" y="0"/>
                    </a:cubicBezTo>
                    <a:cubicBezTo>
                      <a:pt x="1433" y="0"/>
                      <a:pt x="0" y="1431"/>
                      <a:pt x="0" y="3190"/>
                    </a:cubicBezTo>
                    <a:cubicBezTo>
                      <a:pt x="0" y="5013"/>
                      <a:pt x="1433" y="6380"/>
                      <a:pt x="3256" y="6380"/>
                    </a:cubicBezTo>
                    <a:cubicBezTo>
                      <a:pt x="6446" y="6380"/>
                      <a:pt x="6446" y="6380"/>
                      <a:pt x="6446" y="6380"/>
                    </a:cubicBezTo>
                    <a:cubicBezTo>
                      <a:pt x="6446" y="5469"/>
                      <a:pt x="6446" y="5469"/>
                      <a:pt x="6446" y="5469"/>
                    </a:cubicBezTo>
                    <a:lnTo>
                      <a:pt x="5469" y="5469"/>
                    </a:lnTo>
                    <a:close/>
                  </a:path>
                </a:pathLst>
              </a:custGeom>
              <a:solidFill>
                <a:srgbClr val="4277CE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defTabSz="609600"/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TextBox 59"/>
              <p:cNvSpPr txBox="1"/>
              <p:nvPr/>
            </p:nvSpPr>
            <p:spPr>
              <a:xfrm>
                <a:off x="4282244" y="2207378"/>
                <a:ext cx="1125707" cy="553980"/>
              </a:xfrm>
              <a:prstGeom prst="rect">
                <a:avLst/>
              </a:prstGeom>
              <a:noFill/>
            </p:spPr>
            <p:txBody>
              <a:bodyPr wrap="square" lIns="121899" tIns="60951" rIns="121899" bIns="60951" rtlCol="0">
                <a:spAutoFit/>
              </a:bodyPr>
              <a:lstStyle/>
              <a:p>
                <a:pPr algn="ctr" defTabSz="609600"/>
                <a:r>
                  <a:rPr 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83%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590349" y="1674798"/>
              <a:ext cx="1791131" cy="1773219"/>
              <a:chOff x="6509057" y="1674798"/>
              <a:chExt cx="1791131" cy="1773219"/>
            </a:xfrm>
          </p:grpSpPr>
          <p:sp>
            <p:nvSpPr>
              <p:cNvPr id="12" name="Freeform 1"/>
              <p:cNvSpPr>
                <a:spLocks noChangeArrowheads="1"/>
              </p:cNvSpPr>
              <p:nvPr/>
            </p:nvSpPr>
            <p:spPr bwMode="auto">
              <a:xfrm>
                <a:off x="6509057" y="1674798"/>
                <a:ext cx="1791131" cy="1773219"/>
              </a:xfrm>
              <a:custGeom>
                <a:avLst/>
                <a:gdLst>
                  <a:gd name="T0" fmla="*/ 5469 w 6447"/>
                  <a:gd name="T1" fmla="*/ 5469 h 6381"/>
                  <a:gd name="T2" fmla="*/ 5469 w 6447"/>
                  <a:gd name="T3" fmla="*/ 5469 h 6381"/>
                  <a:gd name="T4" fmla="*/ 6446 w 6447"/>
                  <a:gd name="T5" fmla="*/ 3190 h 6381"/>
                  <a:gd name="T6" fmla="*/ 3256 w 6447"/>
                  <a:gd name="T7" fmla="*/ 0 h 6381"/>
                  <a:gd name="T8" fmla="*/ 0 w 6447"/>
                  <a:gd name="T9" fmla="*/ 3190 h 6381"/>
                  <a:gd name="T10" fmla="*/ 3256 w 6447"/>
                  <a:gd name="T11" fmla="*/ 6380 h 6381"/>
                  <a:gd name="T12" fmla="*/ 6446 w 6447"/>
                  <a:gd name="T13" fmla="*/ 6380 h 6381"/>
                  <a:gd name="T14" fmla="*/ 6446 w 6447"/>
                  <a:gd name="T15" fmla="*/ 5469 h 6381"/>
                  <a:gd name="T16" fmla="*/ 5469 w 6447"/>
                  <a:gd name="T17" fmla="*/ 5469 h 6381"/>
                  <a:gd name="T18" fmla="*/ 5729 w 6447"/>
                  <a:gd name="T19" fmla="*/ 5469 h 6381"/>
                  <a:gd name="T20" fmla="*/ 5729 w 6447"/>
                  <a:gd name="T21" fmla="*/ 5469 h 6381"/>
                  <a:gd name="T22" fmla="*/ 5729 w 6447"/>
                  <a:gd name="T23" fmla="*/ 5469 h 6381"/>
                  <a:gd name="T24" fmla="*/ 5600 w 6447"/>
                  <a:gd name="T25" fmla="*/ 5469 h 6381"/>
                  <a:gd name="T26" fmla="*/ 5600 w 6447"/>
                  <a:gd name="T27" fmla="*/ 5469 h 6381"/>
                  <a:gd name="T28" fmla="*/ 5600 w 6447"/>
                  <a:gd name="T29" fmla="*/ 5469 h 6381"/>
                  <a:gd name="T30" fmla="*/ 5600 w 6447"/>
                  <a:gd name="T31" fmla="*/ 5469 h 6381"/>
                  <a:gd name="T32" fmla="*/ 5600 w 6447"/>
                  <a:gd name="T33" fmla="*/ 5469 h 6381"/>
                  <a:gd name="T34" fmla="*/ 5600 w 6447"/>
                  <a:gd name="T35" fmla="*/ 5469 h 6381"/>
                  <a:gd name="T36" fmla="*/ 5600 w 6447"/>
                  <a:gd name="T37" fmla="*/ 5469 h 6381"/>
                  <a:gd name="T38" fmla="*/ 5600 w 6447"/>
                  <a:gd name="T39" fmla="*/ 5469 h 6381"/>
                  <a:gd name="T40" fmla="*/ 5600 w 6447"/>
                  <a:gd name="T41" fmla="*/ 5469 h 6381"/>
                  <a:gd name="T42" fmla="*/ 5600 w 6447"/>
                  <a:gd name="T43" fmla="*/ 5469 h 6381"/>
                  <a:gd name="T44" fmla="*/ 5600 w 6447"/>
                  <a:gd name="T45" fmla="*/ 5469 h 6381"/>
                  <a:gd name="T46" fmla="*/ 5600 w 6447"/>
                  <a:gd name="T47" fmla="*/ 5469 h 6381"/>
                  <a:gd name="T48" fmla="*/ 5600 w 6447"/>
                  <a:gd name="T49" fmla="*/ 5469 h 6381"/>
                  <a:gd name="T50" fmla="*/ 5600 w 6447"/>
                  <a:gd name="T51" fmla="*/ 5469 h 6381"/>
                  <a:gd name="T52" fmla="*/ 5600 w 6447"/>
                  <a:gd name="T53" fmla="*/ 5469 h 6381"/>
                  <a:gd name="T54" fmla="*/ 5600 w 6447"/>
                  <a:gd name="T55" fmla="*/ 5469 h 6381"/>
                  <a:gd name="T56" fmla="*/ 5600 w 6447"/>
                  <a:gd name="T57" fmla="*/ 5469 h 6381"/>
                  <a:gd name="T58" fmla="*/ 5600 w 6447"/>
                  <a:gd name="T59" fmla="*/ 5469 h 6381"/>
                  <a:gd name="T60" fmla="*/ 5729 w 6447"/>
                  <a:gd name="T61" fmla="*/ 5469 h 6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447" h="6381">
                    <a:moveTo>
                      <a:pt x="5469" y="5469"/>
                    </a:moveTo>
                    <a:lnTo>
                      <a:pt x="5469" y="5469"/>
                    </a:lnTo>
                    <a:cubicBezTo>
                      <a:pt x="6121" y="4882"/>
                      <a:pt x="6446" y="4036"/>
                      <a:pt x="6446" y="3190"/>
                    </a:cubicBezTo>
                    <a:cubicBezTo>
                      <a:pt x="6446" y="1431"/>
                      <a:pt x="5013" y="0"/>
                      <a:pt x="3256" y="0"/>
                    </a:cubicBezTo>
                    <a:cubicBezTo>
                      <a:pt x="1433" y="0"/>
                      <a:pt x="0" y="1431"/>
                      <a:pt x="0" y="3190"/>
                    </a:cubicBezTo>
                    <a:cubicBezTo>
                      <a:pt x="0" y="5013"/>
                      <a:pt x="1433" y="6380"/>
                      <a:pt x="3256" y="6380"/>
                    </a:cubicBezTo>
                    <a:cubicBezTo>
                      <a:pt x="4298" y="6380"/>
                      <a:pt x="5340" y="6380"/>
                      <a:pt x="6446" y="6380"/>
                    </a:cubicBezTo>
                    <a:cubicBezTo>
                      <a:pt x="6446" y="6119"/>
                      <a:pt x="6446" y="5794"/>
                      <a:pt x="6446" y="5469"/>
                    </a:cubicBezTo>
                    <a:cubicBezTo>
                      <a:pt x="6121" y="5469"/>
                      <a:pt x="5794" y="5469"/>
                      <a:pt x="5469" y="5469"/>
                    </a:cubicBezTo>
                    <a:close/>
                    <a:moveTo>
                      <a:pt x="5729" y="5469"/>
                    </a:moveTo>
                    <a:lnTo>
                      <a:pt x="5729" y="5469"/>
                    </a:lnTo>
                    <a:lnTo>
                      <a:pt x="5729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729" y="546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defTabSz="609600"/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2"/>
              <p:cNvSpPr>
                <a:spLocks noChangeArrowheads="1"/>
              </p:cNvSpPr>
              <p:nvPr/>
            </p:nvSpPr>
            <p:spPr bwMode="auto">
              <a:xfrm>
                <a:off x="6509057" y="1674798"/>
                <a:ext cx="1791131" cy="1773219"/>
              </a:xfrm>
              <a:custGeom>
                <a:avLst/>
                <a:gdLst>
                  <a:gd name="T0" fmla="*/ 977 w 6447"/>
                  <a:gd name="T1" fmla="*/ 3190 h 6381"/>
                  <a:gd name="T2" fmla="*/ 977 w 6447"/>
                  <a:gd name="T3" fmla="*/ 3190 h 6381"/>
                  <a:gd name="T4" fmla="*/ 3256 w 6447"/>
                  <a:gd name="T5" fmla="*/ 975 h 6381"/>
                  <a:gd name="T6" fmla="*/ 5469 w 6447"/>
                  <a:gd name="T7" fmla="*/ 3190 h 6381"/>
                  <a:gd name="T8" fmla="*/ 4819 w 6447"/>
                  <a:gd name="T9" fmla="*/ 4817 h 6381"/>
                  <a:gd name="T10" fmla="*/ 5469 w 6447"/>
                  <a:gd name="T11" fmla="*/ 4817 h 6381"/>
                  <a:gd name="T12" fmla="*/ 5469 w 6447"/>
                  <a:gd name="T13" fmla="*/ 5469 h 6381"/>
                  <a:gd name="T14" fmla="*/ 3256 w 6447"/>
                  <a:gd name="T15" fmla="*/ 5469 h 6381"/>
                  <a:gd name="T16" fmla="*/ 977 w 6447"/>
                  <a:gd name="T17" fmla="*/ 3190 h 6381"/>
                  <a:gd name="T18" fmla="*/ 5469 w 6447"/>
                  <a:gd name="T19" fmla="*/ 5469 h 6381"/>
                  <a:gd name="T20" fmla="*/ 5469 w 6447"/>
                  <a:gd name="T21" fmla="*/ 5469 h 6381"/>
                  <a:gd name="T22" fmla="*/ 6446 w 6447"/>
                  <a:gd name="T23" fmla="*/ 3190 h 6381"/>
                  <a:gd name="T24" fmla="*/ 3256 w 6447"/>
                  <a:gd name="T25" fmla="*/ 0 h 6381"/>
                  <a:gd name="T26" fmla="*/ 0 w 6447"/>
                  <a:gd name="T27" fmla="*/ 3190 h 6381"/>
                  <a:gd name="T28" fmla="*/ 3256 w 6447"/>
                  <a:gd name="T29" fmla="*/ 6380 h 6381"/>
                  <a:gd name="T30" fmla="*/ 6446 w 6447"/>
                  <a:gd name="T31" fmla="*/ 6380 h 6381"/>
                  <a:gd name="T32" fmla="*/ 6446 w 6447"/>
                  <a:gd name="T33" fmla="*/ 5469 h 6381"/>
                  <a:gd name="T34" fmla="*/ 5469 w 6447"/>
                  <a:gd name="T35" fmla="*/ 5469 h 6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47" h="6381">
                    <a:moveTo>
                      <a:pt x="977" y="3190"/>
                    </a:moveTo>
                    <a:lnTo>
                      <a:pt x="977" y="3190"/>
                    </a:lnTo>
                    <a:cubicBezTo>
                      <a:pt x="977" y="1952"/>
                      <a:pt x="1954" y="975"/>
                      <a:pt x="3256" y="975"/>
                    </a:cubicBezTo>
                    <a:cubicBezTo>
                      <a:pt x="4492" y="975"/>
                      <a:pt x="5469" y="1952"/>
                      <a:pt x="5469" y="3190"/>
                    </a:cubicBezTo>
                    <a:cubicBezTo>
                      <a:pt x="5469" y="3775"/>
                      <a:pt x="5273" y="4361"/>
                      <a:pt x="4819" y="4817"/>
                    </a:cubicBezTo>
                    <a:cubicBezTo>
                      <a:pt x="5469" y="4817"/>
                      <a:pt x="5469" y="4817"/>
                      <a:pt x="5469" y="4817"/>
                    </a:cubicBezTo>
                    <a:cubicBezTo>
                      <a:pt x="5469" y="5469"/>
                      <a:pt x="5469" y="5469"/>
                      <a:pt x="5469" y="5469"/>
                    </a:cubicBezTo>
                    <a:cubicBezTo>
                      <a:pt x="3256" y="5469"/>
                      <a:pt x="3256" y="5469"/>
                      <a:pt x="3256" y="5469"/>
                    </a:cubicBezTo>
                    <a:cubicBezTo>
                      <a:pt x="1954" y="5469"/>
                      <a:pt x="977" y="4492"/>
                      <a:pt x="977" y="3190"/>
                    </a:cubicBezTo>
                    <a:close/>
                    <a:moveTo>
                      <a:pt x="5469" y="5469"/>
                    </a:moveTo>
                    <a:lnTo>
                      <a:pt x="5469" y="5469"/>
                    </a:lnTo>
                    <a:cubicBezTo>
                      <a:pt x="6121" y="4882"/>
                      <a:pt x="6446" y="4036"/>
                      <a:pt x="6446" y="3190"/>
                    </a:cubicBezTo>
                    <a:cubicBezTo>
                      <a:pt x="6446" y="1431"/>
                      <a:pt x="5013" y="0"/>
                      <a:pt x="3256" y="0"/>
                    </a:cubicBezTo>
                    <a:cubicBezTo>
                      <a:pt x="1433" y="0"/>
                      <a:pt x="0" y="1431"/>
                      <a:pt x="0" y="3190"/>
                    </a:cubicBezTo>
                    <a:cubicBezTo>
                      <a:pt x="0" y="5013"/>
                      <a:pt x="1433" y="6380"/>
                      <a:pt x="3256" y="6380"/>
                    </a:cubicBezTo>
                    <a:cubicBezTo>
                      <a:pt x="6446" y="6380"/>
                      <a:pt x="6446" y="6380"/>
                      <a:pt x="6446" y="6380"/>
                    </a:cubicBezTo>
                    <a:cubicBezTo>
                      <a:pt x="6446" y="5469"/>
                      <a:pt x="6446" y="5469"/>
                      <a:pt x="6446" y="5469"/>
                    </a:cubicBezTo>
                    <a:lnTo>
                      <a:pt x="5469" y="5469"/>
                    </a:lnTo>
                    <a:close/>
                  </a:path>
                </a:pathLst>
              </a:custGeom>
              <a:solidFill>
                <a:srgbClr val="29DBA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defTabSz="609600"/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TextBox 60"/>
              <p:cNvSpPr txBox="1"/>
              <p:nvPr/>
            </p:nvSpPr>
            <p:spPr>
              <a:xfrm>
                <a:off x="6849857" y="2211702"/>
                <a:ext cx="1125707" cy="553980"/>
              </a:xfrm>
              <a:prstGeom prst="rect">
                <a:avLst/>
              </a:prstGeom>
              <a:noFill/>
            </p:spPr>
            <p:txBody>
              <a:bodyPr wrap="square" lIns="121899" tIns="60951" rIns="121899" bIns="60951" rtlCol="0">
                <a:spAutoFit/>
              </a:bodyPr>
              <a:lstStyle/>
              <a:p>
                <a:pPr algn="ctr" defTabSz="609600"/>
                <a:r>
                  <a:rPr 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85%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9527170" y="1674798"/>
              <a:ext cx="1791131" cy="1773219"/>
              <a:chOff x="9082257" y="1674798"/>
              <a:chExt cx="1791131" cy="1773219"/>
            </a:xfrm>
          </p:grpSpPr>
          <p:sp>
            <p:nvSpPr>
              <p:cNvPr id="14" name="Freeform 1"/>
              <p:cNvSpPr>
                <a:spLocks noChangeArrowheads="1"/>
              </p:cNvSpPr>
              <p:nvPr/>
            </p:nvSpPr>
            <p:spPr bwMode="auto">
              <a:xfrm>
                <a:off x="9082257" y="1674798"/>
                <a:ext cx="1791131" cy="1773219"/>
              </a:xfrm>
              <a:custGeom>
                <a:avLst/>
                <a:gdLst>
                  <a:gd name="T0" fmla="*/ 5469 w 6447"/>
                  <a:gd name="T1" fmla="*/ 5469 h 6381"/>
                  <a:gd name="T2" fmla="*/ 5469 w 6447"/>
                  <a:gd name="T3" fmla="*/ 5469 h 6381"/>
                  <a:gd name="T4" fmla="*/ 6446 w 6447"/>
                  <a:gd name="T5" fmla="*/ 3190 h 6381"/>
                  <a:gd name="T6" fmla="*/ 3256 w 6447"/>
                  <a:gd name="T7" fmla="*/ 0 h 6381"/>
                  <a:gd name="T8" fmla="*/ 0 w 6447"/>
                  <a:gd name="T9" fmla="*/ 3190 h 6381"/>
                  <a:gd name="T10" fmla="*/ 3256 w 6447"/>
                  <a:gd name="T11" fmla="*/ 6380 h 6381"/>
                  <a:gd name="T12" fmla="*/ 6446 w 6447"/>
                  <a:gd name="T13" fmla="*/ 6380 h 6381"/>
                  <a:gd name="T14" fmla="*/ 6446 w 6447"/>
                  <a:gd name="T15" fmla="*/ 5469 h 6381"/>
                  <a:gd name="T16" fmla="*/ 5469 w 6447"/>
                  <a:gd name="T17" fmla="*/ 5469 h 6381"/>
                  <a:gd name="T18" fmla="*/ 5729 w 6447"/>
                  <a:gd name="T19" fmla="*/ 5469 h 6381"/>
                  <a:gd name="T20" fmla="*/ 5729 w 6447"/>
                  <a:gd name="T21" fmla="*/ 5469 h 6381"/>
                  <a:gd name="T22" fmla="*/ 5729 w 6447"/>
                  <a:gd name="T23" fmla="*/ 5469 h 6381"/>
                  <a:gd name="T24" fmla="*/ 5600 w 6447"/>
                  <a:gd name="T25" fmla="*/ 5469 h 6381"/>
                  <a:gd name="T26" fmla="*/ 5600 w 6447"/>
                  <a:gd name="T27" fmla="*/ 5469 h 6381"/>
                  <a:gd name="T28" fmla="*/ 5600 w 6447"/>
                  <a:gd name="T29" fmla="*/ 5469 h 6381"/>
                  <a:gd name="T30" fmla="*/ 5600 w 6447"/>
                  <a:gd name="T31" fmla="*/ 5469 h 6381"/>
                  <a:gd name="T32" fmla="*/ 5600 w 6447"/>
                  <a:gd name="T33" fmla="*/ 5469 h 6381"/>
                  <a:gd name="T34" fmla="*/ 5600 w 6447"/>
                  <a:gd name="T35" fmla="*/ 5469 h 6381"/>
                  <a:gd name="T36" fmla="*/ 5600 w 6447"/>
                  <a:gd name="T37" fmla="*/ 5469 h 6381"/>
                  <a:gd name="T38" fmla="*/ 5600 w 6447"/>
                  <a:gd name="T39" fmla="*/ 5469 h 6381"/>
                  <a:gd name="T40" fmla="*/ 5600 w 6447"/>
                  <a:gd name="T41" fmla="*/ 5469 h 6381"/>
                  <a:gd name="T42" fmla="*/ 5600 w 6447"/>
                  <a:gd name="T43" fmla="*/ 5469 h 6381"/>
                  <a:gd name="T44" fmla="*/ 5600 w 6447"/>
                  <a:gd name="T45" fmla="*/ 5469 h 6381"/>
                  <a:gd name="T46" fmla="*/ 5600 w 6447"/>
                  <a:gd name="T47" fmla="*/ 5469 h 6381"/>
                  <a:gd name="T48" fmla="*/ 5600 w 6447"/>
                  <a:gd name="T49" fmla="*/ 5469 h 6381"/>
                  <a:gd name="T50" fmla="*/ 5600 w 6447"/>
                  <a:gd name="T51" fmla="*/ 5469 h 6381"/>
                  <a:gd name="T52" fmla="*/ 5600 w 6447"/>
                  <a:gd name="T53" fmla="*/ 5469 h 6381"/>
                  <a:gd name="T54" fmla="*/ 5600 w 6447"/>
                  <a:gd name="T55" fmla="*/ 5469 h 6381"/>
                  <a:gd name="T56" fmla="*/ 5600 w 6447"/>
                  <a:gd name="T57" fmla="*/ 5469 h 6381"/>
                  <a:gd name="T58" fmla="*/ 5600 w 6447"/>
                  <a:gd name="T59" fmla="*/ 5469 h 6381"/>
                  <a:gd name="T60" fmla="*/ 5729 w 6447"/>
                  <a:gd name="T61" fmla="*/ 5469 h 6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447" h="6381">
                    <a:moveTo>
                      <a:pt x="5469" y="5469"/>
                    </a:moveTo>
                    <a:lnTo>
                      <a:pt x="5469" y="5469"/>
                    </a:lnTo>
                    <a:cubicBezTo>
                      <a:pt x="6121" y="4882"/>
                      <a:pt x="6446" y="4036"/>
                      <a:pt x="6446" y="3190"/>
                    </a:cubicBezTo>
                    <a:cubicBezTo>
                      <a:pt x="6446" y="1431"/>
                      <a:pt x="5013" y="0"/>
                      <a:pt x="3256" y="0"/>
                    </a:cubicBezTo>
                    <a:cubicBezTo>
                      <a:pt x="1433" y="0"/>
                      <a:pt x="0" y="1431"/>
                      <a:pt x="0" y="3190"/>
                    </a:cubicBezTo>
                    <a:cubicBezTo>
                      <a:pt x="0" y="5013"/>
                      <a:pt x="1433" y="6380"/>
                      <a:pt x="3256" y="6380"/>
                    </a:cubicBezTo>
                    <a:cubicBezTo>
                      <a:pt x="4298" y="6380"/>
                      <a:pt x="5340" y="6380"/>
                      <a:pt x="6446" y="6380"/>
                    </a:cubicBezTo>
                    <a:cubicBezTo>
                      <a:pt x="6446" y="6119"/>
                      <a:pt x="6446" y="5794"/>
                      <a:pt x="6446" y="5469"/>
                    </a:cubicBezTo>
                    <a:cubicBezTo>
                      <a:pt x="6121" y="5469"/>
                      <a:pt x="5794" y="5469"/>
                      <a:pt x="5469" y="5469"/>
                    </a:cubicBezTo>
                    <a:close/>
                    <a:moveTo>
                      <a:pt x="5729" y="5469"/>
                    </a:moveTo>
                    <a:lnTo>
                      <a:pt x="5729" y="5469"/>
                    </a:lnTo>
                    <a:lnTo>
                      <a:pt x="5729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729" y="546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defTabSz="609600"/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2"/>
              <p:cNvSpPr>
                <a:spLocks noChangeArrowheads="1"/>
              </p:cNvSpPr>
              <p:nvPr/>
            </p:nvSpPr>
            <p:spPr bwMode="auto">
              <a:xfrm>
                <a:off x="9082257" y="1674798"/>
                <a:ext cx="1791131" cy="1773219"/>
              </a:xfrm>
              <a:custGeom>
                <a:avLst/>
                <a:gdLst>
                  <a:gd name="T0" fmla="*/ 977 w 6447"/>
                  <a:gd name="T1" fmla="*/ 3190 h 6381"/>
                  <a:gd name="T2" fmla="*/ 977 w 6447"/>
                  <a:gd name="T3" fmla="*/ 3190 h 6381"/>
                  <a:gd name="T4" fmla="*/ 3256 w 6447"/>
                  <a:gd name="T5" fmla="*/ 975 h 6381"/>
                  <a:gd name="T6" fmla="*/ 5469 w 6447"/>
                  <a:gd name="T7" fmla="*/ 3190 h 6381"/>
                  <a:gd name="T8" fmla="*/ 4819 w 6447"/>
                  <a:gd name="T9" fmla="*/ 4817 h 6381"/>
                  <a:gd name="T10" fmla="*/ 5469 w 6447"/>
                  <a:gd name="T11" fmla="*/ 4817 h 6381"/>
                  <a:gd name="T12" fmla="*/ 5469 w 6447"/>
                  <a:gd name="T13" fmla="*/ 5469 h 6381"/>
                  <a:gd name="T14" fmla="*/ 3256 w 6447"/>
                  <a:gd name="T15" fmla="*/ 5469 h 6381"/>
                  <a:gd name="T16" fmla="*/ 977 w 6447"/>
                  <a:gd name="T17" fmla="*/ 3190 h 6381"/>
                  <a:gd name="T18" fmla="*/ 5469 w 6447"/>
                  <a:gd name="T19" fmla="*/ 5469 h 6381"/>
                  <a:gd name="T20" fmla="*/ 5469 w 6447"/>
                  <a:gd name="T21" fmla="*/ 5469 h 6381"/>
                  <a:gd name="T22" fmla="*/ 6446 w 6447"/>
                  <a:gd name="T23" fmla="*/ 3190 h 6381"/>
                  <a:gd name="T24" fmla="*/ 3256 w 6447"/>
                  <a:gd name="T25" fmla="*/ 0 h 6381"/>
                  <a:gd name="T26" fmla="*/ 0 w 6447"/>
                  <a:gd name="T27" fmla="*/ 3190 h 6381"/>
                  <a:gd name="T28" fmla="*/ 3256 w 6447"/>
                  <a:gd name="T29" fmla="*/ 6380 h 6381"/>
                  <a:gd name="T30" fmla="*/ 6446 w 6447"/>
                  <a:gd name="T31" fmla="*/ 6380 h 6381"/>
                  <a:gd name="T32" fmla="*/ 6446 w 6447"/>
                  <a:gd name="T33" fmla="*/ 5469 h 6381"/>
                  <a:gd name="T34" fmla="*/ 5469 w 6447"/>
                  <a:gd name="T35" fmla="*/ 5469 h 6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47" h="6381">
                    <a:moveTo>
                      <a:pt x="977" y="3190"/>
                    </a:moveTo>
                    <a:lnTo>
                      <a:pt x="977" y="3190"/>
                    </a:lnTo>
                    <a:cubicBezTo>
                      <a:pt x="977" y="1952"/>
                      <a:pt x="1954" y="975"/>
                      <a:pt x="3256" y="975"/>
                    </a:cubicBezTo>
                    <a:cubicBezTo>
                      <a:pt x="4492" y="975"/>
                      <a:pt x="5469" y="1952"/>
                      <a:pt x="5469" y="3190"/>
                    </a:cubicBezTo>
                    <a:cubicBezTo>
                      <a:pt x="5469" y="3775"/>
                      <a:pt x="5273" y="4361"/>
                      <a:pt x="4819" y="4817"/>
                    </a:cubicBezTo>
                    <a:cubicBezTo>
                      <a:pt x="5469" y="4817"/>
                      <a:pt x="5469" y="4817"/>
                      <a:pt x="5469" y="4817"/>
                    </a:cubicBezTo>
                    <a:cubicBezTo>
                      <a:pt x="5469" y="5469"/>
                      <a:pt x="5469" y="5469"/>
                      <a:pt x="5469" y="5469"/>
                    </a:cubicBezTo>
                    <a:cubicBezTo>
                      <a:pt x="3256" y="5469"/>
                      <a:pt x="3256" y="5469"/>
                      <a:pt x="3256" y="5469"/>
                    </a:cubicBezTo>
                    <a:cubicBezTo>
                      <a:pt x="1954" y="5469"/>
                      <a:pt x="977" y="4492"/>
                      <a:pt x="977" y="3190"/>
                    </a:cubicBezTo>
                    <a:close/>
                    <a:moveTo>
                      <a:pt x="5469" y="5469"/>
                    </a:moveTo>
                    <a:lnTo>
                      <a:pt x="5469" y="5469"/>
                    </a:lnTo>
                    <a:cubicBezTo>
                      <a:pt x="6121" y="4882"/>
                      <a:pt x="6446" y="4036"/>
                      <a:pt x="6446" y="3190"/>
                    </a:cubicBezTo>
                    <a:cubicBezTo>
                      <a:pt x="6446" y="1431"/>
                      <a:pt x="5013" y="0"/>
                      <a:pt x="3256" y="0"/>
                    </a:cubicBezTo>
                    <a:cubicBezTo>
                      <a:pt x="1433" y="0"/>
                      <a:pt x="0" y="1431"/>
                      <a:pt x="0" y="3190"/>
                    </a:cubicBezTo>
                    <a:cubicBezTo>
                      <a:pt x="0" y="5013"/>
                      <a:pt x="1433" y="6380"/>
                      <a:pt x="3256" y="6380"/>
                    </a:cubicBezTo>
                    <a:cubicBezTo>
                      <a:pt x="6446" y="6380"/>
                      <a:pt x="6446" y="6380"/>
                      <a:pt x="6446" y="6380"/>
                    </a:cubicBezTo>
                    <a:cubicBezTo>
                      <a:pt x="6446" y="5469"/>
                      <a:pt x="6446" y="5469"/>
                      <a:pt x="6446" y="5469"/>
                    </a:cubicBezTo>
                    <a:lnTo>
                      <a:pt x="5469" y="5469"/>
                    </a:lnTo>
                    <a:close/>
                  </a:path>
                </a:pathLst>
              </a:custGeom>
              <a:solidFill>
                <a:srgbClr val="4277CE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defTabSz="609600"/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TextBox 61"/>
              <p:cNvSpPr txBox="1"/>
              <p:nvPr/>
            </p:nvSpPr>
            <p:spPr>
              <a:xfrm>
                <a:off x="9456669" y="2211702"/>
                <a:ext cx="1125707" cy="553980"/>
              </a:xfrm>
              <a:prstGeom prst="rect">
                <a:avLst/>
              </a:prstGeom>
              <a:noFill/>
            </p:spPr>
            <p:txBody>
              <a:bodyPr wrap="square" lIns="121899" tIns="60951" rIns="121899" bIns="60951" rtlCol="0">
                <a:spAutoFit/>
              </a:bodyPr>
              <a:lstStyle/>
              <a:p>
                <a:pPr algn="ctr" defTabSz="609600"/>
                <a:r>
                  <a:rPr 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83%</a:t>
                </a:r>
              </a:p>
            </p:txBody>
          </p:sp>
        </p:grpSp>
        <p:sp>
          <p:nvSpPr>
            <p:cNvPr id="22" name="TextBox 62"/>
            <p:cNvSpPr txBox="1"/>
            <p:nvPr/>
          </p:nvSpPr>
          <p:spPr>
            <a:xfrm>
              <a:off x="1464310" y="3944222"/>
              <a:ext cx="1697704" cy="2031316"/>
            </a:xfrm>
            <a:prstGeom prst="rect">
              <a:avLst/>
            </a:prstGeom>
            <a:noFill/>
          </p:spPr>
          <p:txBody>
            <a:bodyPr wrap="square" lIns="0" tIns="60951" rIns="0" bIns="0" rtlCol="0">
              <a:spAutoFit/>
            </a:bodyPr>
            <a:lstStyle/>
            <a:p>
              <a:pPr algn="ctr" defTabSz="609600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 defTabSz="609600">
                <a:lnSpc>
                  <a:spcPct val="150000"/>
                </a:lnSpc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请您单击此处添加合适文字加以解释说明，可调整文字</a:t>
              </a: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大小等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属性。</a:t>
              </a:r>
            </a:p>
            <a:p>
              <a:pPr algn="ctr" defTabSz="609600"/>
              <a:endParaRPr 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36"/>
            <p:cNvSpPr txBox="1"/>
            <p:nvPr/>
          </p:nvSpPr>
          <p:spPr>
            <a:xfrm>
              <a:off x="4331273" y="3944222"/>
              <a:ext cx="1724584" cy="2031316"/>
            </a:xfrm>
            <a:prstGeom prst="rect">
              <a:avLst/>
            </a:prstGeom>
            <a:noFill/>
          </p:spPr>
          <p:txBody>
            <a:bodyPr wrap="square" lIns="0" tIns="60951" rIns="0" bIns="0" rtlCol="0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609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请您单击此处添加合适文字加以解释说明，可调整文字大小等属性。</a:t>
              </a:r>
            </a:p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TextBox 39"/>
            <p:cNvSpPr txBox="1"/>
            <p:nvPr/>
          </p:nvSpPr>
          <p:spPr>
            <a:xfrm>
              <a:off x="7225116" y="3944222"/>
              <a:ext cx="1724584" cy="2031316"/>
            </a:xfrm>
            <a:prstGeom prst="rect">
              <a:avLst/>
            </a:prstGeom>
            <a:noFill/>
          </p:spPr>
          <p:txBody>
            <a:bodyPr wrap="square" lIns="0" tIns="60951" rIns="0" bIns="0" rtlCol="0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609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请您单击此处添加合适文字加以解释说明，可调整文字大小等属性。</a:t>
              </a:r>
            </a:p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TextBox 42"/>
            <p:cNvSpPr txBox="1"/>
            <p:nvPr/>
          </p:nvSpPr>
          <p:spPr>
            <a:xfrm>
              <a:off x="10118958" y="3944222"/>
              <a:ext cx="1705789" cy="2031316"/>
            </a:xfrm>
            <a:prstGeom prst="rect">
              <a:avLst/>
            </a:prstGeom>
            <a:noFill/>
          </p:spPr>
          <p:txBody>
            <a:bodyPr wrap="square" lIns="0" tIns="60951" rIns="0" bIns="0" rtlCol="0">
              <a:spAutoFit/>
            </a:bodyPr>
            <a:lstStyle/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6096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请您单击此处添加合适文字加以解释说明，可调整文字大小等属性。</a:t>
              </a:r>
            </a:p>
            <a:p>
              <a:pPr marL="0" marR="0" lvl="0" indent="0" algn="ctr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688094" y="3834450"/>
              <a:ext cx="656227" cy="656399"/>
              <a:chOff x="1312017" y="3834450"/>
              <a:chExt cx="656227" cy="656399"/>
            </a:xfrm>
          </p:grpSpPr>
          <p:sp>
            <p:nvSpPr>
              <p:cNvPr id="21" name="Oval 29"/>
              <p:cNvSpPr/>
              <p:nvPr/>
            </p:nvSpPr>
            <p:spPr>
              <a:xfrm>
                <a:off x="1312017" y="3834450"/>
                <a:ext cx="656227" cy="656399"/>
              </a:xfrm>
              <a:prstGeom prst="ellipse">
                <a:avLst/>
              </a:prstGeom>
              <a:solidFill>
                <a:srgbClr val="29DB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1" rIns="121899" bIns="60951" rtlCol="0" anchor="ctr"/>
              <a:lstStyle/>
              <a:p>
                <a:pPr algn="ctr" defTabSz="609600"/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39"/>
              <p:cNvSpPr>
                <a:spLocks noChangeArrowheads="1"/>
              </p:cNvSpPr>
              <p:nvPr/>
            </p:nvSpPr>
            <p:spPr bwMode="auto">
              <a:xfrm>
                <a:off x="1508386" y="4023722"/>
                <a:ext cx="267388" cy="267457"/>
              </a:xfrm>
              <a:custGeom>
                <a:avLst/>
                <a:gdLst>
                  <a:gd name="T0" fmla="*/ 399 w 444"/>
                  <a:gd name="T1" fmla="*/ 53 h 444"/>
                  <a:gd name="T2" fmla="*/ 399 w 444"/>
                  <a:gd name="T3" fmla="*/ 53 h 444"/>
                  <a:gd name="T4" fmla="*/ 372 w 444"/>
                  <a:gd name="T5" fmla="*/ 53 h 444"/>
                  <a:gd name="T6" fmla="*/ 372 w 444"/>
                  <a:gd name="T7" fmla="*/ 98 h 444"/>
                  <a:gd name="T8" fmla="*/ 293 w 444"/>
                  <a:gd name="T9" fmla="*/ 98 h 444"/>
                  <a:gd name="T10" fmla="*/ 293 w 444"/>
                  <a:gd name="T11" fmla="*/ 53 h 444"/>
                  <a:gd name="T12" fmla="*/ 151 w 444"/>
                  <a:gd name="T13" fmla="*/ 53 h 444"/>
                  <a:gd name="T14" fmla="*/ 151 w 444"/>
                  <a:gd name="T15" fmla="*/ 98 h 444"/>
                  <a:gd name="T16" fmla="*/ 71 w 444"/>
                  <a:gd name="T17" fmla="*/ 98 h 444"/>
                  <a:gd name="T18" fmla="*/ 71 w 444"/>
                  <a:gd name="T19" fmla="*/ 53 h 444"/>
                  <a:gd name="T20" fmla="*/ 45 w 444"/>
                  <a:gd name="T21" fmla="*/ 53 h 444"/>
                  <a:gd name="T22" fmla="*/ 0 w 444"/>
                  <a:gd name="T23" fmla="*/ 98 h 444"/>
                  <a:gd name="T24" fmla="*/ 0 w 444"/>
                  <a:gd name="T25" fmla="*/ 399 h 444"/>
                  <a:gd name="T26" fmla="*/ 45 w 444"/>
                  <a:gd name="T27" fmla="*/ 443 h 444"/>
                  <a:gd name="T28" fmla="*/ 399 w 444"/>
                  <a:gd name="T29" fmla="*/ 443 h 444"/>
                  <a:gd name="T30" fmla="*/ 443 w 444"/>
                  <a:gd name="T31" fmla="*/ 399 h 444"/>
                  <a:gd name="T32" fmla="*/ 443 w 444"/>
                  <a:gd name="T33" fmla="*/ 98 h 444"/>
                  <a:gd name="T34" fmla="*/ 399 w 444"/>
                  <a:gd name="T35" fmla="*/ 53 h 444"/>
                  <a:gd name="T36" fmla="*/ 399 w 444"/>
                  <a:gd name="T37" fmla="*/ 399 h 444"/>
                  <a:gd name="T38" fmla="*/ 399 w 444"/>
                  <a:gd name="T39" fmla="*/ 399 h 444"/>
                  <a:gd name="T40" fmla="*/ 45 w 444"/>
                  <a:gd name="T41" fmla="*/ 399 h 444"/>
                  <a:gd name="T42" fmla="*/ 45 w 444"/>
                  <a:gd name="T43" fmla="*/ 196 h 444"/>
                  <a:gd name="T44" fmla="*/ 399 w 444"/>
                  <a:gd name="T45" fmla="*/ 196 h 444"/>
                  <a:gd name="T46" fmla="*/ 399 w 444"/>
                  <a:gd name="T47" fmla="*/ 399 h 444"/>
                  <a:gd name="T48" fmla="*/ 124 w 444"/>
                  <a:gd name="T49" fmla="*/ 0 h 444"/>
                  <a:gd name="T50" fmla="*/ 124 w 444"/>
                  <a:gd name="T51" fmla="*/ 0 h 444"/>
                  <a:gd name="T52" fmla="*/ 89 w 444"/>
                  <a:gd name="T53" fmla="*/ 0 h 444"/>
                  <a:gd name="T54" fmla="*/ 89 w 444"/>
                  <a:gd name="T55" fmla="*/ 89 h 444"/>
                  <a:gd name="T56" fmla="*/ 124 w 444"/>
                  <a:gd name="T57" fmla="*/ 89 h 444"/>
                  <a:gd name="T58" fmla="*/ 124 w 444"/>
                  <a:gd name="T59" fmla="*/ 0 h 444"/>
                  <a:gd name="T60" fmla="*/ 354 w 444"/>
                  <a:gd name="T61" fmla="*/ 0 h 444"/>
                  <a:gd name="T62" fmla="*/ 354 w 444"/>
                  <a:gd name="T63" fmla="*/ 0 h 444"/>
                  <a:gd name="T64" fmla="*/ 319 w 444"/>
                  <a:gd name="T65" fmla="*/ 0 h 444"/>
                  <a:gd name="T66" fmla="*/ 319 w 444"/>
                  <a:gd name="T67" fmla="*/ 89 h 444"/>
                  <a:gd name="T68" fmla="*/ 354 w 444"/>
                  <a:gd name="T69" fmla="*/ 89 h 444"/>
                  <a:gd name="T70" fmla="*/ 354 w 444"/>
                  <a:gd name="T7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4" h="444">
                    <a:moveTo>
                      <a:pt x="399" y="53"/>
                    </a:moveTo>
                    <a:lnTo>
                      <a:pt x="399" y="53"/>
                    </a:lnTo>
                    <a:cubicBezTo>
                      <a:pt x="372" y="53"/>
                      <a:pt x="372" y="53"/>
                      <a:pt x="372" y="53"/>
                    </a:cubicBezTo>
                    <a:cubicBezTo>
                      <a:pt x="372" y="98"/>
                      <a:pt x="372" y="98"/>
                      <a:pt x="372" y="98"/>
                    </a:cubicBezTo>
                    <a:cubicBezTo>
                      <a:pt x="293" y="98"/>
                      <a:pt x="293" y="98"/>
                      <a:pt x="293" y="98"/>
                    </a:cubicBezTo>
                    <a:cubicBezTo>
                      <a:pt x="293" y="53"/>
                      <a:pt x="293" y="53"/>
                      <a:pt x="293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98"/>
                      <a:pt x="151" y="98"/>
                      <a:pt x="151" y="98"/>
                    </a:cubicBezTo>
                    <a:cubicBezTo>
                      <a:pt x="71" y="98"/>
                      <a:pt x="71" y="98"/>
                      <a:pt x="71" y="98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18" y="53"/>
                      <a:pt x="0" y="71"/>
                      <a:pt x="0" y="98"/>
                    </a:cubicBezTo>
                    <a:cubicBezTo>
                      <a:pt x="0" y="399"/>
                      <a:pt x="0" y="399"/>
                      <a:pt x="0" y="399"/>
                    </a:cubicBezTo>
                    <a:cubicBezTo>
                      <a:pt x="0" y="425"/>
                      <a:pt x="18" y="443"/>
                      <a:pt x="45" y="443"/>
                    </a:cubicBezTo>
                    <a:cubicBezTo>
                      <a:pt x="399" y="443"/>
                      <a:pt x="399" y="443"/>
                      <a:pt x="399" y="443"/>
                    </a:cubicBezTo>
                    <a:cubicBezTo>
                      <a:pt x="425" y="443"/>
                      <a:pt x="443" y="425"/>
                      <a:pt x="443" y="399"/>
                    </a:cubicBezTo>
                    <a:cubicBezTo>
                      <a:pt x="443" y="98"/>
                      <a:pt x="443" y="98"/>
                      <a:pt x="443" y="98"/>
                    </a:cubicBezTo>
                    <a:cubicBezTo>
                      <a:pt x="443" y="71"/>
                      <a:pt x="425" y="53"/>
                      <a:pt x="399" y="53"/>
                    </a:cubicBezTo>
                    <a:close/>
                    <a:moveTo>
                      <a:pt x="399" y="399"/>
                    </a:moveTo>
                    <a:lnTo>
                      <a:pt x="399" y="399"/>
                    </a:lnTo>
                    <a:cubicBezTo>
                      <a:pt x="45" y="399"/>
                      <a:pt x="45" y="399"/>
                      <a:pt x="45" y="399"/>
                    </a:cubicBezTo>
                    <a:cubicBezTo>
                      <a:pt x="45" y="196"/>
                      <a:pt x="45" y="196"/>
                      <a:pt x="45" y="196"/>
                    </a:cubicBezTo>
                    <a:cubicBezTo>
                      <a:pt x="399" y="196"/>
                      <a:pt x="399" y="196"/>
                      <a:pt x="399" y="196"/>
                    </a:cubicBezTo>
                    <a:lnTo>
                      <a:pt x="399" y="399"/>
                    </a:lnTo>
                    <a:close/>
                    <a:moveTo>
                      <a:pt x="124" y="0"/>
                    </a:moveTo>
                    <a:lnTo>
                      <a:pt x="124" y="0"/>
                    </a:lnTo>
                    <a:cubicBezTo>
                      <a:pt x="89" y="0"/>
                      <a:pt x="89" y="0"/>
                      <a:pt x="89" y="0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124" y="89"/>
                      <a:pt x="124" y="89"/>
                      <a:pt x="124" y="89"/>
                    </a:cubicBezTo>
                    <a:lnTo>
                      <a:pt x="124" y="0"/>
                    </a:lnTo>
                    <a:close/>
                    <a:moveTo>
                      <a:pt x="354" y="0"/>
                    </a:moveTo>
                    <a:lnTo>
                      <a:pt x="354" y="0"/>
                    </a:lnTo>
                    <a:cubicBezTo>
                      <a:pt x="319" y="0"/>
                      <a:pt x="319" y="0"/>
                      <a:pt x="319" y="0"/>
                    </a:cubicBezTo>
                    <a:cubicBezTo>
                      <a:pt x="319" y="89"/>
                      <a:pt x="319" y="89"/>
                      <a:pt x="319" y="89"/>
                    </a:cubicBezTo>
                    <a:cubicBezTo>
                      <a:pt x="354" y="89"/>
                      <a:pt x="354" y="89"/>
                      <a:pt x="354" y="89"/>
                    </a:cubicBez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45712" tIns="22856" rIns="45712" bIns="22856" anchor="ctr"/>
              <a:lstStyle/>
              <a:p>
                <a:pPr defTabSz="609600">
                  <a:defRPr/>
                </a:pPr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3572976" y="3834450"/>
              <a:ext cx="656227" cy="656399"/>
              <a:chOff x="3851361" y="3834450"/>
              <a:chExt cx="656227" cy="656399"/>
            </a:xfrm>
          </p:grpSpPr>
          <p:sp>
            <p:nvSpPr>
              <p:cNvPr id="23" name="Oval 35"/>
              <p:cNvSpPr/>
              <p:nvPr/>
            </p:nvSpPr>
            <p:spPr>
              <a:xfrm>
                <a:off x="3851361" y="3834450"/>
                <a:ext cx="656227" cy="656399"/>
              </a:xfrm>
              <a:prstGeom prst="ellipse">
                <a:avLst/>
              </a:prstGeom>
              <a:solidFill>
                <a:srgbClr val="4277C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1" rIns="121899" bIns="60951" rtlCol="0" anchor="ctr"/>
              <a:lstStyle/>
              <a:p>
                <a:pPr algn="ctr" defTabSz="609600"/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99"/>
              <p:cNvSpPr>
                <a:spLocks noChangeArrowheads="1"/>
              </p:cNvSpPr>
              <p:nvPr/>
            </p:nvSpPr>
            <p:spPr bwMode="auto">
              <a:xfrm>
                <a:off x="4027585" y="4070185"/>
                <a:ext cx="299219" cy="182551"/>
              </a:xfrm>
              <a:custGeom>
                <a:avLst/>
                <a:gdLst>
                  <a:gd name="T0" fmla="*/ 381 w 497"/>
                  <a:gd name="T1" fmla="*/ 151 h 303"/>
                  <a:gd name="T2" fmla="*/ 381 w 497"/>
                  <a:gd name="T3" fmla="*/ 151 h 303"/>
                  <a:gd name="T4" fmla="*/ 434 w 497"/>
                  <a:gd name="T5" fmla="*/ 45 h 303"/>
                  <a:gd name="T6" fmla="*/ 470 w 497"/>
                  <a:gd name="T7" fmla="*/ 45 h 303"/>
                  <a:gd name="T8" fmla="*/ 381 w 497"/>
                  <a:gd name="T9" fmla="*/ 0 h 303"/>
                  <a:gd name="T10" fmla="*/ 133 w 497"/>
                  <a:gd name="T11" fmla="*/ 0 h 303"/>
                  <a:gd name="T12" fmla="*/ 0 w 497"/>
                  <a:gd name="T13" fmla="*/ 151 h 303"/>
                  <a:gd name="T14" fmla="*/ 133 w 497"/>
                  <a:gd name="T15" fmla="*/ 302 h 303"/>
                  <a:gd name="T16" fmla="*/ 381 w 497"/>
                  <a:gd name="T17" fmla="*/ 302 h 303"/>
                  <a:gd name="T18" fmla="*/ 470 w 497"/>
                  <a:gd name="T19" fmla="*/ 257 h 303"/>
                  <a:gd name="T20" fmla="*/ 434 w 497"/>
                  <a:gd name="T21" fmla="*/ 257 h 303"/>
                  <a:gd name="T22" fmla="*/ 381 w 497"/>
                  <a:gd name="T23" fmla="*/ 151 h 303"/>
                  <a:gd name="T24" fmla="*/ 310 w 497"/>
                  <a:gd name="T25" fmla="*/ 196 h 303"/>
                  <a:gd name="T26" fmla="*/ 310 w 497"/>
                  <a:gd name="T27" fmla="*/ 196 h 303"/>
                  <a:gd name="T28" fmla="*/ 302 w 497"/>
                  <a:gd name="T29" fmla="*/ 196 h 303"/>
                  <a:gd name="T30" fmla="*/ 221 w 497"/>
                  <a:gd name="T31" fmla="*/ 169 h 303"/>
                  <a:gd name="T32" fmla="*/ 212 w 497"/>
                  <a:gd name="T33" fmla="*/ 196 h 303"/>
                  <a:gd name="T34" fmla="*/ 186 w 497"/>
                  <a:gd name="T35" fmla="*/ 204 h 303"/>
                  <a:gd name="T36" fmla="*/ 98 w 497"/>
                  <a:gd name="T37" fmla="*/ 125 h 303"/>
                  <a:gd name="T38" fmla="*/ 89 w 497"/>
                  <a:gd name="T39" fmla="*/ 107 h 303"/>
                  <a:gd name="T40" fmla="*/ 106 w 497"/>
                  <a:gd name="T41" fmla="*/ 107 h 303"/>
                  <a:gd name="T42" fmla="*/ 177 w 497"/>
                  <a:gd name="T43" fmla="*/ 143 h 303"/>
                  <a:gd name="T44" fmla="*/ 195 w 497"/>
                  <a:gd name="T45" fmla="*/ 116 h 303"/>
                  <a:gd name="T46" fmla="*/ 221 w 497"/>
                  <a:gd name="T47" fmla="*/ 107 h 303"/>
                  <a:gd name="T48" fmla="*/ 310 w 497"/>
                  <a:gd name="T49" fmla="*/ 187 h 303"/>
                  <a:gd name="T50" fmla="*/ 310 w 497"/>
                  <a:gd name="T51" fmla="*/ 196 h 303"/>
                  <a:gd name="T52" fmla="*/ 470 w 497"/>
                  <a:gd name="T53" fmla="*/ 98 h 303"/>
                  <a:gd name="T54" fmla="*/ 470 w 497"/>
                  <a:gd name="T55" fmla="*/ 98 h 303"/>
                  <a:gd name="T56" fmla="*/ 452 w 497"/>
                  <a:gd name="T57" fmla="*/ 98 h 303"/>
                  <a:gd name="T58" fmla="*/ 425 w 497"/>
                  <a:gd name="T59" fmla="*/ 151 h 303"/>
                  <a:gd name="T60" fmla="*/ 452 w 497"/>
                  <a:gd name="T61" fmla="*/ 204 h 303"/>
                  <a:gd name="T62" fmla="*/ 470 w 497"/>
                  <a:gd name="T63" fmla="*/ 204 h 303"/>
                  <a:gd name="T64" fmla="*/ 496 w 497"/>
                  <a:gd name="T65" fmla="*/ 151 h 303"/>
                  <a:gd name="T66" fmla="*/ 470 w 497"/>
                  <a:gd name="T67" fmla="*/ 98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7" h="303">
                    <a:moveTo>
                      <a:pt x="381" y="151"/>
                    </a:moveTo>
                    <a:lnTo>
                      <a:pt x="381" y="151"/>
                    </a:lnTo>
                    <a:cubicBezTo>
                      <a:pt x="381" y="90"/>
                      <a:pt x="417" y="45"/>
                      <a:pt x="434" y="45"/>
                    </a:cubicBezTo>
                    <a:cubicBezTo>
                      <a:pt x="443" y="45"/>
                      <a:pt x="470" y="45"/>
                      <a:pt x="470" y="45"/>
                    </a:cubicBezTo>
                    <a:cubicBezTo>
                      <a:pt x="452" y="18"/>
                      <a:pt x="443" y="0"/>
                      <a:pt x="381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36" y="0"/>
                      <a:pt x="0" y="90"/>
                      <a:pt x="0" y="151"/>
                    </a:cubicBezTo>
                    <a:cubicBezTo>
                      <a:pt x="0" y="213"/>
                      <a:pt x="36" y="302"/>
                      <a:pt x="133" y="302"/>
                    </a:cubicBezTo>
                    <a:cubicBezTo>
                      <a:pt x="381" y="302"/>
                      <a:pt x="381" y="302"/>
                      <a:pt x="381" y="302"/>
                    </a:cubicBezTo>
                    <a:cubicBezTo>
                      <a:pt x="443" y="302"/>
                      <a:pt x="452" y="284"/>
                      <a:pt x="470" y="257"/>
                    </a:cubicBezTo>
                    <a:cubicBezTo>
                      <a:pt x="470" y="257"/>
                      <a:pt x="461" y="257"/>
                      <a:pt x="434" y="257"/>
                    </a:cubicBezTo>
                    <a:cubicBezTo>
                      <a:pt x="417" y="257"/>
                      <a:pt x="381" y="222"/>
                      <a:pt x="381" y="151"/>
                    </a:cubicBezTo>
                    <a:close/>
                    <a:moveTo>
                      <a:pt x="310" y="196"/>
                    </a:moveTo>
                    <a:lnTo>
                      <a:pt x="310" y="196"/>
                    </a:lnTo>
                    <a:cubicBezTo>
                      <a:pt x="310" y="204"/>
                      <a:pt x="302" y="196"/>
                      <a:pt x="302" y="196"/>
                    </a:cubicBezTo>
                    <a:cubicBezTo>
                      <a:pt x="221" y="169"/>
                      <a:pt x="221" y="169"/>
                      <a:pt x="221" y="169"/>
                    </a:cubicBezTo>
                    <a:cubicBezTo>
                      <a:pt x="221" y="169"/>
                      <a:pt x="221" y="178"/>
                      <a:pt x="212" y="196"/>
                    </a:cubicBezTo>
                    <a:cubicBezTo>
                      <a:pt x="204" y="204"/>
                      <a:pt x="204" y="222"/>
                      <a:pt x="186" y="204"/>
                    </a:cubicBezTo>
                    <a:cubicBezTo>
                      <a:pt x="159" y="187"/>
                      <a:pt x="98" y="125"/>
                      <a:pt x="98" y="125"/>
                    </a:cubicBezTo>
                    <a:cubicBezTo>
                      <a:pt x="98" y="125"/>
                      <a:pt x="89" y="116"/>
                      <a:pt x="89" y="107"/>
                    </a:cubicBezTo>
                    <a:cubicBezTo>
                      <a:pt x="98" y="107"/>
                      <a:pt x="106" y="107"/>
                      <a:pt x="106" y="107"/>
                    </a:cubicBezTo>
                    <a:cubicBezTo>
                      <a:pt x="177" y="143"/>
                      <a:pt x="177" y="143"/>
                      <a:pt x="177" y="143"/>
                    </a:cubicBezTo>
                    <a:cubicBezTo>
                      <a:pt x="177" y="143"/>
                      <a:pt x="186" y="125"/>
                      <a:pt x="195" y="116"/>
                    </a:cubicBezTo>
                    <a:cubicBezTo>
                      <a:pt x="195" y="98"/>
                      <a:pt x="204" y="90"/>
                      <a:pt x="221" y="107"/>
                    </a:cubicBezTo>
                    <a:cubicBezTo>
                      <a:pt x="239" y="116"/>
                      <a:pt x="310" y="187"/>
                      <a:pt x="310" y="187"/>
                    </a:cubicBezTo>
                    <a:cubicBezTo>
                      <a:pt x="310" y="187"/>
                      <a:pt x="319" y="196"/>
                      <a:pt x="310" y="196"/>
                    </a:cubicBezTo>
                    <a:close/>
                    <a:moveTo>
                      <a:pt x="470" y="98"/>
                    </a:moveTo>
                    <a:lnTo>
                      <a:pt x="470" y="98"/>
                    </a:lnTo>
                    <a:cubicBezTo>
                      <a:pt x="452" y="98"/>
                      <a:pt x="452" y="98"/>
                      <a:pt x="452" y="98"/>
                    </a:cubicBezTo>
                    <a:cubicBezTo>
                      <a:pt x="434" y="98"/>
                      <a:pt x="425" y="125"/>
                      <a:pt x="425" y="151"/>
                    </a:cubicBezTo>
                    <a:cubicBezTo>
                      <a:pt x="425" y="178"/>
                      <a:pt x="434" y="204"/>
                      <a:pt x="452" y="204"/>
                    </a:cubicBezTo>
                    <a:cubicBezTo>
                      <a:pt x="470" y="204"/>
                      <a:pt x="470" y="204"/>
                      <a:pt x="470" y="204"/>
                    </a:cubicBezTo>
                    <a:cubicBezTo>
                      <a:pt x="478" y="204"/>
                      <a:pt x="496" y="178"/>
                      <a:pt x="496" y="151"/>
                    </a:cubicBezTo>
                    <a:cubicBezTo>
                      <a:pt x="496" y="125"/>
                      <a:pt x="478" y="98"/>
                      <a:pt x="470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45712" tIns="22856" rIns="45712" bIns="22856" anchor="ctr"/>
              <a:lstStyle/>
              <a:p>
                <a:pPr defTabSz="609600">
                  <a:defRPr/>
                </a:pPr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6457858" y="3834450"/>
              <a:ext cx="656227" cy="656399"/>
              <a:chOff x="6466737" y="3834450"/>
              <a:chExt cx="656227" cy="656399"/>
            </a:xfrm>
          </p:grpSpPr>
          <p:sp>
            <p:nvSpPr>
              <p:cNvPr id="28" name="Oval 38"/>
              <p:cNvSpPr/>
              <p:nvPr/>
            </p:nvSpPr>
            <p:spPr>
              <a:xfrm>
                <a:off x="6466737" y="3834450"/>
                <a:ext cx="656227" cy="656399"/>
              </a:xfrm>
              <a:prstGeom prst="ellipse">
                <a:avLst/>
              </a:prstGeom>
              <a:solidFill>
                <a:srgbClr val="29DB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22"/>
              <p:cNvSpPr>
                <a:spLocks noChangeArrowheads="1"/>
              </p:cNvSpPr>
              <p:nvPr/>
            </p:nvSpPr>
            <p:spPr bwMode="auto">
              <a:xfrm>
                <a:off x="6672717" y="4027732"/>
                <a:ext cx="267387" cy="225003"/>
              </a:xfrm>
              <a:custGeom>
                <a:avLst/>
                <a:gdLst>
                  <a:gd name="T0" fmla="*/ 434 w 444"/>
                  <a:gd name="T1" fmla="*/ 213 h 373"/>
                  <a:gd name="T2" fmla="*/ 434 w 444"/>
                  <a:gd name="T3" fmla="*/ 213 h 373"/>
                  <a:gd name="T4" fmla="*/ 354 w 444"/>
                  <a:gd name="T5" fmla="*/ 27 h 373"/>
                  <a:gd name="T6" fmla="*/ 319 w 444"/>
                  <a:gd name="T7" fmla="*/ 0 h 373"/>
                  <a:gd name="T8" fmla="*/ 124 w 444"/>
                  <a:gd name="T9" fmla="*/ 0 h 373"/>
                  <a:gd name="T10" fmla="*/ 80 w 444"/>
                  <a:gd name="T11" fmla="*/ 27 h 373"/>
                  <a:gd name="T12" fmla="*/ 9 w 444"/>
                  <a:gd name="T13" fmla="*/ 213 h 373"/>
                  <a:gd name="T14" fmla="*/ 0 w 444"/>
                  <a:gd name="T15" fmla="*/ 257 h 373"/>
                  <a:gd name="T16" fmla="*/ 18 w 444"/>
                  <a:gd name="T17" fmla="*/ 345 h 373"/>
                  <a:gd name="T18" fmla="*/ 45 w 444"/>
                  <a:gd name="T19" fmla="*/ 372 h 373"/>
                  <a:gd name="T20" fmla="*/ 399 w 444"/>
                  <a:gd name="T21" fmla="*/ 372 h 373"/>
                  <a:gd name="T22" fmla="*/ 425 w 444"/>
                  <a:gd name="T23" fmla="*/ 345 h 373"/>
                  <a:gd name="T24" fmla="*/ 443 w 444"/>
                  <a:gd name="T25" fmla="*/ 257 h 373"/>
                  <a:gd name="T26" fmla="*/ 434 w 444"/>
                  <a:gd name="T27" fmla="*/ 213 h 373"/>
                  <a:gd name="T28" fmla="*/ 399 w 444"/>
                  <a:gd name="T29" fmla="*/ 275 h 373"/>
                  <a:gd name="T30" fmla="*/ 399 w 444"/>
                  <a:gd name="T31" fmla="*/ 275 h 373"/>
                  <a:gd name="T32" fmla="*/ 399 w 444"/>
                  <a:gd name="T33" fmla="*/ 310 h 373"/>
                  <a:gd name="T34" fmla="*/ 372 w 444"/>
                  <a:gd name="T35" fmla="*/ 337 h 373"/>
                  <a:gd name="T36" fmla="*/ 71 w 444"/>
                  <a:gd name="T37" fmla="*/ 337 h 373"/>
                  <a:gd name="T38" fmla="*/ 45 w 444"/>
                  <a:gd name="T39" fmla="*/ 310 h 373"/>
                  <a:gd name="T40" fmla="*/ 35 w 444"/>
                  <a:gd name="T41" fmla="*/ 275 h 373"/>
                  <a:gd name="T42" fmla="*/ 62 w 444"/>
                  <a:gd name="T43" fmla="*/ 248 h 373"/>
                  <a:gd name="T44" fmla="*/ 381 w 444"/>
                  <a:gd name="T45" fmla="*/ 248 h 373"/>
                  <a:gd name="T46" fmla="*/ 399 w 444"/>
                  <a:gd name="T47" fmla="*/ 275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4" h="373">
                    <a:moveTo>
                      <a:pt x="434" y="213"/>
                    </a:moveTo>
                    <a:lnTo>
                      <a:pt x="434" y="213"/>
                    </a:lnTo>
                    <a:cubicBezTo>
                      <a:pt x="354" y="27"/>
                      <a:pt x="354" y="27"/>
                      <a:pt x="354" y="27"/>
                    </a:cubicBezTo>
                    <a:cubicBezTo>
                      <a:pt x="354" y="9"/>
                      <a:pt x="337" y="0"/>
                      <a:pt x="319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06" y="0"/>
                      <a:pt x="89" y="9"/>
                      <a:pt x="80" y="27"/>
                    </a:cubicBezTo>
                    <a:cubicBezTo>
                      <a:pt x="9" y="213"/>
                      <a:pt x="9" y="213"/>
                      <a:pt x="9" y="213"/>
                    </a:cubicBezTo>
                    <a:cubicBezTo>
                      <a:pt x="0" y="222"/>
                      <a:pt x="0" y="248"/>
                      <a:pt x="0" y="257"/>
                    </a:cubicBezTo>
                    <a:cubicBezTo>
                      <a:pt x="18" y="345"/>
                      <a:pt x="18" y="345"/>
                      <a:pt x="18" y="345"/>
                    </a:cubicBezTo>
                    <a:cubicBezTo>
                      <a:pt x="18" y="363"/>
                      <a:pt x="35" y="372"/>
                      <a:pt x="45" y="372"/>
                    </a:cubicBezTo>
                    <a:cubicBezTo>
                      <a:pt x="399" y="372"/>
                      <a:pt x="399" y="372"/>
                      <a:pt x="399" y="372"/>
                    </a:cubicBezTo>
                    <a:cubicBezTo>
                      <a:pt x="408" y="372"/>
                      <a:pt x="425" y="363"/>
                      <a:pt x="425" y="345"/>
                    </a:cubicBezTo>
                    <a:cubicBezTo>
                      <a:pt x="443" y="257"/>
                      <a:pt x="443" y="257"/>
                      <a:pt x="443" y="257"/>
                    </a:cubicBezTo>
                    <a:cubicBezTo>
                      <a:pt x="443" y="248"/>
                      <a:pt x="443" y="222"/>
                      <a:pt x="434" y="213"/>
                    </a:cubicBezTo>
                    <a:close/>
                    <a:moveTo>
                      <a:pt x="399" y="275"/>
                    </a:moveTo>
                    <a:lnTo>
                      <a:pt x="399" y="275"/>
                    </a:lnTo>
                    <a:cubicBezTo>
                      <a:pt x="399" y="310"/>
                      <a:pt x="399" y="310"/>
                      <a:pt x="399" y="310"/>
                    </a:cubicBezTo>
                    <a:cubicBezTo>
                      <a:pt x="399" y="328"/>
                      <a:pt x="381" y="337"/>
                      <a:pt x="372" y="337"/>
                    </a:cubicBezTo>
                    <a:cubicBezTo>
                      <a:pt x="71" y="337"/>
                      <a:pt x="71" y="337"/>
                      <a:pt x="71" y="337"/>
                    </a:cubicBezTo>
                    <a:cubicBezTo>
                      <a:pt x="62" y="337"/>
                      <a:pt x="45" y="328"/>
                      <a:pt x="45" y="310"/>
                    </a:cubicBezTo>
                    <a:cubicBezTo>
                      <a:pt x="35" y="275"/>
                      <a:pt x="35" y="275"/>
                      <a:pt x="35" y="275"/>
                    </a:cubicBezTo>
                    <a:cubicBezTo>
                      <a:pt x="35" y="266"/>
                      <a:pt x="45" y="248"/>
                      <a:pt x="62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ubicBezTo>
                      <a:pt x="399" y="248"/>
                      <a:pt x="408" y="266"/>
                      <a:pt x="399" y="2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45712" tIns="22856" rIns="45712" bIns="22856" anchor="ctr"/>
              <a:lstStyle/>
              <a:p>
                <a:pPr defTabSz="609600">
                  <a:defRPr/>
                </a:pPr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9342741" y="3834450"/>
              <a:ext cx="656227" cy="656399"/>
              <a:chOff x="9020183" y="3834450"/>
              <a:chExt cx="656227" cy="656399"/>
            </a:xfrm>
          </p:grpSpPr>
          <p:sp>
            <p:nvSpPr>
              <p:cNvPr id="26" name="Oval 41"/>
              <p:cNvSpPr/>
              <p:nvPr/>
            </p:nvSpPr>
            <p:spPr>
              <a:xfrm>
                <a:off x="9020183" y="3834450"/>
                <a:ext cx="656227" cy="656399"/>
              </a:xfrm>
              <a:prstGeom prst="ellipse">
                <a:avLst/>
              </a:prstGeom>
              <a:solidFill>
                <a:srgbClr val="4277C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1" rIns="121899" bIns="60951" rtlCol="0" anchor="ctr"/>
              <a:lstStyle/>
              <a:p>
                <a:pPr algn="ctr" defTabSz="609600"/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2"/>
              <p:cNvSpPr>
                <a:spLocks noChangeArrowheads="1"/>
              </p:cNvSpPr>
              <p:nvPr/>
            </p:nvSpPr>
            <p:spPr bwMode="auto">
              <a:xfrm>
                <a:off x="9226479" y="4054707"/>
                <a:ext cx="230191" cy="236472"/>
              </a:xfrm>
              <a:custGeom>
                <a:avLst/>
                <a:gdLst>
                  <a:gd name="T0" fmla="*/ 346 w 391"/>
                  <a:gd name="T1" fmla="*/ 0 h 400"/>
                  <a:gd name="T2" fmla="*/ 346 w 391"/>
                  <a:gd name="T3" fmla="*/ 0 h 400"/>
                  <a:gd name="T4" fmla="*/ 142 w 391"/>
                  <a:gd name="T5" fmla="*/ 0 h 400"/>
                  <a:gd name="T6" fmla="*/ 98 w 391"/>
                  <a:gd name="T7" fmla="*/ 44 h 400"/>
                  <a:gd name="T8" fmla="*/ 98 w 391"/>
                  <a:gd name="T9" fmla="*/ 248 h 400"/>
                  <a:gd name="T10" fmla="*/ 142 w 391"/>
                  <a:gd name="T11" fmla="*/ 292 h 400"/>
                  <a:gd name="T12" fmla="*/ 346 w 391"/>
                  <a:gd name="T13" fmla="*/ 292 h 400"/>
                  <a:gd name="T14" fmla="*/ 390 w 391"/>
                  <a:gd name="T15" fmla="*/ 248 h 400"/>
                  <a:gd name="T16" fmla="*/ 390 w 391"/>
                  <a:gd name="T17" fmla="*/ 44 h 400"/>
                  <a:gd name="T18" fmla="*/ 346 w 391"/>
                  <a:gd name="T19" fmla="*/ 0 h 400"/>
                  <a:gd name="T20" fmla="*/ 346 w 391"/>
                  <a:gd name="T21" fmla="*/ 248 h 400"/>
                  <a:gd name="T22" fmla="*/ 346 w 391"/>
                  <a:gd name="T23" fmla="*/ 248 h 400"/>
                  <a:gd name="T24" fmla="*/ 142 w 391"/>
                  <a:gd name="T25" fmla="*/ 248 h 400"/>
                  <a:gd name="T26" fmla="*/ 142 w 391"/>
                  <a:gd name="T27" fmla="*/ 44 h 400"/>
                  <a:gd name="T28" fmla="*/ 346 w 391"/>
                  <a:gd name="T29" fmla="*/ 44 h 400"/>
                  <a:gd name="T30" fmla="*/ 346 w 391"/>
                  <a:gd name="T31" fmla="*/ 248 h 400"/>
                  <a:gd name="T32" fmla="*/ 45 w 391"/>
                  <a:gd name="T33" fmla="*/ 195 h 400"/>
                  <a:gd name="T34" fmla="*/ 45 w 391"/>
                  <a:gd name="T35" fmla="*/ 195 h 400"/>
                  <a:gd name="T36" fmla="*/ 0 w 391"/>
                  <a:gd name="T37" fmla="*/ 195 h 400"/>
                  <a:gd name="T38" fmla="*/ 0 w 391"/>
                  <a:gd name="T39" fmla="*/ 346 h 400"/>
                  <a:gd name="T40" fmla="*/ 45 w 391"/>
                  <a:gd name="T41" fmla="*/ 399 h 400"/>
                  <a:gd name="T42" fmla="*/ 196 w 391"/>
                  <a:gd name="T43" fmla="*/ 399 h 400"/>
                  <a:gd name="T44" fmla="*/ 196 w 391"/>
                  <a:gd name="T45" fmla="*/ 346 h 400"/>
                  <a:gd name="T46" fmla="*/ 45 w 391"/>
                  <a:gd name="T47" fmla="*/ 346 h 400"/>
                  <a:gd name="T48" fmla="*/ 45 w 391"/>
                  <a:gd name="T49" fmla="*/ 195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1" h="400">
                    <a:moveTo>
                      <a:pt x="346" y="0"/>
                    </a:moveTo>
                    <a:lnTo>
                      <a:pt x="346" y="0"/>
                    </a:ln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98" y="18"/>
                      <a:pt x="98" y="44"/>
                    </a:cubicBezTo>
                    <a:cubicBezTo>
                      <a:pt x="98" y="248"/>
                      <a:pt x="98" y="248"/>
                      <a:pt x="98" y="248"/>
                    </a:cubicBezTo>
                    <a:cubicBezTo>
                      <a:pt x="98" y="274"/>
                      <a:pt x="115" y="292"/>
                      <a:pt x="142" y="292"/>
                    </a:cubicBezTo>
                    <a:cubicBezTo>
                      <a:pt x="346" y="292"/>
                      <a:pt x="346" y="292"/>
                      <a:pt x="346" y="292"/>
                    </a:cubicBezTo>
                    <a:cubicBezTo>
                      <a:pt x="372" y="292"/>
                      <a:pt x="390" y="274"/>
                      <a:pt x="390" y="248"/>
                    </a:cubicBezTo>
                    <a:cubicBezTo>
                      <a:pt x="390" y="44"/>
                      <a:pt x="390" y="44"/>
                      <a:pt x="390" y="44"/>
                    </a:cubicBezTo>
                    <a:cubicBezTo>
                      <a:pt x="390" y="18"/>
                      <a:pt x="372" y="0"/>
                      <a:pt x="346" y="0"/>
                    </a:cubicBezTo>
                    <a:close/>
                    <a:moveTo>
                      <a:pt x="346" y="248"/>
                    </a:moveTo>
                    <a:lnTo>
                      <a:pt x="346" y="248"/>
                    </a:lnTo>
                    <a:cubicBezTo>
                      <a:pt x="142" y="248"/>
                      <a:pt x="142" y="248"/>
                      <a:pt x="142" y="248"/>
                    </a:cubicBezTo>
                    <a:cubicBezTo>
                      <a:pt x="142" y="44"/>
                      <a:pt x="142" y="44"/>
                      <a:pt x="142" y="44"/>
                    </a:cubicBezTo>
                    <a:cubicBezTo>
                      <a:pt x="346" y="44"/>
                      <a:pt x="346" y="44"/>
                      <a:pt x="346" y="44"/>
                    </a:cubicBezTo>
                    <a:lnTo>
                      <a:pt x="346" y="248"/>
                    </a:lnTo>
                    <a:close/>
                    <a:moveTo>
                      <a:pt x="45" y="195"/>
                    </a:moveTo>
                    <a:lnTo>
                      <a:pt x="45" y="195"/>
                    </a:lnTo>
                    <a:cubicBezTo>
                      <a:pt x="0" y="195"/>
                      <a:pt x="0" y="195"/>
                      <a:pt x="0" y="195"/>
                    </a:cubicBezTo>
                    <a:cubicBezTo>
                      <a:pt x="0" y="346"/>
                      <a:pt x="0" y="346"/>
                      <a:pt x="0" y="346"/>
                    </a:cubicBezTo>
                    <a:cubicBezTo>
                      <a:pt x="0" y="372"/>
                      <a:pt x="18" y="399"/>
                      <a:pt x="45" y="399"/>
                    </a:cubicBezTo>
                    <a:cubicBezTo>
                      <a:pt x="196" y="399"/>
                      <a:pt x="196" y="399"/>
                      <a:pt x="196" y="399"/>
                    </a:cubicBezTo>
                    <a:cubicBezTo>
                      <a:pt x="196" y="346"/>
                      <a:pt x="196" y="346"/>
                      <a:pt x="196" y="346"/>
                    </a:cubicBezTo>
                    <a:cubicBezTo>
                      <a:pt x="45" y="346"/>
                      <a:pt x="45" y="346"/>
                      <a:pt x="45" y="346"/>
                    </a:cubicBezTo>
                    <a:lnTo>
                      <a:pt x="45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45712" tIns="22856" rIns="45712" bIns="22856" anchor="ctr"/>
              <a:lstStyle/>
              <a:p>
                <a:pPr defTabSz="609600">
                  <a:defRPr/>
                </a:pPr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/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/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/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项目完成进度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>
            <a:fillRect/>
          </a:stretch>
        </p:blipFill>
        <p:spPr>
          <a:xfrm>
            <a:off x="1044491" y="1417792"/>
            <a:ext cx="5581678" cy="3139694"/>
          </a:xfrm>
          <a:prstGeom prst="rect">
            <a:avLst/>
          </a:prstGeom>
          <a:effectLst>
            <a:outerShdw blurRad="762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1039479" y="3183787"/>
            <a:ext cx="2767082" cy="2650958"/>
            <a:chOff x="5738294" y="3429000"/>
            <a:chExt cx="2767082" cy="2650958"/>
          </a:xfrm>
        </p:grpSpPr>
        <p:sp>
          <p:nvSpPr>
            <p:cNvPr id="10" name="Rectangle 11"/>
            <p:cNvSpPr/>
            <p:nvPr/>
          </p:nvSpPr>
          <p:spPr>
            <a:xfrm>
              <a:off x="5738294" y="3429000"/>
              <a:ext cx="2767082" cy="2650958"/>
            </a:xfrm>
            <a:prstGeom prst="roundRect">
              <a:avLst>
                <a:gd name="adj" fmla="val 0"/>
              </a:avLst>
            </a:prstGeom>
            <a:solidFill>
              <a:srgbClr val="29DBA0"/>
            </a:solidFill>
            <a:ln w="635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lIns="121926" tIns="60963" rIns="121926" bIns="60963" anchor="ctr"/>
            <a:lstStyle/>
            <a:p>
              <a:pPr algn="ctr" defTabSz="913765">
                <a:defRPr/>
              </a:pPr>
              <a:endParaRPr lang="en-US" sz="9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990004" y="3782922"/>
              <a:ext cx="2220682" cy="19389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kern="0" dirty="0">
                <a:solidFill>
                  <a:prstClr val="white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prstClr val="white"/>
                  </a:solidFill>
                  <a:cs typeface="+mn-ea"/>
                  <a:sym typeface="+mn-lt"/>
                </a:rPr>
                <a:t>请您单击此处输入文本内容，可根据需要适当地调整文字的颜色或者大小等属性。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792047" y="3183787"/>
            <a:ext cx="2833341" cy="2650958"/>
            <a:chOff x="8491302" y="3429000"/>
            <a:chExt cx="2833341" cy="2650958"/>
          </a:xfrm>
        </p:grpSpPr>
        <p:sp>
          <p:nvSpPr>
            <p:cNvPr id="13" name="Rectangle 11"/>
            <p:cNvSpPr/>
            <p:nvPr/>
          </p:nvSpPr>
          <p:spPr>
            <a:xfrm>
              <a:off x="8491302" y="3429000"/>
              <a:ext cx="2833341" cy="265095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lIns="121926" tIns="60963" rIns="121926" bIns="60963" anchor="ctr"/>
            <a:lstStyle/>
            <a:p>
              <a:pPr algn="ctr" defTabSz="913765">
                <a:defRPr/>
              </a:pPr>
              <a:endParaRPr lang="en-US" sz="9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804165" y="3782922"/>
              <a:ext cx="2220682" cy="193899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请您单击此处输入文本内容，可根据需要适当地调整文字的颜色或者大小等属性。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02893" y="1391274"/>
            <a:ext cx="4677762" cy="1801870"/>
            <a:chOff x="6570809" y="1391274"/>
            <a:chExt cx="4677762" cy="1801870"/>
          </a:xfrm>
        </p:grpSpPr>
        <p:sp>
          <p:nvSpPr>
            <p:cNvPr id="16" name="Rectangle 11"/>
            <p:cNvSpPr/>
            <p:nvPr/>
          </p:nvSpPr>
          <p:spPr>
            <a:xfrm>
              <a:off x="6570809" y="1391274"/>
              <a:ext cx="4677762" cy="1801870"/>
            </a:xfrm>
            <a:prstGeom prst="roundRect">
              <a:avLst>
                <a:gd name="adj" fmla="val 0"/>
              </a:avLst>
            </a:prstGeom>
            <a:solidFill>
              <a:srgbClr val="4277CE"/>
            </a:solidFill>
            <a:ln w="635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lIns="121926" tIns="60963" rIns="121926" bIns="60963" anchor="ctr"/>
            <a:lstStyle/>
            <a:p>
              <a:pPr algn="ctr" defTabSz="913765">
                <a:defRPr/>
              </a:pPr>
              <a:endParaRPr lang="en-US" sz="9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676569" y="1673988"/>
              <a:ext cx="4484915" cy="120032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请您单击此处添加合适文字加以说明，可根据需要适当地调整文字大小或者颜色等属性。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6833" y="3195789"/>
            <a:ext cx="4666296" cy="2626952"/>
          </a:xfrm>
          <a:prstGeom prst="rect">
            <a:avLst/>
          </a:prstGeom>
          <a:effectLst>
            <a:outerShdw blurRad="762000" algn="ctr" rotWithShape="0">
              <a:prstClr val="black">
                <a:alpha val="15000"/>
              </a:prstClr>
            </a:outerShdw>
          </a:effectLst>
        </p:spPr>
      </p:pic>
    </p:spTree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833809" y="4740958"/>
            <a:ext cx="1864249" cy="1603698"/>
            <a:chOff x="9625262" y="3826557"/>
            <a:chExt cx="1864249" cy="1603698"/>
          </a:xfrm>
        </p:grpSpPr>
        <p:sp>
          <p:nvSpPr>
            <p:cNvPr id="12" name="任意多边形 42"/>
            <p:cNvSpPr/>
            <p:nvPr/>
          </p:nvSpPr>
          <p:spPr>
            <a:xfrm rot="5400000">
              <a:off x="9988148" y="3928892"/>
              <a:ext cx="1603698" cy="1399028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63500" cap="flat" cmpd="sng" algn="ctr">
              <a:solidFill>
                <a:srgbClr val="FF006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任意多边形 42"/>
            <p:cNvSpPr/>
            <p:nvPr/>
          </p:nvSpPr>
          <p:spPr>
            <a:xfrm rot="5400000">
              <a:off x="9576906" y="4696747"/>
              <a:ext cx="757802" cy="66108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solidFill>
              <a:srgbClr val="FFC000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2658" y="1445794"/>
            <a:ext cx="4332171" cy="3966411"/>
            <a:chOff x="852658" y="1445794"/>
            <a:chExt cx="4332171" cy="3966411"/>
          </a:xfrm>
        </p:grpSpPr>
        <p:grpSp>
          <p:nvGrpSpPr>
            <p:cNvPr id="8" name="组合 7"/>
            <p:cNvGrpSpPr/>
            <p:nvPr/>
          </p:nvGrpSpPr>
          <p:grpSpPr>
            <a:xfrm>
              <a:off x="852658" y="1445794"/>
              <a:ext cx="4332171" cy="3966411"/>
              <a:chOff x="852658" y="1445794"/>
              <a:chExt cx="4332171" cy="3966411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852658" y="1445794"/>
                <a:ext cx="4332171" cy="3966411"/>
                <a:chOff x="681790" y="556202"/>
                <a:chExt cx="6240379" cy="5713511"/>
              </a:xfrm>
            </p:grpSpPr>
            <p:sp>
              <p:nvSpPr>
                <p:cNvPr id="2" name="任意多边形 42"/>
                <p:cNvSpPr/>
                <p:nvPr/>
              </p:nvSpPr>
              <p:spPr>
                <a:xfrm rot="5400000">
                  <a:off x="1573248" y="920793"/>
                  <a:ext cx="5713511" cy="4984330"/>
                </a:xfrm>
                <a:custGeom>
                  <a:avLst/>
                  <a:gdLst>
                    <a:gd name="connsiteX0" fmla="*/ 1124413 w 2264769"/>
                    <a:gd name="connsiteY0" fmla="*/ 0 h 2064064"/>
                    <a:gd name="connsiteX1" fmla="*/ 1407292 w 2264769"/>
                    <a:gd name="connsiteY1" fmla="*/ 177153 h 2064064"/>
                    <a:gd name="connsiteX2" fmla="*/ 1414406 w 2264769"/>
                    <a:gd name="connsiteY2" fmla="*/ 190190 h 2064064"/>
                    <a:gd name="connsiteX3" fmla="*/ 1419467 w 2264769"/>
                    <a:gd name="connsiteY3" fmla="*/ 191527 h 2064064"/>
                    <a:gd name="connsiteX4" fmla="*/ 2197219 w 2264769"/>
                    <a:gd name="connsiteY4" fmla="*/ 1532479 h 2064064"/>
                    <a:gd name="connsiteX5" fmla="*/ 2196011 w 2264769"/>
                    <a:gd name="connsiteY5" fmla="*/ 1537307 h 2064064"/>
                    <a:gd name="connsiteX6" fmla="*/ 2220090 w 2264769"/>
                    <a:gd name="connsiteY6" fmla="*/ 1578935 h 2064064"/>
                    <a:gd name="connsiteX7" fmla="*/ 2224313 w 2264769"/>
                    <a:gd name="connsiteY7" fmla="*/ 1912679 h 2064064"/>
                    <a:gd name="connsiteX8" fmla="*/ 1925900 w 2264769"/>
                    <a:gd name="connsiteY8" fmla="*/ 2062187 h 2064064"/>
                    <a:gd name="connsiteX9" fmla="*/ 1905445 w 2264769"/>
                    <a:gd name="connsiteY9" fmla="*/ 2061219 h 2064064"/>
                    <a:gd name="connsiteX10" fmla="*/ 1902399 w 2264769"/>
                    <a:gd name="connsiteY10" fmla="*/ 2064064 h 2064064"/>
                    <a:gd name="connsiteX11" fmla="*/ 389291 w 2264769"/>
                    <a:gd name="connsiteY11" fmla="*/ 2064064 h 2064064"/>
                    <a:gd name="connsiteX12" fmla="*/ 385062 w 2264769"/>
                    <a:gd name="connsiteY12" fmla="*/ 2060114 h 2064064"/>
                    <a:gd name="connsiteX13" fmla="*/ 384209 w 2264769"/>
                    <a:gd name="connsiteY13" fmla="*/ 2060285 h 2064064"/>
                    <a:gd name="connsiteX14" fmla="*/ 66671 w 2264769"/>
                    <a:gd name="connsiteY14" fmla="*/ 1957460 h 2064064"/>
                    <a:gd name="connsiteX15" fmla="*/ 57719 w 2264769"/>
                    <a:gd name="connsiteY15" fmla="*/ 1531931 h 2064064"/>
                    <a:gd name="connsiteX16" fmla="*/ 83681 w 2264769"/>
                    <a:gd name="connsiteY16" fmla="*/ 1487416 h 2064064"/>
                    <a:gd name="connsiteX17" fmla="*/ 82471 w 2264769"/>
                    <a:gd name="connsiteY17" fmla="*/ 1479266 h 2064064"/>
                    <a:gd name="connsiteX18" fmla="*/ 821369 w 2264769"/>
                    <a:gd name="connsiteY18" fmla="*/ 205305 h 2064064"/>
                    <a:gd name="connsiteX19" fmla="*/ 823655 w 2264769"/>
                    <a:gd name="connsiteY19" fmla="*/ 204362 h 2064064"/>
                    <a:gd name="connsiteX20" fmla="*/ 827198 w 2264769"/>
                    <a:gd name="connsiteY20" fmla="*/ 203426 h 2064064"/>
                    <a:gd name="connsiteX21" fmla="*/ 841535 w 2264769"/>
                    <a:gd name="connsiteY21" fmla="*/ 177153 h 2064064"/>
                    <a:gd name="connsiteX22" fmla="*/ 1124413 w 2264769"/>
                    <a:gd name="connsiteY22" fmla="*/ 0 h 206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64769" h="2064064">
                      <a:moveTo>
                        <a:pt x="1124413" y="0"/>
                      </a:moveTo>
                      <a:cubicBezTo>
                        <a:pt x="1234884" y="0"/>
                        <a:pt x="1334897" y="67699"/>
                        <a:pt x="1407292" y="177153"/>
                      </a:cubicBezTo>
                      <a:lnTo>
                        <a:pt x="1414406" y="190190"/>
                      </a:lnTo>
                      <a:lnTo>
                        <a:pt x="1419467" y="191527"/>
                      </a:lnTo>
                      <a:lnTo>
                        <a:pt x="2197219" y="1532479"/>
                      </a:lnTo>
                      <a:lnTo>
                        <a:pt x="2196011" y="1537307"/>
                      </a:lnTo>
                      <a:lnTo>
                        <a:pt x="2220090" y="1578935"/>
                      </a:lnTo>
                      <a:cubicBezTo>
                        <a:pt x="2275937" y="1697688"/>
                        <a:pt x="2281758" y="1818318"/>
                        <a:pt x="2224313" y="1912679"/>
                      </a:cubicBezTo>
                      <a:cubicBezTo>
                        <a:pt x="2166869" y="2007040"/>
                        <a:pt x="2057037" y="2057265"/>
                        <a:pt x="1925900" y="2062187"/>
                      </a:cubicBezTo>
                      <a:lnTo>
                        <a:pt x="1905445" y="2061219"/>
                      </a:lnTo>
                      <a:lnTo>
                        <a:pt x="1902399" y="2064064"/>
                      </a:lnTo>
                      <a:lnTo>
                        <a:pt x="389291" y="2064064"/>
                      </a:lnTo>
                      <a:lnTo>
                        <a:pt x="385062" y="2060114"/>
                      </a:lnTo>
                      <a:lnTo>
                        <a:pt x="384209" y="2060285"/>
                      </a:lnTo>
                      <a:cubicBezTo>
                        <a:pt x="253827" y="2075184"/>
                        <a:pt x="137680" y="2042086"/>
                        <a:pt x="66671" y="1957460"/>
                      </a:cubicBezTo>
                      <a:cubicBezTo>
                        <a:pt x="-22091" y="1851678"/>
                        <a:pt x="-19317" y="1690420"/>
                        <a:pt x="57719" y="1531931"/>
                      </a:cubicBezTo>
                      <a:lnTo>
                        <a:pt x="83681" y="1487416"/>
                      </a:lnTo>
                      <a:lnTo>
                        <a:pt x="82471" y="1479266"/>
                      </a:lnTo>
                      <a:lnTo>
                        <a:pt x="821369" y="205305"/>
                      </a:lnTo>
                      <a:lnTo>
                        <a:pt x="823655" y="204362"/>
                      </a:lnTo>
                      <a:lnTo>
                        <a:pt x="827198" y="203426"/>
                      </a:lnTo>
                      <a:lnTo>
                        <a:pt x="841535" y="177153"/>
                      </a:lnTo>
                      <a:cubicBezTo>
                        <a:pt x="913930" y="67699"/>
                        <a:pt x="1013942" y="0"/>
                        <a:pt x="112441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7F757">
                        <a:alpha val="93725"/>
                      </a:srgbClr>
                    </a:gs>
                    <a:gs pos="100000">
                      <a:srgbClr val="36DEA6">
                        <a:alpha val="51000"/>
                      </a:srgbClr>
                    </a:gs>
                  </a:gsLst>
                  <a:lin ang="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任意多边形 42"/>
                <p:cNvSpPr/>
                <p:nvPr/>
              </p:nvSpPr>
              <p:spPr>
                <a:xfrm rot="5400000">
                  <a:off x="355104" y="1360962"/>
                  <a:ext cx="5119518" cy="4466146"/>
                </a:xfrm>
                <a:custGeom>
                  <a:avLst/>
                  <a:gdLst>
                    <a:gd name="connsiteX0" fmla="*/ 1124413 w 2264769"/>
                    <a:gd name="connsiteY0" fmla="*/ 0 h 2064064"/>
                    <a:gd name="connsiteX1" fmla="*/ 1407292 w 2264769"/>
                    <a:gd name="connsiteY1" fmla="*/ 177153 h 2064064"/>
                    <a:gd name="connsiteX2" fmla="*/ 1414406 w 2264769"/>
                    <a:gd name="connsiteY2" fmla="*/ 190190 h 2064064"/>
                    <a:gd name="connsiteX3" fmla="*/ 1419467 w 2264769"/>
                    <a:gd name="connsiteY3" fmla="*/ 191527 h 2064064"/>
                    <a:gd name="connsiteX4" fmla="*/ 2197219 w 2264769"/>
                    <a:gd name="connsiteY4" fmla="*/ 1532479 h 2064064"/>
                    <a:gd name="connsiteX5" fmla="*/ 2196011 w 2264769"/>
                    <a:gd name="connsiteY5" fmla="*/ 1537307 h 2064064"/>
                    <a:gd name="connsiteX6" fmla="*/ 2220090 w 2264769"/>
                    <a:gd name="connsiteY6" fmla="*/ 1578935 h 2064064"/>
                    <a:gd name="connsiteX7" fmla="*/ 2224313 w 2264769"/>
                    <a:gd name="connsiteY7" fmla="*/ 1912679 h 2064064"/>
                    <a:gd name="connsiteX8" fmla="*/ 1925900 w 2264769"/>
                    <a:gd name="connsiteY8" fmla="*/ 2062187 h 2064064"/>
                    <a:gd name="connsiteX9" fmla="*/ 1905445 w 2264769"/>
                    <a:gd name="connsiteY9" fmla="*/ 2061219 h 2064064"/>
                    <a:gd name="connsiteX10" fmla="*/ 1902399 w 2264769"/>
                    <a:gd name="connsiteY10" fmla="*/ 2064064 h 2064064"/>
                    <a:gd name="connsiteX11" fmla="*/ 389291 w 2264769"/>
                    <a:gd name="connsiteY11" fmla="*/ 2064064 h 2064064"/>
                    <a:gd name="connsiteX12" fmla="*/ 385062 w 2264769"/>
                    <a:gd name="connsiteY12" fmla="*/ 2060114 h 2064064"/>
                    <a:gd name="connsiteX13" fmla="*/ 384209 w 2264769"/>
                    <a:gd name="connsiteY13" fmla="*/ 2060285 h 2064064"/>
                    <a:gd name="connsiteX14" fmla="*/ 66671 w 2264769"/>
                    <a:gd name="connsiteY14" fmla="*/ 1957460 h 2064064"/>
                    <a:gd name="connsiteX15" fmla="*/ 57719 w 2264769"/>
                    <a:gd name="connsiteY15" fmla="*/ 1531931 h 2064064"/>
                    <a:gd name="connsiteX16" fmla="*/ 83681 w 2264769"/>
                    <a:gd name="connsiteY16" fmla="*/ 1487416 h 2064064"/>
                    <a:gd name="connsiteX17" fmla="*/ 82471 w 2264769"/>
                    <a:gd name="connsiteY17" fmla="*/ 1479266 h 2064064"/>
                    <a:gd name="connsiteX18" fmla="*/ 821369 w 2264769"/>
                    <a:gd name="connsiteY18" fmla="*/ 205305 h 2064064"/>
                    <a:gd name="connsiteX19" fmla="*/ 823655 w 2264769"/>
                    <a:gd name="connsiteY19" fmla="*/ 204362 h 2064064"/>
                    <a:gd name="connsiteX20" fmla="*/ 827198 w 2264769"/>
                    <a:gd name="connsiteY20" fmla="*/ 203426 h 2064064"/>
                    <a:gd name="connsiteX21" fmla="*/ 841535 w 2264769"/>
                    <a:gd name="connsiteY21" fmla="*/ 177153 h 2064064"/>
                    <a:gd name="connsiteX22" fmla="*/ 1124413 w 2264769"/>
                    <a:gd name="connsiteY22" fmla="*/ 0 h 206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64769" h="2064064">
                      <a:moveTo>
                        <a:pt x="1124413" y="0"/>
                      </a:moveTo>
                      <a:cubicBezTo>
                        <a:pt x="1234884" y="0"/>
                        <a:pt x="1334897" y="67699"/>
                        <a:pt x="1407292" y="177153"/>
                      </a:cubicBezTo>
                      <a:lnTo>
                        <a:pt x="1414406" y="190190"/>
                      </a:lnTo>
                      <a:lnTo>
                        <a:pt x="1419467" y="191527"/>
                      </a:lnTo>
                      <a:lnTo>
                        <a:pt x="2197219" y="1532479"/>
                      </a:lnTo>
                      <a:lnTo>
                        <a:pt x="2196011" y="1537307"/>
                      </a:lnTo>
                      <a:lnTo>
                        <a:pt x="2220090" y="1578935"/>
                      </a:lnTo>
                      <a:cubicBezTo>
                        <a:pt x="2275937" y="1697688"/>
                        <a:pt x="2281758" y="1818318"/>
                        <a:pt x="2224313" y="1912679"/>
                      </a:cubicBezTo>
                      <a:cubicBezTo>
                        <a:pt x="2166869" y="2007040"/>
                        <a:pt x="2057037" y="2057265"/>
                        <a:pt x="1925900" y="2062187"/>
                      </a:cubicBezTo>
                      <a:lnTo>
                        <a:pt x="1905445" y="2061219"/>
                      </a:lnTo>
                      <a:lnTo>
                        <a:pt x="1902399" y="2064064"/>
                      </a:lnTo>
                      <a:lnTo>
                        <a:pt x="389291" y="2064064"/>
                      </a:lnTo>
                      <a:lnTo>
                        <a:pt x="385062" y="2060114"/>
                      </a:lnTo>
                      <a:lnTo>
                        <a:pt x="384209" y="2060285"/>
                      </a:lnTo>
                      <a:cubicBezTo>
                        <a:pt x="253827" y="2075184"/>
                        <a:pt x="137680" y="2042086"/>
                        <a:pt x="66671" y="1957460"/>
                      </a:cubicBezTo>
                      <a:cubicBezTo>
                        <a:pt x="-22091" y="1851678"/>
                        <a:pt x="-19317" y="1690420"/>
                        <a:pt x="57719" y="1531931"/>
                      </a:cubicBezTo>
                      <a:lnTo>
                        <a:pt x="83681" y="1487416"/>
                      </a:lnTo>
                      <a:lnTo>
                        <a:pt x="82471" y="1479266"/>
                      </a:lnTo>
                      <a:lnTo>
                        <a:pt x="821369" y="205305"/>
                      </a:lnTo>
                      <a:lnTo>
                        <a:pt x="823655" y="204362"/>
                      </a:lnTo>
                      <a:lnTo>
                        <a:pt x="827198" y="203426"/>
                      </a:lnTo>
                      <a:lnTo>
                        <a:pt x="841535" y="177153"/>
                      </a:lnTo>
                      <a:cubicBezTo>
                        <a:pt x="913930" y="67699"/>
                        <a:pt x="1013942" y="0"/>
                        <a:pt x="112441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1000">
                      <a:srgbClr val="27408F"/>
                    </a:gs>
                    <a:gs pos="100000">
                      <a:srgbClr val="7030A0">
                        <a:alpha val="58000"/>
                      </a:srgbClr>
                    </a:gs>
                  </a:gsLst>
                  <a:lin ang="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" name="文本框 4"/>
              <p:cNvSpPr txBox="1"/>
              <p:nvPr/>
            </p:nvSpPr>
            <p:spPr>
              <a:xfrm>
                <a:off x="1739942" y="2828835"/>
                <a:ext cx="30072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PART/</a:t>
                </a: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4" name="任意多边形 42"/>
            <p:cNvSpPr/>
            <p:nvPr/>
          </p:nvSpPr>
          <p:spPr>
            <a:xfrm rot="5400000">
              <a:off x="1246358" y="3769633"/>
              <a:ext cx="831359" cy="725258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63500" cap="flat" cmpd="sng" algn="ctr">
              <a:solidFill>
                <a:srgbClr val="07F35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任意多边形 42"/>
          <p:cNvSpPr/>
          <p:nvPr/>
        </p:nvSpPr>
        <p:spPr>
          <a:xfrm rot="10219290">
            <a:off x="11063952" y="1357712"/>
            <a:ext cx="913632" cy="797031"/>
          </a:xfrm>
          <a:custGeom>
            <a:avLst/>
            <a:gdLst>
              <a:gd name="connsiteX0" fmla="*/ 1124413 w 2264769"/>
              <a:gd name="connsiteY0" fmla="*/ 0 h 2064064"/>
              <a:gd name="connsiteX1" fmla="*/ 1407292 w 2264769"/>
              <a:gd name="connsiteY1" fmla="*/ 177153 h 2064064"/>
              <a:gd name="connsiteX2" fmla="*/ 1414406 w 2264769"/>
              <a:gd name="connsiteY2" fmla="*/ 190190 h 2064064"/>
              <a:gd name="connsiteX3" fmla="*/ 1419467 w 2264769"/>
              <a:gd name="connsiteY3" fmla="*/ 191527 h 2064064"/>
              <a:gd name="connsiteX4" fmla="*/ 2197219 w 2264769"/>
              <a:gd name="connsiteY4" fmla="*/ 1532479 h 2064064"/>
              <a:gd name="connsiteX5" fmla="*/ 2196011 w 2264769"/>
              <a:gd name="connsiteY5" fmla="*/ 1537307 h 2064064"/>
              <a:gd name="connsiteX6" fmla="*/ 2220090 w 2264769"/>
              <a:gd name="connsiteY6" fmla="*/ 1578935 h 2064064"/>
              <a:gd name="connsiteX7" fmla="*/ 2224313 w 2264769"/>
              <a:gd name="connsiteY7" fmla="*/ 1912679 h 2064064"/>
              <a:gd name="connsiteX8" fmla="*/ 1925900 w 2264769"/>
              <a:gd name="connsiteY8" fmla="*/ 2062187 h 2064064"/>
              <a:gd name="connsiteX9" fmla="*/ 1905445 w 2264769"/>
              <a:gd name="connsiteY9" fmla="*/ 2061219 h 2064064"/>
              <a:gd name="connsiteX10" fmla="*/ 1902399 w 2264769"/>
              <a:gd name="connsiteY10" fmla="*/ 2064064 h 2064064"/>
              <a:gd name="connsiteX11" fmla="*/ 389291 w 2264769"/>
              <a:gd name="connsiteY11" fmla="*/ 2064064 h 2064064"/>
              <a:gd name="connsiteX12" fmla="*/ 385062 w 2264769"/>
              <a:gd name="connsiteY12" fmla="*/ 2060114 h 2064064"/>
              <a:gd name="connsiteX13" fmla="*/ 384209 w 2264769"/>
              <a:gd name="connsiteY13" fmla="*/ 2060285 h 2064064"/>
              <a:gd name="connsiteX14" fmla="*/ 66671 w 2264769"/>
              <a:gd name="connsiteY14" fmla="*/ 1957460 h 2064064"/>
              <a:gd name="connsiteX15" fmla="*/ 57719 w 2264769"/>
              <a:gd name="connsiteY15" fmla="*/ 1531931 h 2064064"/>
              <a:gd name="connsiteX16" fmla="*/ 83681 w 2264769"/>
              <a:gd name="connsiteY16" fmla="*/ 1487416 h 2064064"/>
              <a:gd name="connsiteX17" fmla="*/ 82471 w 2264769"/>
              <a:gd name="connsiteY17" fmla="*/ 1479266 h 2064064"/>
              <a:gd name="connsiteX18" fmla="*/ 821369 w 2264769"/>
              <a:gd name="connsiteY18" fmla="*/ 205305 h 2064064"/>
              <a:gd name="connsiteX19" fmla="*/ 823655 w 2264769"/>
              <a:gd name="connsiteY19" fmla="*/ 204362 h 2064064"/>
              <a:gd name="connsiteX20" fmla="*/ 827198 w 2264769"/>
              <a:gd name="connsiteY20" fmla="*/ 203426 h 2064064"/>
              <a:gd name="connsiteX21" fmla="*/ 841535 w 2264769"/>
              <a:gd name="connsiteY21" fmla="*/ 177153 h 2064064"/>
              <a:gd name="connsiteX22" fmla="*/ 1124413 w 2264769"/>
              <a:gd name="connsiteY22" fmla="*/ 0 h 206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64769" h="2064064">
                <a:moveTo>
                  <a:pt x="1124413" y="0"/>
                </a:moveTo>
                <a:cubicBezTo>
                  <a:pt x="1234884" y="0"/>
                  <a:pt x="1334897" y="67699"/>
                  <a:pt x="1407292" y="177153"/>
                </a:cubicBezTo>
                <a:lnTo>
                  <a:pt x="1414406" y="190190"/>
                </a:lnTo>
                <a:lnTo>
                  <a:pt x="1419467" y="191527"/>
                </a:lnTo>
                <a:lnTo>
                  <a:pt x="2197219" y="1532479"/>
                </a:lnTo>
                <a:lnTo>
                  <a:pt x="2196011" y="1537307"/>
                </a:lnTo>
                <a:lnTo>
                  <a:pt x="2220090" y="1578935"/>
                </a:lnTo>
                <a:cubicBezTo>
                  <a:pt x="2275937" y="1697688"/>
                  <a:pt x="2281758" y="1818318"/>
                  <a:pt x="2224313" y="1912679"/>
                </a:cubicBezTo>
                <a:cubicBezTo>
                  <a:pt x="2166869" y="2007040"/>
                  <a:pt x="2057037" y="2057265"/>
                  <a:pt x="1925900" y="2062187"/>
                </a:cubicBezTo>
                <a:lnTo>
                  <a:pt x="1905445" y="2061219"/>
                </a:lnTo>
                <a:lnTo>
                  <a:pt x="1902399" y="2064064"/>
                </a:lnTo>
                <a:lnTo>
                  <a:pt x="389291" y="2064064"/>
                </a:lnTo>
                <a:lnTo>
                  <a:pt x="385062" y="2060114"/>
                </a:lnTo>
                <a:lnTo>
                  <a:pt x="384209" y="2060285"/>
                </a:lnTo>
                <a:cubicBezTo>
                  <a:pt x="253827" y="2075184"/>
                  <a:pt x="137680" y="2042086"/>
                  <a:pt x="66671" y="1957460"/>
                </a:cubicBezTo>
                <a:cubicBezTo>
                  <a:pt x="-22091" y="1851678"/>
                  <a:pt x="-19317" y="1690420"/>
                  <a:pt x="57719" y="1531931"/>
                </a:cubicBezTo>
                <a:lnTo>
                  <a:pt x="83681" y="1487416"/>
                </a:lnTo>
                <a:lnTo>
                  <a:pt x="82471" y="1479266"/>
                </a:lnTo>
                <a:lnTo>
                  <a:pt x="821369" y="205305"/>
                </a:lnTo>
                <a:lnTo>
                  <a:pt x="823655" y="204362"/>
                </a:lnTo>
                <a:lnTo>
                  <a:pt x="827198" y="203426"/>
                </a:lnTo>
                <a:lnTo>
                  <a:pt x="841535" y="177153"/>
                </a:lnTo>
                <a:cubicBezTo>
                  <a:pt x="913930" y="67699"/>
                  <a:pt x="1013942" y="0"/>
                  <a:pt x="1124413" y="0"/>
                </a:cubicBezTo>
                <a:close/>
              </a:path>
            </a:pathLst>
          </a:custGeom>
          <a:gradFill>
            <a:gsLst>
              <a:gs pos="0">
                <a:srgbClr val="07F757">
                  <a:alpha val="93725"/>
                </a:srgbClr>
              </a:gs>
              <a:gs pos="100000">
                <a:srgbClr val="36DEA6">
                  <a:alpha val="51000"/>
                </a:srgbClr>
              </a:gs>
            </a:gsLst>
            <a:lin ang="0" scaled="0"/>
          </a:gra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/>
        </p:nvSpPr>
        <p:spPr>
          <a:xfrm flipV="1">
            <a:off x="513349" y="6160036"/>
            <a:ext cx="930442" cy="232791"/>
          </a:xfrm>
          <a:custGeom>
            <a:avLst/>
            <a:gdLst>
              <a:gd name="connsiteX0" fmla="*/ 0 w 2486526"/>
              <a:gd name="connsiteY0" fmla="*/ 401185 h 465581"/>
              <a:gd name="connsiteX1" fmla="*/ 529389 w 2486526"/>
              <a:gd name="connsiteY1" fmla="*/ 132 h 465581"/>
              <a:gd name="connsiteX2" fmla="*/ 1042737 w 2486526"/>
              <a:gd name="connsiteY2" fmla="*/ 353058 h 465581"/>
              <a:gd name="connsiteX3" fmla="*/ 1604210 w 2486526"/>
              <a:gd name="connsiteY3" fmla="*/ 16174 h 465581"/>
              <a:gd name="connsiteX4" fmla="*/ 2101516 w 2486526"/>
              <a:gd name="connsiteY4" fmla="*/ 465353 h 465581"/>
              <a:gd name="connsiteX5" fmla="*/ 2486526 w 2486526"/>
              <a:gd name="connsiteY5" fmla="*/ 64300 h 46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526" h="465581">
                <a:moveTo>
                  <a:pt x="0" y="401185"/>
                </a:moveTo>
                <a:cubicBezTo>
                  <a:pt x="177800" y="204669"/>
                  <a:pt x="355600" y="8153"/>
                  <a:pt x="529389" y="132"/>
                </a:cubicBezTo>
                <a:cubicBezTo>
                  <a:pt x="703178" y="-7889"/>
                  <a:pt x="863600" y="350384"/>
                  <a:pt x="1042737" y="353058"/>
                </a:cubicBezTo>
                <a:cubicBezTo>
                  <a:pt x="1221874" y="355732"/>
                  <a:pt x="1427747" y="-2542"/>
                  <a:pt x="1604210" y="16174"/>
                </a:cubicBezTo>
                <a:cubicBezTo>
                  <a:pt x="1780673" y="34890"/>
                  <a:pt x="1954463" y="457332"/>
                  <a:pt x="2101516" y="465353"/>
                </a:cubicBezTo>
                <a:cubicBezTo>
                  <a:pt x="2248569" y="473374"/>
                  <a:pt x="2367547" y="268837"/>
                  <a:pt x="2486526" y="64300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65369" y="2598003"/>
            <a:ext cx="4034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存在主要问题</a:t>
            </a:r>
          </a:p>
        </p:txBody>
      </p:sp>
      <p:sp>
        <p:nvSpPr>
          <p:cNvPr id="19" name="矩形 18"/>
          <p:cNvSpPr/>
          <p:nvPr/>
        </p:nvSpPr>
        <p:spPr>
          <a:xfrm>
            <a:off x="5293900" y="3392530"/>
            <a:ext cx="537752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w. It looks even better with you using this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texthat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text would look like. 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/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/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/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存在主要问题</a:t>
              </a:r>
            </a:p>
          </p:txBody>
        </p:sp>
      </p:grpSp>
      <p:sp>
        <p:nvSpPr>
          <p:cNvPr id="8" name="椭圆 7"/>
          <p:cNvSpPr/>
          <p:nvPr/>
        </p:nvSpPr>
        <p:spPr>
          <a:xfrm>
            <a:off x="1560769" y="3678266"/>
            <a:ext cx="2157958" cy="2157958"/>
          </a:xfrm>
          <a:prstGeom prst="ellipse">
            <a:avLst/>
          </a:prstGeom>
          <a:blipFill>
            <a:blip r:embed="rId2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996702" y="3678266"/>
            <a:ext cx="2157958" cy="2157958"/>
          </a:xfrm>
          <a:prstGeom prst="ellipse">
            <a:avLst/>
          </a:prstGeom>
          <a:blipFill>
            <a:blip r:embed="rId3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432634" y="3678266"/>
            <a:ext cx="2157958" cy="2157958"/>
          </a:xfrm>
          <a:prstGeom prst="ellipse">
            <a:avLst/>
          </a:prstGeom>
          <a:blipFill>
            <a:blip r:embed="rId4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576479" y="1917750"/>
            <a:ext cx="2613644" cy="1499494"/>
            <a:chOff x="1196502" y="952384"/>
            <a:chExt cx="3035030" cy="1741251"/>
          </a:xfrm>
        </p:grpSpPr>
        <p:sp>
          <p:nvSpPr>
            <p:cNvPr id="28" name="圆角矩形标注 40"/>
            <p:cNvSpPr/>
            <p:nvPr/>
          </p:nvSpPr>
          <p:spPr>
            <a:xfrm>
              <a:off x="1196502" y="952384"/>
              <a:ext cx="3035030" cy="1741251"/>
            </a:xfrm>
            <a:prstGeom prst="wedgeRoundRectCallout">
              <a:avLst/>
            </a:prstGeom>
            <a:solidFill>
              <a:srgbClr val="4277CE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419406" y="1034023"/>
              <a:ext cx="2581878" cy="1493354"/>
              <a:chOff x="2464368" y="2124489"/>
              <a:chExt cx="2769780" cy="1493354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2464368" y="2124489"/>
                <a:ext cx="2283646" cy="580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3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464370" y="2703351"/>
                <a:ext cx="2769778" cy="914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请您单击此处添加合适文字加以说明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993448" y="1917750"/>
            <a:ext cx="2613644" cy="1499494"/>
            <a:chOff x="1196502" y="952384"/>
            <a:chExt cx="3035030" cy="1741251"/>
          </a:xfrm>
        </p:grpSpPr>
        <p:sp>
          <p:nvSpPr>
            <p:cNvPr id="39" name="圆角矩形标注 40"/>
            <p:cNvSpPr/>
            <p:nvPr/>
          </p:nvSpPr>
          <p:spPr>
            <a:xfrm>
              <a:off x="1196502" y="952384"/>
              <a:ext cx="3035030" cy="1741251"/>
            </a:xfrm>
            <a:prstGeom prst="wedgeRoundRectCallout">
              <a:avLst/>
            </a:prstGeom>
            <a:solidFill>
              <a:srgbClr val="4277CE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419406" y="1034023"/>
              <a:ext cx="2581878" cy="1493354"/>
              <a:chOff x="2464368" y="2124489"/>
              <a:chExt cx="2769780" cy="1493354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2464368" y="2124489"/>
                <a:ext cx="2283646" cy="580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3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2464370" y="2703351"/>
                <a:ext cx="2769778" cy="914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请您单击此处添加合适文字加以说明</a:t>
                </a: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8410416" y="1917750"/>
            <a:ext cx="2613644" cy="1499494"/>
            <a:chOff x="1196502" y="952384"/>
            <a:chExt cx="3035030" cy="1741251"/>
          </a:xfrm>
        </p:grpSpPr>
        <p:sp>
          <p:nvSpPr>
            <p:cNvPr id="44" name="圆角矩形标注 40"/>
            <p:cNvSpPr/>
            <p:nvPr/>
          </p:nvSpPr>
          <p:spPr>
            <a:xfrm>
              <a:off x="1196502" y="952384"/>
              <a:ext cx="3035030" cy="1741251"/>
            </a:xfrm>
            <a:prstGeom prst="wedgeRoundRectCallout">
              <a:avLst/>
            </a:prstGeom>
            <a:solidFill>
              <a:srgbClr val="4277CE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419406" y="1034023"/>
              <a:ext cx="2581878" cy="1493354"/>
              <a:chOff x="2464368" y="2124489"/>
              <a:chExt cx="2769780" cy="1493354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2464368" y="2124489"/>
                <a:ext cx="2283646" cy="580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3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2464370" y="2703351"/>
                <a:ext cx="2769778" cy="914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请您单击此处添加合适文字加以说明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1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4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5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8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9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/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/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/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存在主要问题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 rot="2700000">
            <a:off x="4297212" y="1629467"/>
            <a:ext cx="3597575" cy="3599064"/>
            <a:chOff x="4502150" y="2097088"/>
            <a:chExt cx="3835400" cy="3836987"/>
          </a:xfrm>
        </p:grpSpPr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5880100" y="2097088"/>
              <a:ext cx="1081088" cy="1077912"/>
            </a:xfrm>
            <a:prstGeom prst="ellipse">
              <a:avLst/>
            </a:prstGeom>
            <a:solidFill>
              <a:srgbClr val="4277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6024563" y="3614738"/>
              <a:ext cx="809625" cy="80803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mpd="sng">
              <a:noFill/>
              <a:round/>
            </a:ln>
          </p:spPr>
          <p:txBody>
            <a:bodyPr/>
            <a:lstStyle/>
            <a:p>
              <a:pPr eaLnBrk="1" hangingPunct="1">
                <a:lnSpc>
                  <a:spcPct val="120000"/>
                </a:lnSpc>
                <a:defRPr/>
              </a:pPr>
              <a:endParaRPr lang="zh-CN" altLang="en-US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7259638" y="3476625"/>
              <a:ext cx="1077912" cy="1077913"/>
            </a:xfrm>
            <a:prstGeom prst="ellipse">
              <a:avLst/>
            </a:prstGeom>
            <a:solidFill>
              <a:srgbClr val="29DBA0"/>
            </a:solidFill>
            <a:ln>
              <a:noFill/>
            </a:ln>
          </p:spPr>
          <p:txBody>
            <a:bodyPr/>
            <a:lstStyle/>
            <a:p>
              <a:pPr eaLnBrk="1" hangingPunct="1">
                <a:lnSpc>
                  <a:spcPct val="120000"/>
                </a:lnSpc>
                <a:defRPr/>
              </a:pPr>
              <a:endParaRPr lang="zh-CN" altLang="en-US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4502150" y="3476625"/>
              <a:ext cx="1079500" cy="1077913"/>
            </a:xfrm>
            <a:prstGeom prst="ellipse">
              <a:avLst/>
            </a:prstGeom>
            <a:solidFill>
              <a:srgbClr val="29D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5880100" y="4854575"/>
              <a:ext cx="1081088" cy="1079500"/>
            </a:xfrm>
            <a:prstGeom prst="ellipse">
              <a:avLst/>
            </a:prstGeom>
            <a:solidFill>
              <a:srgbClr val="4277CE"/>
            </a:solidFill>
            <a:ln>
              <a:noFill/>
            </a:ln>
          </p:spPr>
          <p:txBody>
            <a:bodyPr/>
            <a:lstStyle/>
            <a:p>
              <a:pPr eaLnBrk="1" hangingPunct="1">
                <a:lnSpc>
                  <a:spcPct val="120000"/>
                </a:lnSpc>
                <a:defRPr/>
              </a:pPr>
              <a:endParaRPr lang="zh-CN" altLang="en-US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1"/>
            <p:cNvSpPr>
              <a:spLocks noChangeArrowheads="1"/>
            </p:cNvSpPr>
            <p:nvPr/>
          </p:nvSpPr>
          <p:spPr bwMode="auto">
            <a:xfrm>
              <a:off x="7038975" y="3925888"/>
              <a:ext cx="95250" cy="192087"/>
            </a:xfrm>
            <a:custGeom>
              <a:avLst/>
              <a:gdLst>
                <a:gd name="T0" fmla="*/ 0 w 43"/>
                <a:gd name="T1" fmla="*/ 0 h 86"/>
                <a:gd name="T2" fmla="*/ 210989826 w 43"/>
                <a:gd name="T3" fmla="*/ 214520975 h 86"/>
                <a:gd name="T4" fmla="*/ 0 w 43"/>
                <a:gd name="T5" fmla="*/ 429039716 h 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86">
                  <a:moveTo>
                    <a:pt x="0" y="0"/>
                  </a:moveTo>
                  <a:lnTo>
                    <a:pt x="43" y="43"/>
                  </a:lnTo>
                  <a:lnTo>
                    <a:pt x="0" y="86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2"/>
            <p:cNvSpPr>
              <a:spLocks noChangeArrowheads="1"/>
            </p:cNvSpPr>
            <p:nvPr/>
          </p:nvSpPr>
          <p:spPr bwMode="auto">
            <a:xfrm>
              <a:off x="5705475" y="3925888"/>
              <a:ext cx="96838" cy="192087"/>
            </a:xfrm>
            <a:custGeom>
              <a:avLst/>
              <a:gdLst>
                <a:gd name="T0" fmla="*/ 218083680 w 43"/>
                <a:gd name="T1" fmla="*/ 429039716 h 86"/>
                <a:gd name="T2" fmla="*/ 0 w 43"/>
                <a:gd name="T3" fmla="*/ 214520975 h 86"/>
                <a:gd name="T4" fmla="*/ 218083680 w 43"/>
                <a:gd name="T5" fmla="*/ 0 h 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86">
                  <a:moveTo>
                    <a:pt x="43" y="86"/>
                  </a:moveTo>
                  <a:lnTo>
                    <a:pt x="0" y="43"/>
                  </a:lnTo>
                  <a:lnTo>
                    <a:pt x="43" y="0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3"/>
            <p:cNvSpPr>
              <a:spLocks noChangeArrowheads="1"/>
            </p:cNvSpPr>
            <p:nvPr/>
          </p:nvSpPr>
          <p:spPr bwMode="auto">
            <a:xfrm>
              <a:off x="6324600" y="4640263"/>
              <a:ext cx="192088" cy="95250"/>
            </a:xfrm>
            <a:custGeom>
              <a:avLst/>
              <a:gdLst>
                <a:gd name="T0" fmla="*/ 429044183 w 86"/>
                <a:gd name="T1" fmla="*/ 0 h 43"/>
                <a:gd name="T2" fmla="*/ 214522092 w 86"/>
                <a:gd name="T3" fmla="*/ 210989826 h 43"/>
                <a:gd name="T4" fmla="*/ 0 w 86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43">
                  <a:moveTo>
                    <a:pt x="86" y="0"/>
                  </a:moveTo>
                  <a:lnTo>
                    <a:pt x="43" y="4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4"/>
            <p:cNvSpPr>
              <a:spLocks noChangeArrowheads="1"/>
            </p:cNvSpPr>
            <p:nvPr/>
          </p:nvSpPr>
          <p:spPr bwMode="auto">
            <a:xfrm>
              <a:off x="6324600" y="3306763"/>
              <a:ext cx="192088" cy="96837"/>
            </a:xfrm>
            <a:custGeom>
              <a:avLst/>
              <a:gdLst>
                <a:gd name="T0" fmla="*/ 0 w 86"/>
                <a:gd name="T1" fmla="*/ 218079176 h 43"/>
                <a:gd name="T2" fmla="*/ 214522092 w 86"/>
                <a:gd name="T3" fmla="*/ 0 h 43"/>
                <a:gd name="T4" fmla="*/ 429044183 w 86"/>
                <a:gd name="T5" fmla="*/ 218079176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43">
                  <a:moveTo>
                    <a:pt x="0" y="43"/>
                  </a:moveTo>
                  <a:lnTo>
                    <a:pt x="43" y="0"/>
                  </a:lnTo>
                  <a:lnTo>
                    <a:pt x="86" y="43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9"/>
            <p:cNvSpPr>
              <a:spLocks noEditPoints="1" noChangeArrowheads="1"/>
            </p:cNvSpPr>
            <p:nvPr/>
          </p:nvSpPr>
          <p:spPr bwMode="auto">
            <a:xfrm rot="18900000">
              <a:off x="6238875" y="2447925"/>
              <a:ext cx="393700" cy="401638"/>
            </a:xfrm>
            <a:custGeom>
              <a:avLst/>
              <a:gdLst>
                <a:gd name="T0" fmla="*/ 1089422902 w 136"/>
                <a:gd name="T1" fmla="*/ 271599091 h 140"/>
                <a:gd name="T2" fmla="*/ 838016504 w 136"/>
                <a:gd name="T3" fmla="*/ 271599091 h 140"/>
                <a:gd name="T4" fmla="*/ 838016504 w 136"/>
                <a:gd name="T5" fmla="*/ 49381392 h 140"/>
                <a:gd name="T6" fmla="*/ 787735803 w 136"/>
                <a:gd name="T7" fmla="*/ 0 h 140"/>
                <a:gd name="T8" fmla="*/ 50280701 w 136"/>
                <a:gd name="T9" fmla="*/ 0 h 140"/>
                <a:gd name="T10" fmla="*/ 0 w 136"/>
                <a:gd name="T11" fmla="*/ 49381392 h 140"/>
                <a:gd name="T12" fmla="*/ 0 w 136"/>
                <a:gd name="T13" fmla="*/ 288060511 h 140"/>
                <a:gd name="T14" fmla="*/ 0 w 136"/>
                <a:gd name="T15" fmla="*/ 855947955 h 140"/>
                <a:gd name="T16" fmla="*/ 0 w 136"/>
                <a:gd name="T17" fmla="*/ 1102854915 h 140"/>
                <a:gd name="T18" fmla="*/ 50280701 w 136"/>
                <a:gd name="T19" fmla="*/ 1152236307 h 140"/>
                <a:gd name="T20" fmla="*/ 787735803 w 136"/>
                <a:gd name="T21" fmla="*/ 1152236307 h 140"/>
                <a:gd name="T22" fmla="*/ 1089422902 w 136"/>
                <a:gd name="T23" fmla="*/ 1152236307 h 140"/>
                <a:gd name="T24" fmla="*/ 1139703603 w 136"/>
                <a:gd name="T25" fmla="*/ 1102854915 h 140"/>
                <a:gd name="T26" fmla="*/ 1139703603 w 136"/>
                <a:gd name="T27" fmla="*/ 320980483 h 140"/>
                <a:gd name="T28" fmla="*/ 1089422902 w 136"/>
                <a:gd name="T29" fmla="*/ 271599091 h 140"/>
                <a:gd name="T30" fmla="*/ 737455102 w 136"/>
                <a:gd name="T31" fmla="*/ 1053473523 h 140"/>
                <a:gd name="T32" fmla="*/ 603371304 w 136"/>
                <a:gd name="T33" fmla="*/ 1053473523 h 140"/>
                <a:gd name="T34" fmla="*/ 603371304 w 136"/>
                <a:gd name="T35" fmla="*/ 905329347 h 140"/>
                <a:gd name="T36" fmla="*/ 737455102 w 136"/>
                <a:gd name="T37" fmla="*/ 905329347 h 140"/>
                <a:gd name="T38" fmla="*/ 737455102 w 136"/>
                <a:gd name="T39" fmla="*/ 1053473523 h 140"/>
                <a:gd name="T40" fmla="*/ 502809902 w 136"/>
                <a:gd name="T41" fmla="*/ 905329347 h 140"/>
                <a:gd name="T42" fmla="*/ 502809902 w 136"/>
                <a:gd name="T43" fmla="*/ 1053473523 h 140"/>
                <a:gd name="T44" fmla="*/ 326826002 w 136"/>
                <a:gd name="T45" fmla="*/ 1053473523 h 140"/>
                <a:gd name="T46" fmla="*/ 326826002 w 136"/>
                <a:gd name="T47" fmla="*/ 905329347 h 140"/>
                <a:gd name="T48" fmla="*/ 502809902 w 136"/>
                <a:gd name="T49" fmla="*/ 905329347 h 140"/>
                <a:gd name="T50" fmla="*/ 100561401 w 136"/>
                <a:gd name="T51" fmla="*/ 806566563 h 140"/>
                <a:gd name="T52" fmla="*/ 100561401 w 136"/>
                <a:gd name="T53" fmla="*/ 337441903 h 140"/>
                <a:gd name="T54" fmla="*/ 737455102 w 136"/>
                <a:gd name="T55" fmla="*/ 337441903 h 140"/>
                <a:gd name="T56" fmla="*/ 737455102 w 136"/>
                <a:gd name="T57" fmla="*/ 806566563 h 140"/>
                <a:gd name="T58" fmla="*/ 100561401 w 136"/>
                <a:gd name="T59" fmla="*/ 806566563 h 140"/>
                <a:gd name="T60" fmla="*/ 326826002 w 136"/>
                <a:gd name="T61" fmla="*/ 238676250 h 140"/>
                <a:gd name="T62" fmla="*/ 326826002 w 136"/>
                <a:gd name="T63" fmla="*/ 98762784 h 140"/>
                <a:gd name="T64" fmla="*/ 502809902 w 136"/>
                <a:gd name="T65" fmla="*/ 98762784 h 140"/>
                <a:gd name="T66" fmla="*/ 502809902 w 136"/>
                <a:gd name="T67" fmla="*/ 238676250 h 140"/>
                <a:gd name="T68" fmla="*/ 326826002 w 136"/>
                <a:gd name="T69" fmla="*/ 238676250 h 140"/>
                <a:gd name="T70" fmla="*/ 737455102 w 136"/>
                <a:gd name="T71" fmla="*/ 238676250 h 140"/>
                <a:gd name="T72" fmla="*/ 603371304 w 136"/>
                <a:gd name="T73" fmla="*/ 238676250 h 140"/>
                <a:gd name="T74" fmla="*/ 603371304 w 136"/>
                <a:gd name="T75" fmla="*/ 98762784 h 140"/>
                <a:gd name="T76" fmla="*/ 737455102 w 136"/>
                <a:gd name="T77" fmla="*/ 98762784 h 140"/>
                <a:gd name="T78" fmla="*/ 737455102 w 136"/>
                <a:gd name="T79" fmla="*/ 238676250 h 140"/>
                <a:gd name="T80" fmla="*/ 100561401 w 136"/>
                <a:gd name="T81" fmla="*/ 98762784 h 140"/>
                <a:gd name="T82" fmla="*/ 226264601 w 136"/>
                <a:gd name="T83" fmla="*/ 98762784 h 140"/>
                <a:gd name="T84" fmla="*/ 226264601 w 136"/>
                <a:gd name="T85" fmla="*/ 238676250 h 140"/>
                <a:gd name="T86" fmla="*/ 100561401 w 136"/>
                <a:gd name="T87" fmla="*/ 238676250 h 140"/>
                <a:gd name="T88" fmla="*/ 100561401 w 136"/>
                <a:gd name="T89" fmla="*/ 98762784 h 140"/>
                <a:gd name="T90" fmla="*/ 100561401 w 136"/>
                <a:gd name="T91" fmla="*/ 905329347 h 140"/>
                <a:gd name="T92" fmla="*/ 226264601 w 136"/>
                <a:gd name="T93" fmla="*/ 905329347 h 140"/>
                <a:gd name="T94" fmla="*/ 226264601 w 136"/>
                <a:gd name="T95" fmla="*/ 1053473523 h 140"/>
                <a:gd name="T96" fmla="*/ 100561401 w 136"/>
                <a:gd name="T97" fmla="*/ 1053473523 h 140"/>
                <a:gd name="T98" fmla="*/ 100561401 w 136"/>
                <a:gd name="T99" fmla="*/ 905329347 h 140"/>
                <a:gd name="T100" fmla="*/ 1039142201 w 136"/>
                <a:gd name="T101" fmla="*/ 1053473523 h 140"/>
                <a:gd name="T102" fmla="*/ 838016504 w 136"/>
                <a:gd name="T103" fmla="*/ 1053473523 h 140"/>
                <a:gd name="T104" fmla="*/ 838016504 w 136"/>
                <a:gd name="T105" fmla="*/ 855947955 h 140"/>
                <a:gd name="T106" fmla="*/ 838016504 w 136"/>
                <a:gd name="T107" fmla="*/ 370361875 h 140"/>
                <a:gd name="T108" fmla="*/ 1039142201 w 136"/>
                <a:gd name="T109" fmla="*/ 370361875 h 140"/>
                <a:gd name="T110" fmla="*/ 1039142201 w 136"/>
                <a:gd name="T111" fmla="*/ 1053473523 h 1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36" h="140">
                  <a:moveTo>
                    <a:pt x="130" y="33"/>
                  </a:moveTo>
                  <a:cubicBezTo>
                    <a:pt x="100" y="33"/>
                    <a:pt x="100" y="33"/>
                    <a:pt x="100" y="33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2"/>
                    <a:pt x="97" y="0"/>
                    <a:pt x="9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2" y="140"/>
                    <a:pt x="6" y="140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4" y="140"/>
                    <a:pt x="136" y="137"/>
                    <a:pt x="136" y="134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6"/>
                    <a:pt x="134" y="33"/>
                    <a:pt x="130" y="33"/>
                  </a:cubicBezTo>
                  <a:close/>
                  <a:moveTo>
                    <a:pt x="88" y="128"/>
                  </a:moveTo>
                  <a:cubicBezTo>
                    <a:pt x="72" y="128"/>
                    <a:pt x="72" y="128"/>
                    <a:pt x="72" y="128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88" y="110"/>
                    <a:pt x="88" y="110"/>
                    <a:pt x="88" y="110"/>
                  </a:cubicBezTo>
                  <a:lnTo>
                    <a:pt x="88" y="128"/>
                  </a:lnTo>
                  <a:close/>
                  <a:moveTo>
                    <a:pt x="60" y="110"/>
                  </a:moveTo>
                  <a:cubicBezTo>
                    <a:pt x="60" y="128"/>
                    <a:pt x="60" y="128"/>
                    <a:pt x="60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10"/>
                    <a:pt x="39" y="110"/>
                    <a:pt x="39" y="110"/>
                  </a:cubicBezTo>
                  <a:lnTo>
                    <a:pt x="60" y="110"/>
                  </a:lnTo>
                  <a:close/>
                  <a:moveTo>
                    <a:pt x="12" y="98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98"/>
                    <a:pt x="88" y="98"/>
                    <a:pt x="88" y="98"/>
                  </a:cubicBezTo>
                  <a:lnTo>
                    <a:pt x="12" y="98"/>
                  </a:lnTo>
                  <a:close/>
                  <a:moveTo>
                    <a:pt x="39" y="29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29"/>
                    <a:pt x="60" y="29"/>
                    <a:pt x="60" y="29"/>
                  </a:cubicBezTo>
                  <a:lnTo>
                    <a:pt x="39" y="29"/>
                  </a:lnTo>
                  <a:close/>
                  <a:moveTo>
                    <a:pt x="88" y="29"/>
                  </a:moveTo>
                  <a:cubicBezTo>
                    <a:pt x="72" y="29"/>
                    <a:pt x="72" y="29"/>
                    <a:pt x="72" y="29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88" y="12"/>
                    <a:pt x="88" y="12"/>
                    <a:pt x="88" y="12"/>
                  </a:cubicBezTo>
                  <a:lnTo>
                    <a:pt x="88" y="29"/>
                  </a:lnTo>
                  <a:close/>
                  <a:moveTo>
                    <a:pt x="12" y="12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12" y="12"/>
                  </a:lnTo>
                  <a:close/>
                  <a:moveTo>
                    <a:pt x="12" y="110"/>
                  </a:moveTo>
                  <a:cubicBezTo>
                    <a:pt x="27" y="110"/>
                    <a:pt x="27" y="110"/>
                    <a:pt x="27" y="110"/>
                  </a:cubicBezTo>
                  <a:cubicBezTo>
                    <a:pt x="27" y="128"/>
                    <a:pt x="27" y="128"/>
                    <a:pt x="27" y="128"/>
                  </a:cubicBezTo>
                  <a:cubicBezTo>
                    <a:pt x="12" y="128"/>
                    <a:pt x="12" y="128"/>
                    <a:pt x="12" y="128"/>
                  </a:cubicBezTo>
                  <a:lnTo>
                    <a:pt x="12" y="110"/>
                  </a:lnTo>
                  <a:close/>
                  <a:moveTo>
                    <a:pt x="124" y="128"/>
                  </a:moveTo>
                  <a:cubicBezTo>
                    <a:pt x="100" y="128"/>
                    <a:pt x="100" y="128"/>
                    <a:pt x="100" y="128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24" y="45"/>
                    <a:pt x="124" y="45"/>
                    <a:pt x="124" y="45"/>
                  </a:cubicBezTo>
                  <a:lnTo>
                    <a:pt x="124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Group 20"/>
            <p:cNvGrpSpPr/>
            <p:nvPr/>
          </p:nvGrpSpPr>
          <p:grpSpPr bwMode="auto">
            <a:xfrm>
              <a:off x="4814888" y="3778250"/>
              <a:ext cx="495300" cy="398830"/>
              <a:chOff x="0" y="0"/>
              <a:chExt cx="276" cy="222"/>
            </a:xfrm>
          </p:grpSpPr>
          <p:sp>
            <p:nvSpPr>
              <p:cNvPr id="26" name="Freeform 21"/>
              <p:cNvSpPr>
                <a:spLocks noChangeArrowheads="1"/>
              </p:cNvSpPr>
              <p:nvPr/>
            </p:nvSpPr>
            <p:spPr bwMode="auto">
              <a:xfrm rot="18900000">
                <a:off x="0" y="0"/>
                <a:ext cx="276" cy="203"/>
              </a:xfrm>
              <a:custGeom>
                <a:avLst/>
                <a:gdLst>
                  <a:gd name="T0" fmla="*/ 424 w 138"/>
                  <a:gd name="T1" fmla="*/ 149 h 101"/>
                  <a:gd name="T2" fmla="*/ 400 w 138"/>
                  <a:gd name="T3" fmla="*/ 153 h 101"/>
                  <a:gd name="T4" fmla="*/ 400 w 138"/>
                  <a:gd name="T5" fmla="*/ 141 h 101"/>
                  <a:gd name="T6" fmla="*/ 264 w 138"/>
                  <a:gd name="T7" fmla="*/ 0 h 101"/>
                  <a:gd name="T8" fmla="*/ 128 w 138"/>
                  <a:gd name="T9" fmla="*/ 117 h 101"/>
                  <a:gd name="T10" fmla="*/ 88 w 138"/>
                  <a:gd name="T11" fmla="*/ 121 h 101"/>
                  <a:gd name="T12" fmla="*/ 88 w 138"/>
                  <a:gd name="T13" fmla="*/ 121 h 101"/>
                  <a:gd name="T14" fmla="*/ 32 w 138"/>
                  <a:gd name="T15" fmla="*/ 207 h 101"/>
                  <a:gd name="T16" fmla="*/ 40 w 138"/>
                  <a:gd name="T17" fmla="*/ 243 h 101"/>
                  <a:gd name="T18" fmla="*/ 0 w 138"/>
                  <a:gd name="T19" fmla="*/ 320 h 101"/>
                  <a:gd name="T20" fmla="*/ 88 w 138"/>
                  <a:gd name="T21" fmla="*/ 408 h 101"/>
                  <a:gd name="T22" fmla="*/ 180 w 138"/>
                  <a:gd name="T23" fmla="*/ 408 h 101"/>
                  <a:gd name="T24" fmla="*/ 204 w 138"/>
                  <a:gd name="T25" fmla="*/ 384 h 101"/>
                  <a:gd name="T26" fmla="*/ 180 w 138"/>
                  <a:gd name="T27" fmla="*/ 360 h 101"/>
                  <a:gd name="T28" fmla="*/ 88 w 138"/>
                  <a:gd name="T29" fmla="*/ 360 h 101"/>
                  <a:gd name="T30" fmla="*/ 48 w 138"/>
                  <a:gd name="T31" fmla="*/ 320 h 101"/>
                  <a:gd name="T32" fmla="*/ 80 w 138"/>
                  <a:gd name="T33" fmla="*/ 279 h 101"/>
                  <a:gd name="T34" fmla="*/ 100 w 138"/>
                  <a:gd name="T35" fmla="*/ 263 h 101"/>
                  <a:gd name="T36" fmla="*/ 92 w 138"/>
                  <a:gd name="T37" fmla="*/ 235 h 101"/>
                  <a:gd name="T38" fmla="*/ 80 w 138"/>
                  <a:gd name="T39" fmla="*/ 207 h 101"/>
                  <a:gd name="T40" fmla="*/ 104 w 138"/>
                  <a:gd name="T41" fmla="*/ 165 h 101"/>
                  <a:gd name="T42" fmla="*/ 104 w 138"/>
                  <a:gd name="T43" fmla="*/ 165 h 101"/>
                  <a:gd name="T44" fmla="*/ 140 w 138"/>
                  <a:gd name="T45" fmla="*/ 169 h 101"/>
                  <a:gd name="T46" fmla="*/ 164 w 138"/>
                  <a:gd name="T47" fmla="*/ 169 h 101"/>
                  <a:gd name="T48" fmla="*/ 172 w 138"/>
                  <a:gd name="T49" fmla="*/ 145 h 101"/>
                  <a:gd name="T50" fmla="*/ 172 w 138"/>
                  <a:gd name="T51" fmla="*/ 141 h 101"/>
                  <a:gd name="T52" fmla="*/ 172 w 138"/>
                  <a:gd name="T53" fmla="*/ 141 h 101"/>
                  <a:gd name="T54" fmla="*/ 264 w 138"/>
                  <a:gd name="T55" fmla="*/ 48 h 101"/>
                  <a:gd name="T56" fmla="*/ 352 w 138"/>
                  <a:gd name="T57" fmla="*/ 141 h 101"/>
                  <a:gd name="T58" fmla="*/ 336 w 138"/>
                  <a:gd name="T59" fmla="*/ 185 h 101"/>
                  <a:gd name="T60" fmla="*/ 344 w 138"/>
                  <a:gd name="T61" fmla="*/ 219 h 101"/>
                  <a:gd name="T62" fmla="*/ 372 w 138"/>
                  <a:gd name="T63" fmla="*/ 219 h 101"/>
                  <a:gd name="T64" fmla="*/ 424 w 138"/>
                  <a:gd name="T65" fmla="*/ 197 h 101"/>
                  <a:gd name="T66" fmla="*/ 504 w 138"/>
                  <a:gd name="T67" fmla="*/ 279 h 101"/>
                  <a:gd name="T68" fmla="*/ 424 w 138"/>
                  <a:gd name="T69" fmla="*/ 360 h 101"/>
                  <a:gd name="T70" fmla="*/ 372 w 138"/>
                  <a:gd name="T71" fmla="*/ 360 h 101"/>
                  <a:gd name="T72" fmla="*/ 348 w 138"/>
                  <a:gd name="T73" fmla="*/ 384 h 101"/>
                  <a:gd name="T74" fmla="*/ 372 w 138"/>
                  <a:gd name="T75" fmla="*/ 408 h 101"/>
                  <a:gd name="T76" fmla="*/ 424 w 138"/>
                  <a:gd name="T77" fmla="*/ 408 h 101"/>
                  <a:gd name="T78" fmla="*/ 552 w 138"/>
                  <a:gd name="T79" fmla="*/ 279 h 101"/>
                  <a:gd name="T80" fmla="*/ 424 w 138"/>
                  <a:gd name="T81" fmla="*/ 149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8" h="101">
                    <a:moveTo>
                      <a:pt x="106" y="37"/>
                    </a:moveTo>
                    <a:cubicBezTo>
                      <a:pt x="104" y="37"/>
                      <a:pt x="102" y="37"/>
                      <a:pt x="100" y="38"/>
                    </a:cubicBezTo>
                    <a:cubicBezTo>
                      <a:pt x="100" y="37"/>
                      <a:pt x="100" y="36"/>
                      <a:pt x="100" y="35"/>
                    </a:cubicBezTo>
                    <a:cubicBezTo>
                      <a:pt x="100" y="16"/>
                      <a:pt x="84" y="0"/>
                      <a:pt x="66" y="0"/>
                    </a:cubicBezTo>
                    <a:cubicBezTo>
                      <a:pt x="49" y="0"/>
                      <a:pt x="35" y="13"/>
                      <a:pt x="32" y="29"/>
                    </a:cubicBezTo>
                    <a:cubicBezTo>
                      <a:pt x="28" y="28"/>
                      <a:pt x="25" y="29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13" y="33"/>
                      <a:pt x="8" y="42"/>
                      <a:pt x="8" y="51"/>
                    </a:cubicBezTo>
                    <a:cubicBezTo>
                      <a:pt x="8" y="54"/>
                      <a:pt x="8" y="57"/>
                      <a:pt x="10" y="60"/>
                    </a:cubicBezTo>
                    <a:cubicBezTo>
                      <a:pt x="4" y="64"/>
                      <a:pt x="0" y="71"/>
                      <a:pt x="0" y="79"/>
                    </a:cubicBezTo>
                    <a:cubicBezTo>
                      <a:pt x="0" y="91"/>
                      <a:pt x="10" y="101"/>
                      <a:pt x="22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8" y="101"/>
                      <a:pt x="51" y="98"/>
                      <a:pt x="51" y="95"/>
                    </a:cubicBezTo>
                    <a:cubicBezTo>
                      <a:pt x="51" y="92"/>
                      <a:pt x="48" y="89"/>
                      <a:pt x="45" y="89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16" y="89"/>
                      <a:pt x="12" y="84"/>
                      <a:pt x="12" y="79"/>
                    </a:cubicBezTo>
                    <a:cubicBezTo>
                      <a:pt x="12" y="74"/>
                      <a:pt x="16" y="70"/>
                      <a:pt x="20" y="69"/>
                    </a:cubicBezTo>
                    <a:cubicBezTo>
                      <a:pt x="23" y="69"/>
                      <a:pt x="25" y="67"/>
                      <a:pt x="25" y="65"/>
                    </a:cubicBezTo>
                    <a:cubicBezTo>
                      <a:pt x="26" y="62"/>
                      <a:pt x="25" y="60"/>
                      <a:pt x="23" y="58"/>
                    </a:cubicBezTo>
                    <a:cubicBezTo>
                      <a:pt x="21" y="57"/>
                      <a:pt x="20" y="54"/>
                      <a:pt x="20" y="51"/>
                    </a:cubicBezTo>
                    <a:cubicBezTo>
                      <a:pt x="20" y="47"/>
                      <a:pt x="22" y="43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40"/>
                      <a:pt x="32" y="40"/>
                      <a:pt x="35" y="42"/>
                    </a:cubicBezTo>
                    <a:cubicBezTo>
                      <a:pt x="36" y="43"/>
                      <a:pt x="39" y="43"/>
                      <a:pt x="41" y="42"/>
                    </a:cubicBezTo>
                    <a:cubicBezTo>
                      <a:pt x="43" y="41"/>
                      <a:pt x="44" y="39"/>
                      <a:pt x="43" y="36"/>
                    </a:cubicBezTo>
                    <a:cubicBezTo>
                      <a:pt x="43" y="36"/>
                      <a:pt x="43" y="36"/>
                      <a:pt x="43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22"/>
                      <a:pt x="53" y="12"/>
                      <a:pt x="66" y="12"/>
                    </a:cubicBezTo>
                    <a:cubicBezTo>
                      <a:pt x="78" y="12"/>
                      <a:pt x="88" y="22"/>
                      <a:pt x="88" y="35"/>
                    </a:cubicBezTo>
                    <a:cubicBezTo>
                      <a:pt x="88" y="39"/>
                      <a:pt x="87" y="43"/>
                      <a:pt x="84" y="46"/>
                    </a:cubicBezTo>
                    <a:cubicBezTo>
                      <a:pt x="83" y="49"/>
                      <a:pt x="83" y="52"/>
                      <a:pt x="86" y="54"/>
                    </a:cubicBezTo>
                    <a:cubicBezTo>
                      <a:pt x="88" y="56"/>
                      <a:pt x="91" y="56"/>
                      <a:pt x="93" y="54"/>
                    </a:cubicBezTo>
                    <a:cubicBezTo>
                      <a:pt x="96" y="52"/>
                      <a:pt x="100" y="49"/>
                      <a:pt x="106" y="49"/>
                    </a:cubicBezTo>
                    <a:cubicBezTo>
                      <a:pt x="117" y="49"/>
                      <a:pt x="126" y="58"/>
                      <a:pt x="126" y="69"/>
                    </a:cubicBezTo>
                    <a:cubicBezTo>
                      <a:pt x="126" y="80"/>
                      <a:pt x="117" y="89"/>
                      <a:pt x="106" y="89"/>
                    </a:cubicBezTo>
                    <a:cubicBezTo>
                      <a:pt x="93" y="89"/>
                      <a:pt x="93" y="89"/>
                      <a:pt x="93" y="89"/>
                    </a:cubicBezTo>
                    <a:cubicBezTo>
                      <a:pt x="90" y="89"/>
                      <a:pt x="87" y="92"/>
                      <a:pt x="87" y="95"/>
                    </a:cubicBezTo>
                    <a:cubicBezTo>
                      <a:pt x="87" y="98"/>
                      <a:pt x="90" y="101"/>
                      <a:pt x="93" y="101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24" y="101"/>
                      <a:pt x="138" y="87"/>
                      <a:pt x="138" y="69"/>
                    </a:cubicBezTo>
                    <a:cubicBezTo>
                      <a:pt x="138" y="51"/>
                      <a:pt x="124" y="37"/>
                      <a:pt x="106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22"/>
              <p:cNvSpPr>
                <a:spLocks noChangeArrowheads="1"/>
              </p:cNvSpPr>
              <p:nvPr/>
            </p:nvSpPr>
            <p:spPr bwMode="auto">
              <a:xfrm rot="18900000">
                <a:off x="121" y="56"/>
                <a:ext cx="108" cy="166"/>
              </a:xfrm>
              <a:custGeom>
                <a:avLst/>
                <a:gdLst>
                  <a:gd name="T0" fmla="*/ 172 w 54"/>
                  <a:gd name="T1" fmla="*/ 212 h 83"/>
                  <a:gd name="T2" fmla="*/ 132 w 54"/>
                  <a:gd name="T3" fmla="*/ 252 h 83"/>
                  <a:gd name="T4" fmla="*/ 132 w 54"/>
                  <a:gd name="T5" fmla="*/ 24 h 83"/>
                  <a:gd name="T6" fmla="*/ 108 w 54"/>
                  <a:gd name="T7" fmla="*/ 0 h 83"/>
                  <a:gd name="T8" fmla="*/ 84 w 54"/>
                  <a:gd name="T9" fmla="*/ 24 h 83"/>
                  <a:gd name="T10" fmla="*/ 84 w 54"/>
                  <a:gd name="T11" fmla="*/ 252 h 83"/>
                  <a:gd name="T12" fmla="*/ 44 w 54"/>
                  <a:gd name="T13" fmla="*/ 212 h 83"/>
                  <a:gd name="T14" fmla="*/ 8 w 54"/>
                  <a:gd name="T15" fmla="*/ 212 h 83"/>
                  <a:gd name="T16" fmla="*/ 8 w 54"/>
                  <a:gd name="T17" fmla="*/ 244 h 83"/>
                  <a:gd name="T18" fmla="*/ 92 w 54"/>
                  <a:gd name="T19" fmla="*/ 328 h 83"/>
                  <a:gd name="T20" fmla="*/ 108 w 54"/>
                  <a:gd name="T21" fmla="*/ 332 h 83"/>
                  <a:gd name="T22" fmla="*/ 124 w 54"/>
                  <a:gd name="T23" fmla="*/ 328 h 83"/>
                  <a:gd name="T24" fmla="*/ 208 w 54"/>
                  <a:gd name="T25" fmla="*/ 244 h 83"/>
                  <a:gd name="T26" fmla="*/ 208 w 54"/>
                  <a:gd name="T27" fmla="*/ 212 h 83"/>
                  <a:gd name="T28" fmla="*/ 172 w 54"/>
                  <a:gd name="T29" fmla="*/ 212 h 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4" h="83">
                    <a:moveTo>
                      <a:pt x="43" y="53"/>
                    </a:move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2"/>
                      <a:pt x="30" y="0"/>
                      <a:pt x="27" y="0"/>
                    </a:cubicBezTo>
                    <a:cubicBezTo>
                      <a:pt x="24" y="0"/>
                      <a:pt x="21" y="2"/>
                      <a:pt x="21" y="6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8" y="50"/>
                      <a:pt x="5" y="50"/>
                      <a:pt x="2" y="53"/>
                    </a:cubicBezTo>
                    <a:cubicBezTo>
                      <a:pt x="0" y="55"/>
                      <a:pt x="0" y="59"/>
                      <a:pt x="2" y="61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4" y="83"/>
                      <a:pt x="25" y="83"/>
                      <a:pt x="27" y="83"/>
                    </a:cubicBezTo>
                    <a:cubicBezTo>
                      <a:pt x="28" y="83"/>
                      <a:pt x="30" y="83"/>
                      <a:pt x="31" y="82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4" y="59"/>
                      <a:pt x="54" y="55"/>
                      <a:pt x="52" y="53"/>
                    </a:cubicBezTo>
                    <a:cubicBezTo>
                      <a:pt x="49" y="50"/>
                      <a:pt x="45" y="50"/>
                      <a:pt x="43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Freeform 23"/>
            <p:cNvSpPr>
              <a:spLocks noEditPoints="1" noChangeArrowheads="1"/>
            </p:cNvSpPr>
            <p:nvPr/>
          </p:nvSpPr>
          <p:spPr bwMode="auto">
            <a:xfrm rot="18900000">
              <a:off x="6210299" y="5181600"/>
              <a:ext cx="438150" cy="465138"/>
            </a:xfrm>
            <a:custGeom>
              <a:avLst/>
              <a:gdLst>
                <a:gd name="T0" fmla="*/ 1222982868 w 132"/>
                <a:gd name="T1" fmla="*/ 618151790 h 140"/>
                <a:gd name="T2" fmla="*/ 1134841693 w 132"/>
                <a:gd name="T3" fmla="*/ 618151790 h 140"/>
                <a:gd name="T4" fmla="*/ 1134841693 w 132"/>
                <a:gd name="T5" fmla="*/ 408421066 h 140"/>
                <a:gd name="T6" fmla="*/ 727179631 w 132"/>
                <a:gd name="T7" fmla="*/ 0 h 140"/>
                <a:gd name="T8" fmla="*/ 319517568 w 132"/>
                <a:gd name="T9" fmla="*/ 408421066 h 140"/>
                <a:gd name="T10" fmla="*/ 319517568 w 132"/>
                <a:gd name="T11" fmla="*/ 607114730 h 140"/>
                <a:gd name="T12" fmla="*/ 231376393 w 132"/>
                <a:gd name="T13" fmla="*/ 607114730 h 140"/>
                <a:gd name="T14" fmla="*/ 0 w 132"/>
                <a:gd name="T15" fmla="*/ 838919574 h 140"/>
                <a:gd name="T16" fmla="*/ 231376393 w 132"/>
                <a:gd name="T17" fmla="*/ 1070727742 h 140"/>
                <a:gd name="T18" fmla="*/ 451732650 w 132"/>
                <a:gd name="T19" fmla="*/ 1070727742 h 140"/>
                <a:gd name="T20" fmla="*/ 451732650 w 132"/>
                <a:gd name="T21" fmla="*/ 629192173 h 140"/>
                <a:gd name="T22" fmla="*/ 451732650 w 132"/>
                <a:gd name="T23" fmla="*/ 607114730 h 140"/>
                <a:gd name="T24" fmla="*/ 451732650 w 132"/>
                <a:gd name="T25" fmla="*/ 408421066 h 140"/>
                <a:gd name="T26" fmla="*/ 727179631 w 132"/>
                <a:gd name="T27" fmla="*/ 132461335 h 140"/>
                <a:gd name="T28" fmla="*/ 1002626611 w 132"/>
                <a:gd name="T29" fmla="*/ 408421066 h 140"/>
                <a:gd name="T30" fmla="*/ 1002626611 w 132"/>
                <a:gd name="T31" fmla="*/ 618151790 h 140"/>
                <a:gd name="T32" fmla="*/ 1002626611 w 132"/>
                <a:gd name="T33" fmla="*/ 651266293 h 140"/>
                <a:gd name="T34" fmla="*/ 1002626611 w 132"/>
                <a:gd name="T35" fmla="*/ 1015535795 h 140"/>
                <a:gd name="T36" fmla="*/ 1002626611 w 132"/>
                <a:gd name="T37" fmla="*/ 1081768124 h 140"/>
                <a:gd name="T38" fmla="*/ 1002626611 w 132"/>
                <a:gd name="T39" fmla="*/ 1203189077 h 140"/>
                <a:gd name="T40" fmla="*/ 892448483 w 132"/>
                <a:gd name="T41" fmla="*/ 1313572969 h 140"/>
                <a:gd name="T42" fmla="*/ 870411530 w 132"/>
                <a:gd name="T43" fmla="*/ 1313572969 h 140"/>
                <a:gd name="T44" fmla="*/ 727179631 w 132"/>
                <a:gd name="T45" fmla="*/ 1214229459 h 140"/>
                <a:gd name="T46" fmla="*/ 561910778 w 132"/>
                <a:gd name="T47" fmla="*/ 1379805298 h 140"/>
                <a:gd name="T48" fmla="*/ 727179631 w 132"/>
                <a:gd name="T49" fmla="*/ 1545381136 h 140"/>
                <a:gd name="T50" fmla="*/ 870411530 w 132"/>
                <a:gd name="T51" fmla="*/ 1446034304 h 140"/>
                <a:gd name="T52" fmla="*/ 892448483 w 132"/>
                <a:gd name="T53" fmla="*/ 1446034304 h 140"/>
                <a:gd name="T54" fmla="*/ 1134841693 w 132"/>
                <a:gd name="T55" fmla="*/ 1203189077 h 140"/>
                <a:gd name="T56" fmla="*/ 1134841693 w 132"/>
                <a:gd name="T57" fmla="*/ 1081768124 h 140"/>
                <a:gd name="T58" fmla="*/ 1222982868 w 132"/>
                <a:gd name="T59" fmla="*/ 1081768124 h 140"/>
                <a:gd name="T60" fmla="*/ 1454359261 w 132"/>
                <a:gd name="T61" fmla="*/ 849959957 h 140"/>
                <a:gd name="T62" fmla="*/ 1222982868 w 132"/>
                <a:gd name="T63" fmla="*/ 618151790 h 140"/>
                <a:gd name="T64" fmla="*/ 319517568 w 132"/>
                <a:gd name="T65" fmla="*/ 938266406 h 140"/>
                <a:gd name="T66" fmla="*/ 231376393 w 132"/>
                <a:gd name="T67" fmla="*/ 938266406 h 140"/>
                <a:gd name="T68" fmla="*/ 132215082 w 132"/>
                <a:gd name="T69" fmla="*/ 838919574 h 140"/>
                <a:gd name="T70" fmla="*/ 231376393 w 132"/>
                <a:gd name="T71" fmla="*/ 739576065 h 140"/>
                <a:gd name="T72" fmla="*/ 319517568 w 132"/>
                <a:gd name="T73" fmla="*/ 739576065 h 140"/>
                <a:gd name="T74" fmla="*/ 319517568 w 132"/>
                <a:gd name="T75" fmla="*/ 938266406 h 140"/>
                <a:gd name="T76" fmla="*/ 1222982868 w 132"/>
                <a:gd name="T77" fmla="*/ 949306789 h 140"/>
                <a:gd name="T78" fmla="*/ 1134841693 w 132"/>
                <a:gd name="T79" fmla="*/ 949306789 h 140"/>
                <a:gd name="T80" fmla="*/ 1134841693 w 132"/>
                <a:gd name="T81" fmla="*/ 750613125 h 140"/>
                <a:gd name="T82" fmla="*/ 1222982868 w 132"/>
                <a:gd name="T83" fmla="*/ 750613125 h 140"/>
                <a:gd name="T84" fmla="*/ 1322144180 w 132"/>
                <a:gd name="T85" fmla="*/ 849959957 h 140"/>
                <a:gd name="T86" fmla="*/ 1222982868 w 132"/>
                <a:gd name="T87" fmla="*/ 949306789 h 1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2" h="140">
                  <a:moveTo>
                    <a:pt x="111" y="56"/>
                  </a:moveTo>
                  <a:cubicBezTo>
                    <a:pt x="103" y="56"/>
                    <a:pt x="103" y="56"/>
                    <a:pt x="103" y="5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16"/>
                    <a:pt x="86" y="0"/>
                    <a:pt x="66" y="0"/>
                  </a:cubicBezTo>
                  <a:cubicBezTo>
                    <a:pt x="46" y="0"/>
                    <a:pt x="29" y="16"/>
                    <a:pt x="29" y="37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9" y="55"/>
                    <a:pt x="0" y="65"/>
                    <a:pt x="0" y="76"/>
                  </a:cubicBezTo>
                  <a:cubicBezTo>
                    <a:pt x="0" y="88"/>
                    <a:pt x="9" y="97"/>
                    <a:pt x="21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23"/>
                    <a:pt x="52" y="12"/>
                    <a:pt x="66" y="12"/>
                  </a:cubicBezTo>
                  <a:cubicBezTo>
                    <a:pt x="80" y="12"/>
                    <a:pt x="91" y="23"/>
                    <a:pt x="91" y="37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1" y="114"/>
                    <a:pt x="86" y="119"/>
                    <a:pt x="81" y="119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77" y="114"/>
                    <a:pt x="72" y="110"/>
                    <a:pt x="66" y="110"/>
                  </a:cubicBezTo>
                  <a:cubicBezTo>
                    <a:pt x="58" y="110"/>
                    <a:pt x="51" y="117"/>
                    <a:pt x="51" y="125"/>
                  </a:cubicBezTo>
                  <a:cubicBezTo>
                    <a:pt x="51" y="133"/>
                    <a:pt x="58" y="140"/>
                    <a:pt x="66" y="140"/>
                  </a:cubicBezTo>
                  <a:cubicBezTo>
                    <a:pt x="72" y="140"/>
                    <a:pt x="77" y="136"/>
                    <a:pt x="79" y="131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93" y="131"/>
                    <a:pt x="103" y="121"/>
                    <a:pt x="103" y="109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11" y="98"/>
                    <a:pt x="111" y="98"/>
                    <a:pt x="111" y="98"/>
                  </a:cubicBezTo>
                  <a:cubicBezTo>
                    <a:pt x="123" y="98"/>
                    <a:pt x="132" y="89"/>
                    <a:pt x="132" y="77"/>
                  </a:cubicBezTo>
                  <a:cubicBezTo>
                    <a:pt x="132" y="66"/>
                    <a:pt x="123" y="56"/>
                    <a:pt x="111" y="56"/>
                  </a:cubicBezTo>
                  <a:close/>
                  <a:moveTo>
                    <a:pt x="29" y="85"/>
                  </a:moveTo>
                  <a:cubicBezTo>
                    <a:pt x="21" y="85"/>
                    <a:pt x="21" y="85"/>
                    <a:pt x="21" y="85"/>
                  </a:cubicBezTo>
                  <a:cubicBezTo>
                    <a:pt x="16" y="85"/>
                    <a:pt x="12" y="81"/>
                    <a:pt x="12" y="76"/>
                  </a:cubicBezTo>
                  <a:cubicBezTo>
                    <a:pt x="12" y="71"/>
                    <a:pt x="16" y="67"/>
                    <a:pt x="21" y="67"/>
                  </a:cubicBezTo>
                  <a:cubicBezTo>
                    <a:pt x="29" y="67"/>
                    <a:pt x="29" y="67"/>
                    <a:pt x="29" y="67"/>
                  </a:cubicBezTo>
                  <a:lnTo>
                    <a:pt x="29" y="85"/>
                  </a:lnTo>
                  <a:close/>
                  <a:moveTo>
                    <a:pt x="111" y="86"/>
                  </a:moveTo>
                  <a:cubicBezTo>
                    <a:pt x="103" y="86"/>
                    <a:pt x="103" y="86"/>
                    <a:pt x="103" y="86"/>
                  </a:cubicBezTo>
                  <a:cubicBezTo>
                    <a:pt x="103" y="68"/>
                    <a:pt x="103" y="68"/>
                    <a:pt x="103" y="68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16" y="68"/>
                    <a:pt x="120" y="72"/>
                    <a:pt x="120" y="77"/>
                  </a:cubicBezTo>
                  <a:cubicBezTo>
                    <a:pt x="120" y="82"/>
                    <a:pt x="116" y="86"/>
                    <a:pt x="111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Group 24"/>
            <p:cNvGrpSpPr/>
            <p:nvPr/>
          </p:nvGrpSpPr>
          <p:grpSpPr bwMode="auto">
            <a:xfrm>
              <a:off x="7593013" y="3813175"/>
              <a:ext cx="431800" cy="371475"/>
              <a:chOff x="0" y="0"/>
              <a:chExt cx="280" cy="240"/>
            </a:xfrm>
          </p:grpSpPr>
          <p:sp>
            <p:nvSpPr>
              <p:cNvPr id="24" name="Freeform 25"/>
              <p:cNvSpPr>
                <a:spLocks noEditPoints="1" noChangeArrowheads="1"/>
              </p:cNvSpPr>
              <p:nvPr/>
            </p:nvSpPr>
            <p:spPr bwMode="auto">
              <a:xfrm rot="18900000">
                <a:off x="0" y="0"/>
                <a:ext cx="280" cy="240"/>
              </a:xfrm>
              <a:custGeom>
                <a:avLst/>
                <a:gdLst>
                  <a:gd name="T0" fmla="*/ 488 w 140"/>
                  <a:gd name="T1" fmla="*/ 80 h 120"/>
                  <a:gd name="T2" fmla="*/ 400 w 140"/>
                  <a:gd name="T3" fmla="*/ 80 h 120"/>
                  <a:gd name="T4" fmla="*/ 400 w 140"/>
                  <a:gd name="T5" fmla="*/ 72 h 120"/>
                  <a:gd name="T6" fmla="*/ 400 w 140"/>
                  <a:gd name="T7" fmla="*/ 60 h 120"/>
                  <a:gd name="T8" fmla="*/ 340 w 140"/>
                  <a:gd name="T9" fmla="*/ 0 h 120"/>
                  <a:gd name="T10" fmla="*/ 280 w 140"/>
                  <a:gd name="T11" fmla="*/ 0 h 120"/>
                  <a:gd name="T12" fmla="*/ 224 w 140"/>
                  <a:gd name="T13" fmla="*/ 60 h 120"/>
                  <a:gd name="T14" fmla="*/ 224 w 140"/>
                  <a:gd name="T15" fmla="*/ 80 h 120"/>
                  <a:gd name="T16" fmla="*/ 72 w 140"/>
                  <a:gd name="T17" fmla="*/ 80 h 120"/>
                  <a:gd name="T18" fmla="*/ 0 w 140"/>
                  <a:gd name="T19" fmla="*/ 152 h 120"/>
                  <a:gd name="T20" fmla="*/ 0 w 140"/>
                  <a:gd name="T21" fmla="*/ 404 h 120"/>
                  <a:gd name="T22" fmla="*/ 72 w 140"/>
                  <a:gd name="T23" fmla="*/ 480 h 120"/>
                  <a:gd name="T24" fmla="*/ 488 w 140"/>
                  <a:gd name="T25" fmla="*/ 480 h 120"/>
                  <a:gd name="T26" fmla="*/ 560 w 140"/>
                  <a:gd name="T27" fmla="*/ 404 h 120"/>
                  <a:gd name="T28" fmla="*/ 560 w 140"/>
                  <a:gd name="T29" fmla="*/ 152 h 120"/>
                  <a:gd name="T30" fmla="*/ 488 w 140"/>
                  <a:gd name="T31" fmla="*/ 80 h 120"/>
                  <a:gd name="T32" fmla="*/ 48 w 140"/>
                  <a:gd name="T33" fmla="*/ 404 h 120"/>
                  <a:gd name="T34" fmla="*/ 48 w 140"/>
                  <a:gd name="T35" fmla="*/ 152 h 120"/>
                  <a:gd name="T36" fmla="*/ 72 w 140"/>
                  <a:gd name="T37" fmla="*/ 128 h 120"/>
                  <a:gd name="T38" fmla="*/ 132 w 140"/>
                  <a:gd name="T39" fmla="*/ 128 h 120"/>
                  <a:gd name="T40" fmla="*/ 132 w 140"/>
                  <a:gd name="T41" fmla="*/ 432 h 120"/>
                  <a:gd name="T42" fmla="*/ 72 w 140"/>
                  <a:gd name="T43" fmla="*/ 432 h 120"/>
                  <a:gd name="T44" fmla="*/ 48 w 140"/>
                  <a:gd name="T45" fmla="*/ 404 h 120"/>
                  <a:gd name="T46" fmla="*/ 512 w 140"/>
                  <a:gd name="T47" fmla="*/ 404 h 120"/>
                  <a:gd name="T48" fmla="*/ 488 w 140"/>
                  <a:gd name="T49" fmla="*/ 432 h 120"/>
                  <a:gd name="T50" fmla="*/ 180 w 140"/>
                  <a:gd name="T51" fmla="*/ 432 h 120"/>
                  <a:gd name="T52" fmla="*/ 180 w 140"/>
                  <a:gd name="T53" fmla="*/ 128 h 120"/>
                  <a:gd name="T54" fmla="*/ 224 w 140"/>
                  <a:gd name="T55" fmla="*/ 128 h 120"/>
                  <a:gd name="T56" fmla="*/ 396 w 140"/>
                  <a:gd name="T57" fmla="*/ 128 h 120"/>
                  <a:gd name="T58" fmla="*/ 488 w 140"/>
                  <a:gd name="T59" fmla="*/ 128 h 120"/>
                  <a:gd name="T60" fmla="*/ 512 w 140"/>
                  <a:gd name="T61" fmla="*/ 152 h 120"/>
                  <a:gd name="T62" fmla="*/ 512 w 140"/>
                  <a:gd name="T63" fmla="*/ 404 h 1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0" h="120">
                    <a:moveTo>
                      <a:pt x="122" y="20"/>
                    </a:moveTo>
                    <a:cubicBezTo>
                      <a:pt x="100" y="20"/>
                      <a:pt x="100" y="20"/>
                      <a:pt x="100" y="20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100" y="6"/>
                      <a:pt x="93" y="0"/>
                      <a:pt x="85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2" y="0"/>
                      <a:pt x="56" y="6"/>
                      <a:pt x="56" y="15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8" y="20"/>
                      <a:pt x="0" y="28"/>
                      <a:pt x="0" y="38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12"/>
                      <a:pt x="8" y="120"/>
                      <a:pt x="18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32" y="120"/>
                      <a:pt x="140" y="111"/>
                      <a:pt x="140" y="101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40" y="28"/>
                      <a:pt x="132" y="20"/>
                      <a:pt x="122" y="20"/>
                    </a:cubicBezTo>
                    <a:close/>
                    <a:moveTo>
                      <a:pt x="12" y="101"/>
                    </a:move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4"/>
                      <a:pt x="15" y="32"/>
                      <a:pt x="18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18" y="108"/>
                      <a:pt x="18" y="108"/>
                      <a:pt x="18" y="108"/>
                    </a:cubicBezTo>
                    <a:cubicBezTo>
                      <a:pt x="14" y="108"/>
                      <a:pt x="12" y="105"/>
                      <a:pt x="12" y="101"/>
                    </a:cubicBezTo>
                    <a:close/>
                    <a:moveTo>
                      <a:pt x="128" y="101"/>
                    </a:moveTo>
                    <a:cubicBezTo>
                      <a:pt x="128" y="105"/>
                      <a:pt x="125" y="108"/>
                      <a:pt x="122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99" y="32"/>
                      <a:pt x="99" y="32"/>
                      <a:pt x="99" y="32"/>
                    </a:cubicBezTo>
                    <a:cubicBezTo>
                      <a:pt x="122" y="32"/>
                      <a:pt x="122" y="32"/>
                      <a:pt x="122" y="32"/>
                    </a:cubicBezTo>
                    <a:cubicBezTo>
                      <a:pt x="125" y="32"/>
                      <a:pt x="128" y="34"/>
                      <a:pt x="128" y="38"/>
                    </a:cubicBezTo>
                    <a:lnTo>
                      <a:pt x="128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26"/>
              <p:cNvSpPr>
                <a:spLocks noEditPoints="1" noChangeArrowheads="1"/>
              </p:cNvSpPr>
              <p:nvPr/>
            </p:nvSpPr>
            <p:spPr bwMode="auto">
              <a:xfrm>
                <a:off x="112" y="100"/>
                <a:ext cx="88" cy="88"/>
              </a:xfrm>
              <a:custGeom>
                <a:avLst/>
                <a:gdLst>
                  <a:gd name="T0" fmla="*/ 88 w 44"/>
                  <a:gd name="T1" fmla="*/ 0 h 44"/>
                  <a:gd name="T2" fmla="*/ 0 w 44"/>
                  <a:gd name="T3" fmla="*/ 88 h 44"/>
                  <a:gd name="T4" fmla="*/ 88 w 44"/>
                  <a:gd name="T5" fmla="*/ 176 h 44"/>
                  <a:gd name="T6" fmla="*/ 176 w 44"/>
                  <a:gd name="T7" fmla="*/ 88 h 44"/>
                  <a:gd name="T8" fmla="*/ 88 w 44"/>
                  <a:gd name="T9" fmla="*/ 0 h 44"/>
                  <a:gd name="T10" fmla="*/ 88 w 44"/>
                  <a:gd name="T11" fmla="*/ 128 h 44"/>
                  <a:gd name="T12" fmla="*/ 48 w 44"/>
                  <a:gd name="T13" fmla="*/ 88 h 44"/>
                  <a:gd name="T14" fmla="*/ 88 w 44"/>
                  <a:gd name="T15" fmla="*/ 48 h 44"/>
                  <a:gd name="T16" fmla="*/ 128 w 44"/>
                  <a:gd name="T17" fmla="*/ 88 h 44"/>
                  <a:gd name="T18" fmla="*/ 88 w 44"/>
                  <a:gd name="T19" fmla="*/ 128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2"/>
                    </a:moveTo>
                    <a:cubicBezTo>
                      <a:pt x="16" y="32"/>
                      <a:pt x="12" y="27"/>
                      <a:pt x="12" y="22"/>
                    </a:cubicBezTo>
                    <a:cubicBezTo>
                      <a:pt x="12" y="16"/>
                      <a:pt x="16" y="12"/>
                      <a:pt x="22" y="12"/>
                    </a:cubicBezTo>
                    <a:cubicBezTo>
                      <a:pt x="27" y="12"/>
                      <a:pt x="32" y="16"/>
                      <a:pt x="32" y="22"/>
                    </a:cubicBezTo>
                    <a:cubicBezTo>
                      <a:pt x="32" y="27"/>
                      <a:pt x="27" y="32"/>
                      <a:pt x="22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Freeform 27"/>
            <p:cNvSpPr>
              <a:spLocks noEditPoints="1" noChangeArrowheads="1"/>
            </p:cNvSpPr>
            <p:nvPr/>
          </p:nvSpPr>
          <p:spPr bwMode="auto">
            <a:xfrm rot="18900000">
              <a:off x="6265863" y="3870325"/>
              <a:ext cx="327025" cy="303213"/>
            </a:xfrm>
            <a:custGeom>
              <a:avLst/>
              <a:gdLst>
                <a:gd name="T0" fmla="*/ 731921101 w 142"/>
                <a:gd name="T1" fmla="*/ 244280248 h 133"/>
                <a:gd name="T2" fmla="*/ 604630074 w 142"/>
                <a:gd name="T3" fmla="*/ 155924436 h 133"/>
                <a:gd name="T4" fmla="*/ 604630074 w 142"/>
                <a:gd name="T5" fmla="*/ 62370686 h 133"/>
                <a:gd name="T6" fmla="*/ 572807317 w 142"/>
                <a:gd name="T7" fmla="*/ 31185343 h 133"/>
                <a:gd name="T8" fmla="*/ 551592146 w 142"/>
                <a:gd name="T9" fmla="*/ 31185343 h 133"/>
                <a:gd name="T10" fmla="*/ 519769390 w 142"/>
                <a:gd name="T11" fmla="*/ 62370686 h 133"/>
                <a:gd name="T12" fmla="*/ 519769390 w 142"/>
                <a:gd name="T13" fmla="*/ 93553749 h 133"/>
                <a:gd name="T14" fmla="*/ 392478363 w 142"/>
                <a:gd name="T15" fmla="*/ 10395874 h 133"/>
                <a:gd name="T16" fmla="*/ 360657909 w 142"/>
                <a:gd name="T17" fmla="*/ 10395874 h 133"/>
                <a:gd name="T18" fmla="*/ 21215171 w 142"/>
                <a:gd name="T19" fmla="*/ 244280248 h 133"/>
                <a:gd name="T20" fmla="*/ 10607586 w 142"/>
                <a:gd name="T21" fmla="*/ 291059402 h 133"/>
                <a:gd name="T22" fmla="*/ 53037928 w 142"/>
                <a:gd name="T23" fmla="*/ 296255060 h 133"/>
                <a:gd name="T24" fmla="*/ 90164477 w 142"/>
                <a:gd name="T25" fmla="*/ 270267654 h 133"/>
                <a:gd name="T26" fmla="*/ 90164477 w 142"/>
                <a:gd name="T27" fmla="*/ 639289274 h 133"/>
                <a:gd name="T28" fmla="*/ 143202405 w 142"/>
                <a:gd name="T29" fmla="*/ 691264085 h 133"/>
                <a:gd name="T30" fmla="*/ 609933867 w 142"/>
                <a:gd name="T31" fmla="*/ 691264085 h 133"/>
                <a:gd name="T32" fmla="*/ 662971795 w 142"/>
                <a:gd name="T33" fmla="*/ 639289274 h 133"/>
                <a:gd name="T34" fmla="*/ 662971795 w 142"/>
                <a:gd name="T35" fmla="*/ 270267654 h 133"/>
                <a:gd name="T36" fmla="*/ 700098344 w 142"/>
                <a:gd name="T37" fmla="*/ 296255060 h 133"/>
                <a:gd name="T38" fmla="*/ 716009723 w 142"/>
                <a:gd name="T39" fmla="*/ 301452997 h 133"/>
                <a:gd name="T40" fmla="*/ 742528686 w 142"/>
                <a:gd name="T41" fmla="*/ 291059402 h 133"/>
                <a:gd name="T42" fmla="*/ 731921101 w 142"/>
                <a:gd name="T43" fmla="*/ 244280248 h 133"/>
                <a:gd name="T44" fmla="*/ 440212498 w 142"/>
                <a:gd name="T45" fmla="*/ 628893399 h 133"/>
                <a:gd name="T46" fmla="*/ 312923774 w 142"/>
                <a:gd name="T47" fmla="*/ 628893399 h 133"/>
                <a:gd name="T48" fmla="*/ 312923774 w 142"/>
                <a:gd name="T49" fmla="*/ 436587963 h 133"/>
                <a:gd name="T50" fmla="*/ 440212498 w 142"/>
                <a:gd name="T51" fmla="*/ 436587963 h 133"/>
                <a:gd name="T52" fmla="*/ 440212498 w 142"/>
                <a:gd name="T53" fmla="*/ 628893399 h 133"/>
                <a:gd name="T54" fmla="*/ 599326281 w 142"/>
                <a:gd name="T55" fmla="*/ 628893399 h 133"/>
                <a:gd name="T56" fmla="*/ 503858011 w 142"/>
                <a:gd name="T57" fmla="*/ 628893399 h 133"/>
                <a:gd name="T58" fmla="*/ 503858011 w 142"/>
                <a:gd name="T59" fmla="*/ 426192089 h 133"/>
                <a:gd name="T60" fmla="*/ 450820083 w 142"/>
                <a:gd name="T61" fmla="*/ 374217277 h 133"/>
                <a:gd name="T62" fmla="*/ 302316189 w 142"/>
                <a:gd name="T63" fmla="*/ 374217277 h 133"/>
                <a:gd name="T64" fmla="*/ 249278261 w 142"/>
                <a:gd name="T65" fmla="*/ 426192089 h 133"/>
                <a:gd name="T66" fmla="*/ 249278261 w 142"/>
                <a:gd name="T67" fmla="*/ 628893399 h 133"/>
                <a:gd name="T68" fmla="*/ 153809991 w 142"/>
                <a:gd name="T69" fmla="*/ 628893399 h 133"/>
                <a:gd name="T70" fmla="*/ 153809991 w 142"/>
                <a:gd name="T71" fmla="*/ 228688716 h 133"/>
                <a:gd name="T72" fmla="*/ 376569288 w 142"/>
                <a:gd name="T73" fmla="*/ 72764281 h 133"/>
                <a:gd name="T74" fmla="*/ 599326281 w 142"/>
                <a:gd name="T75" fmla="*/ 228688716 h 133"/>
                <a:gd name="T76" fmla="*/ 599326281 w 142"/>
                <a:gd name="T77" fmla="*/ 628893399 h 1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2" h="133">
                  <a:moveTo>
                    <a:pt x="138" y="47"/>
                  </a:moveTo>
                  <a:cubicBezTo>
                    <a:pt x="114" y="30"/>
                    <a:pt x="114" y="30"/>
                    <a:pt x="114" y="30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9"/>
                    <a:pt x="111" y="6"/>
                    <a:pt x="108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0" y="6"/>
                    <a:pt x="98" y="9"/>
                    <a:pt x="98" y="12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2" y="0"/>
                    <a:pt x="70" y="0"/>
                    <a:pt x="68" y="2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1" y="49"/>
                    <a:pt x="0" y="53"/>
                    <a:pt x="2" y="56"/>
                  </a:cubicBezTo>
                  <a:cubicBezTo>
                    <a:pt x="4" y="58"/>
                    <a:pt x="8" y="59"/>
                    <a:pt x="10" y="57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7" y="129"/>
                    <a:pt x="21" y="133"/>
                    <a:pt x="27" y="133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21" y="133"/>
                    <a:pt x="125" y="129"/>
                    <a:pt x="125" y="123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3" y="58"/>
                    <a:pt x="134" y="58"/>
                    <a:pt x="135" y="58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2" y="53"/>
                    <a:pt x="141" y="49"/>
                    <a:pt x="138" y="47"/>
                  </a:cubicBezTo>
                  <a:close/>
                  <a:moveTo>
                    <a:pt x="83" y="121"/>
                  </a:moveTo>
                  <a:cubicBezTo>
                    <a:pt x="59" y="121"/>
                    <a:pt x="59" y="121"/>
                    <a:pt x="59" y="121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83" y="84"/>
                    <a:pt x="83" y="84"/>
                    <a:pt x="83" y="84"/>
                  </a:cubicBezTo>
                  <a:lnTo>
                    <a:pt x="83" y="121"/>
                  </a:lnTo>
                  <a:close/>
                  <a:moveTo>
                    <a:pt x="113" y="121"/>
                  </a:moveTo>
                  <a:cubicBezTo>
                    <a:pt x="95" y="121"/>
                    <a:pt x="95" y="121"/>
                    <a:pt x="95" y="12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76"/>
                    <a:pt x="90" y="72"/>
                    <a:pt x="85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2" y="72"/>
                    <a:pt x="47" y="76"/>
                    <a:pt x="47" y="82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113" y="44"/>
                    <a:pt x="113" y="44"/>
                    <a:pt x="113" y="44"/>
                  </a:cubicBezTo>
                  <a:lnTo>
                    <a:pt x="113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Synergistically utilize technically sound portals with frictionless chains. Dramatically customize…"/>
          <p:cNvSpPr txBox="1"/>
          <p:nvPr/>
        </p:nvSpPr>
        <p:spPr>
          <a:xfrm>
            <a:off x="7785366" y="1621887"/>
            <a:ext cx="3809624" cy="156966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请您单击此处添加合适文字加以解释说明，可以根据自己的需要适当地调整文字大小或者颜色等属性。</a:t>
            </a:r>
          </a:p>
        </p:txBody>
      </p:sp>
      <p:sp>
        <p:nvSpPr>
          <p:cNvPr id="29" name="Synergistically utilize technically sound portals with frictionless chains. Dramatically customize…"/>
          <p:cNvSpPr txBox="1"/>
          <p:nvPr/>
        </p:nvSpPr>
        <p:spPr>
          <a:xfrm>
            <a:off x="7785366" y="3875864"/>
            <a:ext cx="3809624" cy="156966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请您单击此处添加合适文字加以解释说明，可以根据自己的需要适当地调整文字大小或者颜色等属性。</a:t>
            </a:r>
          </a:p>
        </p:txBody>
      </p:sp>
      <p:sp>
        <p:nvSpPr>
          <p:cNvPr id="30" name="Synergistically utilize technically sound portals with frictionless chains. Dramatically customize…"/>
          <p:cNvSpPr txBox="1"/>
          <p:nvPr/>
        </p:nvSpPr>
        <p:spPr>
          <a:xfrm>
            <a:off x="646630" y="1621887"/>
            <a:ext cx="3809624" cy="156966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lvl="0" algn="r" defTabSz="91440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r" defTabSz="91440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请您单击此处添加合适文字加以解释说明，可以根据自己的需要适当地调整文字大小或者颜色等属性。</a:t>
            </a:r>
          </a:p>
        </p:txBody>
      </p:sp>
      <p:sp>
        <p:nvSpPr>
          <p:cNvPr id="31" name="Synergistically utilize technically sound portals with frictionless chains. Dramatically customize…"/>
          <p:cNvSpPr txBox="1"/>
          <p:nvPr/>
        </p:nvSpPr>
        <p:spPr>
          <a:xfrm>
            <a:off x="646630" y="3875864"/>
            <a:ext cx="3809624" cy="156966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lvl="0" algn="r" defTabSz="91440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r" defTabSz="91440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请您单击此处添加合适文字加以解释说明，可以根据自己的需要适当地调整文字大小或者颜色等属性。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/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/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/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存在主要问题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98085" y="1911612"/>
            <a:ext cx="5285623" cy="1292662"/>
            <a:chOff x="1051009" y="2311035"/>
            <a:chExt cx="5285623" cy="1292662"/>
          </a:xfrm>
        </p:grpSpPr>
        <p:grpSp>
          <p:nvGrpSpPr>
            <p:cNvPr id="36" name="组合 35"/>
            <p:cNvGrpSpPr/>
            <p:nvPr/>
          </p:nvGrpSpPr>
          <p:grpSpPr>
            <a:xfrm>
              <a:off x="1051009" y="2371194"/>
              <a:ext cx="1128998" cy="1128998"/>
              <a:chOff x="746208" y="2004430"/>
              <a:chExt cx="1254135" cy="1254135"/>
            </a:xfrm>
          </p:grpSpPr>
          <p:sp>
            <p:nvSpPr>
              <p:cNvPr id="38" name="泪滴形 37"/>
              <p:cNvSpPr/>
              <p:nvPr/>
            </p:nvSpPr>
            <p:spPr>
              <a:xfrm>
                <a:off x="746208" y="2004430"/>
                <a:ext cx="1254135" cy="1254135"/>
              </a:xfrm>
              <a:prstGeom prst="teardrop">
                <a:avLst/>
              </a:prstGeom>
              <a:solidFill>
                <a:srgbClr val="29DB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4265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39" name="图形 45" descr="文件夹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4882" y="2293104"/>
                <a:ext cx="676785" cy="676785"/>
              </a:xfrm>
              <a:prstGeom prst="rect">
                <a:avLst/>
              </a:prstGeom>
            </p:spPr>
          </p:pic>
        </p:grpSp>
        <p:sp>
          <p:nvSpPr>
            <p:cNvPr id="37" name="文本框 36"/>
            <p:cNvSpPr txBox="1"/>
            <p:nvPr/>
          </p:nvSpPr>
          <p:spPr>
            <a:xfrm>
              <a:off x="2327835" y="2311035"/>
              <a:ext cx="400879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单击此处添加合适文字加以说明，可根据需要适当地调整文字大小或者颜色等属性。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98085" y="4120092"/>
            <a:ext cx="5285623" cy="1292662"/>
            <a:chOff x="1051009" y="4348022"/>
            <a:chExt cx="5285623" cy="1292662"/>
          </a:xfrm>
        </p:grpSpPr>
        <p:grpSp>
          <p:nvGrpSpPr>
            <p:cNvPr id="41" name="组合 40"/>
            <p:cNvGrpSpPr/>
            <p:nvPr/>
          </p:nvGrpSpPr>
          <p:grpSpPr>
            <a:xfrm>
              <a:off x="1051009" y="4408181"/>
              <a:ext cx="1128998" cy="1128998"/>
              <a:chOff x="1051009" y="4071162"/>
              <a:chExt cx="1128998" cy="1128998"/>
            </a:xfrm>
          </p:grpSpPr>
          <p:sp>
            <p:nvSpPr>
              <p:cNvPr id="43" name="泪滴形 42"/>
              <p:cNvSpPr/>
              <p:nvPr/>
            </p:nvSpPr>
            <p:spPr>
              <a:xfrm>
                <a:off x="1051009" y="4071162"/>
                <a:ext cx="1128998" cy="1128998"/>
              </a:xfrm>
              <a:prstGeom prst="teardrop">
                <a:avLst/>
              </a:prstGeom>
              <a:solidFill>
                <a:srgbClr val="4277C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4265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44" name="图形 54" descr="雇员徽章 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310878" y="4324154"/>
                <a:ext cx="609256" cy="609256"/>
              </a:xfrm>
              <a:prstGeom prst="rect">
                <a:avLst/>
              </a:prstGeom>
            </p:spPr>
          </p:pic>
        </p:grpSp>
        <p:sp>
          <p:nvSpPr>
            <p:cNvPr id="42" name="文本框 41"/>
            <p:cNvSpPr txBox="1"/>
            <p:nvPr/>
          </p:nvSpPr>
          <p:spPr>
            <a:xfrm>
              <a:off x="2327835" y="4348022"/>
              <a:ext cx="400879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单击此处添加合适文字加以说明，可根据需要适当地调整文字大小或者颜色等属性。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352483" y="1911612"/>
            <a:ext cx="5262001" cy="1292662"/>
            <a:chOff x="6352483" y="2129424"/>
            <a:chExt cx="5262001" cy="1292662"/>
          </a:xfrm>
        </p:grpSpPr>
        <p:grpSp>
          <p:nvGrpSpPr>
            <p:cNvPr id="46" name="组合 45"/>
            <p:cNvGrpSpPr/>
            <p:nvPr/>
          </p:nvGrpSpPr>
          <p:grpSpPr>
            <a:xfrm>
              <a:off x="6352483" y="2189583"/>
              <a:ext cx="1128998" cy="1128998"/>
              <a:chOff x="6635292" y="2012072"/>
              <a:chExt cx="1254135" cy="1254135"/>
            </a:xfrm>
          </p:grpSpPr>
          <p:sp>
            <p:nvSpPr>
              <p:cNvPr id="48" name="泪滴形 47"/>
              <p:cNvSpPr/>
              <p:nvPr/>
            </p:nvSpPr>
            <p:spPr>
              <a:xfrm>
                <a:off x="6635292" y="2012072"/>
                <a:ext cx="1254135" cy="1254135"/>
              </a:xfrm>
              <a:prstGeom prst="teardrop">
                <a:avLst/>
              </a:prstGeom>
              <a:solidFill>
                <a:srgbClr val="4277C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4265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49" name="图形 61" descr="公文包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6898097" y="2300746"/>
                <a:ext cx="676785" cy="676785"/>
              </a:xfrm>
              <a:prstGeom prst="rect">
                <a:avLst/>
              </a:prstGeom>
            </p:spPr>
          </p:pic>
        </p:grpSp>
        <p:sp>
          <p:nvSpPr>
            <p:cNvPr id="47" name="文本框 46"/>
            <p:cNvSpPr txBox="1"/>
            <p:nvPr/>
          </p:nvSpPr>
          <p:spPr>
            <a:xfrm>
              <a:off x="7605687" y="2129424"/>
              <a:ext cx="400879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单击此处添加合适文字加以说明，可根据需要适当地调整文字大小或者颜色等属性。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352483" y="4120092"/>
            <a:ext cx="5262001" cy="1292662"/>
            <a:chOff x="6352483" y="4348975"/>
            <a:chExt cx="5262001" cy="1292662"/>
          </a:xfrm>
        </p:grpSpPr>
        <p:grpSp>
          <p:nvGrpSpPr>
            <p:cNvPr id="51" name="组合 50"/>
            <p:cNvGrpSpPr/>
            <p:nvPr/>
          </p:nvGrpSpPr>
          <p:grpSpPr>
            <a:xfrm>
              <a:off x="6352483" y="4409134"/>
              <a:ext cx="1128998" cy="1128998"/>
              <a:chOff x="6635292" y="4012316"/>
              <a:chExt cx="1254135" cy="1254135"/>
            </a:xfrm>
          </p:grpSpPr>
          <p:sp>
            <p:nvSpPr>
              <p:cNvPr id="53" name="泪滴形 52"/>
              <p:cNvSpPr/>
              <p:nvPr/>
            </p:nvSpPr>
            <p:spPr>
              <a:xfrm>
                <a:off x="6635292" y="4012316"/>
                <a:ext cx="1254135" cy="1254135"/>
              </a:xfrm>
              <a:prstGeom prst="teardrop">
                <a:avLst/>
              </a:prstGeom>
              <a:solidFill>
                <a:srgbClr val="29DB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4265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54" name="图形 68" descr="打开的文件夹 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6923331" y="4291231"/>
                <a:ext cx="676785" cy="676785"/>
              </a:xfrm>
              <a:prstGeom prst="rect">
                <a:avLst/>
              </a:prstGeom>
            </p:spPr>
          </p:pic>
        </p:grpSp>
        <p:sp>
          <p:nvSpPr>
            <p:cNvPr id="52" name="文本框 51"/>
            <p:cNvSpPr txBox="1"/>
            <p:nvPr/>
          </p:nvSpPr>
          <p:spPr>
            <a:xfrm>
              <a:off x="7605687" y="4348975"/>
              <a:ext cx="400879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单击此处添加合适文字加以说明，可根据需要适当地调整文字大小或者颜色等属性。</a:t>
              </a: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/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/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/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存在主要问题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0" y="4458177"/>
            <a:ext cx="12192000" cy="2414336"/>
          </a:xfrm>
          <a:prstGeom prst="rect">
            <a:avLst/>
          </a:prstGeom>
          <a:solidFill>
            <a:srgbClr val="4277CE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2979" y="1355891"/>
            <a:ext cx="3579143" cy="4772192"/>
          </a:xfrm>
          <a:prstGeom prst="rect">
            <a:avLst/>
          </a:prstGeom>
          <a:effectLst>
            <a:outerShdw blurRad="762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25" name="组合 24"/>
          <p:cNvGrpSpPr/>
          <p:nvPr/>
        </p:nvGrpSpPr>
        <p:grpSpPr>
          <a:xfrm>
            <a:off x="1347535" y="1606712"/>
            <a:ext cx="5692726" cy="1214633"/>
            <a:chOff x="6096000" y="1344362"/>
            <a:chExt cx="5692726" cy="1214633"/>
          </a:xfrm>
        </p:grpSpPr>
        <p:sp>
          <p:nvSpPr>
            <p:cNvPr id="26" name="矩形: 圆角 25"/>
            <p:cNvSpPr/>
            <p:nvPr/>
          </p:nvSpPr>
          <p:spPr>
            <a:xfrm>
              <a:off x="6096000" y="1344362"/>
              <a:ext cx="1366044" cy="412990"/>
            </a:xfrm>
            <a:prstGeom prst="roundRect">
              <a:avLst>
                <a:gd name="adj" fmla="val 50000"/>
              </a:avLst>
            </a:prstGeom>
            <a:solidFill>
              <a:srgbClr val="4277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096000" y="1771472"/>
              <a:ext cx="5692726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单击此处添加合适的文字加以说明，可根据自己的需要适当地调整文字大小或者颜色等属性。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47535" y="3030165"/>
            <a:ext cx="5763065" cy="1214633"/>
            <a:chOff x="6096000" y="2767815"/>
            <a:chExt cx="5763065" cy="1214633"/>
          </a:xfrm>
        </p:grpSpPr>
        <p:sp>
          <p:nvSpPr>
            <p:cNvPr id="29" name="矩形: 圆角 28"/>
            <p:cNvSpPr/>
            <p:nvPr/>
          </p:nvSpPr>
          <p:spPr>
            <a:xfrm>
              <a:off x="6096000" y="2767815"/>
              <a:ext cx="1366044" cy="412990"/>
            </a:xfrm>
            <a:prstGeom prst="roundRect">
              <a:avLst>
                <a:gd name="adj" fmla="val 50000"/>
              </a:avLst>
            </a:prstGeom>
            <a:solidFill>
              <a:srgbClr val="29DB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096000" y="3194925"/>
              <a:ext cx="5763065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单击此处添加合适的文字加以说明，可根据自己的需要适当地调整文字大小或者颜色等属性。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59266" y="4930536"/>
            <a:ext cx="7695028" cy="1400547"/>
            <a:chOff x="2248486" y="4802199"/>
            <a:chExt cx="7695028" cy="1400547"/>
          </a:xfrm>
        </p:grpSpPr>
        <p:sp>
          <p:nvSpPr>
            <p:cNvPr id="32" name="文本框 31"/>
            <p:cNvSpPr txBox="1"/>
            <p:nvPr/>
          </p:nvSpPr>
          <p:spPr>
            <a:xfrm>
              <a:off x="2248486" y="4802199"/>
              <a:ext cx="7695028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请您单击此处添加合适的文字加以说明，可根据需要调整文字大小或者颜色等属性。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请您单击此处添加合适的文字加以说明，可根据需要调整文字大小或者颜色等属性。</a:t>
              </a:r>
            </a:p>
          </p:txBody>
        </p:sp>
        <p:sp>
          <p:nvSpPr>
            <p:cNvPr id="33" name="矩形: 圆角 32"/>
            <p:cNvSpPr/>
            <p:nvPr/>
          </p:nvSpPr>
          <p:spPr>
            <a:xfrm>
              <a:off x="5412978" y="5789756"/>
              <a:ext cx="1366044" cy="4129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833809" y="4740958"/>
            <a:ext cx="1864249" cy="1603698"/>
            <a:chOff x="9625262" y="3826557"/>
            <a:chExt cx="1864249" cy="1603698"/>
          </a:xfrm>
        </p:grpSpPr>
        <p:sp>
          <p:nvSpPr>
            <p:cNvPr id="12" name="任意多边形 42"/>
            <p:cNvSpPr/>
            <p:nvPr/>
          </p:nvSpPr>
          <p:spPr>
            <a:xfrm rot="5400000">
              <a:off x="9988148" y="3928892"/>
              <a:ext cx="1603698" cy="1399028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63500" cap="flat" cmpd="sng" algn="ctr">
              <a:solidFill>
                <a:srgbClr val="FF006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任意多边形 42"/>
            <p:cNvSpPr/>
            <p:nvPr/>
          </p:nvSpPr>
          <p:spPr>
            <a:xfrm rot="5400000">
              <a:off x="9576906" y="4696747"/>
              <a:ext cx="757802" cy="66108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solidFill>
              <a:srgbClr val="FFC000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2658" y="1445794"/>
            <a:ext cx="4332171" cy="3966411"/>
            <a:chOff x="852658" y="1445794"/>
            <a:chExt cx="4332171" cy="3966411"/>
          </a:xfrm>
        </p:grpSpPr>
        <p:grpSp>
          <p:nvGrpSpPr>
            <p:cNvPr id="8" name="组合 7"/>
            <p:cNvGrpSpPr/>
            <p:nvPr/>
          </p:nvGrpSpPr>
          <p:grpSpPr>
            <a:xfrm>
              <a:off x="852658" y="1445794"/>
              <a:ext cx="4332171" cy="3966411"/>
              <a:chOff x="852658" y="1445794"/>
              <a:chExt cx="4332171" cy="3966411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852658" y="1445794"/>
                <a:ext cx="4332171" cy="3966411"/>
                <a:chOff x="681790" y="556202"/>
                <a:chExt cx="6240379" cy="5713511"/>
              </a:xfrm>
            </p:grpSpPr>
            <p:sp>
              <p:nvSpPr>
                <p:cNvPr id="2" name="任意多边形 42"/>
                <p:cNvSpPr/>
                <p:nvPr/>
              </p:nvSpPr>
              <p:spPr>
                <a:xfrm rot="5400000">
                  <a:off x="1573248" y="920793"/>
                  <a:ext cx="5713511" cy="4984330"/>
                </a:xfrm>
                <a:custGeom>
                  <a:avLst/>
                  <a:gdLst>
                    <a:gd name="connsiteX0" fmla="*/ 1124413 w 2264769"/>
                    <a:gd name="connsiteY0" fmla="*/ 0 h 2064064"/>
                    <a:gd name="connsiteX1" fmla="*/ 1407292 w 2264769"/>
                    <a:gd name="connsiteY1" fmla="*/ 177153 h 2064064"/>
                    <a:gd name="connsiteX2" fmla="*/ 1414406 w 2264769"/>
                    <a:gd name="connsiteY2" fmla="*/ 190190 h 2064064"/>
                    <a:gd name="connsiteX3" fmla="*/ 1419467 w 2264769"/>
                    <a:gd name="connsiteY3" fmla="*/ 191527 h 2064064"/>
                    <a:gd name="connsiteX4" fmla="*/ 2197219 w 2264769"/>
                    <a:gd name="connsiteY4" fmla="*/ 1532479 h 2064064"/>
                    <a:gd name="connsiteX5" fmla="*/ 2196011 w 2264769"/>
                    <a:gd name="connsiteY5" fmla="*/ 1537307 h 2064064"/>
                    <a:gd name="connsiteX6" fmla="*/ 2220090 w 2264769"/>
                    <a:gd name="connsiteY6" fmla="*/ 1578935 h 2064064"/>
                    <a:gd name="connsiteX7" fmla="*/ 2224313 w 2264769"/>
                    <a:gd name="connsiteY7" fmla="*/ 1912679 h 2064064"/>
                    <a:gd name="connsiteX8" fmla="*/ 1925900 w 2264769"/>
                    <a:gd name="connsiteY8" fmla="*/ 2062187 h 2064064"/>
                    <a:gd name="connsiteX9" fmla="*/ 1905445 w 2264769"/>
                    <a:gd name="connsiteY9" fmla="*/ 2061219 h 2064064"/>
                    <a:gd name="connsiteX10" fmla="*/ 1902399 w 2264769"/>
                    <a:gd name="connsiteY10" fmla="*/ 2064064 h 2064064"/>
                    <a:gd name="connsiteX11" fmla="*/ 389291 w 2264769"/>
                    <a:gd name="connsiteY11" fmla="*/ 2064064 h 2064064"/>
                    <a:gd name="connsiteX12" fmla="*/ 385062 w 2264769"/>
                    <a:gd name="connsiteY12" fmla="*/ 2060114 h 2064064"/>
                    <a:gd name="connsiteX13" fmla="*/ 384209 w 2264769"/>
                    <a:gd name="connsiteY13" fmla="*/ 2060285 h 2064064"/>
                    <a:gd name="connsiteX14" fmla="*/ 66671 w 2264769"/>
                    <a:gd name="connsiteY14" fmla="*/ 1957460 h 2064064"/>
                    <a:gd name="connsiteX15" fmla="*/ 57719 w 2264769"/>
                    <a:gd name="connsiteY15" fmla="*/ 1531931 h 2064064"/>
                    <a:gd name="connsiteX16" fmla="*/ 83681 w 2264769"/>
                    <a:gd name="connsiteY16" fmla="*/ 1487416 h 2064064"/>
                    <a:gd name="connsiteX17" fmla="*/ 82471 w 2264769"/>
                    <a:gd name="connsiteY17" fmla="*/ 1479266 h 2064064"/>
                    <a:gd name="connsiteX18" fmla="*/ 821369 w 2264769"/>
                    <a:gd name="connsiteY18" fmla="*/ 205305 h 2064064"/>
                    <a:gd name="connsiteX19" fmla="*/ 823655 w 2264769"/>
                    <a:gd name="connsiteY19" fmla="*/ 204362 h 2064064"/>
                    <a:gd name="connsiteX20" fmla="*/ 827198 w 2264769"/>
                    <a:gd name="connsiteY20" fmla="*/ 203426 h 2064064"/>
                    <a:gd name="connsiteX21" fmla="*/ 841535 w 2264769"/>
                    <a:gd name="connsiteY21" fmla="*/ 177153 h 2064064"/>
                    <a:gd name="connsiteX22" fmla="*/ 1124413 w 2264769"/>
                    <a:gd name="connsiteY22" fmla="*/ 0 h 206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64769" h="2064064">
                      <a:moveTo>
                        <a:pt x="1124413" y="0"/>
                      </a:moveTo>
                      <a:cubicBezTo>
                        <a:pt x="1234884" y="0"/>
                        <a:pt x="1334897" y="67699"/>
                        <a:pt x="1407292" y="177153"/>
                      </a:cubicBezTo>
                      <a:lnTo>
                        <a:pt x="1414406" y="190190"/>
                      </a:lnTo>
                      <a:lnTo>
                        <a:pt x="1419467" y="191527"/>
                      </a:lnTo>
                      <a:lnTo>
                        <a:pt x="2197219" y="1532479"/>
                      </a:lnTo>
                      <a:lnTo>
                        <a:pt x="2196011" y="1537307"/>
                      </a:lnTo>
                      <a:lnTo>
                        <a:pt x="2220090" y="1578935"/>
                      </a:lnTo>
                      <a:cubicBezTo>
                        <a:pt x="2275937" y="1697688"/>
                        <a:pt x="2281758" y="1818318"/>
                        <a:pt x="2224313" y="1912679"/>
                      </a:cubicBezTo>
                      <a:cubicBezTo>
                        <a:pt x="2166869" y="2007040"/>
                        <a:pt x="2057037" y="2057265"/>
                        <a:pt x="1925900" y="2062187"/>
                      </a:cubicBezTo>
                      <a:lnTo>
                        <a:pt x="1905445" y="2061219"/>
                      </a:lnTo>
                      <a:lnTo>
                        <a:pt x="1902399" y="2064064"/>
                      </a:lnTo>
                      <a:lnTo>
                        <a:pt x="389291" y="2064064"/>
                      </a:lnTo>
                      <a:lnTo>
                        <a:pt x="385062" y="2060114"/>
                      </a:lnTo>
                      <a:lnTo>
                        <a:pt x="384209" y="2060285"/>
                      </a:lnTo>
                      <a:cubicBezTo>
                        <a:pt x="253827" y="2075184"/>
                        <a:pt x="137680" y="2042086"/>
                        <a:pt x="66671" y="1957460"/>
                      </a:cubicBezTo>
                      <a:cubicBezTo>
                        <a:pt x="-22091" y="1851678"/>
                        <a:pt x="-19317" y="1690420"/>
                        <a:pt x="57719" y="1531931"/>
                      </a:cubicBezTo>
                      <a:lnTo>
                        <a:pt x="83681" y="1487416"/>
                      </a:lnTo>
                      <a:lnTo>
                        <a:pt x="82471" y="1479266"/>
                      </a:lnTo>
                      <a:lnTo>
                        <a:pt x="821369" y="205305"/>
                      </a:lnTo>
                      <a:lnTo>
                        <a:pt x="823655" y="204362"/>
                      </a:lnTo>
                      <a:lnTo>
                        <a:pt x="827198" y="203426"/>
                      </a:lnTo>
                      <a:lnTo>
                        <a:pt x="841535" y="177153"/>
                      </a:lnTo>
                      <a:cubicBezTo>
                        <a:pt x="913930" y="67699"/>
                        <a:pt x="1013942" y="0"/>
                        <a:pt x="112441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7F757">
                        <a:alpha val="93725"/>
                      </a:srgbClr>
                    </a:gs>
                    <a:gs pos="100000">
                      <a:srgbClr val="36DEA6">
                        <a:alpha val="51000"/>
                      </a:srgbClr>
                    </a:gs>
                  </a:gsLst>
                  <a:lin ang="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任意多边形 42"/>
                <p:cNvSpPr/>
                <p:nvPr/>
              </p:nvSpPr>
              <p:spPr>
                <a:xfrm rot="5400000">
                  <a:off x="355104" y="1360962"/>
                  <a:ext cx="5119518" cy="4466146"/>
                </a:xfrm>
                <a:custGeom>
                  <a:avLst/>
                  <a:gdLst>
                    <a:gd name="connsiteX0" fmla="*/ 1124413 w 2264769"/>
                    <a:gd name="connsiteY0" fmla="*/ 0 h 2064064"/>
                    <a:gd name="connsiteX1" fmla="*/ 1407292 w 2264769"/>
                    <a:gd name="connsiteY1" fmla="*/ 177153 h 2064064"/>
                    <a:gd name="connsiteX2" fmla="*/ 1414406 w 2264769"/>
                    <a:gd name="connsiteY2" fmla="*/ 190190 h 2064064"/>
                    <a:gd name="connsiteX3" fmla="*/ 1419467 w 2264769"/>
                    <a:gd name="connsiteY3" fmla="*/ 191527 h 2064064"/>
                    <a:gd name="connsiteX4" fmla="*/ 2197219 w 2264769"/>
                    <a:gd name="connsiteY4" fmla="*/ 1532479 h 2064064"/>
                    <a:gd name="connsiteX5" fmla="*/ 2196011 w 2264769"/>
                    <a:gd name="connsiteY5" fmla="*/ 1537307 h 2064064"/>
                    <a:gd name="connsiteX6" fmla="*/ 2220090 w 2264769"/>
                    <a:gd name="connsiteY6" fmla="*/ 1578935 h 2064064"/>
                    <a:gd name="connsiteX7" fmla="*/ 2224313 w 2264769"/>
                    <a:gd name="connsiteY7" fmla="*/ 1912679 h 2064064"/>
                    <a:gd name="connsiteX8" fmla="*/ 1925900 w 2264769"/>
                    <a:gd name="connsiteY8" fmla="*/ 2062187 h 2064064"/>
                    <a:gd name="connsiteX9" fmla="*/ 1905445 w 2264769"/>
                    <a:gd name="connsiteY9" fmla="*/ 2061219 h 2064064"/>
                    <a:gd name="connsiteX10" fmla="*/ 1902399 w 2264769"/>
                    <a:gd name="connsiteY10" fmla="*/ 2064064 h 2064064"/>
                    <a:gd name="connsiteX11" fmla="*/ 389291 w 2264769"/>
                    <a:gd name="connsiteY11" fmla="*/ 2064064 h 2064064"/>
                    <a:gd name="connsiteX12" fmla="*/ 385062 w 2264769"/>
                    <a:gd name="connsiteY12" fmla="*/ 2060114 h 2064064"/>
                    <a:gd name="connsiteX13" fmla="*/ 384209 w 2264769"/>
                    <a:gd name="connsiteY13" fmla="*/ 2060285 h 2064064"/>
                    <a:gd name="connsiteX14" fmla="*/ 66671 w 2264769"/>
                    <a:gd name="connsiteY14" fmla="*/ 1957460 h 2064064"/>
                    <a:gd name="connsiteX15" fmla="*/ 57719 w 2264769"/>
                    <a:gd name="connsiteY15" fmla="*/ 1531931 h 2064064"/>
                    <a:gd name="connsiteX16" fmla="*/ 83681 w 2264769"/>
                    <a:gd name="connsiteY16" fmla="*/ 1487416 h 2064064"/>
                    <a:gd name="connsiteX17" fmla="*/ 82471 w 2264769"/>
                    <a:gd name="connsiteY17" fmla="*/ 1479266 h 2064064"/>
                    <a:gd name="connsiteX18" fmla="*/ 821369 w 2264769"/>
                    <a:gd name="connsiteY18" fmla="*/ 205305 h 2064064"/>
                    <a:gd name="connsiteX19" fmla="*/ 823655 w 2264769"/>
                    <a:gd name="connsiteY19" fmla="*/ 204362 h 2064064"/>
                    <a:gd name="connsiteX20" fmla="*/ 827198 w 2264769"/>
                    <a:gd name="connsiteY20" fmla="*/ 203426 h 2064064"/>
                    <a:gd name="connsiteX21" fmla="*/ 841535 w 2264769"/>
                    <a:gd name="connsiteY21" fmla="*/ 177153 h 2064064"/>
                    <a:gd name="connsiteX22" fmla="*/ 1124413 w 2264769"/>
                    <a:gd name="connsiteY22" fmla="*/ 0 h 206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64769" h="2064064">
                      <a:moveTo>
                        <a:pt x="1124413" y="0"/>
                      </a:moveTo>
                      <a:cubicBezTo>
                        <a:pt x="1234884" y="0"/>
                        <a:pt x="1334897" y="67699"/>
                        <a:pt x="1407292" y="177153"/>
                      </a:cubicBezTo>
                      <a:lnTo>
                        <a:pt x="1414406" y="190190"/>
                      </a:lnTo>
                      <a:lnTo>
                        <a:pt x="1419467" y="191527"/>
                      </a:lnTo>
                      <a:lnTo>
                        <a:pt x="2197219" y="1532479"/>
                      </a:lnTo>
                      <a:lnTo>
                        <a:pt x="2196011" y="1537307"/>
                      </a:lnTo>
                      <a:lnTo>
                        <a:pt x="2220090" y="1578935"/>
                      </a:lnTo>
                      <a:cubicBezTo>
                        <a:pt x="2275937" y="1697688"/>
                        <a:pt x="2281758" y="1818318"/>
                        <a:pt x="2224313" y="1912679"/>
                      </a:cubicBezTo>
                      <a:cubicBezTo>
                        <a:pt x="2166869" y="2007040"/>
                        <a:pt x="2057037" y="2057265"/>
                        <a:pt x="1925900" y="2062187"/>
                      </a:cubicBezTo>
                      <a:lnTo>
                        <a:pt x="1905445" y="2061219"/>
                      </a:lnTo>
                      <a:lnTo>
                        <a:pt x="1902399" y="2064064"/>
                      </a:lnTo>
                      <a:lnTo>
                        <a:pt x="389291" y="2064064"/>
                      </a:lnTo>
                      <a:lnTo>
                        <a:pt x="385062" y="2060114"/>
                      </a:lnTo>
                      <a:lnTo>
                        <a:pt x="384209" y="2060285"/>
                      </a:lnTo>
                      <a:cubicBezTo>
                        <a:pt x="253827" y="2075184"/>
                        <a:pt x="137680" y="2042086"/>
                        <a:pt x="66671" y="1957460"/>
                      </a:cubicBezTo>
                      <a:cubicBezTo>
                        <a:pt x="-22091" y="1851678"/>
                        <a:pt x="-19317" y="1690420"/>
                        <a:pt x="57719" y="1531931"/>
                      </a:cubicBezTo>
                      <a:lnTo>
                        <a:pt x="83681" y="1487416"/>
                      </a:lnTo>
                      <a:lnTo>
                        <a:pt x="82471" y="1479266"/>
                      </a:lnTo>
                      <a:lnTo>
                        <a:pt x="821369" y="205305"/>
                      </a:lnTo>
                      <a:lnTo>
                        <a:pt x="823655" y="204362"/>
                      </a:lnTo>
                      <a:lnTo>
                        <a:pt x="827198" y="203426"/>
                      </a:lnTo>
                      <a:lnTo>
                        <a:pt x="841535" y="177153"/>
                      </a:lnTo>
                      <a:cubicBezTo>
                        <a:pt x="913930" y="67699"/>
                        <a:pt x="1013942" y="0"/>
                        <a:pt x="112441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1000">
                      <a:srgbClr val="27408F"/>
                    </a:gs>
                    <a:gs pos="100000">
                      <a:srgbClr val="7030A0">
                        <a:alpha val="58000"/>
                      </a:srgbClr>
                    </a:gs>
                  </a:gsLst>
                  <a:lin ang="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" name="文本框 4"/>
              <p:cNvSpPr txBox="1"/>
              <p:nvPr/>
            </p:nvSpPr>
            <p:spPr>
              <a:xfrm>
                <a:off x="1739942" y="2828835"/>
                <a:ext cx="30072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PART/</a:t>
                </a: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4" name="任意多边形 42"/>
            <p:cNvSpPr/>
            <p:nvPr/>
          </p:nvSpPr>
          <p:spPr>
            <a:xfrm rot="5400000">
              <a:off x="1246358" y="3769633"/>
              <a:ext cx="831359" cy="725258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63500" cap="flat" cmpd="sng" algn="ctr">
              <a:solidFill>
                <a:srgbClr val="07F35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任意多边形 42"/>
          <p:cNvSpPr/>
          <p:nvPr/>
        </p:nvSpPr>
        <p:spPr>
          <a:xfrm rot="10219290">
            <a:off x="11063952" y="1357712"/>
            <a:ext cx="913632" cy="797031"/>
          </a:xfrm>
          <a:custGeom>
            <a:avLst/>
            <a:gdLst>
              <a:gd name="connsiteX0" fmla="*/ 1124413 w 2264769"/>
              <a:gd name="connsiteY0" fmla="*/ 0 h 2064064"/>
              <a:gd name="connsiteX1" fmla="*/ 1407292 w 2264769"/>
              <a:gd name="connsiteY1" fmla="*/ 177153 h 2064064"/>
              <a:gd name="connsiteX2" fmla="*/ 1414406 w 2264769"/>
              <a:gd name="connsiteY2" fmla="*/ 190190 h 2064064"/>
              <a:gd name="connsiteX3" fmla="*/ 1419467 w 2264769"/>
              <a:gd name="connsiteY3" fmla="*/ 191527 h 2064064"/>
              <a:gd name="connsiteX4" fmla="*/ 2197219 w 2264769"/>
              <a:gd name="connsiteY4" fmla="*/ 1532479 h 2064064"/>
              <a:gd name="connsiteX5" fmla="*/ 2196011 w 2264769"/>
              <a:gd name="connsiteY5" fmla="*/ 1537307 h 2064064"/>
              <a:gd name="connsiteX6" fmla="*/ 2220090 w 2264769"/>
              <a:gd name="connsiteY6" fmla="*/ 1578935 h 2064064"/>
              <a:gd name="connsiteX7" fmla="*/ 2224313 w 2264769"/>
              <a:gd name="connsiteY7" fmla="*/ 1912679 h 2064064"/>
              <a:gd name="connsiteX8" fmla="*/ 1925900 w 2264769"/>
              <a:gd name="connsiteY8" fmla="*/ 2062187 h 2064064"/>
              <a:gd name="connsiteX9" fmla="*/ 1905445 w 2264769"/>
              <a:gd name="connsiteY9" fmla="*/ 2061219 h 2064064"/>
              <a:gd name="connsiteX10" fmla="*/ 1902399 w 2264769"/>
              <a:gd name="connsiteY10" fmla="*/ 2064064 h 2064064"/>
              <a:gd name="connsiteX11" fmla="*/ 389291 w 2264769"/>
              <a:gd name="connsiteY11" fmla="*/ 2064064 h 2064064"/>
              <a:gd name="connsiteX12" fmla="*/ 385062 w 2264769"/>
              <a:gd name="connsiteY12" fmla="*/ 2060114 h 2064064"/>
              <a:gd name="connsiteX13" fmla="*/ 384209 w 2264769"/>
              <a:gd name="connsiteY13" fmla="*/ 2060285 h 2064064"/>
              <a:gd name="connsiteX14" fmla="*/ 66671 w 2264769"/>
              <a:gd name="connsiteY14" fmla="*/ 1957460 h 2064064"/>
              <a:gd name="connsiteX15" fmla="*/ 57719 w 2264769"/>
              <a:gd name="connsiteY15" fmla="*/ 1531931 h 2064064"/>
              <a:gd name="connsiteX16" fmla="*/ 83681 w 2264769"/>
              <a:gd name="connsiteY16" fmla="*/ 1487416 h 2064064"/>
              <a:gd name="connsiteX17" fmla="*/ 82471 w 2264769"/>
              <a:gd name="connsiteY17" fmla="*/ 1479266 h 2064064"/>
              <a:gd name="connsiteX18" fmla="*/ 821369 w 2264769"/>
              <a:gd name="connsiteY18" fmla="*/ 205305 h 2064064"/>
              <a:gd name="connsiteX19" fmla="*/ 823655 w 2264769"/>
              <a:gd name="connsiteY19" fmla="*/ 204362 h 2064064"/>
              <a:gd name="connsiteX20" fmla="*/ 827198 w 2264769"/>
              <a:gd name="connsiteY20" fmla="*/ 203426 h 2064064"/>
              <a:gd name="connsiteX21" fmla="*/ 841535 w 2264769"/>
              <a:gd name="connsiteY21" fmla="*/ 177153 h 2064064"/>
              <a:gd name="connsiteX22" fmla="*/ 1124413 w 2264769"/>
              <a:gd name="connsiteY22" fmla="*/ 0 h 206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64769" h="2064064">
                <a:moveTo>
                  <a:pt x="1124413" y="0"/>
                </a:moveTo>
                <a:cubicBezTo>
                  <a:pt x="1234884" y="0"/>
                  <a:pt x="1334897" y="67699"/>
                  <a:pt x="1407292" y="177153"/>
                </a:cubicBezTo>
                <a:lnTo>
                  <a:pt x="1414406" y="190190"/>
                </a:lnTo>
                <a:lnTo>
                  <a:pt x="1419467" y="191527"/>
                </a:lnTo>
                <a:lnTo>
                  <a:pt x="2197219" y="1532479"/>
                </a:lnTo>
                <a:lnTo>
                  <a:pt x="2196011" y="1537307"/>
                </a:lnTo>
                <a:lnTo>
                  <a:pt x="2220090" y="1578935"/>
                </a:lnTo>
                <a:cubicBezTo>
                  <a:pt x="2275937" y="1697688"/>
                  <a:pt x="2281758" y="1818318"/>
                  <a:pt x="2224313" y="1912679"/>
                </a:cubicBezTo>
                <a:cubicBezTo>
                  <a:pt x="2166869" y="2007040"/>
                  <a:pt x="2057037" y="2057265"/>
                  <a:pt x="1925900" y="2062187"/>
                </a:cubicBezTo>
                <a:lnTo>
                  <a:pt x="1905445" y="2061219"/>
                </a:lnTo>
                <a:lnTo>
                  <a:pt x="1902399" y="2064064"/>
                </a:lnTo>
                <a:lnTo>
                  <a:pt x="389291" y="2064064"/>
                </a:lnTo>
                <a:lnTo>
                  <a:pt x="385062" y="2060114"/>
                </a:lnTo>
                <a:lnTo>
                  <a:pt x="384209" y="2060285"/>
                </a:lnTo>
                <a:cubicBezTo>
                  <a:pt x="253827" y="2075184"/>
                  <a:pt x="137680" y="2042086"/>
                  <a:pt x="66671" y="1957460"/>
                </a:cubicBezTo>
                <a:cubicBezTo>
                  <a:pt x="-22091" y="1851678"/>
                  <a:pt x="-19317" y="1690420"/>
                  <a:pt x="57719" y="1531931"/>
                </a:cubicBezTo>
                <a:lnTo>
                  <a:pt x="83681" y="1487416"/>
                </a:lnTo>
                <a:lnTo>
                  <a:pt x="82471" y="1479266"/>
                </a:lnTo>
                <a:lnTo>
                  <a:pt x="821369" y="205305"/>
                </a:lnTo>
                <a:lnTo>
                  <a:pt x="823655" y="204362"/>
                </a:lnTo>
                <a:lnTo>
                  <a:pt x="827198" y="203426"/>
                </a:lnTo>
                <a:lnTo>
                  <a:pt x="841535" y="177153"/>
                </a:lnTo>
                <a:cubicBezTo>
                  <a:pt x="913930" y="67699"/>
                  <a:pt x="1013942" y="0"/>
                  <a:pt x="1124413" y="0"/>
                </a:cubicBezTo>
                <a:close/>
              </a:path>
            </a:pathLst>
          </a:custGeom>
          <a:gradFill>
            <a:gsLst>
              <a:gs pos="0">
                <a:srgbClr val="07F757">
                  <a:alpha val="93725"/>
                </a:srgbClr>
              </a:gs>
              <a:gs pos="100000">
                <a:srgbClr val="36DEA6">
                  <a:alpha val="51000"/>
                </a:srgbClr>
              </a:gs>
            </a:gsLst>
            <a:lin ang="0" scaled="0"/>
          </a:gra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/>
        </p:nvSpPr>
        <p:spPr>
          <a:xfrm flipV="1">
            <a:off x="513349" y="6160036"/>
            <a:ext cx="930442" cy="232791"/>
          </a:xfrm>
          <a:custGeom>
            <a:avLst/>
            <a:gdLst>
              <a:gd name="connsiteX0" fmla="*/ 0 w 2486526"/>
              <a:gd name="connsiteY0" fmla="*/ 401185 h 465581"/>
              <a:gd name="connsiteX1" fmla="*/ 529389 w 2486526"/>
              <a:gd name="connsiteY1" fmla="*/ 132 h 465581"/>
              <a:gd name="connsiteX2" fmla="*/ 1042737 w 2486526"/>
              <a:gd name="connsiteY2" fmla="*/ 353058 h 465581"/>
              <a:gd name="connsiteX3" fmla="*/ 1604210 w 2486526"/>
              <a:gd name="connsiteY3" fmla="*/ 16174 h 465581"/>
              <a:gd name="connsiteX4" fmla="*/ 2101516 w 2486526"/>
              <a:gd name="connsiteY4" fmla="*/ 465353 h 465581"/>
              <a:gd name="connsiteX5" fmla="*/ 2486526 w 2486526"/>
              <a:gd name="connsiteY5" fmla="*/ 64300 h 46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526" h="465581">
                <a:moveTo>
                  <a:pt x="0" y="401185"/>
                </a:moveTo>
                <a:cubicBezTo>
                  <a:pt x="177800" y="204669"/>
                  <a:pt x="355600" y="8153"/>
                  <a:pt x="529389" y="132"/>
                </a:cubicBezTo>
                <a:cubicBezTo>
                  <a:pt x="703178" y="-7889"/>
                  <a:pt x="863600" y="350384"/>
                  <a:pt x="1042737" y="353058"/>
                </a:cubicBezTo>
                <a:cubicBezTo>
                  <a:pt x="1221874" y="355732"/>
                  <a:pt x="1427747" y="-2542"/>
                  <a:pt x="1604210" y="16174"/>
                </a:cubicBezTo>
                <a:cubicBezTo>
                  <a:pt x="1780673" y="34890"/>
                  <a:pt x="1954463" y="457332"/>
                  <a:pt x="2101516" y="465353"/>
                </a:cubicBezTo>
                <a:cubicBezTo>
                  <a:pt x="2248569" y="473374"/>
                  <a:pt x="2367547" y="268837"/>
                  <a:pt x="2486526" y="64300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12705" y="2598003"/>
            <a:ext cx="4475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下一步工作计划</a:t>
            </a:r>
          </a:p>
        </p:txBody>
      </p:sp>
      <p:sp>
        <p:nvSpPr>
          <p:cNvPr id="19" name="矩形 18"/>
          <p:cNvSpPr/>
          <p:nvPr/>
        </p:nvSpPr>
        <p:spPr>
          <a:xfrm>
            <a:off x="5261816" y="3392530"/>
            <a:ext cx="537752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w. It looks even better with you using this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texthat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text would look like. </a:t>
            </a:r>
          </a:p>
        </p:txBody>
      </p:sp>
    </p:spTree>
  </p:cSld>
  <p:clrMapOvr>
    <a:masterClrMapping/>
  </p:clrMapOvr>
  <p:transition spd="slow"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42"/>
          <p:cNvSpPr/>
          <p:nvPr/>
        </p:nvSpPr>
        <p:spPr>
          <a:xfrm rot="1304353">
            <a:off x="10624486" y="5550504"/>
            <a:ext cx="923567" cy="805699"/>
          </a:xfrm>
          <a:custGeom>
            <a:avLst/>
            <a:gdLst>
              <a:gd name="connsiteX0" fmla="*/ 1124413 w 2264769"/>
              <a:gd name="connsiteY0" fmla="*/ 0 h 2064064"/>
              <a:gd name="connsiteX1" fmla="*/ 1407292 w 2264769"/>
              <a:gd name="connsiteY1" fmla="*/ 177153 h 2064064"/>
              <a:gd name="connsiteX2" fmla="*/ 1414406 w 2264769"/>
              <a:gd name="connsiteY2" fmla="*/ 190190 h 2064064"/>
              <a:gd name="connsiteX3" fmla="*/ 1419467 w 2264769"/>
              <a:gd name="connsiteY3" fmla="*/ 191527 h 2064064"/>
              <a:gd name="connsiteX4" fmla="*/ 2197219 w 2264769"/>
              <a:gd name="connsiteY4" fmla="*/ 1532479 h 2064064"/>
              <a:gd name="connsiteX5" fmla="*/ 2196011 w 2264769"/>
              <a:gd name="connsiteY5" fmla="*/ 1537307 h 2064064"/>
              <a:gd name="connsiteX6" fmla="*/ 2220090 w 2264769"/>
              <a:gd name="connsiteY6" fmla="*/ 1578935 h 2064064"/>
              <a:gd name="connsiteX7" fmla="*/ 2224313 w 2264769"/>
              <a:gd name="connsiteY7" fmla="*/ 1912679 h 2064064"/>
              <a:gd name="connsiteX8" fmla="*/ 1925900 w 2264769"/>
              <a:gd name="connsiteY8" fmla="*/ 2062187 h 2064064"/>
              <a:gd name="connsiteX9" fmla="*/ 1905445 w 2264769"/>
              <a:gd name="connsiteY9" fmla="*/ 2061219 h 2064064"/>
              <a:gd name="connsiteX10" fmla="*/ 1902399 w 2264769"/>
              <a:gd name="connsiteY10" fmla="*/ 2064064 h 2064064"/>
              <a:gd name="connsiteX11" fmla="*/ 389291 w 2264769"/>
              <a:gd name="connsiteY11" fmla="*/ 2064064 h 2064064"/>
              <a:gd name="connsiteX12" fmla="*/ 385062 w 2264769"/>
              <a:gd name="connsiteY12" fmla="*/ 2060114 h 2064064"/>
              <a:gd name="connsiteX13" fmla="*/ 384209 w 2264769"/>
              <a:gd name="connsiteY13" fmla="*/ 2060285 h 2064064"/>
              <a:gd name="connsiteX14" fmla="*/ 66671 w 2264769"/>
              <a:gd name="connsiteY14" fmla="*/ 1957460 h 2064064"/>
              <a:gd name="connsiteX15" fmla="*/ 57719 w 2264769"/>
              <a:gd name="connsiteY15" fmla="*/ 1531931 h 2064064"/>
              <a:gd name="connsiteX16" fmla="*/ 83681 w 2264769"/>
              <a:gd name="connsiteY16" fmla="*/ 1487416 h 2064064"/>
              <a:gd name="connsiteX17" fmla="*/ 82471 w 2264769"/>
              <a:gd name="connsiteY17" fmla="*/ 1479266 h 2064064"/>
              <a:gd name="connsiteX18" fmla="*/ 821369 w 2264769"/>
              <a:gd name="connsiteY18" fmla="*/ 205305 h 2064064"/>
              <a:gd name="connsiteX19" fmla="*/ 823655 w 2264769"/>
              <a:gd name="connsiteY19" fmla="*/ 204362 h 2064064"/>
              <a:gd name="connsiteX20" fmla="*/ 827198 w 2264769"/>
              <a:gd name="connsiteY20" fmla="*/ 203426 h 2064064"/>
              <a:gd name="connsiteX21" fmla="*/ 841535 w 2264769"/>
              <a:gd name="connsiteY21" fmla="*/ 177153 h 2064064"/>
              <a:gd name="connsiteX22" fmla="*/ 1124413 w 2264769"/>
              <a:gd name="connsiteY22" fmla="*/ 0 h 206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64769" h="2064064">
                <a:moveTo>
                  <a:pt x="1124413" y="0"/>
                </a:moveTo>
                <a:cubicBezTo>
                  <a:pt x="1234884" y="0"/>
                  <a:pt x="1334897" y="67699"/>
                  <a:pt x="1407292" y="177153"/>
                </a:cubicBezTo>
                <a:lnTo>
                  <a:pt x="1414406" y="190190"/>
                </a:lnTo>
                <a:lnTo>
                  <a:pt x="1419467" y="191527"/>
                </a:lnTo>
                <a:lnTo>
                  <a:pt x="2197219" y="1532479"/>
                </a:lnTo>
                <a:lnTo>
                  <a:pt x="2196011" y="1537307"/>
                </a:lnTo>
                <a:lnTo>
                  <a:pt x="2220090" y="1578935"/>
                </a:lnTo>
                <a:cubicBezTo>
                  <a:pt x="2275937" y="1697688"/>
                  <a:pt x="2281758" y="1818318"/>
                  <a:pt x="2224313" y="1912679"/>
                </a:cubicBezTo>
                <a:cubicBezTo>
                  <a:pt x="2166869" y="2007040"/>
                  <a:pt x="2057037" y="2057265"/>
                  <a:pt x="1925900" y="2062187"/>
                </a:cubicBezTo>
                <a:lnTo>
                  <a:pt x="1905445" y="2061219"/>
                </a:lnTo>
                <a:lnTo>
                  <a:pt x="1902399" y="2064064"/>
                </a:lnTo>
                <a:lnTo>
                  <a:pt x="389291" y="2064064"/>
                </a:lnTo>
                <a:lnTo>
                  <a:pt x="385062" y="2060114"/>
                </a:lnTo>
                <a:lnTo>
                  <a:pt x="384209" y="2060285"/>
                </a:lnTo>
                <a:cubicBezTo>
                  <a:pt x="253827" y="2075184"/>
                  <a:pt x="137680" y="2042086"/>
                  <a:pt x="66671" y="1957460"/>
                </a:cubicBezTo>
                <a:cubicBezTo>
                  <a:pt x="-22091" y="1851678"/>
                  <a:pt x="-19317" y="1690420"/>
                  <a:pt x="57719" y="1531931"/>
                </a:cubicBezTo>
                <a:lnTo>
                  <a:pt x="83681" y="1487416"/>
                </a:lnTo>
                <a:lnTo>
                  <a:pt x="82471" y="1479266"/>
                </a:lnTo>
                <a:lnTo>
                  <a:pt x="821369" y="205305"/>
                </a:lnTo>
                <a:lnTo>
                  <a:pt x="823655" y="204362"/>
                </a:lnTo>
                <a:lnTo>
                  <a:pt x="827198" y="203426"/>
                </a:lnTo>
                <a:lnTo>
                  <a:pt x="841535" y="177153"/>
                </a:lnTo>
                <a:cubicBezTo>
                  <a:pt x="913930" y="67699"/>
                  <a:pt x="1013942" y="0"/>
                  <a:pt x="1124413" y="0"/>
                </a:cubicBezTo>
                <a:close/>
              </a:path>
            </a:pathLst>
          </a:custGeom>
          <a:solidFill>
            <a:srgbClr val="FFC000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任意多边形 42"/>
          <p:cNvSpPr/>
          <p:nvPr/>
        </p:nvSpPr>
        <p:spPr>
          <a:xfrm rot="5400000">
            <a:off x="1977442" y="4300188"/>
            <a:ext cx="435994" cy="380351"/>
          </a:xfrm>
          <a:custGeom>
            <a:avLst/>
            <a:gdLst>
              <a:gd name="connsiteX0" fmla="*/ 1124413 w 2264769"/>
              <a:gd name="connsiteY0" fmla="*/ 0 h 2064064"/>
              <a:gd name="connsiteX1" fmla="*/ 1407292 w 2264769"/>
              <a:gd name="connsiteY1" fmla="*/ 177153 h 2064064"/>
              <a:gd name="connsiteX2" fmla="*/ 1414406 w 2264769"/>
              <a:gd name="connsiteY2" fmla="*/ 190190 h 2064064"/>
              <a:gd name="connsiteX3" fmla="*/ 1419467 w 2264769"/>
              <a:gd name="connsiteY3" fmla="*/ 191527 h 2064064"/>
              <a:gd name="connsiteX4" fmla="*/ 2197219 w 2264769"/>
              <a:gd name="connsiteY4" fmla="*/ 1532479 h 2064064"/>
              <a:gd name="connsiteX5" fmla="*/ 2196011 w 2264769"/>
              <a:gd name="connsiteY5" fmla="*/ 1537307 h 2064064"/>
              <a:gd name="connsiteX6" fmla="*/ 2220090 w 2264769"/>
              <a:gd name="connsiteY6" fmla="*/ 1578935 h 2064064"/>
              <a:gd name="connsiteX7" fmla="*/ 2224313 w 2264769"/>
              <a:gd name="connsiteY7" fmla="*/ 1912679 h 2064064"/>
              <a:gd name="connsiteX8" fmla="*/ 1925900 w 2264769"/>
              <a:gd name="connsiteY8" fmla="*/ 2062187 h 2064064"/>
              <a:gd name="connsiteX9" fmla="*/ 1905445 w 2264769"/>
              <a:gd name="connsiteY9" fmla="*/ 2061219 h 2064064"/>
              <a:gd name="connsiteX10" fmla="*/ 1902399 w 2264769"/>
              <a:gd name="connsiteY10" fmla="*/ 2064064 h 2064064"/>
              <a:gd name="connsiteX11" fmla="*/ 389291 w 2264769"/>
              <a:gd name="connsiteY11" fmla="*/ 2064064 h 2064064"/>
              <a:gd name="connsiteX12" fmla="*/ 385062 w 2264769"/>
              <a:gd name="connsiteY12" fmla="*/ 2060114 h 2064064"/>
              <a:gd name="connsiteX13" fmla="*/ 384209 w 2264769"/>
              <a:gd name="connsiteY13" fmla="*/ 2060285 h 2064064"/>
              <a:gd name="connsiteX14" fmla="*/ 66671 w 2264769"/>
              <a:gd name="connsiteY14" fmla="*/ 1957460 h 2064064"/>
              <a:gd name="connsiteX15" fmla="*/ 57719 w 2264769"/>
              <a:gd name="connsiteY15" fmla="*/ 1531931 h 2064064"/>
              <a:gd name="connsiteX16" fmla="*/ 83681 w 2264769"/>
              <a:gd name="connsiteY16" fmla="*/ 1487416 h 2064064"/>
              <a:gd name="connsiteX17" fmla="*/ 82471 w 2264769"/>
              <a:gd name="connsiteY17" fmla="*/ 1479266 h 2064064"/>
              <a:gd name="connsiteX18" fmla="*/ 821369 w 2264769"/>
              <a:gd name="connsiteY18" fmla="*/ 205305 h 2064064"/>
              <a:gd name="connsiteX19" fmla="*/ 823655 w 2264769"/>
              <a:gd name="connsiteY19" fmla="*/ 204362 h 2064064"/>
              <a:gd name="connsiteX20" fmla="*/ 827198 w 2264769"/>
              <a:gd name="connsiteY20" fmla="*/ 203426 h 2064064"/>
              <a:gd name="connsiteX21" fmla="*/ 841535 w 2264769"/>
              <a:gd name="connsiteY21" fmla="*/ 177153 h 2064064"/>
              <a:gd name="connsiteX22" fmla="*/ 1124413 w 2264769"/>
              <a:gd name="connsiteY22" fmla="*/ 0 h 206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64769" h="2064064">
                <a:moveTo>
                  <a:pt x="1124413" y="0"/>
                </a:moveTo>
                <a:cubicBezTo>
                  <a:pt x="1234884" y="0"/>
                  <a:pt x="1334897" y="67699"/>
                  <a:pt x="1407292" y="177153"/>
                </a:cubicBezTo>
                <a:lnTo>
                  <a:pt x="1414406" y="190190"/>
                </a:lnTo>
                <a:lnTo>
                  <a:pt x="1419467" y="191527"/>
                </a:lnTo>
                <a:lnTo>
                  <a:pt x="2197219" y="1532479"/>
                </a:lnTo>
                <a:lnTo>
                  <a:pt x="2196011" y="1537307"/>
                </a:lnTo>
                <a:lnTo>
                  <a:pt x="2220090" y="1578935"/>
                </a:lnTo>
                <a:cubicBezTo>
                  <a:pt x="2275937" y="1697688"/>
                  <a:pt x="2281758" y="1818318"/>
                  <a:pt x="2224313" y="1912679"/>
                </a:cubicBezTo>
                <a:cubicBezTo>
                  <a:pt x="2166869" y="2007040"/>
                  <a:pt x="2057037" y="2057265"/>
                  <a:pt x="1925900" y="2062187"/>
                </a:cubicBezTo>
                <a:lnTo>
                  <a:pt x="1905445" y="2061219"/>
                </a:lnTo>
                <a:lnTo>
                  <a:pt x="1902399" y="2064064"/>
                </a:lnTo>
                <a:lnTo>
                  <a:pt x="389291" y="2064064"/>
                </a:lnTo>
                <a:lnTo>
                  <a:pt x="385062" y="2060114"/>
                </a:lnTo>
                <a:lnTo>
                  <a:pt x="384209" y="2060285"/>
                </a:lnTo>
                <a:cubicBezTo>
                  <a:pt x="253827" y="2075184"/>
                  <a:pt x="137680" y="2042086"/>
                  <a:pt x="66671" y="1957460"/>
                </a:cubicBezTo>
                <a:cubicBezTo>
                  <a:pt x="-22091" y="1851678"/>
                  <a:pt x="-19317" y="1690420"/>
                  <a:pt x="57719" y="1531931"/>
                </a:cubicBezTo>
                <a:lnTo>
                  <a:pt x="83681" y="1487416"/>
                </a:lnTo>
                <a:lnTo>
                  <a:pt x="82471" y="1479266"/>
                </a:lnTo>
                <a:lnTo>
                  <a:pt x="821369" y="205305"/>
                </a:lnTo>
                <a:lnTo>
                  <a:pt x="823655" y="204362"/>
                </a:lnTo>
                <a:lnTo>
                  <a:pt x="827198" y="203426"/>
                </a:lnTo>
                <a:lnTo>
                  <a:pt x="841535" y="177153"/>
                </a:lnTo>
                <a:cubicBezTo>
                  <a:pt x="913930" y="67699"/>
                  <a:pt x="1013942" y="0"/>
                  <a:pt x="1124413" y="0"/>
                </a:cubicBezTo>
                <a:close/>
              </a:path>
            </a:pathLst>
          </a:custGeom>
          <a:solidFill>
            <a:srgbClr val="FF0066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任意多边形: 形状 27"/>
          <p:cNvSpPr/>
          <p:nvPr/>
        </p:nvSpPr>
        <p:spPr>
          <a:xfrm>
            <a:off x="10748210" y="288625"/>
            <a:ext cx="930442" cy="232791"/>
          </a:xfrm>
          <a:custGeom>
            <a:avLst/>
            <a:gdLst>
              <a:gd name="connsiteX0" fmla="*/ 0 w 2486526"/>
              <a:gd name="connsiteY0" fmla="*/ 401185 h 465581"/>
              <a:gd name="connsiteX1" fmla="*/ 529389 w 2486526"/>
              <a:gd name="connsiteY1" fmla="*/ 132 h 465581"/>
              <a:gd name="connsiteX2" fmla="*/ 1042737 w 2486526"/>
              <a:gd name="connsiteY2" fmla="*/ 353058 h 465581"/>
              <a:gd name="connsiteX3" fmla="*/ 1604210 w 2486526"/>
              <a:gd name="connsiteY3" fmla="*/ 16174 h 465581"/>
              <a:gd name="connsiteX4" fmla="*/ 2101516 w 2486526"/>
              <a:gd name="connsiteY4" fmla="*/ 465353 h 465581"/>
              <a:gd name="connsiteX5" fmla="*/ 2486526 w 2486526"/>
              <a:gd name="connsiteY5" fmla="*/ 64300 h 46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526" h="465581">
                <a:moveTo>
                  <a:pt x="0" y="401185"/>
                </a:moveTo>
                <a:cubicBezTo>
                  <a:pt x="177800" y="204669"/>
                  <a:pt x="355600" y="8153"/>
                  <a:pt x="529389" y="132"/>
                </a:cubicBezTo>
                <a:cubicBezTo>
                  <a:pt x="703178" y="-7889"/>
                  <a:pt x="863600" y="350384"/>
                  <a:pt x="1042737" y="353058"/>
                </a:cubicBezTo>
                <a:cubicBezTo>
                  <a:pt x="1221874" y="355732"/>
                  <a:pt x="1427747" y="-2542"/>
                  <a:pt x="1604210" y="16174"/>
                </a:cubicBezTo>
                <a:cubicBezTo>
                  <a:pt x="1780673" y="34890"/>
                  <a:pt x="1954463" y="457332"/>
                  <a:pt x="2101516" y="465353"/>
                </a:cubicBezTo>
                <a:cubicBezTo>
                  <a:pt x="2248569" y="473374"/>
                  <a:pt x="2367547" y="268837"/>
                  <a:pt x="2486526" y="64300"/>
                </a:cubicBezTo>
              </a:path>
            </a:pathLst>
          </a:custGeom>
          <a:noFill/>
          <a:ln w="25400">
            <a:solidFill>
              <a:srgbClr val="07F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任意多边形: 形状 28"/>
          <p:cNvSpPr/>
          <p:nvPr/>
        </p:nvSpPr>
        <p:spPr>
          <a:xfrm flipV="1">
            <a:off x="513347" y="5758984"/>
            <a:ext cx="930442" cy="232791"/>
          </a:xfrm>
          <a:custGeom>
            <a:avLst/>
            <a:gdLst>
              <a:gd name="connsiteX0" fmla="*/ 0 w 2486526"/>
              <a:gd name="connsiteY0" fmla="*/ 401185 h 465581"/>
              <a:gd name="connsiteX1" fmla="*/ 529389 w 2486526"/>
              <a:gd name="connsiteY1" fmla="*/ 132 h 465581"/>
              <a:gd name="connsiteX2" fmla="*/ 1042737 w 2486526"/>
              <a:gd name="connsiteY2" fmla="*/ 353058 h 465581"/>
              <a:gd name="connsiteX3" fmla="*/ 1604210 w 2486526"/>
              <a:gd name="connsiteY3" fmla="*/ 16174 h 465581"/>
              <a:gd name="connsiteX4" fmla="*/ 2101516 w 2486526"/>
              <a:gd name="connsiteY4" fmla="*/ 465353 h 465581"/>
              <a:gd name="connsiteX5" fmla="*/ 2486526 w 2486526"/>
              <a:gd name="connsiteY5" fmla="*/ 64300 h 46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526" h="465581">
                <a:moveTo>
                  <a:pt x="0" y="401185"/>
                </a:moveTo>
                <a:cubicBezTo>
                  <a:pt x="177800" y="204669"/>
                  <a:pt x="355600" y="8153"/>
                  <a:pt x="529389" y="132"/>
                </a:cubicBezTo>
                <a:cubicBezTo>
                  <a:pt x="703178" y="-7889"/>
                  <a:pt x="863600" y="350384"/>
                  <a:pt x="1042737" y="353058"/>
                </a:cubicBezTo>
                <a:cubicBezTo>
                  <a:pt x="1221874" y="355732"/>
                  <a:pt x="1427747" y="-2542"/>
                  <a:pt x="1604210" y="16174"/>
                </a:cubicBezTo>
                <a:cubicBezTo>
                  <a:pt x="1780673" y="34890"/>
                  <a:pt x="1954463" y="457332"/>
                  <a:pt x="2101516" y="465353"/>
                </a:cubicBezTo>
                <a:cubicBezTo>
                  <a:pt x="2248569" y="473374"/>
                  <a:pt x="2367547" y="268837"/>
                  <a:pt x="2486526" y="64300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5327" y="459950"/>
            <a:ext cx="3877989" cy="3550575"/>
            <a:chOff x="505327" y="459950"/>
            <a:chExt cx="3877989" cy="3550575"/>
          </a:xfrm>
        </p:grpSpPr>
        <p:grpSp>
          <p:nvGrpSpPr>
            <p:cNvPr id="2" name="组合 1"/>
            <p:cNvGrpSpPr/>
            <p:nvPr/>
          </p:nvGrpSpPr>
          <p:grpSpPr>
            <a:xfrm flipH="1">
              <a:off x="505327" y="459950"/>
              <a:ext cx="3877989" cy="3550575"/>
              <a:chOff x="2975811" y="572244"/>
              <a:chExt cx="6240379" cy="5713511"/>
            </a:xfrm>
          </p:grpSpPr>
          <p:sp>
            <p:nvSpPr>
              <p:cNvPr id="21" name="任意多边形 42"/>
              <p:cNvSpPr/>
              <p:nvPr/>
            </p:nvSpPr>
            <p:spPr>
              <a:xfrm rot="5400000">
                <a:off x="3867269" y="936835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任意多边形 42"/>
              <p:cNvSpPr/>
              <p:nvPr/>
            </p:nvSpPr>
            <p:spPr>
              <a:xfrm rot="5400000">
                <a:off x="2649125" y="1377004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871204" y="1741082"/>
              <a:ext cx="3384676" cy="1015663"/>
              <a:chOff x="5119611" y="682303"/>
              <a:chExt cx="3384676" cy="1015663"/>
            </a:xfrm>
          </p:grpSpPr>
          <p:sp>
            <p:nvSpPr>
              <p:cNvPr id="38" name="TextBox 19"/>
              <p:cNvSpPr txBox="1"/>
              <p:nvPr/>
            </p:nvSpPr>
            <p:spPr>
              <a:xfrm>
                <a:off x="5119611" y="682303"/>
                <a:ext cx="1952779" cy="101566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zh-CN" altLang="en-US" sz="6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目 录</a:t>
                </a:r>
                <a:endParaRPr lang="en-US" altLang="zh-CN" sz="6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928215" y="1146084"/>
                <a:ext cx="1576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28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content</a:t>
                </a:r>
                <a:endParaRPr lang="en-US" altLang="zh-CN" sz="4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300672" y="1227665"/>
            <a:ext cx="3677517" cy="779280"/>
            <a:chOff x="6380882" y="1275791"/>
            <a:chExt cx="3677517" cy="779280"/>
          </a:xfrm>
        </p:grpSpPr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>
              <a:off x="7367420" y="1280711"/>
              <a:ext cx="269097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企业项目概况</a:t>
              </a:r>
              <a:endParaRPr kumimoji="0" lang="en-US" altLang="zh-CN" sz="2800" b="1" i="0" u="none" strike="noStrike" kern="120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请您单击此处添加标题文字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380882" y="1275791"/>
              <a:ext cx="835967" cy="779280"/>
              <a:chOff x="6380882" y="1257094"/>
              <a:chExt cx="835967" cy="779280"/>
            </a:xfrm>
          </p:grpSpPr>
          <p:sp>
            <p:nvSpPr>
              <p:cNvPr id="4" name="椭圆 3"/>
              <p:cNvSpPr/>
              <p:nvPr/>
            </p:nvSpPr>
            <p:spPr>
              <a:xfrm rot="2700000">
                <a:off x="6409225" y="1257094"/>
                <a:ext cx="779280" cy="779280"/>
              </a:xfrm>
              <a:prstGeom prst="ellipse">
                <a:avLst/>
              </a:prstGeom>
              <a:solidFill>
                <a:srgbClr val="4277C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6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6380882" y="1323569"/>
                <a:ext cx="8359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6300672" y="2446865"/>
            <a:ext cx="3677517" cy="779280"/>
            <a:chOff x="6380882" y="1275791"/>
            <a:chExt cx="3677517" cy="779280"/>
          </a:xfrm>
        </p:grpSpPr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7367420" y="1280711"/>
              <a:ext cx="269097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项目完成进度</a:t>
              </a:r>
              <a:endParaRPr kumimoji="0" lang="en-US" altLang="zh-CN" sz="2800" b="1" i="0" u="none" strike="noStrike" kern="120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请您单击此处添加标题文字</a:t>
              </a: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6380882" y="1275791"/>
              <a:ext cx="835967" cy="779280"/>
              <a:chOff x="6380882" y="1257094"/>
              <a:chExt cx="835967" cy="779280"/>
            </a:xfrm>
          </p:grpSpPr>
          <p:sp>
            <p:nvSpPr>
              <p:cNvPr id="52" name="椭圆 51"/>
              <p:cNvSpPr/>
              <p:nvPr/>
            </p:nvSpPr>
            <p:spPr>
              <a:xfrm rot="2700000">
                <a:off x="6409225" y="1257094"/>
                <a:ext cx="779280" cy="779280"/>
              </a:xfrm>
              <a:prstGeom prst="ellipse">
                <a:avLst/>
              </a:prstGeom>
              <a:solidFill>
                <a:srgbClr val="29DB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6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6380882" y="1323569"/>
                <a:ext cx="8359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6300672" y="3666065"/>
            <a:ext cx="3677517" cy="779280"/>
            <a:chOff x="6380882" y="1275791"/>
            <a:chExt cx="3677517" cy="779280"/>
          </a:xfrm>
        </p:grpSpPr>
        <p:sp>
          <p:nvSpPr>
            <p:cNvPr id="55" name="Rectangle 11"/>
            <p:cNvSpPr>
              <a:spLocks noChangeArrowheads="1"/>
            </p:cNvSpPr>
            <p:nvPr/>
          </p:nvSpPr>
          <p:spPr bwMode="auto">
            <a:xfrm>
              <a:off x="7367420" y="1280711"/>
              <a:ext cx="269097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存在主要问题</a:t>
              </a:r>
              <a:endParaRPr kumimoji="0" lang="en-US" altLang="zh-CN" sz="2800" b="1" i="0" u="none" strike="noStrike" kern="120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请您单击此处添加标题文字</a:t>
              </a: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6380882" y="1275791"/>
              <a:ext cx="835967" cy="779280"/>
              <a:chOff x="6380882" y="1257094"/>
              <a:chExt cx="835967" cy="779280"/>
            </a:xfrm>
          </p:grpSpPr>
          <p:sp>
            <p:nvSpPr>
              <p:cNvPr id="57" name="椭圆 56"/>
              <p:cNvSpPr/>
              <p:nvPr/>
            </p:nvSpPr>
            <p:spPr>
              <a:xfrm rot="2700000">
                <a:off x="6409225" y="1257094"/>
                <a:ext cx="779280" cy="779280"/>
              </a:xfrm>
              <a:prstGeom prst="ellipse">
                <a:avLst/>
              </a:prstGeom>
              <a:solidFill>
                <a:srgbClr val="4277C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6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6380882" y="1323569"/>
                <a:ext cx="8359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6300672" y="4885265"/>
            <a:ext cx="3677517" cy="779280"/>
            <a:chOff x="6380882" y="1275791"/>
            <a:chExt cx="3677517" cy="779280"/>
          </a:xfrm>
        </p:grpSpPr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>
              <a:off x="7367420" y="1280711"/>
              <a:ext cx="269097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下一步工作计划</a:t>
              </a:r>
              <a:endParaRPr kumimoji="0" lang="en-US" altLang="zh-CN" sz="2800" b="1" i="0" u="none" strike="noStrike" kern="120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请您单击此处添加标题文字</a:t>
              </a: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6380882" y="1275791"/>
              <a:ext cx="835967" cy="779280"/>
              <a:chOff x="6380882" y="1257094"/>
              <a:chExt cx="835967" cy="779280"/>
            </a:xfrm>
          </p:grpSpPr>
          <p:sp>
            <p:nvSpPr>
              <p:cNvPr id="62" name="椭圆 61"/>
              <p:cNvSpPr/>
              <p:nvPr/>
            </p:nvSpPr>
            <p:spPr>
              <a:xfrm rot="2700000">
                <a:off x="6409225" y="1257094"/>
                <a:ext cx="779280" cy="779280"/>
              </a:xfrm>
              <a:prstGeom prst="ellipse">
                <a:avLst/>
              </a:prstGeom>
              <a:solidFill>
                <a:srgbClr val="29DB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6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6380882" y="1323569"/>
                <a:ext cx="8359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59101" y="339724"/>
            <a:ext cx="3607046" cy="607595"/>
            <a:chOff x="259101" y="339724"/>
            <a:chExt cx="3607046" cy="607595"/>
          </a:xfrm>
        </p:grpSpPr>
        <p:grpSp>
          <p:nvGrpSpPr>
            <p:cNvPr id="4" name="组合 3"/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/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/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62527" y="381911"/>
              <a:ext cx="29036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下一步工作计划</a:t>
              </a:r>
            </a:p>
          </p:txBody>
        </p:sp>
      </p:grpSp>
      <p:pic>
        <p:nvPicPr>
          <p:cNvPr id="8" name="图片占位符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698" y="1534778"/>
            <a:ext cx="3365263" cy="2103913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17379" y="3719479"/>
            <a:ext cx="10704599" cy="1989218"/>
            <a:chOff x="717379" y="3719479"/>
            <a:chExt cx="10704599" cy="1989218"/>
          </a:xfrm>
        </p:grpSpPr>
        <p:sp>
          <p:nvSpPr>
            <p:cNvPr id="10" name="Rectangle 6"/>
            <p:cNvSpPr/>
            <p:nvPr/>
          </p:nvSpPr>
          <p:spPr>
            <a:xfrm>
              <a:off x="717379" y="3719479"/>
              <a:ext cx="10704599" cy="198921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 flipH="1">
              <a:off x="1172022" y="3902733"/>
              <a:ext cx="2758293" cy="1569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请您单击此处添加合适的文字加以说明，可适当地调整文字大小或者颜色等属性。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flipH="1">
              <a:off x="4717327" y="3902733"/>
              <a:ext cx="2758293" cy="1569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请您单击此处添加合适的文字加以说明，可适当地调整文字大小或者颜色等属性。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1"/>
            <p:cNvSpPr txBox="1"/>
            <p:nvPr/>
          </p:nvSpPr>
          <p:spPr>
            <a:xfrm flipH="1">
              <a:off x="8262632" y="3902733"/>
              <a:ext cx="2758293" cy="15696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请您单击此处添加合适的文字加以说明，可适当地调整文字大小或者颜色等属性。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4" name="图片占位符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9639" y="1533969"/>
            <a:ext cx="3359369" cy="210306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587909" y="1531799"/>
            <a:ext cx="3821530" cy="2093717"/>
            <a:chOff x="7696702" y="1662428"/>
            <a:chExt cx="3821530" cy="2093717"/>
          </a:xfrm>
          <a:effectLst>
            <a:outerShdw blurRad="762000" algn="ctr" rotWithShape="0">
              <a:prstClr val="black">
                <a:alpha val="15000"/>
              </a:prstClr>
            </a:outerShdw>
          </a:effectLst>
        </p:grpSpPr>
        <p:sp>
          <p:nvSpPr>
            <p:cNvPr id="16" name="Rectangle 6"/>
            <p:cNvSpPr/>
            <p:nvPr/>
          </p:nvSpPr>
          <p:spPr>
            <a:xfrm>
              <a:off x="7696702" y="1662428"/>
              <a:ext cx="3821530" cy="2093717"/>
            </a:xfrm>
            <a:prstGeom prst="rect">
              <a:avLst/>
            </a:prstGeom>
            <a:solidFill>
              <a:srgbClr val="4277CE">
                <a:alpha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7794709" y="2127006"/>
              <a:ext cx="3625517" cy="1187494"/>
              <a:chOff x="7794709" y="2127006"/>
              <a:chExt cx="3625517" cy="1187494"/>
            </a:xfrm>
          </p:grpSpPr>
          <p:sp>
            <p:nvSpPr>
              <p:cNvPr id="18" name="TextBox 11"/>
              <p:cNvSpPr txBox="1"/>
              <p:nvPr/>
            </p:nvSpPr>
            <p:spPr>
              <a:xfrm flipH="1">
                <a:off x="7794709" y="2619310"/>
                <a:ext cx="3625517" cy="69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单击此处添加合适的文字加以说明，可调整文字大小或者颜色等属性。</a:t>
                </a:r>
                <a:endParaRPr lang="en-US" altLang="zh-CN" sz="1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8852466" y="2127006"/>
                <a:ext cx="1510002" cy="400110"/>
                <a:chOff x="1976462" y="4003934"/>
                <a:chExt cx="1510002" cy="400110"/>
              </a:xfrm>
            </p:grpSpPr>
            <p:sp>
              <p:nvSpPr>
                <p:cNvPr id="21" name="矩形: 圆角 20"/>
                <p:cNvSpPr/>
                <p:nvPr/>
              </p:nvSpPr>
              <p:spPr>
                <a:xfrm>
                  <a:off x="2010783" y="4003934"/>
                  <a:ext cx="1475681" cy="38818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9DB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文本框 21"/>
                <p:cNvSpPr txBox="1"/>
                <p:nvPr/>
              </p:nvSpPr>
              <p:spPr>
                <a:xfrm>
                  <a:off x="1976462" y="4003934"/>
                  <a:ext cx="149257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1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添加标题</a:t>
                  </a: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59101" y="339724"/>
            <a:ext cx="3607046" cy="607595"/>
            <a:chOff x="259101" y="339724"/>
            <a:chExt cx="3607046" cy="607595"/>
          </a:xfrm>
        </p:grpSpPr>
        <p:grpSp>
          <p:nvGrpSpPr>
            <p:cNvPr id="4" name="组合 3"/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/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/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62527" y="381911"/>
              <a:ext cx="29036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下一步工作计划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86701" y="1539148"/>
            <a:ext cx="4712745" cy="3694909"/>
            <a:chOff x="3743935" y="1506432"/>
            <a:chExt cx="4729306" cy="3707893"/>
          </a:xfrm>
        </p:grpSpPr>
        <p:sp>
          <p:nvSpPr>
            <p:cNvPr id="9" name="chenying0907出品 5"/>
            <p:cNvSpPr/>
            <p:nvPr/>
          </p:nvSpPr>
          <p:spPr>
            <a:xfrm rot="2919292">
              <a:off x="6138424" y="3078788"/>
              <a:ext cx="993789" cy="912735"/>
            </a:xfrm>
            <a:custGeom>
              <a:avLst/>
              <a:gdLst>
                <a:gd name="connsiteX0" fmla="*/ 0 w 1080120"/>
                <a:gd name="connsiteY0" fmla="*/ 0 h 1407198"/>
                <a:gd name="connsiteX1" fmla="*/ 1080120 w 1080120"/>
                <a:gd name="connsiteY1" fmla="*/ 0 h 1407198"/>
                <a:gd name="connsiteX2" fmla="*/ 1080120 w 1080120"/>
                <a:gd name="connsiteY2" fmla="*/ 1407198 h 1407198"/>
                <a:gd name="connsiteX3" fmla="*/ 0 w 1080120"/>
                <a:gd name="connsiteY3" fmla="*/ 1407198 h 1407198"/>
                <a:gd name="connsiteX4" fmla="*/ 0 w 1080120"/>
                <a:gd name="connsiteY4" fmla="*/ 0 h 1407198"/>
                <a:gd name="connsiteX0-1" fmla="*/ 0 w 1080120"/>
                <a:gd name="connsiteY0-2" fmla="*/ 0 h 1407198"/>
                <a:gd name="connsiteX1-3" fmla="*/ 1080120 w 1080120"/>
                <a:gd name="connsiteY1-4" fmla="*/ 0 h 1407198"/>
                <a:gd name="connsiteX2-5" fmla="*/ 1080120 w 1080120"/>
                <a:gd name="connsiteY2-6" fmla="*/ 1407198 h 1407198"/>
                <a:gd name="connsiteX3-7" fmla="*/ 0 w 1080120"/>
                <a:gd name="connsiteY3-8" fmla="*/ 1407198 h 1407198"/>
                <a:gd name="connsiteX4-9" fmla="*/ 0 w 1080120"/>
                <a:gd name="connsiteY4-10" fmla="*/ 0 h 1407198"/>
                <a:gd name="connsiteX0-11" fmla="*/ 0 w 1080120"/>
                <a:gd name="connsiteY0-12" fmla="*/ 0 h 1407198"/>
                <a:gd name="connsiteX1-13" fmla="*/ 1080120 w 1080120"/>
                <a:gd name="connsiteY1-14" fmla="*/ 0 h 1407198"/>
                <a:gd name="connsiteX2-15" fmla="*/ 1080120 w 1080120"/>
                <a:gd name="connsiteY2-16" fmla="*/ 1407198 h 1407198"/>
                <a:gd name="connsiteX3-17" fmla="*/ 0 w 1080120"/>
                <a:gd name="connsiteY3-18" fmla="*/ 1407198 h 1407198"/>
                <a:gd name="connsiteX4-19" fmla="*/ 0 w 1080120"/>
                <a:gd name="connsiteY4-20" fmla="*/ 0 h 1407198"/>
                <a:gd name="connsiteX0-21" fmla="*/ 0 w 1080120"/>
                <a:gd name="connsiteY0-22" fmla="*/ 0 h 1407198"/>
                <a:gd name="connsiteX1-23" fmla="*/ 1080120 w 1080120"/>
                <a:gd name="connsiteY1-24" fmla="*/ 0 h 1407198"/>
                <a:gd name="connsiteX2-25" fmla="*/ 1080120 w 1080120"/>
                <a:gd name="connsiteY2-26" fmla="*/ 1407198 h 1407198"/>
                <a:gd name="connsiteX3-27" fmla="*/ 0 w 1080120"/>
                <a:gd name="connsiteY3-28" fmla="*/ 1407198 h 1407198"/>
                <a:gd name="connsiteX4-29" fmla="*/ 0 w 1080120"/>
                <a:gd name="connsiteY4-30" fmla="*/ 0 h 1407198"/>
                <a:gd name="connsiteX0-31" fmla="*/ 0 w 1080120"/>
                <a:gd name="connsiteY0-32" fmla="*/ 0 h 1407198"/>
                <a:gd name="connsiteX1-33" fmla="*/ 1080120 w 1080120"/>
                <a:gd name="connsiteY1-34" fmla="*/ 0 h 1407198"/>
                <a:gd name="connsiteX2-35" fmla="*/ 1080120 w 1080120"/>
                <a:gd name="connsiteY2-36" fmla="*/ 1407198 h 1407198"/>
                <a:gd name="connsiteX3-37" fmla="*/ 0 w 1080120"/>
                <a:gd name="connsiteY3-38" fmla="*/ 1407198 h 1407198"/>
                <a:gd name="connsiteX4-39" fmla="*/ 0 w 1080120"/>
                <a:gd name="connsiteY4-40" fmla="*/ 0 h 1407198"/>
                <a:gd name="connsiteX0-41" fmla="*/ 0 w 1080120"/>
                <a:gd name="connsiteY0-42" fmla="*/ 0 h 1407198"/>
                <a:gd name="connsiteX1-43" fmla="*/ 1080120 w 1080120"/>
                <a:gd name="connsiteY1-44" fmla="*/ 0 h 1407198"/>
                <a:gd name="connsiteX2-45" fmla="*/ 1080120 w 1080120"/>
                <a:gd name="connsiteY2-46" fmla="*/ 1407198 h 1407198"/>
                <a:gd name="connsiteX3-47" fmla="*/ 0 w 1080120"/>
                <a:gd name="connsiteY3-48" fmla="*/ 1407198 h 1407198"/>
                <a:gd name="connsiteX4-49" fmla="*/ 0 w 1080120"/>
                <a:gd name="connsiteY4-50" fmla="*/ 0 h 1407198"/>
                <a:gd name="connsiteX0-51" fmla="*/ 0 w 1080120"/>
                <a:gd name="connsiteY0-52" fmla="*/ 0 h 1407198"/>
                <a:gd name="connsiteX1-53" fmla="*/ 1080120 w 1080120"/>
                <a:gd name="connsiteY1-54" fmla="*/ 0 h 1407198"/>
                <a:gd name="connsiteX2-55" fmla="*/ 1080120 w 1080120"/>
                <a:gd name="connsiteY2-56" fmla="*/ 1407198 h 1407198"/>
                <a:gd name="connsiteX3-57" fmla="*/ 0 w 1080120"/>
                <a:gd name="connsiteY3-58" fmla="*/ 1407198 h 1407198"/>
                <a:gd name="connsiteX4-59" fmla="*/ 0 w 1080120"/>
                <a:gd name="connsiteY4-60" fmla="*/ 0 h 14071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80120" h="1407198">
                  <a:moveTo>
                    <a:pt x="0" y="0"/>
                  </a:moveTo>
                  <a:lnTo>
                    <a:pt x="1080120" y="0"/>
                  </a:lnTo>
                  <a:cubicBezTo>
                    <a:pt x="831575" y="585667"/>
                    <a:pt x="892944" y="1005638"/>
                    <a:pt x="1080120" y="1407198"/>
                  </a:cubicBezTo>
                  <a:lnTo>
                    <a:pt x="0" y="1407198"/>
                  </a:lnTo>
                  <a:cubicBezTo>
                    <a:pt x="171833" y="1017912"/>
                    <a:pt x="260819" y="542709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0" name="chenying0907出品 5"/>
            <p:cNvSpPr/>
            <p:nvPr/>
          </p:nvSpPr>
          <p:spPr>
            <a:xfrm rot="18719445">
              <a:off x="4725441" y="2996287"/>
              <a:ext cx="993789" cy="912735"/>
            </a:xfrm>
            <a:custGeom>
              <a:avLst/>
              <a:gdLst>
                <a:gd name="connsiteX0" fmla="*/ 0 w 1080120"/>
                <a:gd name="connsiteY0" fmla="*/ 0 h 1407198"/>
                <a:gd name="connsiteX1" fmla="*/ 1080120 w 1080120"/>
                <a:gd name="connsiteY1" fmla="*/ 0 h 1407198"/>
                <a:gd name="connsiteX2" fmla="*/ 1080120 w 1080120"/>
                <a:gd name="connsiteY2" fmla="*/ 1407198 h 1407198"/>
                <a:gd name="connsiteX3" fmla="*/ 0 w 1080120"/>
                <a:gd name="connsiteY3" fmla="*/ 1407198 h 1407198"/>
                <a:gd name="connsiteX4" fmla="*/ 0 w 1080120"/>
                <a:gd name="connsiteY4" fmla="*/ 0 h 1407198"/>
                <a:gd name="connsiteX0-1" fmla="*/ 0 w 1080120"/>
                <a:gd name="connsiteY0-2" fmla="*/ 0 h 1407198"/>
                <a:gd name="connsiteX1-3" fmla="*/ 1080120 w 1080120"/>
                <a:gd name="connsiteY1-4" fmla="*/ 0 h 1407198"/>
                <a:gd name="connsiteX2-5" fmla="*/ 1080120 w 1080120"/>
                <a:gd name="connsiteY2-6" fmla="*/ 1407198 h 1407198"/>
                <a:gd name="connsiteX3-7" fmla="*/ 0 w 1080120"/>
                <a:gd name="connsiteY3-8" fmla="*/ 1407198 h 1407198"/>
                <a:gd name="connsiteX4-9" fmla="*/ 0 w 1080120"/>
                <a:gd name="connsiteY4-10" fmla="*/ 0 h 1407198"/>
                <a:gd name="connsiteX0-11" fmla="*/ 0 w 1080120"/>
                <a:gd name="connsiteY0-12" fmla="*/ 0 h 1407198"/>
                <a:gd name="connsiteX1-13" fmla="*/ 1080120 w 1080120"/>
                <a:gd name="connsiteY1-14" fmla="*/ 0 h 1407198"/>
                <a:gd name="connsiteX2-15" fmla="*/ 1080120 w 1080120"/>
                <a:gd name="connsiteY2-16" fmla="*/ 1407198 h 1407198"/>
                <a:gd name="connsiteX3-17" fmla="*/ 0 w 1080120"/>
                <a:gd name="connsiteY3-18" fmla="*/ 1407198 h 1407198"/>
                <a:gd name="connsiteX4-19" fmla="*/ 0 w 1080120"/>
                <a:gd name="connsiteY4-20" fmla="*/ 0 h 1407198"/>
                <a:gd name="connsiteX0-21" fmla="*/ 0 w 1080120"/>
                <a:gd name="connsiteY0-22" fmla="*/ 0 h 1407198"/>
                <a:gd name="connsiteX1-23" fmla="*/ 1080120 w 1080120"/>
                <a:gd name="connsiteY1-24" fmla="*/ 0 h 1407198"/>
                <a:gd name="connsiteX2-25" fmla="*/ 1080120 w 1080120"/>
                <a:gd name="connsiteY2-26" fmla="*/ 1407198 h 1407198"/>
                <a:gd name="connsiteX3-27" fmla="*/ 0 w 1080120"/>
                <a:gd name="connsiteY3-28" fmla="*/ 1407198 h 1407198"/>
                <a:gd name="connsiteX4-29" fmla="*/ 0 w 1080120"/>
                <a:gd name="connsiteY4-30" fmla="*/ 0 h 1407198"/>
                <a:gd name="connsiteX0-31" fmla="*/ 0 w 1080120"/>
                <a:gd name="connsiteY0-32" fmla="*/ 0 h 1407198"/>
                <a:gd name="connsiteX1-33" fmla="*/ 1080120 w 1080120"/>
                <a:gd name="connsiteY1-34" fmla="*/ 0 h 1407198"/>
                <a:gd name="connsiteX2-35" fmla="*/ 1080120 w 1080120"/>
                <a:gd name="connsiteY2-36" fmla="*/ 1407198 h 1407198"/>
                <a:gd name="connsiteX3-37" fmla="*/ 0 w 1080120"/>
                <a:gd name="connsiteY3-38" fmla="*/ 1407198 h 1407198"/>
                <a:gd name="connsiteX4-39" fmla="*/ 0 w 1080120"/>
                <a:gd name="connsiteY4-40" fmla="*/ 0 h 1407198"/>
                <a:gd name="connsiteX0-41" fmla="*/ 0 w 1080120"/>
                <a:gd name="connsiteY0-42" fmla="*/ 0 h 1407198"/>
                <a:gd name="connsiteX1-43" fmla="*/ 1080120 w 1080120"/>
                <a:gd name="connsiteY1-44" fmla="*/ 0 h 1407198"/>
                <a:gd name="connsiteX2-45" fmla="*/ 1080120 w 1080120"/>
                <a:gd name="connsiteY2-46" fmla="*/ 1407198 h 1407198"/>
                <a:gd name="connsiteX3-47" fmla="*/ 0 w 1080120"/>
                <a:gd name="connsiteY3-48" fmla="*/ 1407198 h 1407198"/>
                <a:gd name="connsiteX4-49" fmla="*/ 0 w 1080120"/>
                <a:gd name="connsiteY4-50" fmla="*/ 0 h 1407198"/>
                <a:gd name="connsiteX0-51" fmla="*/ 0 w 1080120"/>
                <a:gd name="connsiteY0-52" fmla="*/ 0 h 1407198"/>
                <a:gd name="connsiteX1-53" fmla="*/ 1080120 w 1080120"/>
                <a:gd name="connsiteY1-54" fmla="*/ 0 h 1407198"/>
                <a:gd name="connsiteX2-55" fmla="*/ 1080120 w 1080120"/>
                <a:gd name="connsiteY2-56" fmla="*/ 1407198 h 1407198"/>
                <a:gd name="connsiteX3-57" fmla="*/ 0 w 1080120"/>
                <a:gd name="connsiteY3-58" fmla="*/ 1407198 h 1407198"/>
                <a:gd name="connsiteX4-59" fmla="*/ 0 w 1080120"/>
                <a:gd name="connsiteY4-60" fmla="*/ 0 h 14071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80120" h="1407198">
                  <a:moveTo>
                    <a:pt x="0" y="0"/>
                  </a:moveTo>
                  <a:lnTo>
                    <a:pt x="1080120" y="0"/>
                  </a:lnTo>
                  <a:cubicBezTo>
                    <a:pt x="831575" y="585667"/>
                    <a:pt x="892944" y="1005638"/>
                    <a:pt x="1080120" y="1407198"/>
                  </a:cubicBezTo>
                  <a:lnTo>
                    <a:pt x="0" y="1407198"/>
                  </a:lnTo>
                  <a:cubicBezTo>
                    <a:pt x="171833" y="1017912"/>
                    <a:pt x="260819" y="542709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grpSp>
          <p:nvGrpSpPr>
            <p:cNvPr id="11" name="chenying0907出品 6"/>
            <p:cNvGrpSpPr/>
            <p:nvPr/>
          </p:nvGrpSpPr>
          <p:grpSpPr>
            <a:xfrm>
              <a:off x="4043674" y="2321762"/>
              <a:ext cx="1256878" cy="1257206"/>
              <a:chOff x="4416945" y="2276872"/>
              <a:chExt cx="1008112" cy="1008112"/>
            </a:xfrm>
          </p:grpSpPr>
          <p:sp>
            <p:nvSpPr>
              <p:cNvPr id="27" name="chenying0907出品 7"/>
              <p:cNvSpPr/>
              <p:nvPr/>
            </p:nvSpPr>
            <p:spPr>
              <a:xfrm>
                <a:off x="4416945" y="2276872"/>
                <a:ext cx="1008112" cy="100811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  <p:sp>
            <p:nvSpPr>
              <p:cNvPr id="28" name="chenying0907出品 92"/>
              <p:cNvSpPr>
                <a:spLocks noEditPoints="1"/>
              </p:cNvSpPr>
              <p:nvPr/>
            </p:nvSpPr>
            <p:spPr bwMode="auto">
              <a:xfrm>
                <a:off x="4780507" y="2642667"/>
                <a:ext cx="280988" cy="287338"/>
              </a:xfrm>
              <a:custGeom>
                <a:avLst/>
                <a:gdLst>
                  <a:gd name="T0" fmla="*/ 161 w 195"/>
                  <a:gd name="T1" fmla="*/ 101 h 200"/>
                  <a:gd name="T2" fmla="*/ 152 w 195"/>
                  <a:gd name="T3" fmla="*/ 99 h 200"/>
                  <a:gd name="T4" fmla="*/ 159 w 195"/>
                  <a:gd name="T5" fmla="*/ 87 h 200"/>
                  <a:gd name="T6" fmla="*/ 161 w 195"/>
                  <a:gd name="T7" fmla="*/ 87 h 200"/>
                  <a:gd name="T8" fmla="*/ 184 w 195"/>
                  <a:gd name="T9" fmla="*/ 46 h 200"/>
                  <a:gd name="T10" fmla="*/ 164 w 195"/>
                  <a:gd name="T11" fmla="*/ 23 h 200"/>
                  <a:gd name="T12" fmla="*/ 164 w 195"/>
                  <a:gd name="T13" fmla="*/ 9 h 200"/>
                  <a:gd name="T14" fmla="*/ 195 w 195"/>
                  <a:gd name="T15" fmla="*/ 46 h 200"/>
                  <a:gd name="T16" fmla="*/ 161 w 195"/>
                  <a:gd name="T17" fmla="*/ 101 h 200"/>
                  <a:gd name="T18" fmla="*/ 98 w 195"/>
                  <a:gd name="T19" fmla="*/ 130 h 200"/>
                  <a:gd name="T20" fmla="*/ 36 w 195"/>
                  <a:gd name="T21" fmla="*/ 40 h 200"/>
                  <a:gd name="T22" fmla="*/ 36 w 195"/>
                  <a:gd name="T23" fmla="*/ 0 h 200"/>
                  <a:gd name="T24" fmla="*/ 160 w 195"/>
                  <a:gd name="T25" fmla="*/ 0 h 200"/>
                  <a:gd name="T26" fmla="*/ 160 w 195"/>
                  <a:gd name="T27" fmla="*/ 40 h 200"/>
                  <a:gd name="T28" fmla="*/ 98 w 195"/>
                  <a:gd name="T29" fmla="*/ 130 h 200"/>
                  <a:gd name="T30" fmla="*/ 67 w 195"/>
                  <a:gd name="T31" fmla="*/ 12 h 200"/>
                  <a:gd name="T32" fmla="*/ 52 w 195"/>
                  <a:gd name="T33" fmla="*/ 12 h 200"/>
                  <a:gd name="T34" fmla="*/ 99 w 195"/>
                  <a:gd name="T35" fmla="*/ 119 h 200"/>
                  <a:gd name="T36" fmla="*/ 67 w 195"/>
                  <a:gd name="T37" fmla="*/ 12 h 200"/>
                  <a:gd name="T38" fmla="*/ 34 w 195"/>
                  <a:gd name="T39" fmla="*/ 87 h 200"/>
                  <a:gd name="T40" fmla="*/ 36 w 195"/>
                  <a:gd name="T41" fmla="*/ 87 h 200"/>
                  <a:gd name="T42" fmla="*/ 43 w 195"/>
                  <a:gd name="T43" fmla="*/ 99 h 200"/>
                  <a:gd name="T44" fmla="*/ 34 w 195"/>
                  <a:gd name="T45" fmla="*/ 101 h 200"/>
                  <a:gd name="T46" fmla="*/ 0 w 195"/>
                  <a:gd name="T47" fmla="*/ 46 h 200"/>
                  <a:gd name="T48" fmla="*/ 31 w 195"/>
                  <a:gd name="T49" fmla="*/ 9 h 200"/>
                  <a:gd name="T50" fmla="*/ 31 w 195"/>
                  <a:gd name="T51" fmla="*/ 23 h 200"/>
                  <a:gd name="T52" fmla="*/ 11 w 195"/>
                  <a:gd name="T53" fmla="*/ 46 h 200"/>
                  <a:gd name="T54" fmla="*/ 34 w 195"/>
                  <a:gd name="T55" fmla="*/ 87 h 200"/>
                  <a:gd name="T56" fmla="*/ 87 w 195"/>
                  <a:gd name="T57" fmla="*/ 147 h 200"/>
                  <a:gd name="T58" fmla="*/ 97 w 195"/>
                  <a:gd name="T59" fmla="*/ 136 h 200"/>
                  <a:gd name="T60" fmla="*/ 108 w 195"/>
                  <a:gd name="T61" fmla="*/ 147 h 200"/>
                  <a:gd name="T62" fmla="*/ 97 w 195"/>
                  <a:gd name="T63" fmla="*/ 157 h 200"/>
                  <a:gd name="T64" fmla="*/ 87 w 195"/>
                  <a:gd name="T65" fmla="*/ 147 h 200"/>
                  <a:gd name="T66" fmla="*/ 128 w 195"/>
                  <a:gd name="T67" fmla="*/ 170 h 200"/>
                  <a:gd name="T68" fmla="*/ 118 w 195"/>
                  <a:gd name="T69" fmla="*/ 180 h 200"/>
                  <a:gd name="T70" fmla="*/ 78 w 195"/>
                  <a:gd name="T71" fmla="*/ 180 h 200"/>
                  <a:gd name="T72" fmla="*/ 68 w 195"/>
                  <a:gd name="T73" fmla="*/ 170 h 200"/>
                  <a:gd name="T74" fmla="*/ 78 w 195"/>
                  <a:gd name="T75" fmla="*/ 160 h 200"/>
                  <a:gd name="T76" fmla="*/ 118 w 195"/>
                  <a:gd name="T77" fmla="*/ 160 h 200"/>
                  <a:gd name="T78" fmla="*/ 128 w 195"/>
                  <a:gd name="T79" fmla="*/ 170 h 200"/>
                  <a:gd name="T80" fmla="*/ 58 w 195"/>
                  <a:gd name="T81" fmla="*/ 184 h 200"/>
                  <a:gd name="T82" fmla="*/ 134 w 195"/>
                  <a:gd name="T83" fmla="*/ 184 h 200"/>
                  <a:gd name="T84" fmla="*/ 144 w 195"/>
                  <a:gd name="T85" fmla="*/ 200 h 200"/>
                  <a:gd name="T86" fmla="*/ 48 w 195"/>
                  <a:gd name="T87" fmla="*/ 200 h 200"/>
                  <a:gd name="T88" fmla="*/ 58 w 195"/>
                  <a:gd name="T89" fmla="*/ 18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5" h="200">
                    <a:moveTo>
                      <a:pt x="161" y="101"/>
                    </a:moveTo>
                    <a:cubicBezTo>
                      <a:pt x="158" y="101"/>
                      <a:pt x="155" y="100"/>
                      <a:pt x="152" y="99"/>
                    </a:cubicBezTo>
                    <a:cubicBezTo>
                      <a:pt x="155" y="96"/>
                      <a:pt x="157" y="92"/>
                      <a:pt x="159" y="87"/>
                    </a:cubicBezTo>
                    <a:cubicBezTo>
                      <a:pt x="159" y="87"/>
                      <a:pt x="160" y="87"/>
                      <a:pt x="161" y="87"/>
                    </a:cubicBezTo>
                    <a:cubicBezTo>
                      <a:pt x="176" y="87"/>
                      <a:pt x="184" y="64"/>
                      <a:pt x="184" y="46"/>
                    </a:cubicBezTo>
                    <a:cubicBezTo>
                      <a:pt x="184" y="31"/>
                      <a:pt x="175" y="23"/>
                      <a:pt x="164" y="23"/>
                    </a:cubicBezTo>
                    <a:cubicBezTo>
                      <a:pt x="164" y="18"/>
                      <a:pt x="164" y="13"/>
                      <a:pt x="164" y="9"/>
                    </a:cubicBezTo>
                    <a:cubicBezTo>
                      <a:pt x="181" y="9"/>
                      <a:pt x="195" y="23"/>
                      <a:pt x="195" y="46"/>
                    </a:cubicBezTo>
                    <a:cubicBezTo>
                      <a:pt x="195" y="71"/>
                      <a:pt x="182" y="101"/>
                      <a:pt x="161" y="101"/>
                    </a:cubicBezTo>
                    <a:close/>
                    <a:moveTo>
                      <a:pt x="98" y="130"/>
                    </a:moveTo>
                    <a:cubicBezTo>
                      <a:pt x="65" y="130"/>
                      <a:pt x="36" y="90"/>
                      <a:pt x="36" y="40"/>
                    </a:cubicBezTo>
                    <a:cubicBezTo>
                      <a:pt x="36" y="37"/>
                      <a:pt x="36" y="3"/>
                      <a:pt x="36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0" y="3"/>
                      <a:pt x="160" y="37"/>
                      <a:pt x="160" y="40"/>
                    </a:cubicBezTo>
                    <a:cubicBezTo>
                      <a:pt x="160" y="90"/>
                      <a:pt x="131" y="130"/>
                      <a:pt x="98" y="130"/>
                    </a:cubicBezTo>
                    <a:close/>
                    <a:moveTo>
                      <a:pt x="67" y="12"/>
                    </a:moveTo>
                    <a:cubicBezTo>
                      <a:pt x="52" y="12"/>
                      <a:pt x="52" y="12"/>
                      <a:pt x="52" y="12"/>
                    </a:cubicBezTo>
                    <a:cubicBezTo>
                      <a:pt x="52" y="12"/>
                      <a:pt x="50" y="116"/>
                      <a:pt x="99" y="119"/>
                    </a:cubicBezTo>
                    <a:cubicBezTo>
                      <a:pt x="62" y="92"/>
                      <a:pt x="67" y="12"/>
                      <a:pt x="67" y="12"/>
                    </a:cubicBezTo>
                    <a:close/>
                    <a:moveTo>
                      <a:pt x="34" y="87"/>
                    </a:moveTo>
                    <a:cubicBezTo>
                      <a:pt x="35" y="87"/>
                      <a:pt x="36" y="87"/>
                      <a:pt x="36" y="87"/>
                    </a:cubicBezTo>
                    <a:cubicBezTo>
                      <a:pt x="38" y="92"/>
                      <a:pt x="40" y="96"/>
                      <a:pt x="43" y="99"/>
                    </a:cubicBezTo>
                    <a:cubicBezTo>
                      <a:pt x="40" y="100"/>
                      <a:pt x="37" y="101"/>
                      <a:pt x="34" y="101"/>
                    </a:cubicBezTo>
                    <a:cubicBezTo>
                      <a:pt x="13" y="101"/>
                      <a:pt x="0" y="71"/>
                      <a:pt x="0" y="46"/>
                    </a:cubicBezTo>
                    <a:cubicBezTo>
                      <a:pt x="0" y="23"/>
                      <a:pt x="14" y="9"/>
                      <a:pt x="31" y="9"/>
                    </a:cubicBezTo>
                    <a:cubicBezTo>
                      <a:pt x="31" y="13"/>
                      <a:pt x="31" y="18"/>
                      <a:pt x="31" y="23"/>
                    </a:cubicBezTo>
                    <a:cubicBezTo>
                      <a:pt x="20" y="23"/>
                      <a:pt x="11" y="31"/>
                      <a:pt x="11" y="46"/>
                    </a:cubicBezTo>
                    <a:cubicBezTo>
                      <a:pt x="11" y="64"/>
                      <a:pt x="19" y="87"/>
                      <a:pt x="34" y="87"/>
                    </a:cubicBezTo>
                    <a:close/>
                    <a:moveTo>
                      <a:pt x="87" y="147"/>
                    </a:moveTo>
                    <a:cubicBezTo>
                      <a:pt x="87" y="141"/>
                      <a:pt x="91" y="136"/>
                      <a:pt x="97" y="136"/>
                    </a:cubicBezTo>
                    <a:cubicBezTo>
                      <a:pt x="103" y="136"/>
                      <a:pt x="108" y="141"/>
                      <a:pt x="108" y="147"/>
                    </a:cubicBezTo>
                    <a:cubicBezTo>
                      <a:pt x="108" y="153"/>
                      <a:pt x="103" y="157"/>
                      <a:pt x="97" y="157"/>
                    </a:cubicBezTo>
                    <a:cubicBezTo>
                      <a:pt x="91" y="157"/>
                      <a:pt x="87" y="153"/>
                      <a:pt x="87" y="147"/>
                    </a:cubicBezTo>
                    <a:close/>
                    <a:moveTo>
                      <a:pt x="128" y="170"/>
                    </a:moveTo>
                    <a:cubicBezTo>
                      <a:pt x="128" y="176"/>
                      <a:pt x="123" y="180"/>
                      <a:pt x="118" y="180"/>
                    </a:cubicBezTo>
                    <a:cubicBezTo>
                      <a:pt x="78" y="180"/>
                      <a:pt x="78" y="180"/>
                      <a:pt x="78" y="180"/>
                    </a:cubicBezTo>
                    <a:cubicBezTo>
                      <a:pt x="72" y="180"/>
                      <a:pt x="68" y="176"/>
                      <a:pt x="68" y="170"/>
                    </a:cubicBezTo>
                    <a:cubicBezTo>
                      <a:pt x="68" y="165"/>
                      <a:pt x="72" y="160"/>
                      <a:pt x="78" y="160"/>
                    </a:cubicBezTo>
                    <a:cubicBezTo>
                      <a:pt x="118" y="160"/>
                      <a:pt x="118" y="160"/>
                      <a:pt x="118" y="160"/>
                    </a:cubicBezTo>
                    <a:cubicBezTo>
                      <a:pt x="123" y="160"/>
                      <a:pt x="128" y="165"/>
                      <a:pt x="128" y="170"/>
                    </a:cubicBezTo>
                    <a:close/>
                    <a:moveTo>
                      <a:pt x="58" y="184"/>
                    </a:moveTo>
                    <a:cubicBezTo>
                      <a:pt x="134" y="184"/>
                      <a:pt x="134" y="184"/>
                      <a:pt x="134" y="184"/>
                    </a:cubicBezTo>
                    <a:cubicBezTo>
                      <a:pt x="143" y="184"/>
                      <a:pt x="144" y="195"/>
                      <a:pt x="144" y="200"/>
                    </a:cubicBezTo>
                    <a:cubicBezTo>
                      <a:pt x="102" y="200"/>
                      <a:pt x="88" y="200"/>
                      <a:pt x="48" y="200"/>
                    </a:cubicBezTo>
                    <a:cubicBezTo>
                      <a:pt x="48" y="195"/>
                      <a:pt x="48" y="184"/>
                      <a:pt x="58" y="1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chenying0907出品 9"/>
            <p:cNvGrpSpPr/>
            <p:nvPr/>
          </p:nvGrpSpPr>
          <p:grpSpPr>
            <a:xfrm>
              <a:off x="5132787" y="3309566"/>
              <a:ext cx="1603111" cy="1603529"/>
              <a:chOff x="5290496" y="3068960"/>
              <a:chExt cx="1285817" cy="1285817"/>
            </a:xfrm>
          </p:grpSpPr>
          <p:sp>
            <p:nvSpPr>
              <p:cNvPr id="25" name="chenying0907出品 10"/>
              <p:cNvSpPr/>
              <p:nvPr/>
            </p:nvSpPr>
            <p:spPr>
              <a:xfrm>
                <a:off x="5290496" y="3068960"/>
                <a:ext cx="1285817" cy="1285817"/>
              </a:xfrm>
              <a:prstGeom prst="ellipse">
                <a:avLst/>
              </a:prstGeom>
              <a:solidFill>
                <a:srgbClr val="29DB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  <p:sp>
            <p:nvSpPr>
              <p:cNvPr id="26" name="chenying0907出品 90"/>
              <p:cNvSpPr>
                <a:spLocks noEditPoints="1"/>
              </p:cNvSpPr>
              <p:nvPr/>
            </p:nvSpPr>
            <p:spPr bwMode="auto">
              <a:xfrm>
                <a:off x="5823105" y="3574455"/>
                <a:ext cx="332983" cy="354529"/>
              </a:xfrm>
              <a:custGeom>
                <a:avLst/>
                <a:gdLst>
                  <a:gd name="T0" fmla="*/ 20 w 188"/>
                  <a:gd name="T1" fmla="*/ 116 h 200"/>
                  <a:gd name="T2" fmla="*/ 160 w 188"/>
                  <a:gd name="T3" fmla="*/ 96 h 200"/>
                  <a:gd name="T4" fmla="*/ 180 w 188"/>
                  <a:gd name="T5" fmla="*/ 56 h 200"/>
                  <a:gd name="T6" fmla="*/ 180 w 188"/>
                  <a:gd name="T7" fmla="*/ 36 h 200"/>
                  <a:gd name="T8" fmla="*/ 20 w 188"/>
                  <a:gd name="T9" fmla="*/ 8 h 200"/>
                  <a:gd name="T10" fmla="*/ 188 w 188"/>
                  <a:gd name="T11" fmla="*/ 104 h 200"/>
                  <a:gd name="T12" fmla="*/ 120 w 188"/>
                  <a:gd name="T13" fmla="*/ 36 h 200"/>
                  <a:gd name="T14" fmla="*/ 120 w 188"/>
                  <a:gd name="T15" fmla="*/ 56 h 200"/>
                  <a:gd name="T16" fmla="*/ 100 w 188"/>
                  <a:gd name="T17" fmla="*/ 36 h 200"/>
                  <a:gd name="T18" fmla="*/ 40 w 188"/>
                  <a:gd name="T19" fmla="*/ 56 h 200"/>
                  <a:gd name="T20" fmla="*/ 60 w 188"/>
                  <a:gd name="T21" fmla="*/ 56 h 200"/>
                  <a:gd name="T22" fmla="*/ 40 w 188"/>
                  <a:gd name="T23" fmla="*/ 96 h 200"/>
                  <a:gd name="T24" fmla="*/ 60 w 188"/>
                  <a:gd name="T25" fmla="*/ 96 h 200"/>
                  <a:gd name="T26" fmla="*/ 80 w 188"/>
                  <a:gd name="T27" fmla="*/ 96 h 200"/>
                  <a:gd name="T28" fmla="*/ 140 w 188"/>
                  <a:gd name="T29" fmla="*/ 76 h 200"/>
                  <a:gd name="T30" fmla="*/ 120 w 188"/>
                  <a:gd name="T31" fmla="*/ 76 h 200"/>
                  <a:gd name="T32" fmla="*/ 160 w 188"/>
                  <a:gd name="T33" fmla="*/ 56 h 200"/>
                  <a:gd name="T34" fmla="*/ 140 w 188"/>
                  <a:gd name="T35" fmla="*/ 56 h 200"/>
                  <a:gd name="T36" fmla="*/ 120 w 188"/>
                  <a:gd name="T37" fmla="*/ 56 h 200"/>
                  <a:gd name="T38" fmla="*/ 60 w 188"/>
                  <a:gd name="T39" fmla="*/ 76 h 200"/>
                  <a:gd name="T40" fmla="*/ 80 w 188"/>
                  <a:gd name="T41" fmla="*/ 76 h 200"/>
                  <a:gd name="T42" fmla="*/ 16 w 188"/>
                  <a:gd name="T43" fmla="*/ 192 h 200"/>
                  <a:gd name="T44" fmla="*/ 0 w 188"/>
                  <a:gd name="T45" fmla="*/ 8 h 200"/>
                  <a:gd name="T46" fmla="*/ 16 w 188"/>
                  <a:gd name="T47" fmla="*/ 124 h 200"/>
                  <a:gd name="T48" fmla="*/ 16 w 188"/>
                  <a:gd name="T49" fmla="*/ 124 h 200"/>
                  <a:gd name="T50" fmla="*/ 140 w 188"/>
                  <a:gd name="T51" fmla="*/ 96 h 200"/>
                  <a:gd name="T52" fmla="*/ 120 w 188"/>
                  <a:gd name="T53" fmla="*/ 116 h 200"/>
                  <a:gd name="T54" fmla="*/ 120 w 188"/>
                  <a:gd name="T55" fmla="*/ 96 h 200"/>
                  <a:gd name="T56" fmla="*/ 60 w 188"/>
                  <a:gd name="T57" fmla="*/ 116 h 200"/>
                  <a:gd name="T58" fmla="*/ 80 w 188"/>
                  <a:gd name="T59" fmla="*/ 116 h 200"/>
                  <a:gd name="T60" fmla="*/ 40 w 188"/>
                  <a:gd name="T61" fmla="*/ 96 h 200"/>
                  <a:gd name="T62" fmla="*/ 20 w 188"/>
                  <a:gd name="T63" fmla="*/ 76 h 200"/>
                  <a:gd name="T64" fmla="*/ 40 w 188"/>
                  <a:gd name="T65" fmla="*/ 76 h 200"/>
                  <a:gd name="T66" fmla="*/ 20 w 188"/>
                  <a:gd name="T67" fmla="*/ 16 h 200"/>
                  <a:gd name="T68" fmla="*/ 40 w 188"/>
                  <a:gd name="T69" fmla="*/ 36 h 200"/>
                  <a:gd name="T70" fmla="*/ 60 w 188"/>
                  <a:gd name="T71" fmla="*/ 16 h 200"/>
                  <a:gd name="T72" fmla="*/ 80 w 188"/>
                  <a:gd name="T73" fmla="*/ 36 h 200"/>
                  <a:gd name="T74" fmla="*/ 100 w 188"/>
                  <a:gd name="T75" fmla="*/ 16 h 200"/>
                  <a:gd name="T76" fmla="*/ 120 w 188"/>
                  <a:gd name="T77" fmla="*/ 36 h 200"/>
                  <a:gd name="T78" fmla="*/ 140 w 188"/>
                  <a:gd name="T79" fmla="*/ 16 h 200"/>
                  <a:gd name="T80" fmla="*/ 160 w 188"/>
                  <a:gd name="T81" fmla="*/ 36 h 200"/>
                  <a:gd name="T82" fmla="*/ 20 w 188"/>
                  <a:gd name="T83" fmla="*/ 8 h 200"/>
                  <a:gd name="T84" fmla="*/ 20 w 188"/>
                  <a:gd name="T85" fmla="*/ 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8" h="200">
                    <a:moveTo>
                      <a:pt x="168" y="124"/>
                    </a:moveTo>
                    <a:cubicBezTo>
                      <a:pt x="168" y="124"/>
                      <a:pt x="57" y="124"/>
                      <a:pt x="20" y="124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60" y="116"/>
                      <a:pt x="160" y="116"/>
                      <a:pt x="160" y="116"/>
                    </a:cubicBezTo>
                    <a:cubicBezTo>
                      <a:pt x="171" y="116"/>
                      <a:pt x="180" y="107"/>
                      <a:pt x="180" y="96"/>
                    </a:cubicBezTo>
                    <a:cubicBezTo>
                      <a:pt x="160" y="96"/>
                      <a:pt x="160" y="96"/>
                      <a:pt x="160" y="96"/>
                    </a:cubicBezTo>
                    <a:cubicBezTo>
                      <a:pt x="160" y="76"/>
                      <a:pt x="160" y="76"/>
                      <a:pt x="16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60" y="56"/>
                      <a:pt x="160" y="56"/>
                      <a:pt x="160" y="56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80" y="36"/>
                      <a:pt x="180" y="36"/>
                      <a:pt x="180" y="36"/>
                    </a:cubicBezTo>
                    <a:cubicBezTo>
                      <a:pt x="180" y="25"/>
                      <a:pt x="171" y="16"/>
                      <a:pt x="16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57" y="8"/>
                      <a:pt x="168" y="8"/>
                      <a:pt x="168" y="8"/>
                    </a:cubicBezTo>
                    <a:cubicBezTo>
                      <a:pt x="179" y="8"/>
                      <a:pt x="188" y="17"/>
                      <a:pt x="188" y="28"/>
                    </a:cubicBezTo>
                    <a:cubicBezTo>
                      <a:pt x="188" y="104"/>
                      <a:pt x="188" y="104"/>
                      <a:pt x="188" y="104"/>
                    </a:cubicBezTo>
                    <a:cubicBezTo>
                      <a:pt x="188" y="115"/>
                      <a:pt x="179" y="124"/>
                      <a:pt x="168" y="124"/>
                    </a:cubicBezTo>
                    <a:close/>
                    <a:moveTo>
                      <a:pt x="120" y="56"/>
                    </a:moveTo>
                    <a:cubicBezTo>
                      <a:pt x="120" y="36"/>
                      <a:pt x="120" y="36"/>
                      <a:pt x="120" y="36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56"/>
                      <a:pt x="140" y="56"/>
                      <a:pt x="140" y="56"/>
                    </a:cubicBezTo>
                    <a:lnTo>
                      <a:pt x="120" y="56"/>
                    </a:lnTo>
                    <a:close/>
                    <a:moveTo>
                      <a:pt x="80" y="56"/>
                    </a:moveTo>
                    <a:cubicBezTo>
                      <a:pt x="80" y="36"/>
                      <a:pt x="80" y="36"/>
                      <a:pt x="80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0" y="56"/>
                      <a:pt x="100" y="56"/>
                      <a:pt x="100" y="56"/>
                    </a:cubicBezTo>
                    <a:lnTo>
                      <a:pt x="80" y="56"/>
                    </a:lnTo>
                    <a:close/>
                    <a:moveTo>
                      <a:pt x="40" y="56"/>
                    </a:moveTo>
                    <a:cubicBezTo>
                      <a:pt x="40" y="36"/>
                      <a:pt x="40" y="36"/>
                      <a:pt x="4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56"/>
                      <a:pt x="60" y="56"/>
                      <a:pt x="60" y="56"/>
                    </a:cubicBezTo>
                    <a:lnTo>
                      <a:pt x="40" y="56"/>
                    </a:lnTo>
                    <a:close/>
                    <a:moveTo>
                      <a:pt x="60" y="96"/>
                    </a:moveTo>
                    <a:cubicBezTo>
                      <a:pt x="40" y="96"/>
                      <a:pt x="40" y="96"/>
                      <a:pt x="40" y="9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60" y="76"/>
                      <a:pt x="60" y="76"/>
                      <a:pt x="60" y="76"/>
                    </a:cubicBezTo>
                    <a:lnTo>
                      <a:pt x="60" y="96"/>
                    </a:lnTo>
                    <a:close/>
                    <a:moveTo>
                      <a:pt x="100" y="76"/>
                    </a:moveTo>
                    <a:cubicBezTo>
                      <a:pt x="100" y="96"/>
                      <a:pt x="100" y="96"/>
                      <a:pt x="100" y="96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80" y="76"/>
                      <a:pt x="80" y="76"/>
                      <a:pt x="80" y="76"/>
                    </a:cubicBezTo>
                    <a:lnTo>
                      <a:pt x="100" y="76"/>
                    </a:lnTo>
                    <a:close/>
                    <a:moveTo>
                      <a:pt x="140" y="76"/>
                    </a:moveTo>
                    <a:cubicBezTo>
                      <a:pt x="140" y="96"/>
                      <a:pt x="140" y="96"/>
                      <a:pt x="140" y="96"/>
                    </a:cubicBezTo>
                    <a:cubicBezTo>
                      <a:pt x="120" y="96"/>
                      <a:pt x="120" y="96"/>
                      <a:pt x="120" y="96"/>
                    </a:cubicBezTo>
                    <a:cubicBezTo>
                      <a:pt x="120" y="76"/>
                      <a:pt x="120" y="76"/>
                      <a:pt x="120" y="76"/>
                    </a:cubicBezTo>
                    <a:lnTo>
                      <a:pt x="140" y="76"/>
                    </a:lnTo>
                    <a:close/>
                    <a:moveTo>
                      <a:pt x="140" y="56"/>
                    </a:moveTo>
                    <a:cubicBezTo>
                      <a:pt x="160" y="56"/>
                      <a:pt x="160" y="56"/>
                      <a:pt x="160" y="56"/>
                    </a:cubicBezTo>
                    <a:cubicBezTo>
                      <a:pt x="160" y="76"/>
                      <a:pt x="160" y="76"/>
                      <a:pt x="160" y="76"/>
                    </a:cubicBezTo>
                    <a:cubicBezTo>
                      <a:pt x="140" y="76"/>
                      <a:pt x="140" y="76"/>
                      <a:pt x="140" y="76"/>
                    </a:cubicBezTo>
                    <a:lnTo>
                      <a:pt x="140" y="56"/>
                    </a:lnTo>
                    <a:close/>
                    <a:moveTo>
                      <a:pt x="100" y="76"/>
                    </a:moveTo>
                    <a:cubicBezTo>
                      <a:pt x="100" y="56"/>
                      <a:pt x="100" y="56"/>
                      <a:pt x="100" y="56"/>
                    </a:cubicBezTo>
                    <a:cubicBezTo>
                      <a:pt x="120" y="56"/>
                      <a:pt x="120" y="56"/>
                      <a:pt x="120" y="56"/>
                    </a:cubicBezTo>
                    <a:cubicBezTo>
                      <a:pt x="120" y="76"/>
                      <a:pt x="120" y="76"/>
                      <a:pt x="120" y="76"/>
                    </a:cubicBezTo>
                    <a:lnTo>
                      <a:pt x="100" y="76"/>
                    </a:lnTo>
                    <a:close/>
                    <a:moveTo>
                      <a:pt x="60" y="76"/>
                    </a:moveTo>
                    <a:cubicBezTo>
                      <a:pt x="60" y="56"/>
                      <a:pt x="60" y="56"/>
                      <a:pt x="60" y="56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80" y="76"/>
                      <a:pt x="80" y="76"/>
                      <a:pt x="80" y="76"/>
                    </a:cubicBezTo>
                    <a:lnTo>
                      <a:pt x="60" y="76"/>
                    </a:lnTo>
                    <a:close/>
                    <a:moveTo>
                      <a:pt x="16" y="124"/>
                    </a:moveTo>
                    <a:cubicBezTo>
                      <a:pt x="16" y="192"/>
                      <a:pt x="16" y="192"/>
                      <a:pt x="16" y="192"/>
                    </a:cubicBezTo>
                    <a:cubicBezTo>
                      <a:pt x="16" y="196"/>
                      <a:pt x="12" y="200"/>
                      <a:pt x="8" y="200"/>
                    </a:cubicBezTo>
                    <a:cubicBezTo>
                      <a:pt x="3" y="200"/>
                      <a:pt x="0" y="196"/>
                      <a:pt x="0" y="19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2" y="0"/>
                      <a:pt x="16" y="3"/>
                      <a:pt x="16" y="8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7" y="124"/>
                      <a:pt x="18" y="124"/>
                      <a:pt x="20" y="124"/>
                    </a:cubicBezTo>
                    <a:cubicBezTo>
                      <a:pt x="20" y="124"/>
                      <a:pt x="20" y="124"/>
                      <a:pt x="20" y="124"/>
                    </a:cubicBezTo>
                    <a:cubicBezTo>
                      <a:pt x="18" y="124"/>
                      <a:pt x="17" y="124"/>
                      <a:pt x="16" y="124"/>
                    </a:cubicBezTo>
                    <a:close/>
                    <a:moveTo>
                      <a:pt x="160" y="116"/>
                    </a:move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40" y="96"/>
                      <a:pt x="140" y="96"/>
                      <a:pt x="140" y="96"/>
                    </a:cubicBezTo>
                    <a:cubicBezTo>
                      <a:pt x="160" y="96"/>
                      <a:pt x="160" y="96"/>
                      <a:pt x="160" y="96"/>
                    </a:cubicBezTo>
                    <a:lnTo>
                      <a:pt x="160" y="116"/>
                    </a:lnTo>
                    <a:close/>
                    <a:moveTo>
                      <a:pt x="120" y="116"/>
                    </a:moveTo>
                    <a:cubicBezTo>
                      <a:pt x="100" y="116"/>
                      <a:pt x="100" y="116"/>
                      <a:pt x="100" y="116"/>
                    </a:cubicBezTo>
                    <a:cubicBezTo>
                      <a:pt x="100" y="96"/>
                      <a:pt x="100" y="96"/>
                      <a:pt x="100" y="96"/>
                    </a:cubicBezTo>
                    <a:cubicBezTo>
                      <a:pt x="120" y="96"/>
                      <a:pt x="120" y="96"/>
                      <a:pt x="120" y="96"/>
                    </a:cubicBezTo>
                    <a:lnTo>
                      <a:pt x="120" y="116"/>
                    </a:lnTo>
                    <a:close/>
                    <a:moveTo>
                      <a:pt x="80" y="116"/>
                    </a:moveTo>
                    <a:cubicBezTo>
                      <a:pt x="60" y="116"/>
                      <a:pt x="60" y="116"/>
                      <a:pt x="60" y="116"/>
                    </a:cubicBezTo>
                    <a:cubicBezTo>
                      <a:pt x="60" y="96"/>
                      <a:pt x="60" y="96"/>
                      <a:pt x="60" y="96"/>
                    </a:cubicBezTo>
                    <a:cubicBezTo>
                      <a:pt x="80" y="96"/>
                      <a:pt x="80" y="96"/>
                      <a:pt x="80" y="96"/>
                    </a:cubicBezTo>
                    <a:lnTo>
                      <a:pt x="80" y="116"/>
                    </a:lnTo>
                    <a:close/>
                    <a:moveTo>
                      <a:pt x="20" y="11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40" y="96"/>
                      <a:pt x="40" y="96"/>
                      <a:pt x="40" y="96"/>
                    </a:cubicBezTo>
                    <a:cubicBezTo>
                      <a:pt x="40" y="116"/>
                      <a:pt x="40" y="116"/>
                      <a:pt x="40" y="116"/>
                    </a:cubicBezTo>
                    <a:lnTo>
                      <a:pt x="20" y="116"/>
                    </a:lnTo>
                    <a:close/>
                    <a:moveTo>
                      <a:pt x="20" y="76"/>
                    </a:moveTo>
                    <a:cubicBezTo>
                      <a:pt x="20" y="56"/>
                      <a:pt x="20" y="56"/>
                      <a:pt x="2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76"/>
                      <a:pt x="40" y="76"/>
                      <a:pt x="40" y="76"/>
                    </a:cubicBezTo>
                    <a:lnTo>
                      <a:pt x="20" y="76"/>
                    </a:lnTo>
                    <a:close/>
                    <a:moveTo>
                      <a:pt x="20" y="3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20" y="36"/>
                      <a:pt x="20" y="36"/>
                      <a:pt x="20" y="36"/>
                    </a:cubicBezTo>
                    <a:close/>
                    <a:moveTo>
                      <a:pt x="60" y="36"/>
                    </a:moveTo>
                    <a:cubicBezTo>
                      <a:pt x="60" y="16"/>
                      <a:pt x="60" y="16"/>
                      <a:pt x="60" y="16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0" y="36"/>
                      <a:pt x="80" y="36"/>
                      <a:pt x="80" y="36"/>
                    </a:cubicBezTo>
                    <a:cubicBezTo>
                      <a:pt x="80" y="36"/>
                      <a:pt x="80" y="36"/>
                      <a:pt x="80" y="36"/>
                    </a:cubicBezTo>
                    <a:cubicBezTo>
                      <a:pt x="60" y="36"/>
                      <a:pt x="60" y="36"/>
                      <a:pt x="60" y="36"/>
                    </a:cubicBezTo>
                    <a:close/>
                    <a:moveTo>
                      <a:pt x="100" y="36"/>
                    </a:moveTo>
                    <a:cubicBezTo>
                      <a:pt x="100" y="16"/>
                      <a:pt x="100" y="16"/>
                      <a:pt x="100" y="16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00" y="36"/>
                      <a:pt x="100" y="36"/>
                      <a:pt x="100" y="36"/>
                    </a:cubicBezTo>
                    <a:close/>
                    <a:moveTo>
                      <a:pt x="140" y="36"/>
                    </a:moveTo>
                    <a:cubicBezTo>
                      <a:pt x="140" y="16"/>
                      <a:pt x="140" y="16"/>
                      <a:pt x="140" y="16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40" y="36"/>
                      <a:pt x="140" y="36"/>
                      <a:pt x="140" y="36"/>
                    </a:cubicBezTo>
                    <a:close/>
                    <a:moveTo>
                      <a:pt x="20" y="8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15" y="8"/>
                      <a:pt x="16" y="8"/>
                      <a:pt x="20" y="8"/>
                    </a:cubicBezTo>
                    <a:close/>
                    <a:moveTo>
                      <a:pt x="20" y="8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43" y="8"/>
                      <a:pt x="27" y="8"/>
                      <a:pt x="2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chenying0907出品 12"/>
            <p:cNvGrpSpPr/>
            <p:nvPr/>
          </p:nvGrpSpPr>
          <p:grpSpPr>
            <a:xfrm>
              <a:off x="6587923" y="1824067"/>
              <a:ext cx="1885318" cy="1885809"/>
              <a:chOff x="6457627" y="1877786"/>
              <a:chExt cx="1512168" cy="1512168"/>
            </a:xfrm>
          </p:grpSpPr>
          <p:sp>
            <p:nvSpPr>
              <p:cNvPr id="23" name="chenying0907出品 13"/>
              <p:cNvSpPr/>
              <p:nvPr/>
            </p:nvSpPr>
            <p:spPr>
              <a:xfrm>
                <a:off x="6457627" y="1877786"/>
                <a:ext cx="1512168" cy="1512168"/>
              </a:xfrm>
              <a:prstGeom prst="ellipse">
                <a:avLst/>
              </a:prstGeom>
              <a:solidFill>
                <a:srgbClr val="4277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  <p:sp>
            <p:nvSpPr>
              <p:cNvPr id="24" name="chenying0907出品 96"/>
              <p:cNvSpPr>
                <a:spLocks noEditPoints="1"/>
              </p:cNvSpPr>
              <p:nvPr/>
            </p:nvSpPr>
            <p:spPr bwMode="auto">
              <a:xfrm>
                <a:off x="7045531" y="2430778"/>
                <a:ext cx="406183" cy="406183"/>
              </a:xfrm>
              <a:custGeom>
                <a:avLst/>
                <a:gdLst>
                  <a:gd name="T0" fmla="*/ 140 w 200"/>
                  <a:gd name="T1" fmla="*/ 200 h 200"/>
                  <a:gd name="T2" fmla="*/ 140 w 200"/>
                  <a:gd name="T3" fmla="*/ 184 h 200"/>
                  <a:gd name="T4" fmla="*/ 200 w 200"/>
                  <a:gd name="T5" fmla="*/ 184 h 200"/>
                  <a:gd name="T6" fmla="*/ 200 w 200"/>
                  <a:gd name="T7" fmla="*/ 200 h 200"/>
                  <a:gd name="T8" fmla="*/ 140 w 200"/>
                  <a:gd name="T9" fmla="*/ 200 h 200"/>
                  <a:gd name="T10" fmla="*/ 160 w 200"/>
                  <a:gd name="T11" fmla="*/ 87 h 200"/>
                  <a:gd name="T12" fmla="*/ 40 w 200"/>
                  <a:gd name="T13" fmla="*/ 87 h 200"/>
                  <a:gd name="T14" fmla="*/ 40 w 200"/>
                  <a:gd name="T15" fmla="*/ 180 h 200"/>
                  <a:gd name="T16" fmla="*/ 20 w 200"/>
                  <a:gd name="T17" fmla="*/ 180 h 200"/>
                  <a:gd name="T18" fmla="*/ 20 w 200"/>
                  <a:gd name="T19" fmla="*/ 10 h 200"/>
                  <a:gd name="T20" fmla="*/ 30 w 200"/>
                  <a:gd name="T21" fmla="*/ 0 h 200"/>
                  <a:gd name="T22" fmla="*/ 40 w 200"/>
                  <a:gd name="T23" fmla="*/ 10 h 200"/>
                  <a:gd name="T24" fmla="*/ 40 w 200"/>
                  <a:gd name="T25" fmla="*/ 28 h 200"/>
                  <a:gd name="T26" fmla="*/ 160 w 200"/>
                  <a:gd name="T27" fmla="*/ 28 h 200"/>
                  <a:gd name="T28" fmla="*/ 160 w 200"/>
                  <a:gd name="T29" fmla="*/ 10 h 200"/>
                  <a:gd name="T30" fmla="*/ 170 w 200"/>
                  <a:gd name="T31" fmla="*/ 0 h 200"/>
                  <a:gd name="T32" fmla="*/ 180 w 200"/>
                  <a:gd name="T33" fmla="*/ 10 h 200"/>
                  <a:gd name="T34" fmla="*/ 180 w 200"/>
                  <a:gd name="T35" fmla="*/ 180 h 200"/>
                  <a:gd name="T36" fmla="*/ 160 w 200"/>
                  <a:gd name="T37" fmla="*/ 180 h 200"/>
                  <a:gd name="T38" fmla="*/ 160 w 200"/>
                  <a:gd name="T39" fmla="*/ 87 h 200"/>
                  <a:gd name="T40" fmla="*/ 140 w 200"/>
                  <a:gd name="T41" fmla="*/ 40 h 200"/>
                  <a:gd name="T42" fmla="*/ 140 w 200"/>
                  <a:gd name="T43" fmla="*/ 60 h 200"/>
                  <a:gd name="T44" fmla="*/ 120 w 200"/>
                  <a:gd name="T45" fmla="*/ 60 h 200"/>
                  <a:gd name="T46" fmla="*/ 120 w 200"/>
                  <a:gd name="T47" fmla="*/ 40 h 200"/>
                  <a:gd name="T48" fmla="*/ 100 w 200"/>
                  <a:gd name="T49" fmla="*/ 40 h 200"/>
                  <a:gd name="T50" fmla="*/ 100 w 200"/>
                  <a:gd name="T51" fmla="*/ 60 h 200"/>
                  <a:gd name="T52" fmla="*/ 80 w 200"/>
                  <a:gd name="T53" fmla="*/ 60 h 200"/>
                  <a:gd name="T54" fmla="*/ 80 w 200"/>
                  <a:gd name="T55" fmla="*/ 40 h 200"/>
                  <a:gd name="T56" fmla="*/ 60 w 200"/>
                  <a:gd name="T57" fmla="*/ 40 h 200"/>
                  <a:gd name="T58" fmla="*/ 60 w 200"/>
                  <a:gd name="T59" fmla="*/ 60 h 200"/>
                  <a:gd name="T60" fmla="*/ 40 w 200"/>
                  <a:gd name="T61" fmla="*/ 60 h 200"/>
                  <a:gd name="T62" fmla="*/ 40 w 200"/>
                  <a:gd name="T63" fmla="*/ 80 h 200"/>
                  <a:gd name="T64" fmla="*/ 60 w 200"/>
                  <a:gd name="T65" fmla="*/ 80 h 200"/>
                  <a:gd name="T66" fmla="*/ 60 w 200"/>
                  <a:gd name="T67" fmla="*/ 60 h 200"/>
                  <a:gd name="T68" fmla="*/ 80 w 200"/>
                  <a:gd name="T69" fmla="*/ 60 h 200"/>
                  <a:gd name="T70" fmla="*/ 80 w 200"/>
                  <a:gd name="T71" fmla="*/ 80 h 200"/>
                  <a:gd name="T72" fmla="*/ 100 w 200"/>
                  <a:gd name="T73" fmla="*/ 80 h 200"/>
                  <a:gd name="T74" fmla="*/ 100 w 200"/>
                  <a:gd name="T75" fmla="*/ 60 h 200"/>
                  <a:gd name="T76" fmla="*/ 120 w 200"/>
                  <a:gd name="T77" fmla="*/ 60 h 200"/>
                  <a:gd name="T78" fmla="*/ 120 w 200"/>
                  <a:gd name="T79" fmla="*/ 80 h 200"/>
                  <a:gd name="T80" fmla="*/ 140 w 200"/>
                  <a:gd name="T81" fmla="*/ 80 h 200"/>
                  <a:gd name="T82" fmla="*/ 140 w 200"/>
                  <a:gd name="T83" fmla="*/ 60 h 200"/>
                  <a:gd name="T84" fmla="*/ 160 w 200"/>
                  <a:gd name="T85" fmla="*/ 60 h 200"/>
                  <a:gd name="T86" fmla="*/ 160 w 200"/>
                  <a:gd name="T87" fmla="*/ 40 h 200"/>
                  <a:gd name="T88" fmla="*/ 140 w 200"/>
                  <a:gd name="T89" fmla="*/ 40 h 200"/>
                  <a:gd name="T90" fmla="*/ 60 w 200"/>
                  <a:gd name="T91" fmla="*/ 200 h 200"/>
                  <a:gd name="T92" fmla="*/ 0 w 200"/>
                  <a:gd name="T93" fmla="*/ 200 h 200"/>
                  <a:gd name="T94" fmla="*/ 0 w 200"/>
                  <a:gd name="T95" fmla="*/ 184 h 200"/>
                  <a:gd name="T96" fmla="*/ 60 w 200"/>
                  <a:gd name="T97" fmla="*/ 184 h 200"/>
                  <a:gd name="T98" fmla="*/ 60 w 200"/>
                  <a:gd name="T9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0" h="200">
                    <a:moveTo>
                      <a:pt x="140" y="200"/>
                    </a:moveTo>
                    <a:cubicBezTo>
                      <a:pt x="140" y="184"/>
                      <a:pt x="140" y="184"/>
                      <a:pt x="140" y="184"/>
                    </a:cubicBezTo>
                    <a:cubicBezTo>
                      <a:pt x="200" y="184"/>
                      <a:pt x="200" y="184"/>
                      <a:pt x="200" y="184"/>
                    </a:cubicBezTo>
                    <a:cubicBezTo>
                      <a:pt x="200" y="200"/>
                      <a:pt x="200" y="200"/>
                      <a:pt x="200" y="200"/>
                    </a:cubicBezTo>
                    <a:lnTo>
                      <a:pt x="140" y="200"/>
                    </a:lnTo>
                    <a:close/>
                    <a:moveTo>
                      <a:pt x="160" y="87"/>
                    </a:moveTo>
                    <a:cubicBezTo>
                      <a:pt x="40" y="87"/>
                      <a:pt x="40" y="87"/>
                      <a:pt x="40" y="87"/>
                    </a:cubicBezTo>
                    <a:cubicBezTo>
                      <a:pt x="40" y="180"/>
                      <a:pt x="40" y="180"/>
                      <a:pt x="40" y="180"/>
                    </a:cubicBezTo>
                    <a:cubicBezTo>
                      <a:pt x="20" y="180"/>
                      <a:pt x="20" y="180"/>
                      <a:pt x="20" y="18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24" y="0"/>
                      <a:pt x="30" y="0"/>
                    </a:cubicBezTo>
                    <a:cubicBezTo>
                      <a:pt x="35" y="0"/>
                      <a:pt x="40" y="4"/>
                      <a:pt x="40" y="10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160" y="28"/>
                      <a:pt x="160" y="28"/>
                      <a:pt x="160" y="28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60" y="4"/>
                      <a:pt x="164" y="0"/>
                      <a:pt x="170" y="0"/>
                    </a:cubicBezTo>
                    <a:cubicBezTo>
                      <a:pt x="175" y="0"/>
                      <a:pt x="180" y="4"/>
                      <a:pt x="180" y="10"/>
                    </a:cubicBezTo>
                    <a:cubicBezTo>
                      <a:pt x="180" y="180"/>
                      <a:pt x="180" y="180"/>
                      <a:pt x="180" y="180"/>
                    </a:cubicBezTo>
                    <a:cubicBezTo>
                      <a:pt x="160" y="180"/>
                      <a:pt x="160" y="180"/>
                      <a:pt x="160" y="180"/>
                    </a:cubicBezTo>
                    <a:lnTo>
                      <a:pt x="160" y="87"/>
                    </a:lnTo>
                    <a:close/>
                    <a:moveTo>
                      <a:pt x="140" y="40"/>
                    </a:moveTo>
                    <a:cubicBezTo>
                      <a:pt x="140" y="60"/>
                      <a:pt x="140" y="60"/>
                      <a:pt x="14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40" y="60"/>
                      <a:pt x="140" y="60"/>
                      <a:pt x="14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40"/>
                      <a:pt x="160" y="40"/>
                      <a:pt x="160" y="40"/>
                    </a:cubicBezTo>
                    <a:lnTo>
                      <a:pt x="140" y="40"/>
                    </a:lnTo>
                    <a:close/>
                    <a:moveTo>
                      <a:pt x="60" y="200"/>
                    </a:moveTo>
                    <a:cubicBezTo>
                      <a:pt x="0" y="200"/>
                      <a:pt x="0" y="200"/>
                      <a:pt x="0" y="200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60" y="184"/>
                      <a:pt x="60" y="184"/>
                      <a:pt x="60" y="184"/>
                    </a:cubicBezTo>
                    <a:lnTo>
                      <a:pt x="60" y="2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14" name="弧形 13"/>
            <p:cNvSpPr/>
            <p:nvPr/>
          </p:nvSpPr>
          <p:spPr>
            <a:xfrm rot="15231781">
              <a:off x="3743720" y="2154313"/>
              <a:ext cx="1656976" cy="1656545"/>
            </a:xfrm>
            <a:prstGeom prst="arc">
              <a:avLst>
                <a:gd name="adj1" fmla="val 10956006"/>
                <a:gd name="adj2" fmla="val 0"/>
              </a:avLst>
            </a:prstGeom>
            <a:ln w="19050">
              <a:solidFill>
                <a:schemeClr val="bg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5" name="弧形 14"/>
            <p:cNvSpPr/>
            <p:nvPr/>
          </p:nvSpPr>
          <p:spPr>
            <a:xfrm rot="8176387">
              <a:off x="5043891" y="3285469"/>
              <a:ext cx="1928352" cy="1928856"/>
            </a:xfrm>
            <a:prstGeom prst="arc">
              <a:avLst>
                <a:gd name="adj1" fmla="val 13244638"/>
                <a:gd name="adj2" fmla="val 56923"/>
              </a:avLst>
            </a:prstGeom>
            <a:ln w="19050">
              <a:solidFill>
                <a:schemeClr val="bg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6" name="chenying0907出品 17"/>
            <p:cNvSpPr/>
            <p:nvPr/>
          </p:nvSpPr>
          <p:spPr>
            <a:xfrm>
              <a:off x="4347764" y="1987894"/>
              <a:ext cx="448886" cy="449002"/>
            </a:xfrm>
            <a:prstGeom prst="ellipse">
              <a:avLst/>
            </a:prstGeom>
            <a:solidFill>
              <a:srgbClr val="7F7F7F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7" name="标题 4"/>
            <p:cNvSpPr txBox="1"/>
            <p:nvPr/>
          </p:nvSpPr>
          <p:spPr>
            <a:xfrm>
              <a:off x="4403644" y="1996809"/>
              <a:ext cx="555804" cy="449004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8" name="chenying0907出品 19"/>
            <p:cNvSpPr/>
            <p:nvPr/>
          </p:nvSpPr>
          <p:spPr>
            <a:xfrm>
              <a:off x="5008254" y="4463624"/>
              <a:ext cx="448886" cy="449002"/>
            </a:xfrm>
            <a:prstGeom prst="ellipse">
              <a:avLst/>
            </a:prstGeom>
            <a:solidFill>
              <a:srgbClr val="7F7F7F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9" name="标题 4"/>
            <p:cNvSpPr txBox="1"/>
            <p:nvPr/>
          </p:nvSpPr>
          <p:spPr>
            <a:xfrm>
              <a:off x="5035004" y="4493013"/>
              <a:ext cx="555804" cy="449004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1" name="chenying0907出品 21"/>
            <p:cNvSpPr/>
            <p:nvPr/>
          </p:nvSpPr>
          <p:spPr>
            <a:xfrm>
              <a:off x="7611787" y="1513558"/>
              <a:ext cx="448886" cy="449002"/>
            </a:xfrm>
            <a:prstGeom prst="ellipse">
              <a:avLst/>
            </a:prstGeom>
            <a:solidFill>
              <a:srgbClr val="7F7F7F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2" name="标题 4"/>
            <p:cNvSpPr txBox="1"/>
            <p:nvPr/>
          </p:nvSpPr>
          <p:spPr>
            <a:xfrm>
              <a:off x="7667667" y="1506432"/>
              <a:ext cx="555804" cy="449004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29" name="矩形 28"/>
          <p:cNvSpPr/>
          <p:nvPr/>
        </p:nvSpPr>
        <p:spPr>
          <a:xfrm>
            <a:off x="827530" y="1686447"/>
            <a:ext cx="2278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bg1"/>
                </a:solidFill>
                <a:cs typeface="+mn-ea"/>
                <a:sym typeface="+mn-lt"/>
              </a:rPr>
              <a:t>单击此处添加合适文字加以说明，可根据自己的需要适当地调整文字大小或颜色等属性。</a:t>
            </a:r>
          </a:p>
        </p:txBody>
      </p:sp>
      <p:sp>
        <p:nvSpPr>
          <p:cNvPr id="30" name="矩形 29"/>
          <p:cNvSpPr/>
          <p:nvPr/>
        </p:nvSpPr>
        <p:spPr>
          <a:xfrm>
            <a:off x="898359" y="4172973"/>
            <a:ext cx="328249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r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bg1"/>
                </a:solidFill>
                <a:cs typeface="+mn-ea"/>
                <a:sym typeface="+mn-lt"/>
              </a:rPr>
              <a:t>单击此处添加合适文字加以说明，可根据自己的需要适当地调整文字大小或颜色等属性。</a:t>
            </a:r>
          </a:p>
        </p:txBody>
      </p:sp>
      <p:sp>
        <p:nvSpPr>
          <p:cNvPr id="31" name="矩形 30"/>
          <p:cNvSpPr/>
          <p:nvPr/>
        </p:nvSpPr>
        <p:spPr>
          <a:xfrm>
            <a:off x="8229601" y="1601805"/>
            <a:ext cx="290362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bg1"/>
                </a:solidFill>
                <a:cs typeface="+mn-ea"/>
                <a:sym typeface="+mn-lt"/>
              </a:rPr>
              <a:t>单击此处添加合适文字加以说明，可根据自己的需要适当地调整文字大小或颜色等属性。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7161651" y="4003331"/>
            <a:ext cx="4131990" cy="2089018"/>
            <a:chOff x="7696702" y="1662428"/>
            <a:chExt cx="4608841" cy="4176900"/>
          </a:xfrm>
          <a:effectLst>
            <a:outerShdw blurRad="762000" algn="ctr" rotWithShape="0">
              <a:prstClr val="black">
                <a:alpha val="15000"/>
              </a:prstClr>
            </a:outerShdw>
          </a:effectLst>
        </p:grpSpPr>
        <p:sp>
          <p:nvSpPr>
            <p:cNvPr id="33" name="Rectangle 6"/>
            <p:cNvSpPr/>
            <p:nvPr/>
          </p:nvSpPr>
          <p:spPr>
            <a:xfrm>
              <a:off x="7696702" y="1662428"/>
              <a:ext cx="4608841" cy="41769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TextBox 11"/>
            <p:cNvSpPr txBox="1"/>
            <p:nvPr/>
          </p:nvSpPr>
          <p:spPr>
            <a:xfrm flipH="1">
              <a:off x="8257908" y="2224979"/>
              <a:ext cx="3486429" cy="31384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单击此处添加合适文字加以说明，可根据自己的需要适当地调整文字大小或颜色等属性。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r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59101" y="339724"/>
            <a:ext cx="3607046" cy="607595"/>
            <a:chOff x="259101" y="339724"/>
            <a:chExt cx="3607046" cy="607595"/>
          </a:xfrm>
        </p:grpSpPr>
        <p:grpSp>
          <p:nvGrpSpPr>
            <p:cNvPr id="4" name="组合 3"/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/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/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62527" y="381911"/>
              <a:ext cx="29036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下一步工作计划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95139" y="1669749"/>
            <a:ext cx="3613619" cy="3518501"/>
            <a:chOff x="3131840" y="1324291"/>
            <a:chExt cx="2785477" cy="2712157"/>
          </a:xfrm>
        </p:grpSpPr>
        <p:grpSp>
          <p:nvGrpSpPr>
            <p:cNvPr id="9" name="chenying0907出品 6"/>
            <p:cNvGrpSpPr/>
            <p:nvPr/>
          </p:nvGrpSpPr>
          <p:grpSpPr>
            <a:xfrm>
              <a:off x="3131840" y="2162488"/>
              <a:ext cx="1367061" cy="1021557"/>
              <a:chOff x="3202305" y="2114476"/>
              <a:chExt cx="1367061" cy="1021557"/>
            </a:xfrm>
          </p:grpSpPr>
          <p:sp>
            <p:nvSpPr>
              <p:cNvPr id="23" name="MH_Other_5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3202305" y="2625255"/>
                <a:ext cx="1367061" cy="510778"/>
              </a:xfrm>
              <a:custGeom>
                <a:avLst/>
                <a:gdLst>
                  <a:gd name="T0" fmla="*/ 477 w 1299"/>
                  <a:gd name="T1" fmla="*/ 514 h 514"/>
                  <a:gd name="T2" fmla="*/ 786 w 1299"/>
                  <a:gd name="T3" fmla="*/ 514 h 514"/>
                  <a:gd name="T4" fmla="*/ 1299 w 1299"/>
                  <a:gd name="T5" fmla="*/ 0 h 514"/>
                  <a:gd name="T6" fmla="*/ 0 w 1299"/>
                  <a:gd name="T7" fmla="*/ 0 h 514"/>
                  <a:gd name="T8" fmla="*/ 477 w 1299"/>
                  <a:gd name="T9" fmla="*/ 514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9" h="514">
                    <a:moveTo>
                      <a:pt x="477" y="514"/>
                    </a:moveTo>
                    <a:lnTo>
                      <a:pt x="786" y="514"/>
                    </a:lnTo>
                    <a:lnTo>
                      <a:pt x="1299" y="0"/>
                    </a:lnTo>
                    <a:lnTo>
                      <a:pt x="0" y="0"/>
                    </a:lnTo>
                    <a:lnTo>
                      <a:pt x="477" y="514"/>
                    </a:lnTo>
                    <a:close/>
                  </a:path>
                </a:pathLst>
              </a:custGeom>
              <a:solidFill>
                <a:srgbClr val="29DBA0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MH_Other_6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3202305" y="2114476"/>
                <a:ext cx="1367061" cy="510779"/>
              </a:xfrm>
              <a:custGeom>
                <a:avLst/>
                <a:gdLst>
                  <a:gd name="T0" fmla="*/ 477 w 1299"/>
                  <a:gd name="T1" fmla="*/ 0 h 514"/>
                  <a:gd name="T2" fmla="*/ 786 w 1299"/>
                  <a:gd name="T3" fmla="*/ 0 h 514"/>
                  <a:gd name="T4" fmla="*/ 1299 w 1299"/>
                  <a:gd name="T5" fmla="*/ 514 h 514"/>
                  <a:gd name="T6" fmla="*/ 0 w 1299"/>
                  <a:gd name="T7" fmla="*/ 514 h 514"/>
                  <a:gd name="T8" fmla="*/ 477 w 1299"/>
                  <a:gd name="T9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9" h="514">
                    <a:moveTo>
                      <a:pt x="477" y="0"/>
                    </a:moveTo>
                    <a:lnTo>
                      <a:pt x="786" y="0"/>
                    </a:lnTo>
                    <a:lnTo>
                      <a:pt x="1299" y="514"/>
                    </a:lnTo>
                    <a:lnTo>
                      <a:pt x="0" y="514"/>
                    </a:lnTo>
                    <a:lnTo>
                      <a:pt x="477" y="0"/>
                    </a:lnTo>
                    <a:close/>
                  </a:path>
                </a:pathLst>
              </a:custGeom>
              <a:solidFill>
                <a:srgbClr val="29DBA0">
                  <a:alpha val="85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MH_Other_9"/>
              <p:cNvSpPr>
                <a:spLocks noChangeAspect="1" noEditPoint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766769" y="2466901"/>
                <a:ext cx="328851" cy="315516"/>
              </a:xfrm>
              <a:custGeom>
                <a:avLst/>
                <a:gdLst>
                  <a:gd name="T0" fmla="*/ 760006211 w 104"/>
                  <a:gd name="T1" fmla="*/ 595884000 h 105"/>
                  <a:gd name="T2" fmla="*/ 760006211 w 104"/>
                  <a:gd name="T3" fmla="*/ 297942000 h 105"/>
                  <a:gd name="T4" fmla="*/ 592544419 w 104"/>
                  <a:gd name="T5" fmla="*/ 297942000 h 105"/>
                  <a:gd name="T6" fmla="*/ 592544419 w 104"/>
                  <a:gd name="T7" fmla="*/ 595884000 h 105"/>
                  <a:gd name="T8" fmla="*/ 309153610 w 104"/>
                  <a:gd name="T9" fmla="*/ 595884000 h 105"/>
                  <a:gd name="T10" fmla="*/ 309153610 w 104"/>
                  <a:gd name="T11" fmla="*/ 764286000 h 105"/>
                  <a:gd name="T12" fmla="*/ 592544419 w 104"/>
                  <a:gd name="T13" fmla="*/ 764286000 h 105"/>
                  <a:gd name="T14" fmla="*/ 592544419 w 104"/>
                  <a:gd name="T15" fmla="*/ 1062228000 h 105"/>
                  <a:gd name="T16" fmla="*/ 760006211 w 104"/>
                  <a:gd name="T17" fmla="*/ 1062228000 h 105"/>
                  <a:gd name="T18" fmla="*/ 760006211 w 104"/>
                  <a:gd name="T19" fmla="*/ 764286000 h 105"/>
                  <a:gd name="T20" fmla="*/ 1043397020 w 104"/>
                  <a:gd name="T21" fmla="*/ 764286000 h 105"/>
                  <a:gd name="T22" fmla="*/ 1043397020 w 104"/>
                  <a:gd name="T23" fmla="*/ 595884000 h 105"/>
                  <a:gd name="T24" fmla="*/ 760006211 w 104"/>
                  <a:gd name="T25" fmla="*/ 595884000 h 105"/>
                  <a:gd name="T26" fmla="*/ 669836408 w 104"/>
                  <a:gd name="T27" fmla="*/ 0 h 105"/>
                  <a:gd name="T28" fmla="*/ 0 w 104"/>
                  <a:gd name="T29" fmla="*/ 686562000 h 105"/>
                  <a:gd name="T30" fmla="*/ 669836408 w 104"/>
                  <a:gd name="T31" fmla="*/ 1360170000 h 105"/>
                  <a:gd name="T32" fmla="*/ 1339669229 w 104"/>
                  <a:gd name="T33" fmla="*/ 686562000 h 105"/>
                  <a:gd name="T34" fmla="*/ 669836408 w 104"/>
                  <a:gd name="T35" fmla="*/ 0 h 105"/>
                  <a:gd name="T36" fmla="*/ 669836408 w 104"/>
                  <a:gd name="T37" fmla="*/ 1204722000 h 105"/>
                  <a:gd name="T38" fmla="*/ 154576805 w 104"/>
                  <a:gd name="T39" fmla="*/ 686562000 h 105"/>
                  <a:gd name="T40" fmla="*/ 669836408 w 104"/>
                  <a:gd name="T41" fmla="*/ 155448000 h 105"/>
                  <a:gd name="T42" fmla="*/ 1197973825 w 104"/>
                  <a:gd name="T43" fmla="*/ 686562000 h 105"/>
                  <a:gd name="T44" fmla="*/ 669836408 w 104"/>
                  <a:gd name="T45" fmla="*/ 1204722000 h 10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4" h="105">
                    <a:moveTo>
                      <a:pt x="59" y="46"/>
                    </a:moveTo>
                    <a:cubicBezTo>
                      <a:pt x="59" y="23"/>
                      <a:pt x="59" y="23"/>
                      <a:pt x="59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59" y="82"/>
                      <a:pt x="59" y="82"/>
                      <a:pt x="59" y="82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81" y="59"/>
                      <a:pt x="81" y="59"/>
                      <a:pt x="81" y="59"/>
                    </a:cubicBezTo>
                    <a:cubicBezTo>
                      <a:pt x="81" y="46"/>
                      <a:pt x="81" y="46"/>
                      <a:pt x="81" y="46"/>
                    </a:cubicBezTo>
                    <a:lnTo>
                      <a:pt x="59" y="46"/>
                    </a:lnTo>
                    <a:close/>
                    <a:moveTo>
                      <a:pt x="52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1"/>
                      <a:pt x="23" y="105"/>
                      <a:pt x="52" y="105"/>
                    </a:cubicBezTo>
                    <a:cubicBezTo>
                      <a:pt x="81" y="105"/>
                      <a:pt x="104" y="81"/>
                      <a:pt x="104" y="53"/>
                    </a:cubicBezTo>
                    <a:cubicBezTo>
                      <a:pt x="104" y="24"/>
                      <a:pt x="81" y="0"/>
                      <a:pt x="52" y="0"/>
                    </a:cubicBezTo>
                    <a:close/>
                    <a:moveTo>
                      <a:pt x="52" y="93"/>
                    </a:moveTo>
                    <a:cubicBezTo>
                      <a:pt x="30" y="93"/>
                      <a:pt x="12" y="75"/>
                      <a:pt x="12" y="53"/>
                    </a:cubicBezTo>
                    <a:cubicBezTo>
                      <a:pt x="12" y="30"/>
                      <a:pt x="30" y="12"/>
                      <a:pt x="52" y="12"/>
                    </a:cubicBezTo>
                    <a:cubicBezTo>
                      <a:pt x="74" y="12"/>
                      <a:pt x="93" y="30"/>
                      <a:pt x="93" y="53"/>
                    </a:cubicBezTo>
                    <a:cubicBezTo>
                      <a:pt x="93" y="75"/>
                      <a:pt x="74" y="93"/>
                      <a:pt x="52" y="93"/>
                    </a:cubicBezTo>
                    <a:close/>
                  </a:path>
                </a:pathLst>
              </a:custGeom>
              <a:solidFill>
                <a:sysClr val="window" lastClr="FFFFFF">
                  <a:alpha val="87842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chenying0907出品 4"/>
            <p:cNvGrpSpPr/>
            <p:nvPr/>
          </p:nvGrpSpPr>
          <p:grpSpPr>
            <a:xfrm>
              <a:off x="3979642" y="2741048"/>
              <a:ext cx="1081050" cy="1295400"/>
              <a:chOff x="4028841" y="2682404"/>
              <a:chExt cx="1081050" cy="1295400"/>
            </a:xfrm>
          </p:grpSpPr>
          <p:sp>
            <p:nvSpPr>
              <p:cNvPr id="19" name="MH_Other_7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4569367" y="2682404"/>
                <a:ext cx="540524" cy="1295400"/>
              </a:xfrm>
              <a:custGeom>
                <a:avLst/>
                <a:gdLst>
                  <a:gd name="T0" fmla="*/ 514 w 514"/>
                  <a:gd name="T1" fmla="*/ 824 h 1302"/>
                  <a:gd name="T2" fmla="*/ 514 w 514"/>
                  <a:gd name="T3" fmla="*/ 513 h 1302"/>
                  <a:gd name="T4" fmla="*/ 0 w 514"/>
                  <a:gd name="T5" fmla="*/ 0 h 1302"/>
                  <a:gd name="T6" fmla="*/ 0 w 514"/>
                  <a:gd name="T7" fmla="*/ 1302 h 1302"/>
                  <a:gd name="T8" fmla="*/ 514 w 514"/>
                  <a:gd name="T9" fmla="*/ 824 h 1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302">
                    <a:moveTo>
                      <a:pt x="514" y="824"/>
                    </a:moveTo>
                    <a:lnTo>
                      <a:pt x="514" y="513"/>
                    </a:lnTo>
                    <a:lnTo>
                      <a:pt x="0" y="0"/>
                    </a:lnTo>
                    <a:lnTo>
                      <a:pt x="0" y="1302"/>
                    </a:lnTo>
                    <a:lnTo>
                      <a:pt x="514" y="824"/>
                    </a:lnTo>
                    <a:close/>
                  </a:path>
                </a:pathLst>
              </a:custGeom>
              <a:solidFill>
                <a:srgbClr val="4277CE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MH_Other_8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4028841" y="2682404"/>
                <a:ext cx="540525" cy="1295400"/>
              </a:xfrm>
              <a:custGeom>
                <a:avLst/>
                <a:gdLst>
                  <a:gd name="T0" fmla="*/ 0 w 514"/>
                  <a:gd name="T1" fmla="*/ 824 h 1302"/>
                  <a:gd name="T2" fmla="*/ 0 w 514"/>
                  <a:gd name="T3" fmla="*/ 513 h 1302"/>
                  <a:gd name="T4" fmla="*/ 514 w 514"/>
                  <a:gd name="T5" fmla="*/ 0 h 1302"/>
                  <a:gd name="T6" fmla="*/ 514 w 514"/>
                  <a:gd name="T7" fmla="*/ 1302 h 1302"/>
                  <a:gd name="T8" fmla="*/ 0 w 514"/>
                  <a:gd name="T9" fmla="*/ 824 h 1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302">
                    <a:moveTo>
                      <a:pt x="0" y="824"/>
                    </a:moveTo>
                    <a:lnTo>
                      <a:pt x="0" y="513"/>
                    </a:lnTo>
                    <a:lnTo>
                      <a:pt x="514" y="0"/>
                    </a:lnTo>
                    <a:lnTo>
                      <a:pt x="514" y="1302"/>
                    </a:lnTo>
                    <a:lnTo>
                      <a:pt x="0" y="824"/>
                    </a:lnTo>
                    <a:close/>
                  </a:path>
                </a:pathLst>
              </a:custGeom>
              <a:solidFill>
                <a:srgbClr val="4277CE">
                  <a:alpha val="85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MH_Other_10"/>
              <p:cNvSpPr>
                <a:spLocks noChangeAspect="1"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390452" y="3194373"/>
                <a:ext cx="370429" cy="317897"/>
              </a:xfrm>
              <a:custGeom>
                <a:avLst/>
                <a:gdLst>
                  <a:gd name="T0" fmla="*/ 812168355 w 106"/>
                  <a:gd name="T1" fmla="*/ 969364271 h 95"/>
                  <a:gd name="T2" fmla="*/ 577891455 w 106"/>
                  <a:gd name="T3" fmla="*/ 1144165830 h 95"/>
                  <a:gd name="T4" fmla="*/ 577891455 w 106"/>
                  <a:gd name="T5" fmla="*/ 889907201 h 95"/>
                  <a:gd name="T6" fmla="*/ 312371836 w 106"/>
                  <a:gd name="T7" fmla="*/ 492625845 h 95"/>
                  <a:gd name="T8" fmla="*/ 0 w 106"/>
                  <a:gd name="T9" fmla="*/ 874015787 h 95"/>
                  <a:gd name="T10" fmla="*/ 624743672 w 106"/>
                  <a:gd name="T11" fmla="*/ 1303079970 h 95"/>
                  <a:gd name="T12" fmla="*/ 827789714 w 106"/>
                  <a:gd name="T13" fmla="*/ 1287188556 h 95"/>
                  <a:gd name="T14" fmla="*/ 1046449208 w 106"/>
                  <a:gd name="T15" fmla="*/ 1509664358 h 95"/>
                  <a:gd name="T16" fmla="*/ 983975632 w 106"/>
                  <a:gd name="T17" fmla="*/ 1239514314 h 95"/>
                  <a:gd name="T18" fmla="*/ 1249491297 w 106"/>
                  <a:gd name="T19" fmla="*/ 953472857 h 95"/>
                  <a:gd name="T20" fmla="*/ 999593038 w 106"/>
                  <a:gd name="T21" fmla="*/ 985255685 h 95"/>
                  <a:gd name="T22" fmla="*/ 812168355 w 106"/>
                  <a:gd name="T23" fmla="*/ 969364271 h 95"/>
                  <a:gd name="T24" fmla="*/ 1030831803 w 106"/>
                  <a:gd name="T25" fmla="*/ 0 h 95"/>
                  <a:gd name="T26" fmla="*/ 406084177 w 106"/>
                  <a:gd name="T27" fmla="*/ 429064183 h 95"/>
                  <a:gd name="T28" fmla="*/ 671599842 w 106"/>
                  <a:gd name="T29" fmla="*/ 794558717 h 95"/>
                  <a:gd name="T30" fmla="*/ 671599842 w 106"/>
                  <a:gd name="T31" fmla="*/ 969364271 h 95"/>
                  <a:gd name="T32" fmla="*/ 843407120 w 106"/>
                  <a:gd name="T33" fmla="*/ 842232959 h 95"/>
                  <a:gd name="T34" fmla="*/ 1030831803 w 106"/>
                  <a:gd name="T35" fmla="*/ 874015787 h 95"/>
                  <a:gd name="T36" fmla="*/ 1655575475 w 106"/>
                  <a:gd name="T37" fmla="*/ 429064183 h 95"/>
                  <a:gd name="T38" fmla="*/ 1030831803 w 106"/>
                  <a:gd name="T39" fmla="*/ 0 h 9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6" h="95">
                    <a:moveTo>
                      <a:pt x="52" y="61"/>
                    </a:moveTo>
                    <a:cubicBezTo>
                      <a:pt x="50" y="62"/>
                      <a:pt x="37" y="72"/>
                      <a:pt x="37" y="72"/>
                    </a:cubicBezTo>
                    <a:cubicBezTo>
                      <a:pt x="37" y="72"/>
                      <a:pt x="37" y="59"/>
                      <a:pt x="37" y="56"/>
                    </a:cubicBezTo>
                    <a:cubicBezTo>
                      <a:pt x="26" y="50"/>
                      <a:pt x="20" y="41"/>
                      <a:pt x="20" y="31"/>
                    </a:cubicBezTo>
                    <a:cubicBezTo>
                      <a:pt x="8" y="36"/>
                      <a:pt x="0" y="45"/>
                      <a:pt x="0" y="55"/>
                    </a:cubicBezTo>
                    <a:cubicBezTo>
                      <a:pt x="0" y="70"/>
                      <a:pt x="18" y="82"/>
                      <a:pt x="40" y="82"/>
                    </a:cubicBezTo>
                    <a:cubicBezTo>
                      <a:pt x="45" y="82"/>
                      <a:pt x="49" y="82"/>
                      <a:pt x="53" y="81"/>
                    </a:cubicBezTo>
                    <a:cubicBezTo>
                      <a:pt x="67" y="95"/>
                      <a:pt x="67" y="95"/>
                      <a:pt x="67" y="95"/>
                    </a:cubicBezTo>
                    <a:cubicBezTo>
                      <a:pt x="63" y="78"/>
                      <a:pt x="63" y="78"/>
                      <a:pt x="63" y="78"/>
                    </a:cubicBezTo>
                    <a:cubicBezTo>
                      <a:pt x="72" y="74"/>
                      <a:pt x="78" y="67"/>
                      <a:pt x="80" y="60"/>
                    </a:cubicBezTo>
                    <a:cubicBezTo>
                      <a:pt x="75" y="61"/>
                      <a:pt x="69" y="62"/>
                      <a:pt x="64" y="62"/>
                    </a:cubicBezTo>
                    <a:cubicBezTo>
                      <a:pt x="60" y="62"/>
                      <a:pt x="56" y="62"/>
                      <a:pt x="52" y="61"/>
                    </a:cubicBezTo>
                    <a:close/>
                    <a:moveTo>
                      <a:pt x="66" y="0"/>
                    </a:moveTo>
                    <a:cubicBezTo>
                      <a:pt x="44" y="0"/>
                      <a:pt x="26" y="12"/>
                      <a:pt x="26" y="27"/>
                    </a:cubicBezTo>
                    <a:cubicBezTo>
                      <a:pt x="26" y="36"/>
                      <a:pt x="33" y="45"/>
                      <a:pt x="43" y="50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7" y="54"/>
                      <a:pt x="62" y="55"/>
                      <a:pt x="66" y="55"/>
                    </a:cubicBezTo>
                    <a:cubicBezTo>
                      <a:pt x="88" y="55"/>
                      <a:pt x="106" y="42"/>
                      <a:pt x="106" y="27"/>
                    </a:cubicBezTo>
                    <a:cubicBezTo>
                      <a:pt x="106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9018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chenying0907出品 5"/>
            <p:cNvGrpSpPr/>
            <p:nvPr/>
          </p:nvGrpSpPr>
          <p:grpSpPr>
            <a:xfrm>
              <a:off x="4547736" y="2162488"/>
              <a:ext cx="1369581" cy="1021557"/>
              <a:chOff x="4575666" y="2114476"/>
              <a:chExt cx="1369581" cy="1021557"/>
            </a:xfrm>
          </p:grpSpPr>
          <p:sp>
            <p:nvSpPr>
              <p:cNvPr id="16" name="MH_Other_1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4575666" y="2114476"/>
                <a:ext cx="1369581" cy="510779"/>
              </a:xfrm>
              <a:custGeom>
                <a:avLst/>
                <a:gdLst>
                  <a:gd name="T0" fmla="*/ 824 w 1302"/>
                  <a:gd name="T1" fmla="*/ 0 h 514"/>
                  <a:gd name="T2" fmla="*/ 513 w 1302"/>
                  <a:gd name="T3" fmla="*/ 0 h 514"/>
                  <a:gd name="T4" fmla="*/ 0 w 1302"/>
                  <a:gd name="T5" fmla="*/ 514 h 514"/>
                  <a:gd name="T6" fmla="*/ 1302 w 1302"/>
                  <a:gd name="T7" fmla="*/ 514 h 514"/>
                  <a:gd name="T8" fmla="*/ 824 w 1302"/>
                  <a:gd name="T9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2" h="514">
                    <a:moveTo>
                      <a:pt x="824" y="0"/>
                    </a:moveTo>
                    <a:lnTo>
                      <a:pt x="513" y="0"/>
                    </a:lnTo>
                    <a:lnTo>
                      <a:pt x="0" y="514"/>
                    </a:lnTo>
                    <a:lnTo>
                      <a:pt x="1302" y="514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29DBA0">
                  <a:alpha val="85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MH_Other_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4575666" y="2625255"/>
                <a:ext cx="1369581" cy="510778"/>
              </a:xfrm>
              <a:custGeom>
                <a:avLst/>
                <a:gdLst>
                  <a:gd name="T0" fmla="*/ 824 w 1302"/>
                  <a:gd name="T1" fmla="*/ 514 h 514"/>
                  <a:gd name="T2" fmla="*/ 513 w 1302"/>
                  <a:gd name="T3" fmla="*/ 514 h 514"/>
                  <a:gd name="T4" fmla="*/ 0 w 1302"/>
                  <a:gd name="T5" fmla="*/ 0 h 514"/>
                  <a:gd name="T6" fmla="*/ 1302 w 1302"/>
                  <a:gd name="T7" fmla="*/ 0 h 514"/>
                  <a:gd name="T8" fmla="*/ 824 w 1302"/>
                  <a:gd name="T9" fmla="*/ 514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2" h="514">
                    <a:moveTo>
                      <a:pt x="824" y="514"/>
                    </a:moveTo>
                    <a:lnTo>
                      <a:pt x="513" y="514"/>
                    </a:lnTo>
                    <a:lnTo>
                      <a:pt x="0" y="0"/>
                    </a:lnTo>
                    <a:lnTo>
                      <a:pt x="1302" y="0"/>
                    </a:lnTo>
                    <a:lnTo>
                      <a:pt x="824" y="514"/>
                    </a:lnTo>
                    <a:close/>
                  </a:path>
                </a:pathLst>
              </a:custGeom>
              <a:solidFill>
                <a:srgbClr val="29DBA0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MH_Other_11"/>
              <p:cNvSpPr>
                <a:spLocks noChangeAspect="1" noEditPoint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983894" y="2450232"/>
                <a:ext cx="554384" cy="303610"/>
              </a:xfrm>
              <a:custGeom>
                <a:avLst/>
                <a:gdLst>
                  <a:gd name="T0" fmla="*/ 2147483646 w 132"/>
                  <a:gd name="T1" fmla="*/ 764997897 h 67"/>
                  <a:gd name="T2" fmla="*/ 2147483646 w 132"/>
                  <a:gd name="T3" fmla="*/ 941536290 h 67"/>
                  <a:gd name="T4" fmla="*/ 2147483646 w 132"/>
                  <a:gd name="T5" fmla="*/ 1088649810 h 67"/>
                  <a:gd name="T6" fmla="*/ 2147483646 w 132"/>
                  <a:gd name="T7" fmla="*/ 1618259564 h 67"/>
                  <a:gd name="T8" fmla="*/ 2147483646 w 132"/>
                  <a:gd name="T9" fmla="*/ 1618259564 h 67"/>
                  <a:gd name="T10" fmla="*/ 2147483646 w 132"/>
                  <a:gd name="T11" fmla="*/ 1441721171 h 67"/>
                  <a:gd name="T12" fmla="*/ 2147483646 w 132"/>
                  <a:gd name="T13" fmla="*/ 1971336351 h 67"/>
                  <a:gd name="T14" fmla="*/ 2147483646 w 132"/>
                  <a:gd name="T15" fmla="*/ 1971336351 h 67"/>
                  <a:gd name="T16" fmla="*/ 2147483646 w 132"/>
                  <a:gd name="T17" fmla="*/ 1765378510 h 67"/>
                  <a:gd name="T18" fmla="*/ 2147483646 w 132"/>
                  <a:gd name="T19" fmla="*/ 1971336351 h 67"/>
                  <a:gd name="T20" fmla="*/ 2147483646 w 132"/>
                  <a:gd name="T21" fmla="*/ 1971336351 h 67"/>
                  <a:gd name="T22" fmla="*/ 2147483646 w 132"/>
                  <a:gd name="T23" fmla="*/ 1441721171 h 67"/>
                  <a:gd name="T24" fmla="*/ 2147483646 w 132"/>
                  <a:gd name="T25" fmla="*/ 1618259564 h 67"/>
                  <a:gd name="T26" fmla="*/ 2147483646 w 132"/>
                  <a:gd name="T27" fmla="*/ 1618259564 h 67"/>
                  <a:gd name="T28" fmla="*/ 2147483646 w 132"/>
                  <a:gd name="T29" fmla="*/ 1088649810 h 67"/>
                  <a:gd name="T30" fmla="*/ 2147483646 w 132"/>
                  <a:gd name="T31" fmla="*/ 941536290 h 67"/>
                  <a:gd name="T32" fmla="*/ 2147483646 w 132"/>
                  <a:gd name="T33" fmla="*/ 764997897 h 67"/>
                  <a:gd name="T34" fmla="*/ 405775621 w 132"/>
                  <a:gd name="T35" fmla="*/ 764997897 h 67"/>
                  <a:gd name="T36" fmla="*/ 247974518 w 132"/>
                  <a:gd name="T37" fmla="*/ 941536290 h 67"/>
                  <a:gd name="T38" fmla="*/ 293061226 w 132"/>
                  <a:gd name="T39" fmla="*/ 1088649810 h 67"/>
                  <a:gd name="T40" fmla="*/ 45086708 w 132"/>
                  <a:gd name="T41" fmla="*/ 1618259564 h 67"/>
                  <a:gd name="T42" fmla="*/ 67627687 w 132"/>
                  <a:gd name="T43" fmla="*/ 1618259564 h 67"/>
                  <a:gd name="T44" fmla="*/ 247974518 w 132"/>
                  <a:gd name="T45" fmla="*/ 1441721171 h 67"/>
                  <a:gd name="T46" fmla="*/ 157801102 w 132"/>
                  <a:gd name="T47" fmla="*/ 1971336351 h 67"/>
                  <a:gd name="T48" fmla="*/ 293061226 w 132"/>
                  <a:gd name="T49" fmla="*/ 1971336351 h 67"/>
                  <a:gd name="T50" fmla="*/ 405775621 w 132"/>
                  <a:gd name="T51" fmla="*/ 1765378510 h 67"/>
                  <a:gd name="T52" fmla="*/ 495949036 w 132"/>
                  <a:gd name="T53" fmla="*/ 1971336351 h 67"/>
                  <a:gd name="T54" fmla="*/ 631209160 w 132"/>
                  <a:gd name="T55" fmla="*/ 1971336351 h 67"/>
                  <a:gd name="T56" fmla="*/ 541035744 w 132"/>
                  <a:gd name="T57" fmla="*/ 1441721171 h 67"/>
                  <a:gd name="T58" fmla="*/ 721377825 w 132"/>
                  <a:gd name="T59" fmla="*/ 1618259564 h 67"/>
                  <a:gd name="T60" fmla="*/ 743923555 w 132"/>
                  <a:gd name="T61" fmla="*/ 1618259564 h 67"/>
                  <a:gd name="T62" fmla="*/ 495949036 w 132"/>
                  <a:gd name="T63" fmla="*/ 1088649810 h 67"/>
                  <a:gd name="T64" fmla="*/ 541035744 w 132"/>
                  <a:gd name="T65" fmla="*/ 941536290 h 67"/>
                  <a:gd name="T66" fmla="*/ 405775621 w 132"/>
                  <a:gd name="T67" fmla="*/ 764997897 h 67"/>
                  <a:gd name="T68" fmla="*/ 1510388088 w 132"/>
                  <a:gd name="T69" fmla="*/ 0 h 67"/>
                  <a:gd name="T70" fmla="*/ 1284954548 w 132"/>
                  <a:gd name="T71" fmla="*/ 294227039 h 67"/>
                  <a:gd name="T72" fmla="*/ 1352586985 w 132"/>
                  <a:gd name="T73" fmla="*/ 529615181 h 67"/>
                  <a:gd name="T74" fmla="*/ 946811365 w 132"/>
                  <a:gd name="T75" fmla="*/ 1382876848 h 67"/>
                  <a:gd name="T76" fmla="*/ 991898073 w 132"/>
                  <a:gd name="T77" fmla="*/ 1412301722 h 67"/>
                  <a:gd name="T78" fmla="*/ 1262413570 w 132"/>
                  <a:gd name="T79" fmla="*/ 1118069258 h 67"/>
                  <a:gd name="T80" fmla="*/ 1127153446 w 132"/>
                  <a:gd name="T81" fmla="*/ 1971336351 h 67"/>
                  <a:gd name="T82" fmla="*/ 1352586985 w 132"/>
                  <a:gd name="T83" fmla="*/ 1971336351 h 67"/>
                  <a:gd name="T84" fmla="*/ 1510388088 w 132"/>
                  <a:gd name="T85" fmla="*/ 1618259564 h 67"/>
                  <a:gd name="T86" fmla="*/ 1668189190 w 132"/>
                  <a:gd name="T87" fmla="*/ 1971336351 h 67"/>
                  <a:gd name="T88" fmla="*/ 1893622730 w 132"/>
                  <a:gd name="T89" fmla="*/ 1971336351 h 67"/>
                  <a:gd name="T90" fmla="*/ 1758362606 w 132"/>
                  <a:gd name="T91" fmla="*/ 1118069258 h 67"/>
                  <a:gd name="T92" fmla="*/ 2028878103 w 132"/>
                  <a:gd name="T93" fmla="*/ 1412301722 h 67"/>
                  <a:gd name="T94" fmla="*/ 2073964811 w 132"/>
                  <a:gd name="T95" fmla="*/ 1382876848 h 67"/>
                  <a:gd name="T96" fmla="*/ 1668189190 w 132"/>
                  <a:gd name="T97" fmla="*/ 529615181 h 67"/>
                  <a:gd name="T98" fmla="*/ 1735816877 w 132"/>
                  <a:gd name="T99" fmla="*/ 294227039 h 67"/>
                  <a:gd name="T100" fmla="*/ 1510388088 w 132"/>
                  <a:gd name="T101" fmla="*/ 0 h 6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32" h="67">
                    <a:moveTo>
                      <a:pt x="114" y="26"/>
                    </a:moveTo>
                    <a:cubicBezTo>
                      <a:pt x="111" y="26"/>
                      <a:pt x="108" y="29"/>
                      <a:pt x="108" y="32"/>
                    </a:cubicBezTo>
                    <a:cubicBezTo>
                      <a:pt x="108" y="34"/>
                      <a:pt x="109" y="36"/>
                      <a:pt x="110" y="37"/>
                    </a:cubicBezTo>
                    <a:cubicBezTo>
                      <a:pt x="104" y="40"/>
                      <a:pt x="96" y="53"/>
                      <a:pt x="99" y="55"/>
                    </a:cubicBezTo>
                    <a:cubicBezTo>
                      <a:pt x="99" y="55"/>
                      <a:pt x="100" y="55"/>
                      <a:pt x="100" y="55"/>
                    </a:cubicBezTo>
                    <a:cubicBezTo>
                      <a:pt x="102" y="55"/>
                      <a:pt x="105" y="52"/>
                      <a:pt x="107" y="49"/>
                    </a:cubicBezTo>
                    <a:cubicBezTo>
                      <a:pt x="106" y="55"/>
                      <a:pt x="105" y="62"/>
                      <a:pt x="104" y="67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0" y="64"/>
                      <a:pt x="112" y="60"/>
                      <a:pt x="114" y="60"/>
                    </a:cubicBezTo>
                    <a:cubicBezTo>
                      <a:pt x="116" y="60"/>
                      <a:pt x="119" y="64"/>
                      <a:pt x="119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4" y="62"/>
                      <a:pt x="123" y="55"/>
                      <a:pt x="121" y="49"/>
                    </a:cubicBezTo>
                    <a:cubicBezTo>
                      <a:pt x="123" y="52"/>
                      <a:pt x="126" y="55"/>
                      <a:pt x="128" y="55"/>
                    </a:cubicBezTo>
                    <a:cubicBezTo>
                      <a:pt x="129" y="55"/>
                      <a:pt x="129" y="55"/>
                      <a:pt x="130" y="55"/>
                    </a:cubicBezTo>
                    <a:cubicBezTo>
                      <a:pt x="132" y="53"/>
                      <a:pt x="125" y="40"/>
                      <a:pt x="118" y="37"/>
                    </a:cubicBezTo>
                    <a:cubicBezTo>
                      <a:pt x="120" y="36"/>
                      <a:pt x="121" y="34"/>
                      <a:pt x="121" y="32"/>
                    </a:cubicBezTo>
                    <a:cubicBezTo>
                      <a:pt x="121" y="29"/>
                      <a:pt x="118" y="26"/>
                      <a:pt x="114" y="26"/>
                    </a:cubicBezTo>
                    <a:moveTo>
                      <a:pt x="18" y="26"/>
                    </a:moveTo>
                    <a:cubicBezTo>
                      <a:pt x="14" y="26"/>
                      <a:pt x="11" y="29"/>
                      <a:pt x="11" y="32"/>
                    </a:cubicBezTo>
                    <a:cubicBezTo>
                      <a:pt x="11" y="34"/>
                      <a:pt x="12" y="36"/>
                      <a:pt x="13" y="37"/>
                    </a:cubicBezTo>
                    <a:cubicBezTo>
                      <a:pt x="7" y="40"/>
                      <a:pt x="0" y="53"/>
                      <a:pt x="2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6" y="55"/>
                      <a:pt x="8" y="52"/>
                      <a:pt x="11" y="49"/>
                    </a:cubicBezTo>
                    <a:cubicBezTo>
                      <a:pt x="9" y="55"/>
                      <a:pt x="8" y="62"/>
                      <a:pt x="7" y="67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4"/>
                      <a:pt x="15" y="60"/>
                      <a:pt x="18" y="60"/>
                    </a:cubicBezTo>
                    <a:cubicBezTo>
                      <a:pt x="20" y="60"/>
                      <a:pt x="22" y="64"/>
                      <a:pt x="22" y="67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7" y="62"/>
                      <a:pt x="26" y="55"/>
                      <a:pt x="24" y="49"/>
                    </a:cubicBezTo>
                    <a:cubicBezTo>
                      <a:pt x="27" y="52"/>
                      <a:pt x="29" y="55"/>
                      <a:pt x="32" y="55"/>
                    </a:cubicBezTo>
                    <a:cubicBezTo>
                      <a:pt x="32" y="55"/>
                      <a:pt x="33" y="55"/>
                      <a:pt x="33" y="55"/>
                    </a:cubicBezTo>
                    <a:cubicBezTo>
                      <a:pt x="35" y="53"/>
                      <a:pt x="28" y="40"/>
                      <a:pt x="22" y="37"/>
                    </a:cubicBezTo>
                    <a:cubicBezTo>
                      <a:pt x="23" y="36"/>
                      <a:pt x="24" y="34"/>
                      <a:pt x="24" y="32"/>
                    </a:cubicBezTo>
                    <a:cubicBezTo>
                      <a:pt x="24" y="29"/>
                      <a:pt x="21" y="26"/>
                      <a:pt x="18" y="26"/>
                    </a:cubicBezTo>
                    <a:moveTo>
                      <a:pt x="67" y="0"/>
                    </a:moveTo>
                    <a:cubicBezTo>
                      <a:pt x="61" y="0"/>
                      <a:pt x="57" y="5"/>
                      <a:pt x="57" y="10"/>
                    </a:cubicBezTo>
                    <a:cubicBezTo>
                      <a:pt x="57" y="14"/>
                      <a:pt x="58" y="17"/>
                      <a:pt x="60" y="18"/>
                    </a:cubicBezTo>
                    <a:cubicBezTo>
                      <a:pt x="50" y="22"/>
                      <a:pt x="38" y="43"/>
                      <a:pt x="42" y="47"/>
                    </a:cubicBezTo>
                    <a:cubicBezTo>
                      <a:pt x="43" y="48"/>
                      <a:pt x="43" y="48"/>
                      <a:pt x="44" y="48"/>
                    </a:cubicBezTo>
                    <a:cubicBezTo>
                      <a:pt x="48" y="48"/>
                      <a:pt x="52" y="43"/>
                      <a:pt x="56" y="38"/>
                    </a:cubicBezTo>
                    <a:cubicBezTo>
                      <a:pt x="53" y="47"/>
                      <a:pt x="51" y="58"/>
                      <a:pt x="50" y="67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0" y="62"/>
                      <a:pt x="63" y="55"/>
                      <a:pt x="67" y="55"/>
                    </a:cubicBezTo>
                    <a:cubicBezTo>
                      <a:pt x="71" y="55"/>
                      <a:pt x="74" y="62"/>
                      <a:pt x="74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3" y="58"/>
                      <a:pt x="81" y="47"/>
                      <a:pt x="78" y="38"/>
                    </a:cubicBezTo>
                    <a:cubicBezTo>
                      <a:pt x="82" y="43"/>
                      <a:pt x="87" y="48"/>
                      <a:pt x="90" y="48"/>
                    </a:cubicBezTo>
                    <a:cubicBezTo>
                      <a:pt x="91" y="48"/>
                      <a:pt x="91" y="48"/>
                      <a:pt x="92" y="47"/>
                    </a:cubicBezTo>
                    <a:cubicBezTo>
                      <a:pt x="96" y="43"/>
                      <a:pt x="84" y="22"/>
                      <a:pt x="74" y="18"/>
                    </a:cubicBezTo>
                    <a:cubicBezTo>
                      <a:pt x="76" y="17"/>
                      <a:pt x="77" y="14"/>
                      <a:pt x="77" y="10"/>
                    </a:cubicBezTo>
                    <a:cubicBezTo>
                      <a:pt x="77" y="5"/>
                      <a:pt x="73" y="0"/>
                      <a:pt x="67" y="0"/>
                    </a:cubicBezTo>
                  </a:path>
                </a:pathLst>
              </a:custGeom>
              <a:solidFill>
                <a:sysClr val="window" lastClr="FFFFFF">
                  <a:alpha val="87842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chenying0907出品 3"/>
            <p:cNvGrpSpPr/>
            <p:nvPr/>
          </p:nvGrpSpPr>
          <p:grpSpPr>
            <a:xfrm>
              <a:off x="3979642" y="1324291"/>
              <a:ext cx="1081050" cy="1290638"/>
              <a:chOff x="4028841" y="1276276"/>
              <a:chExt cx="1081050" cy="1290638"/>
            </a:xfrm>
          </p:grpSpPr>
          <p:sp>
            <p:nvSpPr>
              <p:cNvPr id="13" name="MH_Other_3"/>
              <p:cNvSpPr/>
              <p:nvPr>
                <p:custDataLst>
                  <p:tags r:id="rId1"/>
                </p:custDataLst>
              </p:nvPr>
            </p:nvSpPr>
            <p:spPr bwMode="auto">
              <a:xfrm>
                <a:off x="4028841" y="1276276"/>
                <a:ext cx="540525" cy="1290638"/>
              </a:xfrm>
              <a:custGeom>
                <a:avLst/>
                <a:gdLst>
                  <a:gd name="T0" fmla="*/ 0 w 514"/>
                  <a:gd name="T1" fmla="*/ 474 h 1298"/>
                  <a:gd name="T2" fmla="*/ 0 w 514"/>
                  <a:gd name="T3" fmla="*/ 785 h 1298"/>
                  <a:gd name="T4" fmla="*/ 514 w 514"/>
                  <a:gd name="T5" fmla="*/ 1298 h 1298"/>
                  <a:gd name="T6" fmla="*/ 514 w 514"/>
                  <a:gd name="T7" fmla="*/ 0 h 1298"/>
                  <a:gd name="T8" fmla="*/ 0 w 514"/>
                  <a:gd name="T9" fmla="*/ 474 h 1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298">
                    <a:moveTo>
                      <a:pt x="0" y="474"/>
                    </a:moveTo>
                    <a:lnTo>
                      <a:pt x="0" y="785"/>
                    </a:lnTo>
                    <a:lnTo>
                      <a:pt x="514" y="1298"/>
                    </a:lnTo>
                    <a:lnTo>
                      <a:pt x="514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4277CE">
                  <a:alpha val="85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MH_Other_4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4569367" y="1276276"/>
                <a:ext cx="540524" cy="1290638"/>
              </a:xfrm>
              <a:custGeom>
                <a:avLst/>
                <a:gdLst>
                  <a:gd name="T0" fmla="*/ 514 w 514"/>
                  <a:gd name="T1" fmla="*/ 474 h 1298"/>
                  <a:gd name="T2" fmla="*/ 514 w 514"/>
                  <a:gd name="T3" fmla="*/ 785 h 1298"/>
                  <a:gd name="T4" fmla="*/ 0 w 514"/>
                  <a:gd name="T5" fmla="*/ 1298 h 1298"/>
                  <a:gd name="T6" fmla="*/ 0 w 514"/>
                  <a:gd name="T7" fmla="*/ 0 h 1298"/>
                  <a:gd name="T8" fmla="*/ 514 w 514"/>
                  <a:gd name="T9" fmla="*/ 474 h 1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298">
                    <a:moveTo>
                      <a:pt x="514" y="474"/>
                    </a:moveTo>
                    <a:lnTo>
                      <a:pt x="514" y="785"/>
                    </a:lnTo>
                    <a:lnTo>
                      <a:pt x="0" y="1298"/>
                    </a:lnTo>
                    <a:lnTo>
                      <a:pt x="0" y="0"/>
                    </a:lnTo>
                    <a:lnTo>
                      <a:pt x="514" y="474"/>
                    </a:lnTo>
                    <a:close/>
                  </a:path>
                </a:pathLst>
              </a:custGeom>
              <a:solidFill>
                <a:srgbClr val="4277CE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MH_Other_12"/>
              <p:cNvSpPr>
                <a:spLocks noChangeAspect="1" noEditPoint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389191" y="1764432"/>
                <a:ext cx="372949" cy="315516"/>
              </a:xfrm>
              <a:custGeom>
                <a:avLst/>
                <a:gdLst>
                  <a:gd name="T0" fmla="*/ 341775088 w 254"/>
                  <a:gd name="T1" fmla="*/ 445069564 h 228"/>
                  <a:gd name="T2" fmla="*/ 289406338 w 254"/>
                  <a:gd name="T3" fmla="*/ 445069564 h 228"/>
                  <a:gd name="T4" fmla="*/ 289406338 w 254"/>
                  <a:gd name="T5" fmla="*/ 489026520 h 228"/>
                  <a:gd name="T6" fmla="*/ 341775088 w 254"/>
                  <a:gd name="T7" fmla="*/ 489026520 h 228"/>
                  <a:gd name="T8" fmla="*/ 341775088 w 254"/>
                  <a:gd name="T9" fmla="*/ 445069564 h 228"/>
                  <a:gd name="T10" fmla="*/ 118517963 w 254"/>
                  <a:gd name="T11" fmla="*/ 299461112 h 228"/>
                  <a:gd name="T12" fmla="*/ 355555550 w 254"/>
                  <a:gd name="T13" fmla="*/ 71430468 h 228"/>
                  <a:gd name="T14" fmla="*/ 584323863 w 254"/>
                  <a:gd name="T15" fmla="*/ 299461112 h 228"/>
                  <a:gd name="T16" fmla="*/ 151593400 w 254"/>
                  <a:gd name="T17" fmla="*/ 299461112 h 228"/>
                  <a:gd name="T18" fmla="*/ 118517963 w 254"/>
                  <a:gd name="T19" fmla="*/ 299461112 h 228"/>
                  <a:gd name="T20" fmla="*/ 355555550 w 254"/>
                  <a:gd name="T21" fmla="*/ 0 h 228"/>
                  <a:gd name="T22" fmla="*/ 333505813 w 254"/>
                  <a:gd name="T23" fmla="*/ 19230961 h 228"/>
                  <a:gd name="T24" fmla="*/ 41343050 w 254"/>
                  <a:gd name="T25" fmla="*/ 307702006 h 228"/>
                  <a:gd name="T26" fmla="*/ 0 w 254"/>
                  <a:gd name="T27" fmla="*/ 351660619 h 228"/>
                  <a:gd name="T28" fmla="*/ 146080550 w 254"/>
                  <a:gd name="T29" fmla="*/ 351660619 h 228"/>
                  <a:gd name="T30" fmla="*/ 146080550 w 254"/>
                  <a:gd name="T31" fmla="*/ 626394079 h 228"/>
                  <a:gd name="T32" fmla="*/ 190181688 w 254"/>
                  <a:gd name="T33" fmla="*/ 626394079 h 228"/>
                  <a:gd name="T34" fmla="*/ 190181688 w 254"/>
                  <a:gd name="T35" fmla="*/ 351660619 h 228"/>
                  <a:gd name="T36" fmla="*/ 498881338 w 254"/>
                  <a:gd name="T37" fmla="*/ 351660619 h 228"/>
                  <a:gd name="T38" fmla="*/ 498881338 w 254"/>
                  <a:gd name="T39" fmla="*/ 626394079 h 228"/>
                  <a:gd name="T40" fmla="*/ 542980813 w 254"/>
                  <a:gd name="T41" fmla="*/ 626394079 h 228"/>
                  <a:gd name="T42" fmla="*/ 542980813 w 254"/>
                  <a:gd name="T43" fmla="*/ 351660619 h 228"/>
                  <a:gd name="T44" fmla="*/ 700087063 w 254"/>
                  <a:gd name="T45" fmla="*/ 351660619 h 228"/>
                  <a:gd name="T46" fmla="*/ 661498775 w 254"/>
                  <a:gd name="T47" fmla="*/ 307702006 h 228"/>
                  <a:gd name="T48" fmla="*/ 667011625 w 254"/>
                  <a:gd name="T49" fmla="*/ 299461112 h 228"/>
                  <a:gd name="T50" fmla="*/ 661498775 w 254"/>
                  <a:gd name="T51" fmla="*/ 307702006 h 228"/>
                  <a:gd name="T52" fmla="*/ 366581250 w 254"/>
                  <a:gd name="T53" fmla="*/ 19230961 h 228"/>
                  <a:gd name="T54" fmla="*/ 355555550 w 254"/>
                  <a:gd name="T55" fmla="*/ 0 h 2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54" h="228">
                    <a:moveTo>
                      <a:pt x="124" y="162"/>
                    </a:moveTo>
                    <a:lnTo>
                      <a:pt x="105" y="162"/>
                    </a:lnTo>
                    <a:lnTo>
                      <a:pt x="105" y="178"/>
                    </a:lnTo>
                    <a:lnTo>
                      <a:pt x="124" y="178"/>
                    </a:lnTo>
                    <a:lnTo>
                      <a:pt x="124" y="162"/>
                    </a:lnTo>
                    <a:close/>
                    <a:moveTo>
                      <a:pt x="43" y="109"/>
                    </a:moveTo>
                    <a:lnTo>
                      <a:pt x="129" y="26"/>
                    </a:lnTo>
                    <a:lnTo>
                      <a:pt x="212" y="109"/>
                    </a:lnTo>
                    <a:lnTo>
                      <a:pt x="55" y="109"/>
                    </a:lnTo>
                    <a:lnTo>
                      <a:pt x="43" y="109"/>
                    </a:lnTo>
                    <a:close/>
                    <a:moveTo>
                      <a:pt x="129" y="0"/>
                    </a:moveTo>
                    <a:lnTo>
                      <a:pt x="121" y="7"/>
                    </a:lnTo>
                    <a:lnTo>
                      <a:pt x="15" y="112"/>
                    </a:lnTo>
                    <a:lnTo>
                      <a:pt x="0" y="128"/>
                    </a:lnTo>
                    <a:lnTo>
                      <a:pt x="53" y="128"/>
                    </a:lnTo>
                    <a:lnTo>
                      <a:pt x="53" y="228"/>
                    </a:lnTo>
                    <a:lnTo>
                      <a:pt x="69" y="228"/>
                    </a:lnTo>
                    <a:lnTo>
                      <a:pt x="69" y="128"/>
                    </a:lnTo>
                    <a:lnTo>
                      <a:pt x="181" y="128"/>
                    </a:lnTo>
                    <a:lnTo>
                      <a:pt x="181" y="228"/>
                    </a:lnTo>
                    <a:lnTo>
                      <a:pt x="197" y="228"/>
                    </a:lnTo>
                    <a:lnTo>
                      <a:pt x="197" y="128"/>
                    </a:lnTo>
                    <a:lnTo>
                      <a:pt x="254" y="128"/>
                    </a:lnTo>
                    <a:lnTo>
                      <a:pt x="240" y="112"/>
                    </a:lnTo>
                    <a:lnTo>
                      <a:pt x="242" y="109"/>
                    </a:lnTo>
                    <a:lnTo>
                      <a:pt x="240" y="112"/>
                    </a:lnTo>
                    <a:lnTo>
                      <a:pt x="133" y="7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solidFill>
                  <a:sysClr val="window" lastClr="FFFFFF"/>
                </a:solidFill>
                <a:round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Synergistically utilize technically sound portals with frictionless chains. Dramatically customize…"/>
          <p:cNvSpPr txBox="1"/>
          <p:nvPr/>
        </p:nvSpPr>
        <p:spPr>
          <a:xfrm>
            <a:off x="7993912" y="1621887"/>
            <a:ext cx="3809624" cy="156966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请您单击此处添加合适文字加以解释说明，可以根据自己的需要适当地调整文字大小或者颜色等属性。</a:t>
            </a:r>
          </a:p>
        </p:txBody>
      </p:sp>
      <p:sp>
        <p:nvSpPr>
          <p:cNvPr id="27" name="Synergistically utilize technically sound portals with frictionless chains. Dramatically customize…"/>
          <p:cNvSpPr txBox="1"/>
          <p:nvPr/>
        </p:nvSpPr>
        <p:spPr>
          <a:xfrm>
            <a:off x="7993912" y="3875864"/>
            <a:ext cx="3809624" cy="156966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请您单击此处添加合适文字加以解释说明，可以根据自己的需要适当地调整文字大小或者颜色等属性。</a:t>
            </a:r>
          </a:p>
        </p:txBody>
      </p:sp>
      <p:sp>
        <p:nvSpPr>
          <p:cNvPr id="28" name="Synergistically utilize technically sound portals with frictionless chains. Dramatically customize…"/>
          <p:cNvSpPr txBox="1"/>
          <p:nvPr/>
        </p:nvSpPr>
        <p:spPr>
          <a:xfrm>
            <a:off x="486210" y="1621887"/>
            <a:ext cx="3809624" cy="156966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lvl="0" algn="r" defTabSz="91440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r" defTabSz="91440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请您单击此处添加合适文字加以解释说明，可以根据自己的需要适当地调整文字大小或者颜色等属性。</a:t>
            </a:r>
          </a:p>
        </p:txBody>
      </p:sp>
      <p:sp>
        <p:nvSpPr>
          <p:cNvPr id="29" name="Synergistically utilize technically sound portals with frictionless chains. Dramatically customize…"/>
          <p:cNvSpPr txBox="1"/>
          <p:nvPr/>
        </p:nvSpPr>
        <p:spPr>
          <a:xfrm>
            <a:off x="486210" y="3875864"/>
            <a:ext cx="3809624" cy="156966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lvl="0" algn="r" defTabSz="91440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r" defTabSz="91440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请您单击此处添加合适文字加以解释说明，可以根据自己的需要适当地调整文字大小或者颜色等属性。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59101" y="339724"/>
            <a:ext cx="3607046" cy="607595"/>
            <a:chOff x="259101" y="339724"/>
            <a:chExt cx="3607046" cy="607595"/>
          </a:xfrm>
        </p:grpSpPr>
        <p:grpSp>
          <p:nvGrpSpPr>
            <p:cNvPr id="4" name="组合 3"/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/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/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62527" y="381911"/>
              <a:ext cx="29036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下一步工作计划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44622" y="1534886"/>
            <a:ext cx="3163406" cy="4194628"/>
            <a:chOff x="1086566" y="1534886"/>
            <a:chExt cx="3163406" cy="4194628"/>
          </a:xfrm>
        </p:grpSpPr>
        <p:sp>
          <p:nvSpPr>
            <p:cNvPr id="9" name="折角形 1"/>
            <p:cNvSpPr/>
            <p:nvPr/>
          </p:nvSpPr>
          <p:spPr>
            <a:xfrm>
              <a:off x="1086566" y="1534886"/>
              <a:ext cx="3163406" cy="4194628"/>
            </a:xfrm>
            <a:prstGeom prst="rect">
              <a:avLst/>
            </a:prstGeom>
            <a:solidFill>
              <a:srgbClr val="4277C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>
              <a:off x="1763192" y="2061029"/>
              <a:ext cx="1810155" cy="4885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409962" y="3101872"/>
              <a:ext cx="251661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请您单击此处添加合适文字加以说明，可根据自己的需要适当地调整文字大小或者颜色等属性。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47477" y="1597682"/>
            <a:ext cx="1908000" cy="1908000"/>
            <a:chOff x="4647477" y="1597682"/>
            <a:chExt cx="1908000" cy="190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" r="70"/>
            <a:stretch>
              <a:fillRect/>
            </a:stretch>
          </p:blipFill>
          <p:spPr>
            <a:xfrm>
              <a:off x="4647477" y="1597682"/>
              <a:ext cx="1908000" cy="1908000"/>
            </a:xfrm>
            <a:prstGeom prst="ellipse">
              <a:avLst/>
            </a:prstGeom>
          </p:spPr>
        </p:pic>
        <p:sp>
          <p:nvSpPr>
            <p:cNvPr id="14" name="Oval 4"/>
            <p:cNvSpPr/>
            <p:nvPr/>
          </p:nvSpPr>
          <p:spPr>
            <a:xfrm>
              <a:off x="5045806" y="1996011"/>
              <a:ext cx="1111343" cy="1111343"/>
            </a:xfrm>
            <a:prstGeom prst="ellipse">
              <a:avLst/>
            </a:prstGeom>
            <a:solidFill>
              <a:srgbClr val="29DBA0"/>
            </a:solidFill>
            <a:ln>
              <a:noFill/>
            </a:ln>
            <a:effectLst>
              <a:outerShdw blurRad="3937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25000"/>
              </a:pPr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id-ID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47477" y="3813977"/>
            <a:ext cx="1907438" cy="1907438"/>
            <a:chOff x="4647477" y="3813977"/>
            <a:chExt cx="1907438" cy="190743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647477" y="3813977"/>
              <a:ext cx="1907438" cy="1907438"/>
            </a:xfrm>
            <a:prstGeom prst="ellipse">
              <a:avLst/>
            </a:prstGeom>
          </p:spPr>
        </p:pic>
        <p:sp>
          <p:nvSpPr>
            <p:cNvPr id="17" name="Oval 4"/>
            <p:cNvSpPr/>
            <p:nvPr/>
          </p:nvSpPr>
          <p:spPr>
            <a:xfrm>
              <a:off x="5045525" y="4212025"/>
              <a:ext cx="1111343" cy="1111343"/>
            </a:xfrm>
            <a:prstGeom prst="ellipse">
              <a:avLst/>
            </a:prstGeom>
            <a:solidFill>
              <a:srgbClr val="29DBA0"/>
            </a:solidFill>
            <a:ln>
              <a:noFill/>
            </a:ln>
            <a:effectLst>
              <a:outerShdw blurRad="3937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25000"/>
              </a:pPr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id-ID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034092" y="1742358"/>
            <a:ext cx="43076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bg1"/>
                </a:solidFill>
                <a:cs typeface="+mn-ea"/>
                <a:sym typeface="+mn-lt"/>
              </a:rPr>
              <a:t>请您单击此处添加合适文字加以说明，可根据自己的需要适当地调整文字大小或者颜色等属性，可直接复制粘贴文本内容。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034092" y="3958372"/>
            <a:ext cx="42755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请您单击此处添加合适文字加以说明，可根据自己的需要适当地调整文字大小或者颜色等属性，可直接复制粘贴文本内容。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r"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9529009" y="3778431"/>
            <a:ext cx="1864249" cy="1603698"/>
            <a:chOff x="9625262" y="3826557"/>
            <a:chExt cx="1864249" cy="1603698"/>
          </a:xfrm>
        </p:grpSpPr>
        <p:sp>
          <p:nvSpPr>
            <p:cNvPr id="18" name="任意多边形 42"/>
            <p:cNvSpPr/>
            <p:nvPr/>
          </p:nvSpPr>
          <p:spPr>
            <a:xfrm rot="5400000">
              <a:off x="9988148" y="3928892"/>
              <a:ext cx="1603698" cy="1399028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63500" cap="flat" cmpd="sng" algn="ctr">
              <a:solidFill>
                <a:srgbClr val="FF006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任意多边形 42"/>
            <p:cNvSpPr/>
            <p:nvPr/>
          </p:nvSpPr>
          <p:spPr>
            <a:xfrm rot="5400000">
              <a:off x="9576906" y="4696747"/>
              <a:ext cx="757802" cy="66108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solidFill>
              <a:srgbClr val="FFC000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任意多边形 42"/>
          <p:cNvSpPr/>
          <p:nvPr/>
        </p:nvSpPr>
        <p:spPr>
          <a:xfrm rot="5400000">
            <a:off x="1246358" y="3769633"/>
            <a:ext cx="831359" cy="725258"/>
          </a:xfrm>
          <a:custGeom>
            <a:avLst/>
            <a:gdLst>
              <a:gd name="connsiteX0" fmla="*/ 1124413 w 2264769"/>
              <a:gd name="connsiteY0" fmla="*/ 0 h 2064064"/>
              <a:gd name="connsiteX1" fmla="*/ 1407292 w 2264769"/>
              <a:gd name="connsiteY1" fmla="*/ 177153 h 2064064"/>
              <a:gd name="connsiteX2" fmla="*/ 1414406 w 2264769"/>
              <a:gd name="connsiteY2" fmla="*/ 190190 h 2064064"/>
              <a:gd name="connsiteX3" fmla="*/ 1419467 w 2264769"/>
              <a:gd name="connsiteY3" fmla="*/ 191527 h 2064064"/>
              <a:gd name="connsiteX4" fmla="*/ 2197219 w 2264769"/>
              <a:gd name="connsiteY4" fmla="*/ 1532479 h 2064064"/>
              <a:gd name="connsiteX5" fmla="*/ 2196011 w 2264769"/>
              <a:gd name="connsiteY5" fmla="*/ 1537307 h 2064064"/>
              <a:gd name="connsiteX6" fmla="*/ 2220090 w 2264769"/>
              <a:gd name="connsiteY6" fmla="*/ 1578935 h 2064064"/>
              <a:gd name="connsiteX7" fmla="*/ 2224313 w 2264769"/>
              <a:gd name="connsiteY7" fmla="*/ 1912679 h 2064064"/>
              <a:gd name="connsiteX8" fmla="*/ 1925900 w 2264769"/>
              <a:gd name="connsiteY8" fmla="*/ 2062187 h 2064064"/>
              <a:gd name="connsiteX9" fmla="*/ 1905445 w 2264769"/>
              <a:gd name="connsiteY9" fmla="*/ 2061219 h 2064064"/>
              <a:gd name="connsiteX10" fmla="*/ 1902399 w 2264769"/>
              <a:gd name="connsiteY10" fmla="*/ 2064064 h 2064064"/>
              <a:gd name="connsiteX11" fmla="*/ 389291 w 2264769"/>
              <a:gd name="connsiteY11" fmla="*/ 2064064 h 2064064"/>
              <a:gd name="connsiteX12" fmla="*/ 385062 w 2264769"/>
              <a:gd name="connsiteY12" fmla="*/ 2060114 h 2064064"/>
              <a:gd name="connsiteX13" fmla="*/ 384209 w 2264769"/>
              <a:gd name="connsiteY13" fmla="*/ 2060285 h 2064064"/>
              <a:gd name="connsiteX14" fmla="*/ 66671 w 2264769"/>
              <a:gd name="connsiteY14" fmla="*/ 1957460 h 2064064"/>
              <a:gd name="connsiteX15" fmla="*/ 57719 w 2264769"/>
              <a:gd name="connsiteY15" fmla="*/ 1531931 h 2064064"/>
              <a:gd name="connsiteX16" fmla="*/ 83681 w 2264769"/>
              <a:gd name="connsiteY16" fmla="*/ 1487416 h 2064064"/>
              <a:gd name="connsiteX17" fmla="*/ 82471 w 2264769"/>
              <a:gd name="connsiteY17" fmla="*/ 1479266 h 2064064"/>
              <a:gd name="connsiteX18" fmla="*/ 821369 w 2264769"/>
              <a:gd name="connsiteY18" fmla="*/ 205305 h 2064064"/>
              <a:gd name="connsiteX19" fmla="*/ 823655 w 2264769"/>
              <a:gd name="connsiteY19" fmla="*/ 204362 h 2064064"/>
              <a:gd name="connsiteX20" fmla="*/ 827198 w 2264769"/>
              <a:gd name="connsiteY20" fmla="*/ 203426 h 2064064"/>
              <a:gd name="connsiteX21" fmla="*/ 841535 w 2264769"/>
              <a:gd name="connsiteY21" fmla="*/ 177153 h 2064064"/>
              <a:gd name="connsiteX22" fmla="*/ 1124413 w 2264769"/>
              <a:gd name="connsiteY22" fmla="*/ 0 h 206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64769" h="2064064">
                <a:moveTo>
                  <a:pt x="1124413" y="0"/>
                </a:moveTo>
                <a:cubicBezTo>
                  <a:pt x="1234884" y="0"/>
                  <a:pt x="1334897" y="67699"/>
                  <a:pt x="1407292" y="177153"/>
                </a:cubicBezTo>
                <a:lnTo>
                  <a:pt x="1414406" y="190190"/>
                </a:lnTo>
                <a:lnTo>
                  <a:pt x="1419467" y="191527"/>
                </a:lnTo>
                <a:lnTo>
                  <a:pt x="2197219" y="1532479"/>
                </a:lnTo>
                <a:lnTo>
                  <a:pt x="2196011" y="1537307"/>
                </a:lnTo>
                <a:lnTo>
                  <a:pt x="2220090" y="1578935"/>
                </a:lnTo>
                <a:cubicBezTo>
                  <a:pt x="2275937" y="1697688"/>
                  <a:pt x="2281758" y="1818318"/>
                  <a:pt x="2224313" y="1912679"/>
                </a:cubicBezTo>
                <a:cubicBezTo>
                  <a:pt x="2166869" y="2007040"/>
                  <a:pt x="2057037" y="2057265"/>
                  <a:pt x="1925900" y="2062187"/>
                </a:cubicBezTo>
                <a:lnTo>
                  <a:pt x="1905445" y="2061219"/>
                </a:lnTo>
                <a:lnTo>
                  <a:pt x="1902399" y="2064064"/>
                </a:lnTo>
                <a:lnTo>
                  <a:pt x="389291" y="2064064"/>
                </a:lnTo>
                <a:lnTo>
                  <a:pt x="385062" y="2060114"/>
                </a:lnTo>
                <a:lnTo>
                  <a:pt x="384209" y="2060285"/>
                </a:lnTo>
                <a:cubicBezTo>
                  <a:pt x="253827" y="2075184"/>
                  <a:pt x="137680" y="2042086"/>
                  <a:pt x="66671" y="1957460"/>
                </a:cubicBezTo>
                <a:cubicBezTo>
                  <a:pt x="-22091" y="1851678"/>
                  <a:pt x="-19317" y="1690420"/>
                  <a:pt x="57719" y="1531931"/>
                </a:cubicBezTo>
                <a:lnTo>
                  <a:pt x="83681" y="1487416"/>
                </a:lnTo>
                <a:lnTo>
                  <a:pt x="82471" y="1479266"/>
                </a:lnTo>
                <a:lnTo>
                  <a:pt x="821369" y="205305"/>
                </a:lnTo>
                <a:lnTo>
                  <a:pt x="823655" y="204362"/>
                </a:lnTo>
                <a:lnTo>
                  <a:pt x="827198" y="203426"/>
                </a:lnTo>
                <a:lnTo>
                  <a:pt x="841535" y="177153"/>
                </a:lnTo>
                <a:cubicBezTo>
                  <a:pt x="913930" y="67699"/>
                  <a:pt x="1013942" y="0"/>
                  <a:pt x="1124413" y="0"/>
                </a:cubicBezTo>
                <a:close/>
              </a:path>
            </a:pathLst>
          </a:custGeom>
          <a:noFill/>
          <a:ln w="63500" cap="flat" cmpd="sng" algn="ctr">
            <a:solidFill>
              <a:srgbClr val="07F35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任意多边形 42"/>
          <p:cNvSpPr/>
          <p:nvPr/>
        </p:nvSpPr>
        <p:spPr>
          <a:xfrm rot="5400000">
            <a:off x="2185989" y="2776187"/>
            <a:ext cx="435994" cy="380351"/>
          </a:xfrm>
          <a:custGeom>
            <a:avLst/>
            <a:gdLst>
              <a:gd name="connsiteX0" fmla="*/ 1124413 w 2264769"/>
              <a:gd name="connsiteY0" fmla="*/ 0 h 2064064"/>
              <a:gd name="connsiteX1" fmla="*/ 1407292 w 2264769"/>
              <a:gd name="connsiteY1" fmla="*/ 177153 h 2064064"/>
              <a:gd name="connsiteX2" fmla="*/ 1414406 w 2264769"/>
              <a:gd name="connsiteY2" fmla="*/ 190190 h 2064064"/>
              <a:gd name="connsiteX3" fmla="*/ 1419467 w 2264769"/>
              <a:gd name="connsiteY3" fmla="*/ 191527 h 2064064"/>
              <a:gd name="connsiteX4" fmla="*/ 2197219 w 2264769"/>
              <a:gd name="connsiteY4" fmla="*/ 1532479 h 2064064"/>
              <a:gd name="connsiteX5" fmla="*/ 2196011 w 2264769"/>
              <a:gd name="connsiteY5" fmla="*/ 1537307 h 2064064"/>
              <a:gd name="connsiteX6" fmla="*/ 2220090 w 2264769"/>
              <a:gd name="connsiteY6" fmla="*/ 1578935 h 2064064"/>
              <a:gd name="connsiteX7" fmla="*/ 2224313 w 2264769"/>
              <a:gd name="connsiteY7" fmla="*/ 1912679 h 2064064"/>
              <a:gd name="connsiteX8" fmla="*/ 1925900 w 2264769"/>
              <a:gd name="connsiteY8" fmla="*/ 2062187 h 2064064"/>
              <a:gd name="connsiteX9" fmla="*/ 1905445 w 2264769"/>
              <a:gd name="connsiteY9" fmla="*/ 2061219 h 2064064"/>
              <a:gd name="connsiteX10" fmla="*/ 1902399 w 2264769"/>
              <a:gd name="connsiteY10" fmla="*/ 2064064 h 2064064"/>
              <a:gd name="connsiteX11" fmla="*/ 389291 w 2264769"/>
              <a:gd name="connsiteY11" fmla="*/ 2064064 h 2064064"/>
              <a:gd name="connsiteX12" fmla="*/ 385062 w 2264769"/>
              <a:gd name="connsiteY12" fmla="*/ 2060114 h 2064064"/>
              <a:gd name="connsiteX13" fmla="*/ 384209 w 2264769"/>
              <a:gd name="connsiteY13" fmla="*/ 2060285 h 2064064"/>
              <a:gd name="connsiteX14" fmla="*/ 66671 w 2264769"/>
              <a:gd name="connsiteY14" fmla="*/ 1957460 h 2064064"/>
              <a:gd name="connsiteX15" fmla="*/ 57719 w 2264769"/>
              <a:gd name="connsiteY15" fmla="*/ 1531931 h 2064064"/>
              <a:gd name="connsiteX16" fmla="*/ 83681 w 2264769"/>
              <a:gd name="connsiteY16" fmla="*/ 1487416 h 2064064"/>
              <a:gd name="connsiteX17" fmla="*/ 82471 w 2264769"/>
              <a:gd name="connsiteY17" fmla="*/ 1479266 h 2064064"/>
              <a:gd name="connsiteX18" fmla="*/ 821369 w 2264769"/>
              <a:gd name="connsiteY18" fmla="*/ 205305 h 2064064"/>
              <a:gd name="connsiteX19" fmla="*/ 823655 w 2264769"/>
              <a:gd name="connsiteY19" fmla="*/ 204362 h 2064064"/>
              <a:gd name="connsiteX20" fmla="*/ 827198 w 2264769"/>
              <a:gd name="connsiteY20" fmla="*/ 203426 h 2064064"/>
              <a:gd name="connsiteX21" fmla="*/ 841535 w 2264769"/>
              <a:gd name="connsiteY21" fmla="*/ 177153 h 2064064"/>
              <a:gd name="connsiteX22" fmla="*/ 1124413 w 2264769"/>
              <a:gd name="connsiteY22" fmla="*/ 0 h 206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64769" h="2064064">
                <a:moveTo>
                  <a:pt x="1124413" y="0"/>
                </a:moveTo>
                <a:cubicBezTo>
                  <a:pt x="1234884" y="0"/>
                  <a:pt x="1334897" y="67699"/>
                  <a:pt x="1407292" y="177153"/>
                </a:cubicBezTo>
                <a:lnTo>
                  <a:pt x="1414406" y="190190"/>
                </a:lnTo>
                <a:lnTo>
                  <a:pt x="1419467" y="191527"/>
                </a:lnTo>
                <a:lnTo>
                  <a:pt x="2197219" y="1532479"/>
                </a:lnTo>
                <a:lnTo>
                  <a:pt x="2196011" y="1537307"/>
                </a:lnTo>
                <a:lnTo>
                  <a:pt x="2220090" y="1578935"/>
                </a:lnTo>
                <a:cubicBezTo>
                  <a:pt x="2275937" y="1697688"/>
                  <a:pt x="2281758" y="1818318"/>
                  <a:pt x="2224313" y="1912679"/>
                </a:cubicBezTo>
                <a:cubicBezTo>
                  <a:pt x="2166869" y="2007040"/>
                  <a:pt x="2057037" y="2057265"/>
                  <a:pt x="1925900" y="2062187"/>
                </a:cubicBezTo>
                <a:lnTo>
                  <a:pt x="1905445" y="2061219"/>
                </a:lnTo>
                <a:lnTo>
                  <a:pt x="1902399" y="2064064"/>
                </a:lnTo>
                <a:lnTo>
                  <a:pt x="389291" y="2064064"/>
                </a:lnTo>
                <a:lnTo>
                  <a:pt x="385062" y="2060114"/>
                </a:lnTo>
                <a:lnTo>
                  <a:pt x="384209" y="2060285"/>
                </a:lnTo>
                <a:cubicBezTo>
                  <a:pt x="253827" y="2075184"/>
                  <a:pt x="137680" y="2042086"/>
                  <a:pt x="66671" y="1957460"/>
                </a:cubicBezTo>
                <a:cubicBezTo>
                  <a:pt x="-22091" y="1851678"/>
                  <a:pt x="-19317" y="1690420"/>
                  <a:pt x="57719" y="1531931"/>
                </a:cubicBezTo>
                <a:lnTo>
                  <a:pt x="83681" y="1487416"/>
                </a:lnTo>
                <a:lnTo>
                  <a:pt x="82471" y="1479266"/>
                </a:lnTo>
                <a:lnTo>
                  <a:pt x="821369" y="205305"/>
                </a:lnTo>
                <a:lnTo>
                  <a:pt x="823655" y="204362"/>
                </a:lnTo>
                <a:lnTo>
                  <a:pt x="827198" y="203426"/>
                </a:lnTo>
                <a:lnTo>
                  <a:pt x="841535" y="177153"/>
                </a:lnTo>
                <a:cubicBezTo>
                  <a:pt x="913930" y="67699"/>
                  <a:pt x="1013942" y="0"/>
                  <a:pt x="1124413" y="0"/>
                </a:cubicBezTo>
                <a:close/>
              </a:path>
            </a:pathLst>
          </a:custGeom>
          <a:solidFill>
            <a:srgbClr val="FF0066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975811" y="572245"/>
            <a:ext cx="6240379" cy="5713511"/>
            <a:chOff x="3545313" y="1039348"/>
            <a:chExt cx="4908876" cy="4494425"/>
          </a:xfrm>
        </p:grpSpPr>
        <p:sp>
          <p:nvSpPr>
            <p:cNvPr id="24" name="任意多边形 42"/>
            <p:cNvSpPr/>
            <p:nvPr/>
          </p:nvSpPr>
          <p:spPr>
            <a:xfrm rot="5400000">
              <a:off x="5925605" y="2753928"/>
              <a:ext cx="2670258" cy="232946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1270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任意多边形 42"/>
            <p:cNvSpPr/>
            <p:nvPr/>
          </p:nvSpPr>
          <p:spPr>
            <a:xfrm rot="5400000">
              <a:off x="4246562" y="1326146"/>
              <a:ext cx="4494425" cy="392082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7F757">
                    <a:alpha val="93725"/>
                  </a:srgbClr>
                </a:gs>
                <a:gs pos="100000">
                  <a:srgbClr val="36DEA6">
                    <a:alpha val="51000"/>
                  </a:srgb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任意多边形 42"/>
            <p:cNvSpPr/>
            <p:nvPr/>
          </p:nvSpPr>
          <p:spPr>
            <a:xfrm rot="5400000">
              <a:off x="3288332" y="1672396"/>
              <a:ext cx="4027172" cy="351320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rgbClr val="27408F"/>
                </a:gs>
                <a:gs pos="100000">
                  <a:srgbClr val="7030A0">
                    <a:alpha val="58000"/>
                  </a:srgb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任意多边形: 形状 33"/>
          <p:cNvSpPr/>
          <p:nvPr/>
        </p:nvSpPr>
        <p:spPr>
          <a:xfrm>
            <a:off x="10411326" y="641552"/>
            <a:ext cx="930442" cy="232791"/>
          </a:xfrm>
          <a:custGeom>
            <a:avLst/>
            <a:gdLst>
              <a:gd name="connsiteX0" fmla="*/ 0 w 2486526"/>
              <a:gd name="connsiteY0" fmla="*/ 401185 h 465581"/>
              <a:gd name="connsiteX1" fmla="*/ 529389 w 2486526"/>
              <a:gd name="connsiteY1" fmla="*/ 132 h 465581"/>
              <a:gd name="connsiteX2" fmla="*/ 1042737 w 2486526"/>
              <a:gd name="connsiteY2" fmla="*/ 353058 h 465581"/>
              <a:gd name="connsiteX3" fmla="*/ 1604210 w 2486526"/>
              <a:gd name="connsiteY3" fmla="*/ 16174 h 465581"/>
              <a:gd name="connsiteX4" fmla="*/ 2101516 w 2486526"/>
              <a:gd name="connsiteY4" fmla="*/ 465353 h 465581"/>
              <a:gd name="connsiteX5" fmla="*/ 2486526 w 2486526"/>
              <a:gd name="connsiteY5" fmla="*/ 64300 h 46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526" h="465581">
                <a:moveTo>
                  <a:pt x="0" y="401185"/>
                </a:moveTo>
                <a:cubicBezTo>
                  <a:pt x="177800" y="204669"/>
                  <a:pt x="355600" y="8153"/>
                  <a:pt x="529389" y="132"/>
                </a:cubicBezTo>
                <a:cubicBezTo>
                  <a:pt x="703178" y="-7889"/>
                  <a:pt x="863600" y="350384"/>
                  <a:pt x="1042737" y="353058"/>
                </a:cubicBezTo>
                <a:cubicBezTo>
                  <a:pt x="1221874" y="355732"/>
                  <a:pt x="1427747" y="-2542"/>
                  <a:pt x="1604210" y="16174"/>
                </a:cubicBezTo>
                <a:cubicBezTo>
                  <a:pt x="1780673" y="34890"/>
                  <a:pt x="1954463" y="457332"/>
                  <a:pt x="2101516" y="465353"/>
                </a:cubicBezTo>
                <a:cubicBezTo>
                  <a:pt x="2248569" y="473374"/>
                  <a:pt x="2367547" y="268837"/>
                  <a:pt x="2486526" y="64300"/>
                </a:cubicBezTo>
              </a:path>
            </a:pathLst>
          </a:custGeom>
          <a:noFill/>
          <a:ln w="25400">
            <a:solidFill>
              <a:srgbClr val="07F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任意多边形: 形状 34"/>
          <p:cNvSpPr/>
          <p:nvPr/>
        </p:nvSpPr>
        <p:spPr>
          <a:xfrm flipV="1">
            <a:off x="834189" y="2005131"/>
            <a:ext cx="930442" cy="232791"/>
          </a:xfrm>
          <a:custGeom>
            <a:avLst/>
            <a:gdLst>
              <a:gd name="connsiteX0" fmla="*/ 0 w 2486526"/>
              <a:gd name="connsiteY0" fmla="*/ 401185 h 465581"/>
              <a:gd name="connsiteX1" fmla="*/ 529389 w 2486526"/>
              <a:gd name="connsiteY1" fmla="*/ 132 h 465581"/>
              <a:gd name="connsiteX2" fmla="*/ 1042737 w 2486526"/>
              <a:gd name="connsiteY2" fmla="*/ 353058 h 465581"/>
              <a:gd name="connsiteX3" fmla="*/ 1604210 w 2486526"/>
              <a:gd name="connsiteY3" fmla="*/ 16174 h 465581"/>
              <a:gd name="connsiteX4" fmla="*/ 2101516 w 2486526"/>
              <a:gd name="connsiteY4" fmla="*/ 465353 h 465581"/>
              <a:gd name="connsiteX5" fmla="*/ 2486526 w 2486526"/>
              <a:gd name="connsiteY5" fmla="*/ 64300 h 46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526" h="465581">
                <a:moveTo>
                  <a:pt x="0" y="401185"/>
                </a:moveTo>
                <a:cubicBezTo>
                  <a:pt x="177800" y="204669"/>
                  <a:pt x="355600" y="8153"/>
                  <a:pt x="529389" y="132"/>
                </a:cubicBezTo>
                <a:cubicBezTo>
                  <a:pt x="703178" y="-7889"/>
                  <a:pt x="863600" y="350384"/>
                  <a:pt x="1042737" y="353058"/>
                </a:cubicBezTo>
                <a:cubicBezTo>
                  <a:pt x="1221874" y="355732"/>
                  <a:pt x="1427747" y="-2542"/>
                  <a:pt x="1604210" y="16174"/>
                </a:cubicBezTo>
                <a:cubicBezTo>
                  <a:pt x="1780673" y="34890"/>
                  <a:pt x="1954463" y="457332"/>
                  <a:pt x="2101516" y="465353"/>
                </a:cubicBezTo>
                <a:cubicBezTo>
                  <a:pt x="2248569" y="473374"/>
                  <a:pt x="2367547" y="268837"/>
                  <a:pt x="2486526" y="64300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任意多边形: 形状 35"/>
          <p:cNvSpPr/>
          <p:nvPr/>
        </p:nvSpPr>
        <p:spPr>
          <a:xfrm flipV="1">
            <a:off x="8357936" y="5422100"/>
            <a:ext cx="930442" cy="232791"/>
          </a:xfrm>
          <a:custGeom>
            <a:avLst/>
            <a:gdLst>
              <a:gd name="connsiteX0" fmla="*/ 0 w 2486526"/>
              <a:gd name="connsiteY0" fmla="*/ 401185 h 465581"/>
              <a:gd name="connsiteX1" fmla="*/ 529389 w 2486526"/>
              <a:gd name="connsiteY1" fmla="*/ 132 h 465581"/>
              <a:gd name="connsiteX2" fmla="*/ 1042737 w 2486526"/>
              <a:gd name="connsiteY2" fmla="*/ 353058 h 465581"/>
              <a:gd name="connsiteX3" fmla="*/ 1604210 w 2486526"/>
              <a:gd name="connsiteY3" fmla="*/ 16174 h 465581"/>
              <a:gd name="connsiteX4" fmla="*/ 2101516 w 2486526"/>
              <a:gd name="connsiteY4" fmla="*/ 465353 h 465581"/>
              <a:gd name="connsiteX5" fmla="*/ 2486526 w 2486526"/>
              <a:gd name="connsiteY5" fmla="*/ 64300 h 46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526" h="465581">
                <a:moveTo>
                  <a:pt x="0" y="401185"/>
                </a:moveTo>
                <a:cubicBezTo>
                  <a:pt x="177800" y="204669"/>
                  <a:pt x="355600" y="8153"/>
                  <a:pt x="529389" y="132"/>
                </a:cubicBezTo>
                <a:cubicBezTo>
                  <a:pt x="703178" y="-7889"/>
                  <a:pt x="863600" y="350384"/>
                  <a:pt x="1042737" y="353058"/>
                </a:cubicBezTo>
                <a:cubicBezTo>
                  <a:pt x="1221874" y="355732"/>
                  <a:pt x="1427747" y="-2542"/>
                  <a:pt x="1604210" y="16174"/>
                </a:cubicBezTo>
                <a:cubicBezTo>
                  <a:pt x="1780673" y="34890"/>
                  <a:pt x="1954463" y="457332"/>
                  <a:pt x="2101516" y="465353"/>
                </a:cubicBezTo>
                <a:cubicBezTo>
                  <a:pt x="2248569" y="473374"/>
                  <a:pt x="2367547" y="268837"/>
                  <a:pt x="2486526" y="64300"/>
                </a:cubicBezTo>
              </a:path>
            </a:pathLst>
          </a:cu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240631" y="224589"/>
            <a:ext cx="176464" cy="625642"/>
            <a:chOff x="160421" y="224589"/>
            <a:chExt cx="176464" cy="625642"/>
          </a:xfrm>
          <a:solidFill>
            <a:schemeClr val="bg1">
              <a:alpha val="70000"/>
            </a:schemeClr>
          </a:solidFill>
        </p:grpSpPr>
        <p:sp>
          <p:nvSpPr>
            <p:cNvPr id="37" name="椭圆 36"/>
            <p:cNvSpPr/>
            <p:nvPr/>
          </p:nvSpPr>
          <p:spPr>
            <a:xfrm>
              <a:off x="160421" y="224589"/>
              <a:ext cx="176464" cy="1764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60421" y="449178"/>
              <a:ext cx="176464" cy="1764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60421" y="673767"/>
              <a:ext cx="176464" cy="1764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3" name="文本框 52"/>
          <p:cNvSpPr txBox="1"/>
          <p:nvPr/>
        </p:nvSpPr>
        <p:spPr>
          <a:xfrm>
            <a:off x="2879942" y="2051603"/>
            <a:ext cx="64321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8800" b="1" spc="600" dirty="0" smtClean="0">
                <a:solidFill>
                  <a:prstClr val="white"/>
                </a:solidFill>
                <a:cs typeface="+mn-ea"/>
                <a:sym typeface="+mn-lt"/>
              </a:rPr>
              <a:t>谢谢观看</a:t>
            </a:r>
            <a:endParaRPr lang="zh-CN" altLang="en-US" sz="8800" b="1" spc="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103354" y="3360821"/>
            <a:ext cx="5985293" cy="67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w. It looks even better with you using this 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texthat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text would look like. </a:t>
            </a:r>
          </a:p>
        </p:txBody>
      </p:sp>
      <p:sp>
        <p:nvSpPr>
          <p:cNvPr id="55" name="矩形: 圆角 54"/>
          <p:cNvSpPr/>
          <p:nvPr/>
        </p:nvSpPr>
        <p:spPr>
          <a:xfrm>
            <a:off x="4866290" y="4277969"/>
            <a:ext cx="2459421" cy="432000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汇报人：</a:t>
            </a:r>
            <a:r>
              <a:rPr kumimoji="0" lang="en-US" altLang="zh-CN" sz="180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PPT818</a:t>
            </a: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833809" y="4740958"/>
            <a:ext cx="1864249" cy="1603698"/>
            <a:chOff x="9625262" y="3826557"/>
            <a:chExt cx="1864249" cy="1603698"/>
          </a:xfrm>
        </p:grpSpPr>
        <p:sp>
          <p:nvSpPr>
            <p:cNvPr id="12" name="任意多边形 42"/>
            <p:cNvSpPr/>
            <p:nvPr/>
          </p:nvSpPr>
          <p:spPr>
            <a:xfrm rot="5400000">
              <a:off x="9988148" y="3928892"/>
              <a:ext cx="1603698" cy="1399028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63500" cap="flat" cmpd="sng" algn="ctr">
              <a:solidFill>
                <a:srgbClr val="FF006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 42"/>
            <p:cNvSpPr/>
            <p:nvPr/>
          </p:nvSpPr>
          <p:spPr>
            <a:xfrm rot="5400000">
              <a:off x="9576906" y="4696747"/>
              <a:ext cx="757802" cy="66108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solidFill>
              <a:srgbClr val="FFC000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2658" y="1445794"/>
            <a:ext cx="4332171" cy="3966411"/>
            <a:chOff x="852658" y="1445794"/>
            <a:chExt cx="4332171" cy="3966411"/>
          </a:xfrm>
        </p:grpSpPr>
        <p:grpSp>
          <p:nvGrpSpPr>
            <p:cNvPr id="8" name="组合 7"/>
            <p:cNvGrpSpPr/>
            <p:nvPr/>
          </p:nvGrpSpPr>
          <p:grpSpPr>
            <a:xfrm>
              <a:off x="852658" y="1445794"/>
              <a:ext cx="4332171" cy="3966411"/>
              <a:chOff x="852658" y="1445794"/>
              <a:chExt cx="4332171" cy="3966411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852658" y="1445794"/>
                <a:ext cx="4332171" cy="3966411"/>
                <a:chOff x="681790" y="556202"/>
                <a:chExt cx="6240379" cy="5713511"/>
              </a:xfrm>
            </p:grpSpPr>
            <p:sp>
              <p:nvSpPr>
                <p:cNvPr id="2" name="任意多边形 42"/>
                <p:cNvSpPr/>
                <p:nvPr/>
              </p:nvSpPr>
              <p:spPr>
                <a:xfrm rot="5400000">
                  <a:off x="1573248" y="920793"/>
                  <a:ext cx="5713511" cy="4984330"/>
                </a:xfrm>
                <a:custGeom>
                  <a:avLst/>
                  <a:gdLst>
                    <a:gd name="connsiteX0" fmla="*/ 1124413 w 2264769"/>
                    <a:gd name="connsiteY0" fmla="*/ 0 h 2064064"/>
                    <a:gd name="connsiteX1" fmla="*/ 1407292 w 2264769"/>
                    <a:gd name="connsiteY1" fmla="*/ 177153 h 2064064"/>
                    <a:gd name="connsiteX2" fmla="*/ 1414406 w 2264769"/>
                    <a:gd name="connsiteY2" fmla="*/ 190190 h 2064064"/>
                    <a:gd name="connsiteX3" fmla="*/ 1419467 w 2264769"/>
                    <a:gd name="connsiteY3" fmla="*/ 191527 h 2064064"/>
                    <a:gd name="connsiteX4" fmla="*/ 2197219 w 2264769"/>
                    <a:gd name="connsiteY4" fmla="*/ 1532479 h 2064064"/>
                    <a:gd name="connsiteX5" fmla="*/ 2196011 w 2264769"/>
                    <a:gd name="connsiteY5" fmla="*/ 1537307 h 2064064"/>
                    <a:gd name="connsiteX6" fmla="*/ 2220090 w 2264769"/>
                    <a:gd name="connsiteY6" fmla="*/ 1578935 h 2064064"/>
                    <a:gd name="connsiteX7" fmla="*/ 2224313 w 2264769"/>
                    <a:gd name="connsiteY7" fmla="*/ 1912679 h 2064064"/>
                    <a:gd name="connsiteX8" fmla="*/ 1925900 w 2264769"/>
                    <a:gd name="connsiteY8" fmla="*/ 2062187 h 2064064"/>
                    <a:gd name="connsiteX9" fmla="*/ 1905445 w 2264769"/>
                    <a:gd name="connsiteY9" fmla="*/ 2061219 h 2064064"/>
                    <a:gd name="connsiteX10" fmla="*/ 1902399 w 2264769"/>
                    <a:gd name="connsiteY10" fmla="*/ 2064064 h 2064064"/>
                    <a:gd name="connsiteX11" fmla="*/ 389291 w 2264769"/>
                    <a:gd name="connsiteY11" fmla="*/ 2064064 h 2064064"/>
                    <a:gd name="connsiteX12" fmla="*/ 385062 w 2264769"/>
                    <a:gd name="connsiteY12" fmla="*/ 2060114 h 2064064"/>
                    <a:gd name="connsiteX13" fmla="*/ 384209 w 2264769"/>
                    <a:gd name="connsiteY13" fmla="*/ 2060285 h 2064064"/>
                    <a:gd name="connsiteX14" fmla="*/ 66671 w 2264769"/>
                    <a:gd name="connsiteY14" fmla="*/ 1957460 h 2064064"/>
                    <a:gd name="connsiteX15" fmla="*/ 57719 w 2264769"/>
                    <a:gd name="connsiteY15" fmla="*/ 1531931 h 2064064"/>
                    <a:gd name="connsiteX16" fmla="*/ 83681 w 2264769"/>
                    <a:gd name="connsiteY16" fmla="*/ 1487416 h 2064064"/>
                    <a:gd name="connsiteX17" fmla="*/ 82471 w 2264769"/>
                    <a:gd name="connsiteY17" fmla="*/ 1479266 h 2064064"/>
                    <a:gd name="connsiteX18" fmla="*/ 821369 w 2264769"/>
                    <a:gd name="connsiteY18" fmla="*/ 205305 h 2064064"/>
                    <a:gd name="connsiteX19" fmla="*/ 823655 w 2264769"/>
                    <a:gd name="connsiteY19" fmla="*/ 204362 h 2064064"/>
                    <a:gd name="connsiteX20" fmla="*/ 827198 w 2264769"/>
                    <a:gd name="connsiteY20" fmla="*/ 203426 h 2064064"/>
                    <a:gd name="connsiteX21" fmla="*/ 841535 w 2264769"/>
                    <a:gd name="connsiteY21" fmla="*/ 177153 h 2064064"/>
                    <a:gd name="connsiteX22" fmla="*/ 1124413 w 2264769"/>
                    <a:gd name="connsiteY22" fmla="*/ 0 h 206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64769" h="2064064">
                      <a:moveTo>
                        <a:pt x="1124413" y="0"/>
                      </a:moveTo>
                      <a:cubicBezTo>
                        <a:pt x="1234884" y="0"/>
                        <a:pt x="1334897" y="67699"/>
                        <a:pt x="1407292" y="177153"/>
                      </a:cubicBezTo>
                      <a:lnTo>
                        <a:pt x="1414406" y="190190"/>
                      </a:lnTo>
                      <a:lnTo>
                        <a:pt x="1419467" y="191527"/>
                      </a:lnTo>
                      <a:lnTo>
                        <a:pt x="2197219" y="1532479"/>
                      </a:lnTo>
                      <a:lnTo>
                        <a:pt x="2196011" y="1537307"/>
                      </a:lnTo>
                      <a:lnTo>
                        <a:pt x="2220090" y="1578935"/>
                      </a:lnTo>
                      <a:cubicBezTo>
                        <a:pt x="2275937" y="1697688"/>
                        <a:pt x="2281758" y="1818318"/>
                        <a:pt x="2224313" y="1912679"/>
                      </a:cubicBezTo>
                      <a:cubicBezTo>
                        <a:pt x="2166869" y="2007040"/>
                        <a:pt x="2057037" y="2057265"/>
                        <a:pt x="1925900" y="2062187"/>
                      </a:cubicBezTo>
                      <a:lnTo>
                        <a:pt x="1905445" y="2061219"/>
                      </a:lnTo>
                      <a:lnTo>
                        <a:pt x="1902399" y="2064064"/>
                      </a:lnTo>
                      <a:lnTo>
                        <a:pt x="389291" y="2064064"/>
                      </a:lnTo>
                      <a:lnTo>
                        <a:pt x="385062" y="2060114"/>
                      </a:lnTo>
                      <a:lnTo>
                        <a:pt x="384209" y="2060285"/>
                      </a:lnTo>
                      <a:cubicBezTo>
                        <a:pt x="253827" y="2075184"/>
                        <a:pt x="137680" y="2042086"/>
                        <a:pt x="66671" y="1957460"/>
                      </a:cubicBezTo>
                      <a:cubicBezTo>
                        <a:pt x="-22091" y="1851678"/>
                        <a:pt x="-19317" y="1690420"/>
                        <a:pt x="57719" y="1531931"/>
                      </a:cubicBezTo>
                      <a:lnTo>
                        <a:pt x="83681" y="1487416"/>
                      </a:lnTo>
                      <a:lnTo>
                        <a:pt x="82471" y="1479266"/>
                      </a:lnTo>
                      <a:lnTo>
                        <a:pt x="821369" y="205305"/>
                      </a:lnTo>
                      <a:lnTo>
                        <a:pt x="823655" y="204362"/>
                      </a:lnTo>
                      <a:lnTo>
                        <a:pt x="827198" y="203426"/>
                      </a:lnTo>
                      <a:lnTo>
                        <a:pt x="841535" y="177153"/>
                      </a:lnTo>
                      <a:cubicBezTo>
                        <a:pt x="913930" y="67699"/>
                        <a:pt x="1013942" y="0"/>
                        <a:pt x="112441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7F757">
                        <a:alpha val="93725"/>
                      </a:srgbClr>
                    </a:gs>
                    <a:gs pos="100000">
                      <a:srgbClr val="36DEA6">
                        <a:alpha val="51000"/>
                      </a:srgbClr>
                    </a:gs>
                  </a:gsLst>
                  <a:lin ang="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任意多边形 42"/>
                <p:cNvSpPr/>
                <p:nvPr/>
              </p:nvSpPr>
              <p:spPr>
                <a:xfrm rot="5400000">
                  <a:off x="355104" y="1360962"/>
                  <a:ext cx="5119518" cy="4466146"/>
                </a:xfrm>
                <a:custGeom>
                  <a:avLst/>
                  <a:gdLst>
                    <a:gd name="connsiteX0" fmla="*/ 1124413 w 2264769"/>
                    <a:gd name="connsiteY0" fmla="*/ 0 h 2064064"/>
                    <a:gd name="connsiteX1" fmla="*/ 1407292 w 2264769"/>
                    <a:gd name="connsiteY1" fmla="*/ 177153 h 2064064"/>
                    <a:gd name="connsiteX2" fmla="*/ 1414406 w 2264769"/>
                    <a:gd name="connsiteY2" fmla="*/ 190190 h 2064064"/>
                    <a:gd name="connsiteX3" fmla="*/ 1419467 w 2264769"/>
                    <a:gd name="connsiteY3" fmla="*/ 191527 h 2064064"/>
                    <a:gd name="connsiteX4" fmla="*/ 2197219 w 2264769"/>
                    <a:gd name="connsiteY4" fmla="*/ 1532479 h 2064064"/>
                    <a:gd name="connsiteX5" fmla="*/ 2196011 w 2264769"/>
                    <a:gd name="connsiteY5" fmla="*/ 1537307 h 2064064"/>
                    <a:gd name="connsiteX6" fmla="*/ 2220090 w 2264769"/>
                    <a:gd name="connsiteY6" fmla="*/ 1578935 h 2064064"/>
                    <a:gd name="connsiteX7" fmla="*/ 2224313 w 2264769"/>
                    <a:gd name="connsiteY7" fmla="*/ 1912679 h 2064064"/>
                    <a:gd name="connsiteX8" fmla="*/ 1925900 w 2264769"/>
                    <a:gd name="connsiteY8" fmla="*/ 2062187 h 2064064"/>
                    <a:gd name="connsiteX9" fmla="*/ 1905445 w 2264769"/>
                    <a:gd name="connsiteY9" fmla="*/ 2061219 h 2064064"/>
                    <a:gd name="connsiteX10" fmla="*/ 1902399 w 2264769"/>
                    <a:gd name="connsiteY10" fmla="*/ 2064064 h 2064064"/>
                    <a:gd name="connsiteX11" fmla="*/ 389291 w 2264769"/>
                    <a:gd name="connsiteY11" fmla="*/ 2064064 h 2064064"/>
                    <a:gd name="connsiteX12" fmla="*/ 385062 w 2264769"/>
                    <a:gd name="connsiteY12" fmla="*/ 2060114 h 2064064"/>
                    <a:gd name="connsiteX13" fmla="*/ 384209 w 2264769"/>
                    <a:gd name="connsiteY13" fmla="*/ 2060285 h 2064064"/>
                    <a:gd name="connsiteX14" fmla="*/ 66671 w 2264769"/>
                    <a:gd name="connsiteY14" fmla="*/ 1957460 h 2064064"/>
                    <a:gd name="connsiteX15" fmla="*/ 57719 w 2264769"/>
                    <a:gd name="connsiteY15" fmla="*/ 1531931 h 2064064"/>
                    <a:gd name="connsiteX16" fmla="*/ 83681 w 2264769"/>
                    <a:gd name="connsiteY16" fmla="*/ 1487416 h 2064064"/>
                    <a:gd name="connsiteX17" fmla="*/ 82471 w 2264769"/>
                    <a:gd name="connsiteY17" fmla="*/ 1479266 h 2064064"/>
                    <a:gd name="connsiteX18" fmla="*/ 821369 w 2264769"/>
                    <a:gd name="connsiteY18" fmla="*/ 205305 h 2064064"/>
                    <a:gd name="connsiteX19" fmla="*/ 823655 w 2264769"/>
                    <a:gd name="connsiteY19" fmla="*/ 204362 h 2064064"/>
                    <a:gd name="connsiteX20" fmla="*/ 827198 w 2264769"/>
                    <a:gd name="connsiteY20" fmla="*/ 203426 h 2064064"/>
                    <a:gd name="connsiteX21" fmla="*/ 841535 w 2264769"/>
                    <a:gd name="connsiteY21" fmla="*/ 177153 h 2064064"/>
                    <a:gd name="connsiteX22" fmla="*/ 1124413 w 2264769"/>
                    <a:gd name="connsiteY22" fmla="*/ 0 h 206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64769" h="2064064">
                      <a:moveTo>
                        <a:pt x="1124413" y="0"/>
                      </a:moveTo>
                      <a:cubicBezTo>
                        <a:pt x="1234884" y="0"/>
                        <a:pt x="1334897" y="67699"/>
                        <a:pt x="1407292" y="177153"/>
                      </a:cubicBezTo>
                      <a:lnTo>
                        <a:pt x="1414406" y="190190"/>
                      </a:lnTo>
                      <a:lnTo>
                        <a:pt x="1419467" y="191527"/>
                      </a:lnTo>
                      <a:lnTo>
                        <a:pt x="2197219" y="1532479"/>
                      </a:lnTo>
                      <a:lnTo>
                        <a:pt x="2196011" y="1537307"/>
                      </a:lnTo>
                      <a:lnTo>
                        <a:pt x="2220090" y="1578935"/>
                      </a:lnTo>
                      <a:cubicBezTo>
                        <a:pt x="2275937" y="1697688"/>
                        <a:pt x="2281758" y="1818318"/>
                        <a:pt x="2224313" y="1912679"/>
                      </a:cubicBezTo>
                      <a:cubicBezTo>
                        <a:pt x="2166869" y="2007040"/>
                        <a:pt x="2057037" y="2057265"/>
                        <a:pt x="1925900" y="2062187"/>
                      </a:cubicBezTo>
                      <a:lnTo>
                        <a:pt x="1905445" y="2061219"/>
                      </a:lnTo>
                      <a:lnTo>
                        <a:pt x="1902399" y="2064064"/>
                      </a:lnTo>
                      <a:lnTo>
                        <a:pt x="389291" y="2064064"/>
                      </a:lnTo>
                      <a:lnTo>
                        <a:pt x="385062" y="2060114"/>
                      </a:lnTo>
                      <a:lnTo>
                        <a:pt x="384209" y="2060285"/>
                      </a:lnTo>
                      <a:cubicBezTo>
                        <a:pt x="253827" y="2075184"/>
                        <a:pt x="137680" y="2042086"/>
                        <a:pt x="66671" y="1957460"/>
                      </a:cubicBezTo>
                      <a:cubicBezTo>
                        <a:pt x="-22091" y="1851678"/>
                        <a:pt x="-19317" y="1690420"/>
                        <a:pt x="57719" y="1531931"/>
                      </a:cubicBezTo>
                      <a:lnTo>
                        <a:pt x="83681" y="1487416"/>
                      </a:lnTo>
                      <a:lnTo>
                        <a:pt x="82471" y="1479266"/>
                      </a:lnTo>
                      <a:lnTo>
                        <a:pt x="821369" y="205305"/>
                      </a:lnTo>
                      <a:lnTo>
                        <a:pt x="823655" y="204362"/>
                      </a:lnTo>
                      <a:lnTo>
                        <a:pt x="827198" y="203426"/>
                      </a:lnTo>
                      <a:lnTo>
                        <a:pt x="841535" y="177153"/>
                      </a:lnTo>
                      <a:cubicBezTo>
                        <a:pt x="913930" y="67699"/>
                        <a:pt x="1013942" y="0"/>
                        <a:pt x="112441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1000">
                      <a:srgbClr val="27408F"/>
                    </a:gs>
                    <a:gs pos="100000">
                      <a:srgbClr val="7030A0">
                        <a:alpha val="58000"/>
                      </a:srgbClr>
                    </a:gs>
                  </a:gsLst>
                  <a:lin ang="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" name="文本框 4"/>
              <p:cNvSpPr txBox="1"/>
              <p:nvPr/>
            </p:nvSpPr>
            <p:spPr>
              <a:xfrm>
                <a:off x="1739942" y="2828835"/>
                <a:ext cx="30072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PART/</a:t>
                </a:r>
                <a:r>
                  <a:rPr lang="en-US" altLang="zh-CN" sz="72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6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任意多边形 42"/>
            <p:cNvSpPr/>
            <p:nvPr/>
          </p:nvSpPr>
          <p:spPr>
            <a:xfrm rot="5400000">
              <a:off x="1246358" y="3769633"/>
              <a:ext cx="831359" cy="725258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63500" cap="flat" cmpd="sng" algn="ctr">
              <a:solidFill>
                <a:srgbClr val="07F35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任意多边形 42"/>
          <p:cNvSpPr/>
          <p:nvPr/>
        </p:nvSpPr>
        <p:spPr>
          <a:xfrm rot="10219290">
            <a:off x="11063952" y="1357712"/>
            <a:ext cx="913632" cy="797031"/>
          </a:xfrm>
          <a:custGeom>
            <a:avLst/>
            <a:gdLst>
              <a:gd name="connsiteX0" fmla="*/ 1124413 w 2264769"/>
              <a:gd name="connsiteY0" fmla="*/ 0 h 2064064"/>
              <a:gd name="connsiteX1" fmla="*/ 1407292 w 2264769"/>
              <a:gd name="connsiteY1" fmla="*/ 177153 h 2064064"/>
              <a:gd name="connsiteX2" fmla="*/ 1414406 w 2264769"/>
              <a:gd name="connsiteY2" fmla="*/ 190190 h 2064064"/>
              <a:gd name="connsiteX3" fmla="*/ 1419467 w 2264769"/>
              <a:gd name="connsiteY3" fmla="*/ 191527 h 2064064"/>
              <a:gd name="connsiteX4" fmla="*/ 2197219 w 2264769"/>
              <a:gd name="connsiteY4" fmla="*/ 1532479 h 2064064"/>
              <a:gd name="connsiteX5" fmla="*/ 2196011 w 2264769"/>
              <a:gd name="connsiteY5" fmla="*/ 1537307 h 2064064"/>
              <a:gd name="connsiteX6" fmla="*/ 2220090 w 2264769"/>
              <a:gd name="connsiteY6" fmla="*/ 1578935 h 2064064"/>
              <a:gd name="connsiteX7" fmla="*/ 2224313 w 2264769"/>
              <a:gd name="connsiteY7" fmla="*/ 1912679 h 2064064"/>
              <a:gd name="connsiteX8" fmla="*/ 1925900 w 2264769"/>
              <a:gd name="connsiteY8" fmla="*/ 2062187 h 2064064"/>
              <a:gd name="connsiteX9" fmla="*/ 1905445 w 2264769"/>
              <a:gd name="connsiteY9" fmla="*/ 2061219 h 2064064"/>
              <a:gd name="connsiteX10" fmla="*/ 1902399 w 2264769"/>
              <a:gd name="connsiteY10" fmla="*/ 2064064 h 2064064"/>
              <a:gd name="connsiteX11" fmla="*/ 389291 w 2264769"/>
              <a:gd name="connsiteY11" fmla="*/ 2064064 h 2064064"/>
              <a:gd name="connsiteX12" fmla="*/ 385062 w 2264769"/>
              <a:gd name="connsiteY12" fmla="*/ 2060114 h 2064064"/>
              <a:gd name="connsiteX13" fmla="*/ 384209 w 2264769"/>
              <a:gd name="connsiteY13" fmla="*/ 2060285 h 2064064"/>
              <a:gd name="connsiteX14" fmla="*/ 66671 w 2264769"/>
              <a:gd name="connsiteY14" fmla="*/ 1957460 h 2064064"/>
              <a:gd name="connsiteX15" fmla="*/ 57719 w 2264769"/>
              <a:gd name="connsiteY15" fmla="*/ 1531931 h 2064064"/>
              <a:gd name="connsiteX16" fmla="*/ 83681 w 2264769"/>
              <a:gd name="connsiteY16" fmla="*/ 1487416 h 2064064"/>
              <a:gd name="connsiteX17" fmla="*/ 82471 w 2264769"/>
              <a:gd name="connsiteY17" fmla="*/ 1479266 h 2064064"/>
              <a:gd name="connsiteX18" fmla="*/ 821369 w 2264769"/>
              <a:gd name="connsiteY18" fmla="*/ 205305 h 2064064"/>
              <a:gd name="connsiteX19" fmla="*/ 823655 w 2264769"/>
              <a:gd name="connsiteY19" fmla="*/ 204362 h 2064064"/>
              <a:gd name="connsiteX20" fmla="*/ 827198 w 2264769"/>
              <a:gd name="connsiteY20" fmla="*/ 203426 h 2064064"/>
              <a:gd name="connsiteX21" fmla="*/ 841535 w 2264769"/>
              <a:gd name="connsiteY21" fmla="*/ 177153 h 2064064"/>
              <a:gd name="connsiteX22" fmla="*/ 1124413 w 2264769"/>
              <a:gd name="connsiteY22" fmla="*/ 0 h 206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64769" h="2064064">
                <a:moveTo>
                  <a:pt x="1124413" y="0"/>
                </a:moveTo>
                <a:cubicBezTo>
                  <a:pt x="1234884" y="0"/>
                  <a:pt x="1334897" y="67699"/>
                  <a:pt x="1407292" y="177153"/>
                </a:cubicBezTo>
                <a:lnTo>
                  <a:pt x="1414406" y="190190"/>
                </a:lnTo>
                <a:lnTo>
                  <a:pt x="1419467" y="191527"/>
                </a:lnTo>
                <a:lnTo>
                  <a:pt x="2197219" y="1532479"/>
                </a:lnTo>
                <a:lnTo>
                  <a:pt x="2196011" y="1537307"/>
                </a:lnTo>
                <a:lnTo>
                  <a:pt x="2220090" y="1578935"/>
                </a:lnTo>
                <a:cubicBezTo>
                  <a:pt x="2275937" y="1697688"/>
                  <a:pt x="2281758" y="1818318"/>
                  <a:pt x="2224313" y="1912679"/>
                </a:cubicBezTo>
                <a:cubicBezTo>
                  <a:pt x="2166869" y="2007040"/>
                  <a:pt x="2057037" y="2057265"/>
                  <a:pt x="1925900" y="2062187"/>
                </a:cubicBezTo>
                <a:lnTo>
                  <a:pt x="1905445" y="2061219"/>
                </a:lnTo>
                <a:lnTo>
                  <a:pt x="1902399" y="2064064"/>
                </a:lnTo>
                <a:lnTo>
                  <a:pt x="389291" y="2064064"/>
                </a:lnTo>
                <a:lnTo>
                  <a:pt x="385062" y="2060114"/>
                </a:lnTo>
                <a:lnTo>
                  <a:pt x="384209" y="2060285"/>
                </a:lnTo>
                <a:cubicBezTo>
                  <a:pt x="253827" y="2075184"/>
                  <a:pt x="137680" y="2042086"/>
                  <a:pt x="66671" y="1957460"/>
                </a:cubicBezTo>
                <a:cubicBezTo>
                  <a:pt x="-22091" y="1851678"/>
                  <a:pt x="-19317" y="1690420"/>
                  <a:pt x="57719" y="1531931"/>
                </a:cubicBezTo>
                <a:lnTo>
                  <a:pt x="83681" y="1487416"/>
                </a:lnTo>
                <a:lnTo>
                  <a:pt x="82471" y="1479266"/>
                </a:lnTo>
                <a:lnTo>
                  <a:pt x="821369" y="205305"/>
                </a:lnTo>
                <a:lnTo>
                  <a:pt x="823655" y="204362"/>
                </a:lnTo>
                <a:lnTo>
                  <a:pt x="827198" y="203426"/>
                </a:lnTo>
                <a:lnTo>
                  <a:pt x="841535" y="177153"/>
                </a:lnTo>
                <a:cubicBezTo>
                  <a:pt x="913930" y="67699"/>
                  <a:pt x="1013942" y="0"/>
                  <a:pt x="1124413" y="0"/>
                </a:cubicBezTo>
                <a:close/>
              </a:path>
            </a:pathLst>
          </a:custGeom>
          <a:gradFill>
            <a:gsLst>
              <a:gs pos="0">
                <a:srgbClr val="07F757">
                  <a:alpha val="93725"/>
                </a:srgbClr>
              </a:gs>
              <a:gs pos="100000">
                <a:srgbClr val="36DEA6">
                  <a:alpha val="51000"/>
                </a:srgbClr>
              </a:gs>
            </a:gsLst>
            <a:lin ang="0" scaled="0"/>
          </a:gra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/>
        </p:nvSpPr>
        <p:spPr>
          <a:xfrm flipV="1">
            <a:off x="513349" y="6160036"/>
            <a:ext cx="930442" cy="232791"/>
          </a:xfrm>
          <a:custGeom>
            <a:avLst/>
            <a:gdLst>
              <a:gd name="connsiteX0" fmla="*/ 0 w 2486526"/>
              <a:gd name="connsiteY0" fmla="*/ 401185 h 465581"/>
              <a:gd name="connsiteX1" fmla="*/ 529389 w 2486526"/>
              <a:gd name="connsiteY1" fmla="*/ 132 h 465581"/>
              <a:gd name="connsiteX2" fmla="*/ 1042737 w 2486526"/>
              <a:gd name="connsiteY2" fmla="*/ 353058 h 465581"/>
              <a:gd name="connsiteX3" fmla="*/ 1604210 w 2486526"/>
              <a:gd name="connsiteY3" fmla="*/ 16174 h 465581"/>
              <a:gd name="connsiteX4" fmla="*/ 2101516 w 2486526"/>
              <a:gd name="connsiteY4" fmla="*/ 465353 h 465581"/>
              <a:gd name="connsiteX5" fmla="*/ 2486526 w 2486526"/>
              <a:gd name="connsiteY5" fmla="*/ 64300 h 46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526" h="465581">
                <a:moveTo>
                  <a:pt x="0" y="401185"/>
                </a:moveTo>
                <a:cubicBezTo>
                  <a:pt x="177800" y="204669"/>
                  <a:pt x="355600" y="8153"/>
                  <a:pt x="529389" y="132"/>
                </a:cubicBezTo>
                <a:cubicBezTo>
                  <a:pt x="703178" y="-7889"/>
                  <a:pt x="863600" y="350384"/>
                  <a:pt x="1042737" y="353058"/>
                </a:cubicBezTo>
                <a:cubicBezTo>
                  <a:pt x="1221874" y="355732"/>
                  <a:pt x="1427747" y="-2542"/>
                  <a:pt x="1604210" y="16174"/>
                </a:cubicBezTo>
                <a:cubicBezTo>
                  <a:pt x="1780673" y="34890"/>
                  <a:pt x="1954463" y="457332"/>
                  <a:pt x="2101516" y="465353"/>
                </a:cubicBezTo>
                <a:cubicBezTo>
                  <a:pt x="2248569" y="473374"/>
                  <a:pt x="2367547" y="268837"/>
                  <a:pt x="2486526" y="64300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65369" y="2598003"/>
            <a:ext cx="4034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800" b="1" dirty="0">
                <a:solidFill>
                  <a:schemeClr val="bg1"/>
                </a:solidFill>
                <a:cs typeface="+mn-ea"/>
                <a:sym typeface="+mn-lt"/>
              </a:rPr>
              <a:t>企业项目概况</a:t>
            </a:r>
          </a:p>
        </p:txBody>
      </p:sp>
      <p:sp>
        <p:nvSpPr>
          <p:cNvPr id="19" name="矩形 18"/>
          <p:cNvSpPr/>
          <p:nvPr/>
        </p:nvSpPr>
        <p:spPr>
          <a:xfrm>
            <a:off x="5293900" y="3392530"/>
            <a:ext cx="537752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 designer can use default text to simulate w. It looks even better with you using this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texthat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text would look like.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/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/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/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企业项目概况</a:t>
              </a:r>
              <a:endParaRPr kumimoji="0" lang="en-US" altLang="zh-CN" sz="2800" b="1" i="0" u="none" strike="noStrike" kern="1200" cap="none" spc="0" normalizeH="0" baseline="0" noProof="0" dirty="0">
                <a:ln w="0"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42855" y="1564164"/>
            <a:ext cx="4565148" cy="1202694"/>
            <a:chOff x="1045238" y="1710268"/>
            <a:chExt cx="4565148" cy="1202694"/>
          </a:xfrm>
        </p:grpSpPr>
        <p:sp>
          <p:nvSpPr>
            <p:cNvPr id="43" name="矩形 42"/>
            <p:cNvSpPr/>
            <p:nvPr/>
          </p:nvSpPr>
          <p:spPr>
            <a:xfrm>
              <a:off x="1045238" y="2125439"/>
              <a:ext cx="4565148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单击此处输入您的文本内容，可以根据需要适当地更改文字的颜色或大小等属性。</a:t>
              </a:r>
            </a:p>
          </p:txBody>
        </p:sp>
        <p:sp>
          <p:nvSpPr>
            <p:cNvPr id="44" name="TextBox 7"/>
            <p:cNvSpPr txBox="1"/>
            <p:nvPr/>
          </p:nvSpPr>
          <p:spPr>
            <a:xfrm>
              <a:off x="1045238" y="1710268"/>
              <a:ext cx="17235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75526" y="3176789"/>
            <a:ext cx="4811447" cy="1093628"/>
            <a:chOff x="1077909" y="3322893"/>
            <a:chExt cx="4811447" cy="1093628"/>
          </a:xfrm>
        </p:grpSpPr>
        <p:grpSp>
          <p:nvGrpSpPr>
            <p:cNvPr id="46" name="组合 45"/>
            <p:cNvGrpSpPr/>
            <p:nvPr/>
          </p:nvGrpSpPr>
          <p:grpSpPr>
            <a:xfrm>
              <a:off x="1077909" y="3433654"/>
              <a:ext cx="723775" cy="723775"/>
              <a:chOff x="357345" y="4485971"/>
              <a:chExt cx="723775" cy="723775"/>
            </a:xfrm>
          </p:grpSpPr>
          <p:sp>
            <p:nvSpPr>
              <p:cNvPr id="49" name="Oval 25"/>
              <p:cNvSpPr/>
              <p:nvPr/>
            </p:nvSpPr>
            <p:spPr>
              <a:xfrm>
                <a:off x="357345" y="4485971"/>
                <a:ext cx="723775" cy="723775"/>
              </a:xfrm>
              <a:prstGeom prst="ellipse">
                <a:avLst/>
              </a:prstGeom>
              <a:solidFill>
                <a:srgbClr val="29DB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50" name="Group 21"/>
              <p:cNvGrpSpPr/>
              <p:nvPr/>
            </p:nvGrpSpPr>
            <p:grpSpPr>
              <a:xfrm>
                <a:off x="490632" y="4619258"/>
                <a:ext cx="457200" cy="457200"/>
                <a:chOff x="4563268" y="2753915"/>
                <a:chExt cx="457200" cy="457200"/>
              </a:xfrm>
              <a:solidFill>
                <a:schemeClr val="bg1"/>
              </a:solidFill>
            </p:grpSpPr>
            <p:sp>
              <p:nvSpPr>
                <p:cNvPr id="51" name="Freeform 124"/>
                <p:cNvSpPr>
                  <a:spLocks noEditPoints="1"/>
                </p:cNvSpPr>
                <p:nvPr/>
              </p:nvSpPr>
              <p:spPr bwMode="auto">
                <a:xfrm>
                  <a:off x="4563268" y="2753915"/>
                  <a:ext cx="457200" cy="457200"/>
                </a:xfrm>
                <a:custGeom>
                  <a:avLst/>
                  <a:gdLst>
                    <a:gd name="T0" fmla="*/ 924 w 1152"/>
                    <a:gd name="T1" fmla="*/ 677 h 1152"/>
                    <a:gd name="T2" fmla="*/ 896 w 1152"/>
                    <a:gd name="T3" fmla="*/ 742 h 1152"/>
                    <a:gd name="T4" fmla="*/ 905 w 1152"/>
                    <a:gd name="T5" fmla="*/ 804 h 1152"/>
                    <a:gd name="T6" fmla="*/ 765 w 1152"/>
                    <a:gd name="T7" fmla="*/ 893 h 1152"/>
                    <a:gd name="T8" fmla="*/ 704 w 1152"/>
                    <a:gd name="T9" fmla="*/ 912 h 1152"/>
                    <a:gd name="T10" fmla="*/ 653 w 1152"/>
                    <a:gd name="T11" fmla="*/ 952 h 1152"/>
                    <a:gd name="T12" fmla="*/ 499 w 1152"/>
                    <a:gd name="T13" fmla="*/ 952 h 1152"/>
                    <a:gd name="T14" fmla="*/ 448 w 1152"/>
                    <a:gd name="T15" fmla="*/ 912 h 1152"/>
                    <a:gd name="T16" fmla="*/ 388 w 1152"/>
                    <a:gd name="T17" fmla="*/ 893 h 1152"/>
                    <a:gd name="T18" fmla="*/ 247 w 1152"/>
                    <a:gd name="T19" fmla="*/ 804 h 1152"/>
                    <a:gd name="T20" fmla="*/ 256 w 1152"/>
                    <a:gd name="T21" fmla="*/ 742 h 1152"/>
                    <a:gd name="T22" fmla="*/ 228 w 1152"/>
                    <a:gd name="T23" fmla="*/ 677 h 1152"/>
                    <a:gd name="T24" fmla="*/ 72 w 1152"/>
                    <a:gd name="T25" fmla="*/ 625 h 1152"/>
                    <a:gd name="T26" fmla="*/ 222 w 1152"/>
                    <a:gd name="T27" fmla="*/ 482 h 1152"/>
                    <a:gd name="T28" fmla="*/ 253 w 1152"/>
                    <a:gd name="T29" fmla="*/ 420 h 1152"/>
                    <a:gd name="T30" fmla="*/ 253 w 1152"/>
                    <a:gd name="T31" fmla="*/ 356 h 1152"/>
                    <a:gd name="T32" fmla="*/ 378 w 1152"/>
                    <a:gd name="T33" fmla="*/ 259 h 1152"/>
                    <a:gd name="T34" fmla="*/ 438 w 1152"/>
                    <a:gd name="T35" fmla="*/ 244 h 1152"/>
                    <a:gd name="T36" fmla="*/ 495 w 1152"/>
                    <a:gd name="T37" fmla="*/ 208 h 1152"/>
                    <a:gd name="T38" fmla="*/ 649 w 1152"/>
                    <a:gd name="T39" fmla="*/ 192 h 1152"/>
                    <a:gd name="T40" fmla="*/ 694 w 1152"/>
                    <a:gd name="T41" fmla="*/ 236 h 1152"/>
                    <a:gd name="T42" fmla="*/ 756 w 1152"/>
                    <a:gd name="T43" fmla="*/ 259 h 1152"/>
                    <a:gd name="T44" fmla="*/ 967 w 1152"/>
                    <a:gd name="T45" fmla="*/ 255 h 1152"/>
                    <a:gd name="T46" fmla="*/ 894 w 1152"/>
                    <a:gd name="T47" fmla="*/ 401 h 1152"/>
                    <a:gd name="T48" fmla="*/ 919 w 1152"/>
                    <a:gd name="T49" fmla="*/ 466 h 1152"/>
                    <a:gd name="T50" fmla="*/ 970 w 1152"/>
                    <a:gd name="T51" fmla="*/ 505 h 1152"/>
                    <a:gd name="T52" fmla="*/ 975 w 1152"/>
                    <a:gd name="T53" fmla="*/ 411 h 1152"/>
                    <a:gd name="T54" fmla="*/ 1037 w 1152"/>
                    <a:gd name="T55" fmla="*/ 272 h 1152"/>
                    <a:gd name="T56" fmla="*/ 1023 w 1152"/>
                    <a:gd name="T57" fmla="*/ 208 h 1152"/>
                    <a:gd name="T58" fmla="*/ 918 w 1152"/>
                    <a:gd name="T59" fmla="*/ 116 h 1152"/>
                    <a:gd name="T60" fmla="*/ 857 w 1152"/>
                    <a:gd name="T61" fmla="*/ 125 h 1152"/>
                    <a:gd name="T62" fmla="*/ 694 w 1152"/>
                    <a:gd name="T63" fmla="*/ 51 h 1152"/>
                    <a:gd name="T64" fmla="*/ 649 w 1152"/>
                    <a:gd name="T65" fmla="*/ 4 h 1152"/>
                    <a:gd name="T66" fmla="*/ 514 w 1152"/>
                    <a:gd name="T67" fmla="*/ 1 h 1152"/>
                    <a:gd name="T68" fmla="*/ 462 w 1152"/>
                    <a:gd name="T69" fmla="*/ 40 h 1152"/>
                    <a:gd name="T70" fmla="*/ 400 w 1152"/>
                    <a:gd name="T71" fmla="*/ 182 h 1152"/>
                    <a:gd name="T72" fmla="*/ 247 w 1152"/>
                    <a:gd name="T73" fmla="*/ 113 h 1152"/>
                    <a:gd name="T74" fmla="*/ 203 w 1152"/>
                    <a:gd name="T75" fmla="*/ 134 h 1152"/>
                    <a:gd name="T76" fmla="*/ 113 w 1152"/>
                    <a:gd name="T77" fmla="*/ 247 h 1152"/>
                    <a:gd name="T78" fmla="*/ 188 w 1152"/>
                    <a:gd name="T79" fmla="*/ 387 h 1152"/>
                    <a:gd name="T80" fmla="*/ 45 w 1152"/>
                    <a:gd name="T81" fmla="*/ 460 h 1152"/>
                    <a:gd name="T82" fmla="*/ 2 w 1152"/>
                    <a:gd name="T83" fmla="*/ 508 h 1152"/>
                    <a:gd name="T84" fmla="*/ 2 w 1152"/>
                    <a:gd name="T85" fmla="*/ 643 h 1152"/>
                    <a:gd name="T86" fmla="*/ 45 w 1152"/>
                    <a:gd name="T87" fmla="*/ 692 h 1152"/>
                    <a:gd name="T88" fmla="*/ 188 w 1152"/>
                    <a:gd name="T89" fmla="*/ 764 h 1152"/>
                    <a:gd name="T90" fmla="*/ 113 w 1152"/>
                    <a:gd name="T91" fmla="*/ 905 h 1152"/>
                    <a:gd name="T92" fmla="*/ 203 w 1152"/>
                    <a:gd name="T93" fmla="*/ 1018 h 1152"/>
                    <a:gd name="T94" fmla="*/ 247 w 1152"/>
                    <a:gd name="T95" fmla="*/ 1039 h 1152"/>
                    <a:gd name="T96" fmla="*/ 400 w 1152"/>
                    <a:gd name="T97" fmla="*/ 969 h 1152"/>
                    <a:gd name="T98" fmla="*/ 462 w 1152"/>
                    <a:gd name="T99" fmla="*/ 1112 h 1152"/>
                    <a:gd name="T100" fmla="*/ 514 w 1152"/>
                    <a:gd name="T101" fmla="*/ 1151 h 1152"/>
                    <a:gd name="T102" fmla="*/ 649 w 1152"/>
                    <a:gd name="T103" fmla="*/ 1148 h 1152"/>
                    <a:gd name="T104" fmla="*/ 694 w 1152"/>
                    <a:gd name="T105" fmla="*/ 1100 h 1152"/>
                    <a:gd name="T106" fmla="*/ 857 w 1152"/>
                    <a:gd name="T107" fmla="*/ 1027 h 1152"/>
                    <a:gd name="T108" fmla="*/ 918 w 1152"/>
                    <a:gd name="T109" fmla="*/ 1036 h 1152"/>
                    <a:gd name="T110" fmla="*/ 1023 w 1152"/>
                    <a:gd name="T111" fmla="*/ 944 h 1152"/>
                    <a:gd name="T112" fmla="*/ 1037 w 1152"/>
                    <a:gd name="T113" fmla="*/ 881 h 1152"/>
                    <a:gd name="T114" fmla="*/ 975 w 1152"/>
                    <a:gd name="T115" fmla="*/ 742 h 1152"/>
                    <a:gd name="T116" fmla="*/ 1118 w 1152"/>
                    <a:gd name="T117" fmla="*/ 687 h 1152"/>
                    <a:gd name="T118" fmla="*/ 1151 w 1152"/>
                    <a:gd name="T119" fmla="*/ 631 h 1152"/>
                    <a:gd name="T120" fmla="*/ 1143 w 1152"/>
                    <a:gd name="T121" fmla="*/ 491 h 1152"/>
                    <a:gd name="T122" fmla="*/ 1094 w 1152"/>
                    <a:gd name="T123" fmla="*/ 456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152" h="1152">
                      <a:moveTo>
                        <a:pt x="970" y="647"/>
                      </a:moveTo>
                      <a:lnTo>
                        <a:pt x="960" y="650"/>
                      </a:lnTo>
                      <a:lnTo>
                        <a:pt x="951" y="653"/>
                      </a:lnTo>
                      <a:lnTo>
                        <a:pt x="944" y="657"/>
                      </a:lnTo>
                      <a:lnTo>
                        <a:pt x="936" y="664"/>
                      </a:lnTo>
                      <a:lnTo>
                        <a:pt x="930" y="670"/>
                      </a:lnTo>
                      <a:lnTo>
                        <a:pt x="924" y="677"/>
                      </a:lnTo>
                      <a:lnTo>
                        <a:pt x="919" y="685"/>
                      </a:lnTo>
                      <a:lnTo>
                        <a:pt x="916" y="694"/>
                      </a:lnTo>
                      <a:lnTo>
                        <a:pt x="913" y="704"/>
                      </a:lnTo>
                      <a:lnTo>
                        <a:pt x="908" y="714"/>
                      </a:lnTo>
                      <a:lnTo>
                        <a:pt x="904" y="723"/>
                      </a:lnTo>
                      <a:lnTo>
                        <a:pt x="900" y="733"/>
                      </a:lnTo>
                      <a:lnTo>
                        <a:pt x="896" y="742"/>
                      </a:lnTo>
                      <a:lnTo>
                        <a:pt x="894" y="750"/>
                      </a:lnTo>
                      <a:lnTo>
                        <a:pt x="893" y="760"/>
                      </a:lnTo>
                      <a:lnTo>
                        <a:pt x="893" y="769"/>
                      </a:lnTo>
                      <a:lnTo>
                        <a:pt x="894" y="778"/>
                      </a:lnTo>
                      <a:lnTo>
                        <a:pt x="896" y="787"/>
                      </a:lnTo>
                      <a:lnTo>
                        <a:pt x="900" y="796"/>
                      </a:lnTo>
                      <a:lnTo>
                        <a:pt x="905" y="804"/>
                      </a:lnTo>
                      <a:lnTo>
                        <a:pt x="967" y="898"/>
                      </a:lnTo>
                      <a:lnTo>
                        <a:pt x="897" y="967"/>
                      </a:lnTo>
                      <a:lnTo>
                        <a:pt x="805" y="905"/>
                      </a:lnTo>
                      <a:lnTo>
                        <a:pt x="795" y="899"/>
                      </a:lnTo>
                      <a:lnTo>
                        <a:pt x="785" y="895"/>
                      </a:lnTo>
                      <a:lnTo>
                        <a:pt x="774" y="893"/>
                      </a:lnTo>
                      <a:lnTo>
                        <a:pt x="765" y="893"/>
                      </a:lnTo>
                      <a:lnTo>
                        <a:pt x="756" y="893"/>
                      </a:lnTo>
                      <a:lnTo>
                        <a:pt x="748" y="894"/>
                      </a:lnTo>
                      <a:lnTo>
                        <a:pt x="741" y="896"/>
                      </a:lnTo>
                      <a:lnTo>
                        <a:pt x="733" y="899"/>
                      </a:lnTo>
                      <a:lnTo>
                        <a:pt x="724" y="904"/>
                      </a:lnTo>
                      <a:lnTo>
                        <a:pt x="714" y="908"/>
                      </a:lnTo>
                      <a:lnTo>
                        <a:pt x="704" y="912"/>
                      </a:lnTo>
                      <a:lnTo>
                        <a:pt x="694" y="915"/>
                      </a:lnTo>
                      <a:lnTo>
                        <a:pt x="686" y="920"/>
                      </a:lnTo>
                      <a:lnTo>
                        <a:pt x="677" y="924"/>
                      </a:lnTo>
                      <a:lnTo>
                        <a:pt x="670" y="930"/>
                      </a:lnTo>
                      <a:lnTo>
                        <a:pt x="663" y="936"/>
                      </a:lnTo>
                      <a:lnTo>
                        <a:pt x="658" y="944"/>
                      </a:lnTo>
                      <a:lnTo>
                        <a:pt x="653" y="952"/>
                      </a:lnTo>
                      <a:lnTo>
                        <a:pt x="650" y="961"/>
                      </a:lnTo>
                      <a:lnTo>
                        <a:pt x="647" y="969"/>
                      </a:lnTo>
                      <a:lnTo>
                        <a:pt x="625" y="1080"/>
                      </a:lnTo>
                      <a:lnTo>
                        <a:pt x="527" y="1080"/>
                      </a:lnTo>
                      <a:lnTo>
                        <a:pt x="505" y="969"/>
                      </a:lnTo>
                      <a:lnTo>
                        <a:pt x="502" y="961"/>
                      </a:lnTo>
                      <a:lnTo>
                        <a:pt x="499" y="952"/>
                      </a:lnTo>
                      <a:lnTo>
                        <a:pt x="495" y="944"/>
                      </a:lnTo>
                      <a:lnTo>
                        <a:pt x="489" y="936"/>
                      </a:lnTo>
                      <a:lnTo>
                        <a:pt x="483" y="930"/>
                      </a:lnTo>
                      <a:lnTo>
                        <a:pt x="475" y="924"/>
                      </a:lnTo>
                      <a:lnTo>
                        <a:pt x="466" y="920"/>
                      </a:lnTo>
                      <a:lnTo>
                        <a:pt x="458" y="915"/>
                      </a:lnTo>
                      <a:lnTo>
                        <a:pt x="448" y="912"/>
                      </a:lnTo>
                      <a:lnTo>
                        <a:pt x="438" y="908"/>
                      </a:lnTo>
                      <a:lnTo>
                        <a:pt x="429" y="904"/>
                      </a:lnTo>
                      <a:lnTo>
                        <a:pt x="419" y="899"/>
                      </a:lnTo>
                      <a:lnTo>
                        <a:pt x="411" y="896"/>
                      </a:lnTo>
                      <a:lnTo>
                        <a:pt x="404" y="894"/>
                      </a:lnTo>
                      <a:lnTo>
                        <a:pt x="396" y="893"/>
                      </a:lnTo>
                      <a:lnTo>
                        <a:pt x="388" y="893"/>
                      </a:lnTo>
                      <a:lnTo>
                        <a:pt x="378" y="893"/>
                      </a:lnTo>
                      <a:lnTo>
                        <a:pt x="367" y="895"/>
                      </a:lnTo>
                      <a:lnTo>
                        <a:pt x="357" y="899"/>
                      </a:lnTo>
                      <a:lnTo>
                        <a:pt x="348" y="905"/>
                      </a:lnTo>
                      <a:lnTo>
                        <a:pt x="255" y="967"/>
                      </a:lnTo>
                      <a:lnTo>
                        <a:pt x="185" y="898"/>
                      </a:lnTo>
                      <a:lnTo>
                        <a:pt x="247" y="804"/>
                      </a:lnTo>
                      <a:lnTo>
                        <a:pt x="253" y="796"/>
                      </a:lnTo>
                      <a:lnTo>
                        <a:pt x="256" y="787"/>
                      </a:lnTo>
                      <a:lnTo>
                        <a:pt x="258" y="778"/>
                      </a:lnTo>
                      <a:lnTo>
                        <a:pt x="259" y="769"/>
                      </a:lnTo>
                      <a:lnTo>
                        <a:pt x="259" y="760"/>
                      </a:lnTo>
                      <a:lnTo>
                        <a:pt x="258" y="750"/>
                      </a:lnTo>
                      <a:lnTo>
                        <a:pt x="256" y="742"/>
                      </a:lnTo>
                      <a:lnTo>
                        <a:pt x="253" y="733"/>
                      </a:lnTo>
                      <a:lnTo>
                        <a:pt x="248" y="723"/>
                      </a:lnTo>
                      <a:lnTo>
                        <a:pt x="244" y="714"/>
                      </a:lnTo>
                      <a:lnTo>
                        <a:pt x="240" y="704"/>
                      </a:lnTo>
                      <a:lnTo>
                        <a:pt x="236" y="694"/>
                      </a:lnTo>
                      <a:lnTo>
                        <a:pt x="232" y="685"/>
                      </a:lnTo>
                      <a:lnTo>
                        <a:pt x="228" y="677"/>
                      </a:lnTo>
                      <a:lnTo>
                        <a:pt x="222" y="670"/>
                      </a:lnTo>
                      <a:lnTo>
                        <a:pt x="216" y="664"/>
                      </a:lnTo>
                      <a:lnTo>
                        <a:pt x="208" y="657"/>
                      </a:lnTo>
                      <a:lnTo>
                        <a:pt x="200" y="653"/>
                      </a:lnTo>
                      <a:lnTo>
                        <a:pt x="191" y="650"/>
                      </a:lnTo>
                      <a:lnTo>
                        <a:pt x="182" y="647"/>
                      </a:lnTo>
                      <a:lnTo>
                        <a:pt x="72" y="625"/>
                      </a:lnTo>
                      <a:lnTo>
                        <a:pt x="72" y="527"/>
                      </a:lnTo>
                      <a:lnTo>
                        <a:pt x="182" y="505"/>
                      </a:lnTo>
                      <a:lnTo>
                        <a:pt x="191" y="503"/>
                      </a:lnTo>
                      <a:lnTo>
                        <a:pt x="200" y="499"/>
                      </a:lnTo>
                      <a:lnTo>
                        <a:pt x="208" y="494"/>
                      </a:lnTo>
                      <a:lnTo>
                        <a:pt x="216" y="489"/>
                      </a:lnTo>
                      <a:lnTo>
                        <a:pt x="222" y="482"/>
                      </a:lnTo>
                      <a:lnTo>
                        <a:pt x="228" y="475"/>
                      </a:lnTo>
                      <a:lnTo>
                        <a:pt x="232" y="466"/>
                      </a:lnTo>
                      <a:lnTo>
                        <a:pt x="236" y="458"/>
                      </a:lnTo>
                      <a:lnTo>
                        <a:pt x="240" y="448"/>
                      </a:lnTo>
                      <a:lnTo>
                        <a:pt x="244" y="438"/>
                      </a:lnTo>
                      <a:lnTo>
                        <a:pt x="248" y="428"/>
                      </a:lnTo>
                      <a:lnTo>
                        <a:pt x="253" y="420"/>
                      </a:lnTo>
                      <a:lnTo>
                        <a:pt x="256" y="410"/>
                      </a:lnTo>
                      <a:lnTo>
                        <a:pt x="258" y="401"/>
                      </a:lnTo>
                      <a:lnTo>
                        <a:pt x="259" y="392"/>
                      </a:lnTo>
                      <a:lnTo>
                        <a:pt x="259" y="383"/>
                      </a:lnTo>
                      <a:lnTo>
                        <a:pt x="258" y="373"/>
                      </a:lnTo>
                      <a:lnTo>
                        <a:pt x="256" y="365"/>
                      </a:lnTo>
                      <a:lnTo>
                        <a:pt x="253" y="356"/>
                      </a:lnTo>
                      <a:lnTo>
                        <a:pt x="247" y="347"/>
                      </a:lnTo>
                      <a:lnTo>
                        <a:pt x="185" y="255"/>
                      </a:lnTo>
                      <a:lnTo>
                        <a:pt x="255" y="185"/>
                      </a:lnTo>
                      <a:lnTo>
                        <a:pt x="348" y="247"/>
                      </a:lnTo>
                      <a:lnTo>
                        <a:pt x="357" y="252"/>
                      </a:lnTo>
                      <a:lnTo>
                        <a:pt x="367" y="257"/>
                      </a:lnTo>
                      <a:lnTo>
                        <a:pt x="378" y="259"/>
                      </a:lnTo>
                      <a:lnTo>
                        <a:pt x="388" y="260"/>
                      </a:lnTo>
                      <a:lnTo>
                        <a:pt x="396" y="259"/>
                      </a:lnTo>
                      <a:lnTo>
                        <a:pt x="404" y="258"/>
                      </a:lnTo>
                      <a:lnTo>
                        <a:pt x="411" y="256"/>
                      </a:lnTo>
                      <a:lnTo>
                        <a:pt x="419" y="252"/>
                      </a:lnTo>
                      <a:lnTo>
                        <a:pt x="429" y="248"/>
                      </a:lnTo>
                      <a:lnTo>
                        <a:pt x="438" y="244"/>
                      </a:lnTo>
                      <a:lnTo>
                        <a:pt x="448" y="239"/>
                      </a:lnTo>
                      <a:lnTo>
                        <a:pt x="458" y="236"/>
                      </a:lnTo>
                      <a:lnTo>
                        <a:pt x="466" y="233"/>
                      </a:lnTo>
                      <a:lnTo>
                        <a:pt x="475" y="228"/>
                      </a:lnTo>
                      <a:lnTo>
                        <a:pt x="482" y="222"/>
                      </a:lnTo>
                      <a:lnTo>
                        <a:pt x="489" y="216"/>
                      </a:lnTo>
                      <a:lnTo>
                        <a:pt x="495" y="208"/>
                      </a:lnTo>
                      <a:lnTo>
                        <a:pt x="499" y="201"/>
                      </a:lnTo>
                      <a:lnTo>
                        <a:pt x="502" y="192"/>
                      </a:lnTo>
                      <a:lnTo>
                        <a:pt x="505" y="182"/>
                      </a:lnTo>
                      <a:lnTo>
                        <a:pt x="527" y="72"/>
                      </a:lnTo>
                      <a:lnTo>
                        <a:pt x="625" y="72"/>
                      </a:lnTo>
                      <a:lnTo>
                        <a:pt x="647" y="182"/>
                      </a:lnTo>
                      <a:lnTo>
                        <a:pt x="649" y="192"/>
                      </a:lnTo>
                      <a:lnTo>
                        <a:pt x="653" y="201"/>
                      </a:lnTo>
                      <a:lnTo>
                        <a:pt x="658" y="208"/>
                      </a:lnTo>
                      <a:lnTo>
                        <a:pt x="663" y="216"/>
                      </a:lnTo>
                      <a:lnTo>
                        <a:pt x="670" y="222"/>
                      </a:lnTo>
                      <a:lnTo>
                        <a:pt x="677" y="228"/>
                      </a:lnTo>
                      <a:lnTo>
                        <a:pt x="686" y="233"/>
                      </a:lnTo>
                      <a:lnTo>
                        <a:pt x="694" y="236"/>
                      </a:lnTo>
                      <a:lnTo>
                        <a:pt x="704" y="239"/>
                      </a:lnTo>
                      <a:lnTo>
                        <a:pt x="714" y="244"/>
                      </a:lnTo>
                      <a:lnTo>
                        <a:pt x="724" y="248"/>
                      </a:lnTo>
                      <a:lnTo>
                        <a:pt x="732" y="252"/>
                      </a:lnTo>
                      <a:lnTo>
                        <a:pt x="741" y="256"/>
                      </a:lnTo>
                      <a:lnTo>
                        <a:pt x="748" y="258"/>
                      </a:lnTo>
                      <a:lnTo>
                        <a:pt x="756" y="259"/>
                      </a:lnTo>
                      <a:lnTo>
                        <a:pt x="765" y="260"/>
                      </a:lnTo>
                      <a:lnTo>
                        <a:pt x="774" y="259"/>
                      </a:lnTo>
                      <a:lnTo>
                        <a:pt x="785" y="257"/>
                      </a:lnTo>
                      <a:lnTo>
                        <a:pt x="795" y="252"/>
                      </a:lnTo>
                      <a:lnTo>
                        <a:pt x="805" y="247"/>
                      </a:lnTo>
                      <a:lnTo>
                        <a:pt x="897" y="185"/>
                      </a:lnTo>
                      <a:lnTo>
                        <a:pt x="967" y="255"/>
                      </a:lnTo>
                      <a:lnTo>
                        <a:pt x="905" y="347"/>
                      </a:lnTo>
                      <a:lnTo>
                        <a:pt x="900" y="356"/>
                      </a:lnTo>
                      <a:lnTo>
                        <a:pt x="896" y="365"/>
                      </a:lnTo>
                      <a:lnTo>
                        <a:pt x="894" y="373"/>
                      </a:lnTo>
                      <a:lnTo>
                        <a:pt x="893" y="383"/>
                      </a:lnTo>
                      <a:lnTo>
                        <a:pt x="893" y="392"/>
                      </a:lnTo>
                      <a:lnTo>
                        <a:pt x="894" y="401"/>
                      </a:lnTo>
                      <a:lnTo>
                        <a:pt x="896" y="410"/>
                      </a:lnTo>
                      <a:lnTo>
                        <a:pt x="900" y="419"/>
                      </a:lnTo>
                      <a:lnTo>
                        <a:pt x="904" y="428"/>
                      </a:lnTo>
                      <a:lnTo>
                        <a:pt x="908" y="438"/>
                      </a:lnTo>
                      <a:lnTo>
                        <a:pt x="913" y="448"/>
                      </a:lnTo>
                      <a:lnTo>
                        <a:pt x="916" y="458"/>
                      </a:lnTo>
                      <a:lnTo>
                        <a:pt x="919" y="466"/>
                      </a:lnTo>
                      <a:lnTo>
                        <a:pt x="924" y="475"/>
                      </a:lnTo>
                      <a:lnTo>
                        <a:pt x="930" y="482"/>
                      </a:lnTo>
                      <a:lnTo>
                        <a:pt x="936" y="489"/>
                      </a:lnTo>
                      <a:lnTo>
                        <a:pt x="944" y="494"/>
                      </a:lnTo>
                      <a:lnTo>
                        <a:pt x="951" y="499"/>
                      </a:lnTo>
                      <a:lnTo>
                        <a:pt x="960" y="503"/>
                      </a:lnTo>
                      <a:lnTo>
                        <a:pt x="970" y="505"/>
                      </a:lnTo>
                      <a:lnTo>
                        <a:pt x="1080" y="527"/>
                      </a:lnTo>
                      <a:lnTo>
                        <a:pt x="1080" y="625"/>
                      </a:lnTo>
                      <a:lnTo>
                        <a:pt x="970" y="647"/>
                      </a:lnTo>
                      <a:close/>
                      <a:moveTo>
                        <a:pt x="1094" y="456"/>
                      </a:moveTo>
                      <a:lnTo>
                        <a:pt x="984" y="434"/>
                      </a:lnTo>
                      <a:lnTo>
                        <a:pt x="979" y="422"/>
                      </a:lnTo>
                      <a:lnTo>
                        <a:pt x="975" y="411"/>
                      </a:lnTo>
                      <a:lnTo>
                        <a:pt x="970" y="399"/>
                      </a:lnTo>
                      <a:lnTo>
                        <a:pt x="964" y="387"/>
                      </a:lnTo>
                      <a:lnTo>
                        <a:pt x="1027" y="294"/>
                      </a:lnTo>
                      <a:lnTo>
                        <a:pt x="1030" y="289"/>
                      </a:lnTo>
                      <a:lnTo>
                        <a:pt x="1033" y="283"/>
                      </a:lnTo>
                      <a:lnTo>
                        <a:pt x="1036" y="277"/>
                      </a:lnTo>
                      <a:lnTo>
                        <a:pt x="1037" y="272"/>
                      </a:lnTo>
                      <a:lnTo>
                        <a:pt x="1039" y="259"/>
                      </a:lnTo>
                      <a:lnTo>
                        <a:pt x="1039" y="247"/>
                      </a:lnTo>
                      <a:lnTo>
                        <a:pt x="1037" y="235"/>
                      </a:lnTo>
                      <a:lnTo>
                        <a:pt x="1032" y="223"/>
                      </a:lnTo>
                      <a:lnTo>
                        <a:pt x="1029" y="218"/>
                      </a:lnTo>
                      <a:lnTo>
                        <a:pt x="1026" y="213"/>
                      </a:lnTo>
                      <a:lnTo>
                        <a:pt x="1023" y="208"/>
                      </a:lnTo>
                      <a:lnTo>
                        <a:pt x="1018" y="204"/>
                      </a:lnTo>
                      <a:lnTo>
                        <a:pt x="948" y="134"/>
                      </a:lnTo>
                      <a:lnTo>
                        <a:pt x="943" y="129"/>
                      </a:lnTo>
                      <a:lnTo>
                        <a:pt x="937" y="125"/>
                      </a:lnTo>
                      <a:lnTo>
                        <a:pt x="931" y="122"/>
                      </a:lnTo>
                      <a:lnTo>
                        <a:pt x="925" y="118"/>
                      </a:lnTo>
                      <a:lnTo>
                        <a:pt x="918" y="116"/>
                      </a:lnTo>
                      <a:lnTo>
                        <a:pt x="911" y="114"/>
                      </a:lnTo>
                      <a:lnTo>
                        <a:pt x="905" y="113"/>
                      </a:lnTo>
                      <a:lnTo>
                        <a:pt x="897" y="113"/>
                      </a:lnTo>
                      <a:lnTo>
                        <a:pt x="888" y="114"/>
                      </a:lnTo>
                      <a:lnTo>
                        <a:pt x="877" y="116"/>
                      </a:lnTo>
                      <a:lnTo>
                        <a:pt x="867" y="120"/>
                      </a:lnTo>
                      <a:lnTo>
                        <a:pt x="857" y="125"/>
                      </a:lnTo>
                      <a:lnTo>
                        <a:pt x="765" y="188"/>
                      </a:lnTo>
                      <a:lnTo>
                        <a:pt x="753" y="182"/>
                      </a:lnTo>
                      <a:lnTo>
                        <a:pt x="741" y="177"/>
                      </a:lnTo>
                      <a:lnTo>
                        <a:pt x="730" y="172"/>
                      </a:lnTo>
                      <a:lnTo>
                        <a:pt x="718" y="168"/>
                      </a:lnTo>
                      <a:lnTo>
                        <a:pt x="695" y="58"/>
                      </a:lnTo>
                      <a:lnTo>
                        <a:pt x="694" y="51"/>
                      </a:lnTo>
                      <a:lnTo>
                        <a:pt x="692" y="46"/>
                      </a:lnTo>
                      <a:lnTo>
                        <a:pt x="689" y="40"/>
                      </a:lnTo>
                      <a:lnTo>
                        <a:pt x="687" y="34"/>
                      </a:lnTo>
                      <a:lnTo>
                        <a:pt x="679" y="24"/>
                      </a:lnTo>
                      <a:lnTo>
                        <a:pt x="671" y="16"/>
                      </a:lnTo>
                      <a:lnTo>
                        <a:pt x="661" y="9"/>
                      </a:lnTo>
                      <a:lnTo>
                        <a:pt x="649" y="4"/>
                      </a:lnTo>
                      <a:lnTo>
                        <a:pt x="644" y="3"/>
                      </a:lnTo>
                      <a:lnTo>
                        <a:pt x="637" y="1"/>
                      </a:lnTo>
                      <a:lnTo>
                        <a:pt x="632" y="1"/>
                      </a:lnTo>
                      <a:lnTo>
                        <a:pt x="625" y="0"/>
                      </a:lnTo>
                      <a:lnTo>
                        <a:pt x="527" y="0"/>
                      </a:lnTo>
                      <a:lnTo>
                        <a:pt x="520" y="1"/>
                      </a:lnTo>
                      <a:lnTo>
                        <a:pt x="514" y="1"/>
                      </a:lnTo>
                      <a:lnTo>
                        <a:pt x="509" y="3"/>
                      </a:lnTo>
                      <a:lnTo>
                        <a:pt x="502" y="4"/>
                      </a:lnTo>
                      <a:lnTo>
                        <a:pt x="491" y="9"/>
                      </a:lnTo>
                      <a:lnTo>
                        <a:pt x="482" y="16"/>
                      </a:lnTo>
                      <a:lnTo>
                        <a:pt x="473" y="24"/>
                      </a:lnTo>
                      <a:lnTo>
                        <a:pt x="465" y="34"/>
                      </a:lnTo>
                      <a:lnTo>
                        <a:pt x="462" y="40"/>
                      </a:lnTo>
                      <a:lnTo>
                        <a:pt x="460" y="46"/>
                      </a:lnTo>
                      <a:lnTo>
                        <a:pt x="458" y="51"/>
                      </a:lnTo>
                      <a:lnTo>
                        <a:pt x="457" y="58"/>
                      </a:lnTo>
                      <a:lnTo>
                        <a:pt x="434" y="168"/>
                      </a:lnTo>
                      <a:lnTo>
                        <a:pt x="422" y="172"/>
                      </a:lnTo>
                      <a:lnTo>
                        <a:pt x="410" y="177"/>
                      </a:lnTo>
                      <a:lnTo>
                        <a:pt x="400" y="182"/>
                      </a:lnTo>
                      <a:lnTo>
                        <a:pt x="388" y="188"/>
                      </a:lnTo>
                      <a:lnTo>
                        <a:pt x="295" y="125"/>
                      </a:lnTo>
                      <a:lnTo>
                        <a:pt x="285" y="120"/>
                      </a:lnTo>
                      <a:lnTo>
                        <a:pt x="275" y="116"/>
                      </a:lnTo>
                      <a:lnTo>
                        <a:pt x="265" y="114"/>
                      </a:lnTo>
                      <a:lnTo>
                        <a:pt x="255" y="113"/>
                      </a:lnTo>
                      <a:lnTo>
                        <a:pt x="247" y="113"/>
                      </a:lnTo>
                      <a:lnTo>
                        <a:pt x="241" y="114"/>
                      </a:lnTo>
                      <a:lnTo>
                        <a:pt x="233" y="116"/>
                      </a:lnTo>
                      <a:lnTo>
                        <a:pt x="227" y="118"/>
                      </a:lnTo>
                      <a:lnTo>
                        <a:pt x="220" y="122"/>
                      </a:lnTo>
                      <a:lnTo>
                        <a:pt x="215" y="125"/>
                      </a:lnTo>
                      <a:lnTo>
                        <a:pt x="208" y="129"/>
                      </a:lnTo>
                      <a:lnTo>
                        <a:pt x="203" y="134"/>
                      </a:lnTo>
                      <a:lnTo>
                        <a:pt x="134" y="204"/>
                      </a:lnTo>
                      <a:lnTo>
                        <a:pt x="130" y="208"/>
                      </a:lnTo>
                      <a:lnTo>
                        <a:pt x="126" y="213"/>
                      </a:lnTo>
                      <a:lnTo>
                        <a:pt x="123" y="218"/>
                      </a:lnTo>
                      <a:lnTo>
                        <a:pt x="120" y="223"/>
                      </a:lnTo>
                      <a:lnTo>
                        <a:pt x="115" y="235"/>
                      </a:lnTo>
                      <a:lnTo>
                        <a:pt x="113" y="247"/>
                      </a:lnTo>
                      <a:lnTo>
                        <a:pt x="113" y="259"/>
                      </a:lnTo>
                      <a:lnTo>
                        <a:pt x="115" y="272"/>
                      </a:lnTo>
                      <a:lnTo>
                        <a:pt x="117" y="277"/>
                      </a:lnTo>
                      <a:lnTo>
                        <a:pt x="119" y="283"/>
                      </a:lnTo>
                      <a:lnTo>
                        <a:pt x="122" y="289"/>
                      </a:lnTo>
                      <a:lnTo>
                        <a:pt x="125" y="294"/>
                      </a:lnTo>
                      <a:lnTo>
                        <a:pt x="188" y="387"/>
                      </a:lnTo>
                      <a:lnTo>
                        <a:pt x="182" y="399"/>
                      </a:lnTo>
                      <a:lnTo>
                        <a:pt x="177" y="411"/>
                      </a:lnTo>
                      <a:lnTo>
                        <a:pt x="173" y="422"/>
                      </a:lnTo>
                      <a:lnTo>
                        <a:pt x="168" y="434"/>
                      </a:lnTo>
                      <a:lnTo>
                        <a:pt x="58" y="456"/>
                      </a:lnTo>
                      <a:lnTo>
                        <a:pt x="52" y="458"/>
                      </a:lnTo>
                      <a:lnTo>
                        <a:pt x="45" y="460"/>
                      </a:lnTo>
                      <a:lnTo>
                        <a:pt x="40" y="463"/>
                      </a:lnTo>
                      <a:lnTo>
                        <a:pt x="34" y="465"/>
                      </a:lnTo>
                      <a:lnTo>
                        <a:pt x="25" y="473"/>
                      </a:lnTo>
                      <a:lnTo>
                        <a:pt x="16" y="481"/>
                      </a:lnTo>
                      <a:lnTo>
                        <a:pt x="10" y="491"/>
                      </a:lnTo>
                      <a:lnTo>
                        <a:pt x="4" y="503"/>
                      </a:lnTo>
                      <a:lnTo>
                        <a:pt x="2" y="508"/>
                      </a:lnTo>
                      <a:lnTo>
                        <a:pt x="1" y="515"/>
                      </a:lnTo>
                      <a:lnTo>
                        <a:pt x="0" y="520"/>
                      </a:lnTo>
                      <a:lnTo>
                        <a:pt x="0" y="527"/>
                      </a:lnTo>
                      <a:lnTo>
                        <a:pt x="0" y="625"/>
                      </a:lnTo>
                      <a:lnTo>
                        <a:pt x="0" y="631"/>
                      </a:lnTo>
                      <a:lnTo>
                        <a:pt x="1" y="638"/>
                      </a:lnTo>
                      <a:lnTo>
                        <a:pt x="2" y="643"/>
                      </a:lnTo>
                      <a:lnTo>
                        <a:pt x="4" y="650"/>
                      </a:lnTo>
                      <a:lnTo>
                        <a:pt x="10" y="661"/>
                      </a:lnTo>
                      <a:lnTo>
                        <a:pt x="16" y="670"/>
                      </a:lnTo>
                      <a:lnTo>
                        <a:pt x="25" y="679"/>
                      </a:lnTo>
                      <a:lnTo>
                        <a:pt x="34" y="687"/>
                      </a:lnTo>
                      <a:lnTo>
                        <a:pt x="40" y="690"/>
                      </a:lnTo>
                      <a:lnTo>
                        <a:pt x="45" y="692"/>
                      </a:lnTo>
                      <a:lnTo>
                        <a:pt x="52" y="694"/>
                      </a:lnTo>
                      <a:lnTo>
                        <a:pt x="58" y="695"/>
                      </a:lnTo>
                      <a:lnTo>
                        <a:pt x="168" y="718"/>
                      </a:lnTo>
                      <a:lnTo>
                        <a:pt x="173" y="730"/>
                      </a:lnTo>
                      <a:lnTo>
                        <a:pt x="177" y="742"/>
                      </a:lnTo>
                      <a:lnTo>
                        <a:pt x="182" y="752"/>
                      </a:lnTo>
                      <a:lnTo>
                        <a:pt x="188" y="764"/>
                      </a:lnTo>
                      <a:lnTo>
                        <a:pt x="125" y="858"/>
                      </a:lnTo>
                      <a:lnTo>
                        <a:pt x="122" y="864"/>
                      </a:lnTo>
                      <a:lnTo>
                        <a:pt x="119" y="869"/>
                      </a:lnTo>
                      <a:lnTo>
                        <a:pt x="117" y="874"/>
                      </a:lnTo>
                      <a:lnTo>
                        <a:pt x="115" y="881"/>
                      </a:lnTo>
                      <a:lnTo>
                        <a:pt x="113" y="893"/>
                      </a:lnTo>
                      <a:lnTo>
                        <a:pt x="113" y="905"/>
                      </a:lnTo>
                      <a:lnTo>
                        <a:pt x="115" y="917"/>
                      </a:lnTo>
                      <a:lnTo>
                        <a:pt x="120" y="928"/>
                      </a:lnTo>
                      <a:lnTo>
                        <a:pt x="123" y="934"/>
                      </a:lnTo>
                      <a:lnTo>
                        <a:pt x="126" y="939"/>
                      </a:lnTo>
                      <a:lnTo>
                        <a:pt x="130" y="944"/>
                      </a:lnTo>
                      <a:lnTo>
                        <a:pt x="134" y="949"/>
                      </a:lnTo>
                      <a:lnTo>
                        <a:pt x="203" y="1018"/>
                      </a:lnTo>
                      <a:lnTo>
                        <a:pt x="208" y="1022"/>
                      </a:lnTo>
                      <a:lnTo>
                        <a:pt x="215" y="1027"/>
                      </a:lnTo>
                      <a:lnTo>
                        <a:pt x="220" y="1031"/>
                      </a:lnTo>
                      <a:lnTo>
                        <a:pt x="227" y="1033"/>
                      </a:lnTo>
                      <a:lnTo>
                        <a:pt x="233" y="1036"/>
                      </a:lnTo>
                      <a:lnTo>
                        <a:pt x="241" y="1038"/>
                      </a:lnTo>
                      <a:lnTo>
                        <a:pt x="247" y="1039"/>
                      </a:lnTo>
                      <a:lnTo>
                        <a:pt x="255" y="1039"/>
                      </a:lnTo>
                      <a:lnTo>
                        <a:pt x="265" y="1039"/>
                      </a:lnTo>
                      <a:lnTo>
                        <a:pt x="275" y="1036"/>
                      </a:lnTo>
                      <a:lnTo>
                        <a:pt x="285" y="1032"/>
                      </a:lnTo>
                      <a:lnTo>
                        <a:pt x="295" y="1027"/>
                      </a:lnTo>
                      <a:lnTo>
                        <a:pt x="388" y="964"/>
                      </a:lnTo>
                      <a:lnTo>
                        <a:pt x="400" y="969"/>
                      </a:lnTo>
                      <a:lnTo>
                        <a:pt x="410" y="975"/>
                      </a:lnTo>
                      <a:lnTo>
                        <a:pt x="422" y="979"/>
                      </a:lnTo>
                      <a:lnTo>
                        <a:pt x="434" y="984"/>
                      </a:lnTo>
                      <a:lnTo>
                        <a:pt x="457" y="1094"/>
                      </a:lnTo>
                      <a:lnTo>
                        <a:pt x="458" y="1100"/>
                      </a:lnTo>
                      <a:lnTo>
                        <a:pt x="460" y="1107"/>
                      </a:lnTo>
                      <a:lnTo>
                        <a:pt x="462" y="1112"/>
                      </a:lnTo>
                      <a:lnTo>
                        <a:pt x="465" y="1117"/>
                      </a:lnTo>
                      <a:lnTo>
                        <a:pt x="473" y="1127"/>
                      </a:lnTo>
                      <a:lnTo>
                        <a:pt x="482" y="1136"/>
                      </a:lnTo>
                      <a:lnTo>
                        <a:pt x="491" y="1142"/>
                      </a:lnTo>
                      <a:lnTo>
                        <a:pt x="502" y="1148"/>
                      </a:lnTo>
                      <a:lnTo>
                        <a:pt x="509" y="1150"/>
                      </a:lnTo>
                      <a:lnTo>
                        <a:pt x="514" y="1151"/>
                      </a:lnTo>
                      <a:lnTo>
                        <a:pt x="520" y="1152"/>
                      </a:lnTo>
                      <a:lnTo>
                        <a:pt x="527" y="1152"/>
                      </a:lnTo>
                      <a:lnTo>
                        <a:pt x="625" y="1152"/>
                      </a:lnTo>
                      <a:lnTo>
                        <a:pt x="632" y="1152"/>
                      </a:lnTo>
                      <a:lnTo>
                        <a:pt x="637" y="1151"/>
                      </a:lnTo>
                      <a:lnTo>
                        <a:pt x="644" y="1150"/>
                      </a:lnTo>
                      <a:lnTo>
                        <a:pt x="649" y="1148"/>
                      </a:lnTo>
                      <a:lnTo>
                        <a:pt x="661" y="1142"/>
                      </a:lnTo>
                      <a:lnTo>
                        <a:pt x="671" y="1136"/>
                      </a:lnTo>
                      <a:lnTo>
                        <a:pt x="679" y="1127"/>
                      </a:lnTo>
                      <a:lnTo>
                        <a:pt x="687" y="1117"/>
                      </a:lnTo>
                      <a:lnTo>
                        <a:pt x="689" y="1112"/>
                      </a:lnTo>
                      <a:lnTo>
                        <a:pt x="692" y="1107"/>
                      </a:lnTo>
                      <a:lnTo>
                        <a:pt x="694" y="1100"/>
                      </a:lnTo>
                      <a:lnTo>
                        <a:pt x="695" y="1094"/>
                      </a:lnTo>
                      <a:lnTo>
                        <a:pt x="718" y="984"/>
                      </a:lnTo>
                      <a:lnTo>
                        <a:pt x="730" y="979"/>
                      </a:lnTo>
                      <a:lnTo>
                        <a:pt x="741" y="975"/>
                      </a:lnTo>
                      <a:lnTo>
                        <a:pt x="753" y="969"/>
                      </a:lnTo>
                      <a:lnTo>
                        <a:pt x="765" y="964"/>
                      </a:lnTo>
                      <a:lnTo>
                        <a:pt x="857" y="1027"/>
                      </a:lnTo>
                      <a:lnTo>
                        <a:pt x="867" y="1032"/>
                      </a:lnTo>
                      <a:lnTo>
                        <a:pt x="877" y="1036"/>
                      </a:lnTo>
                      <a:lnTo>
                        <a:pt x="888" y="1039"/>
                      </a:lnTo>
                      <a:lnTo>
                        <a:pt x="897" y="1039"/>
                      </a:lnTo>
                      <a:lnTo>
                        <a:pt x="905" y="1039"/>
                      </a:lnTo>
                      <a:lnTo>
                        <a:pt x="911" y="1038"/>
                      </a:lnTo>
                      <a:lnTo>
                        <a:pt x="918" y="1036"/>
                      </a:lnTo>
                      <a:lnTo>
                        <a:pt x="925" y="1033"/>
                      </a:lnTo>
                      <a:lnTo>
                        <a:pt x="931" y="1031"/>
                      </a:lnTo>
                      <a:lnTo>
                        <a:pt x="937" y="1027"/>
                      </a:lnTo>
                      <a:lnTo>
                        <a:pt x="943" y="1022"/>
                      </a:lnTo>
                      <a:lnTo>
                        <a:pt x="948" y="1018"/>
                      </a:lnTo>
                      <a:lnTo>
                        <a:pt x="1018" y="949"/>
                      </a:lnTo>
                      <a:lnTo>
                        <a:pt x="1023" y="944"/>
                      </a:lnTo>
                      <a:lnTo>
                        <a:pt x="1026" y="939"/>
                      </a:lnTo>
                      <a:lnTo>
                        <a:pt x="1029" y="934"/>
                      </a:lnTo>
                      <a:lnTo>
                        <a:pt x="1032" y="928"/>
                      </a:lnTo>
                      <a:lnTo>
                        <a:pt x="1037" y="917"/>
                      </a:lnTo>
                      <a:lnTo>
                        <a:pt x="1039" y="905"/>
                      </a:lnTo>
                      <a:lnTo>
                        <a:pt x="1039" y="893"/>
                      </a:lnTo>
                      <a:lnTo>
                        <a:pt x="1037" y="881"/>
                      </a:lnTo>
                      <a:lnTo>
                        <a:pt x="1036" y="874"/>
                      </a:lnTo>
                      <a:lnTo>
                        <a:pt x="1033" y="869"/>
                      </a:lnTo>
                      <a:lnTo>
                        <a:pt x="1030" y="864"/>
                      </a:lnTo>
                      <a:lnTo>
                        <a:pt x="1027" y="858"/>
                      </a:lnTo>
                      <a:lnTo>
                        <a:pt x="964" y="764"/>
                      </a:lnTo>
                      <a:lnTo>
                        <a:pt x="970" y="752"/>
                      </a:lnTo>
                      <a:lnTo>
                        <a:pt x="975" y="742"/>
                      </a:lnTo>
                      <a:lnTo>
                        <a:pt x="979" y="730"/>
                      </a:lnTo>
                      <a:lnTo>
                        <a:pt x="984" y="718"/>
                      </a:lnTo>
                      <a:lnTo>
                        <a:pt x="1094" y="695"/>
                      </a:lnTo>
                      <a:lnTo>
                        <a:pt x="1100" y="694"/>
                      </a:lnTo>
                      <a:lnTo>
                        <a:pt x="1106" y="692"/>
                      </a:lnTo>
                      <a:lnTo>
                        <a:pt x="1112" y="690"/>
                      </a:lnTo>
                      <a:lnTo>
                        <a:pt x="1118" y="687"/>
                      </a:lnTo>
                      <a:lnTo>
                        <a:pt x="1127" y="679"/>
                      </a:lnTo>
                      <a:lnTo>
                        <a:pt x="1136" y="670"/>
                      </a:lnTo>
                      <a:lnTo>
                        <a:pt x="1143" y="661"/>
                      </a:lnTo>
                      <a:lnTo>
                        <a:pt x="1148" y="650"/>
                      </a:lnTo>
                      <a:lnTo>
                        <a:pt x="1149" y="643"/>
                      </a:lnTo>
                      <a:lnTo>
                        <a:pt x="1151" y="638"/>
                      </a:lnTo>
                      <a:lnTo>
                        <a:pt x="1151" y="631"/>
                      </a:lnTo>
                      <a:lnTo>
                        <a:pt x="1152" y="625"/>
                      </a:lnTo>
                      <a:lnTo>
                        <a:pt x="1152" y="527"/>
                      </a:lnTo>
                      <a:lnTo>
                        <a:pt x="1151" y="520"/>
                      </a:lnTo>
                      <a:lnTo>
                        <a:pt x="1151" y="515"/>
                      </a:lnTo>
                      <a:lnTo>
                        <a:pt x="1149" y="508"/>
                      </a:lnTo>
                      <a:lnTo>
                        <a:pt x="1148" y="503"/>
                      </a:lnTo>
                      <a:lnTo>
                        <a:pt x="1143" y="491"/>
                      </a:lnTo>
                      <a:lnTo>
                        <a:pt x="1136" y="481"/>
                      </a:lnTo>
                      <a:lnTo>
                        <a:pt x="1127" y="473"/>
                      </a:lnTo>
                      <a:lnTo>
                        <a:pt x="1118" y="465"/>
                      </a:lnTo>
                      <a:lnTo>
                        <a:pt x="1112" y="463"/>
                      </a:lnTo>
                      <a:lnTo>
                        <a:pt x="1106" y="460"/>
                      </a:lnTo>
                      <a:lnTo>
                        <a:pt x="1100" y="458"/>
                      </a:lnTo>
                      <a:lnTo>
                        <a:pt x="1094" y="4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125"/>
                <p:cNvSpPr>
                  <a:spLocks noEditPoints="1"/>
                </p:cNvSpPr>
                <p:nvPr/>
              </p:nvSpPr>
              <p:spPr bwMode="auto">
                <a:xfrm>
                  <a:off x="4691856" y="2882503"/>
                  <a:ext cx="200025" cy="200025"/>
                </a:xfrm>
                <a:custGeom>
                  <a:avLst/>
                  <a:gdLst>
                    <a:gd name="T0" fmla="*/ 218 w 504"/>
                    <a:gd name="T1" fmla="*/ 469 h 504"/>
                    <a:gd name="T2" fmla="*/ 147 w 504"/>
                    <a:gd name="T3" fmla="*/ 446 h 504"/>
                    <a:gd name="T4" fmla="*/ 82 w 504"/>
                    <a:gd name="T5" fmla="*/ 392 h 504"/>
                    <a:gd name="T6" fmla="*/ 41 w 504"/>
                    <a:gd name="T7" fmla="*/ 317 h 504"/>
                    <a:gd name="T8" fmla="*/ 32 w 504"/>
                    <a:gd name="T9" fmla="*/ 263 h 504"/>
                    <a:gd name="T10" fmla="*/ 34 w 504"/>
                    <a:gd name="T11" fmla="*/ 219 h 504"/>
                    <a:gd name="T12" fmla="*/ 58 w 504"/>
                    <a:gd name="T13" fmla="*/ 147 h 504"/>
                    <a:gd name="T14" fmla="*/ 112 w 504"/>
                    <a:gd name="T15" fmla="*/ 82 h 504"/>
                    <a:gd name="T16" fmla="*/ 187 w 504"/>
                    <a:gd name="T17" fmla="*/ 42 h 504"/>
                    <a:gd name="T18" fmla="*/ 241 w 504"/>
                    <a:gd name="T19" fmla="*/ 32 h 504"/>
                    <a:gd name="T20" fmla="*/ 286 w 504"/>
                    <a:gd name="T21" fmla="*/ 34 h 504"/>
                    <a:gd name="T22" fmla="*/ 357 w 504"/>
                    <a:gd name="T23" fmla="*/ 58 h 504"/>
                    <a:gd name="T24" fmla="*/ 422 w 504"/>
                    <a:gd name="T25" fmla="*/ 112 h 504"/>
                    <a:gd name="T26" fmla="*/ 462 w 504"/>
                    <a:gd name="T27" fmla="*/ 186 h 504"/>
                    <a:gd name="T28" fmla="*/ 472 w 504"/>
                    <a:gd name="T29" fmla="*/ 240 h 504"/>
                    <a:gd name="T30" fmla="*/ 470 w 504"/>
                    <a:gd name="T31" fmla="*/ 286 h 504"/>
                    <a:gd name="T32" fmla="*/ 446 w 504"/>
                    <a:gd name="T33" fmla="*/ 357 h 504"/>
                    <a:gd name="T34" fmla="*/ 392 w 504"/>
                    <a:gd name="T35" fmla="*/ 422 h 504"/>
                    <a:gd name="T36" fmla="*/ 317 w 504"/>
                    <a:gd name="T37" fmla="*/ 463 h 504"/>
                    <a:gd name="T38" fmla="*/ 263 w 504"/>
                    <a:gd name="T39" fmla="*/ 473 h 504"/>
                    <a:gd name="T40" fmla="*/ 239 w 504"/>
                    <a:gd name="T41" fmla="*/ 1 h 504"/>
                    <a:gd name="T42" fmla="*/ 189 w 504"/>
                    <a:gd name="T43" fmla="*/ 8 h 504"/>
                    <a:gd name="T44" fmla="*/ 142 w 504"/>
                    <a:gd name="T45" fmla="*/ 24 h 504"/>
                    <a:gd name="T46" fmla="*/ 101 w 504"/>
                    <a:gd name="T47" fmla="*/ 50 h 504"/>
                    <a:gd name="T48" fmla="*/ 66 w 504"/>
                    <a:gd name="T49" fmla="*/ 83 h 504"/>
                    <a:gd name="T50" fmla="*/ 37 w 504"/>
                    <a:gd name="T51" fmla="*/ 122 h 504"/>
                    <a:gd name="T52" fmla="*/ 15 w 504"/>
                    <a:gd name="T53" fmla="*/ 165 h 504"/>
                    <a:gd name="T54" fmla="*/ 3 w 504"/>
                    <a:gd name="T55" fmla="*/ 213 h 504"/>
                    <a:gd name="T56" fmla="*/ 0 w 504"/>
                    <a:gd name="T57" fmla="*/ 265 h 504"/>
                    <a:gd name="T58" fmla="*/ 7 w 504"/>
                    <a:gd name="T59" fmla="*/ 315 h 504"/>
                    <a:gd name="T60" fmla="*/ 25 w 504"/>
                    <a:gd name="T61" fmla="*/ 361 h 504"/>
                    <a:gd name="T62" fmla="*/ 50 w 504"/>
                    <a:gd name="T63" fmla="*/ 402 h 504"/>
                    <a:gd name="T64" fmla="*/ 83 w 504"/>
                    <a:gd name="T65" fmla="*/ 438 h 504"/>
                    <a:gd name="T66" fmla="*/ 121 w 504"/>
                    <a:gd name="T67" fmla="*/ 467 h 504"/>
                    <a:gd name="T68" fmla="*/ 165 w 504"/>
                    <a:gd name="T69" fmla="*/ 489 h 504"/>
                    <a:gd name="T70" fmla="*/ 214 w 504"/>
                    <a:gd name="T71" fmla="*/ 501 h 504"/>
                    <a:gd name="T72" fmla="*/ 265 w 504"/>
                    <a:gd name="T73" fmla="*/ 504 h 504"/>
                    <a:gd name="T74" fmla="*/ 315 w 504"/>
                    <a:gd name="T75" fmla="*/ 496 h 504"/>
                    <a:gd name="T76" fmla="*/ 362 w 504"/>
                    <a:gd name="T77" fmla="*/ 479 h 504"/>
                    <a:gd name="T78" fmla="*/ 403 w 504"/>
                    <a:gd name="T79" fmla="*/ 454 h 504"/>
                    <a:gd name="T80" fmla="*/ 438 w 504"/>
                    <a:gd name="T81" fmla="*/ 421 h 504"/>
                    <a:gd name="T82" fmla="*/ 468 w 504"/>
                    <a:gd name="T83" fmla="*/ 383 h 504"/>
                    <a:gd name="T84" fmla="*/ 489 w 504"/>
                    <a:gd name="T85" fmla="*/ 339 h 504"/>
                    <a:gd name="T86" fmla="*/ 501 w 504"/>
                    <a:gd name="T87" fmla="*/ 290 h 504"/>
                    <a:gd name="T88" fmla="*/ 503 w 504"/>
                    <a:gd name="T89" fmla="*/ 239 h 504"/>
                    <a:gd name="T90" fmla="*/ 496 w 504"/>
                    <a:gd name="T91" fmla="*/ 189 h 504"/>
                    <a:gd name="T92" fmla="*/ 479 w 504"/>
                    <a:gd name="T93" fmla="*/ 142 h 504"/>
                    <a:gd name="T94" fmla="*/ 454 w 504"/>
                    <a:gd name="T95" fmla="*/ 101 h 504"/>
                    <a:gd name="T96" fmla="*/ 421 w 504"/>
                    <a:gd name="T97" fmla="*/ 66 h 504"/>
                    <a:gd name="T98" fmla="*/ 382 w 504"/>
                    <a:gd name="T99" fmla="*/ 36 h 504"/>
                    <a:gd name="T100" fmla="*/ 339 w 504"/>
                    <a:gd name="T101" fmla="*/ 15 h 504"/>
                    <a:gd name="T102" fmla="*/ 290 w 504"/>
                    <a:gd name="T103" fmla="*/ 3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04" h="504">
                      <a:moveTo>
                        <a:pt x="252" y="473"/>
                      </a:moveTo>
                      <a:lnTo>
                        <a:pt x="241" y="473"/>
                      </a:lnTo>
                      <a:lnTo>
                        <a:pt x="230" y="472"/>
                      </a:lnTo>
                      <a:lnTo>
                        <a:pt x="218" y="469"/>
                      </a:lnTo>
                      <a:lnTo>
                        <a:pt x="207" y="468"/>
                      </a:lnTo>
                      <a:lnTo>
                        <a:pt x="187" y="463"/>
                      </a:lnTo>
                      <a:lnTo>
                        <a:pt x="166" y="455"/>
                      </a:lnTo>
                      <a:lnTo>
                        <a:pt x="147" y="446"/>
                      </a:lnTo>
                      <a:lnTo>
                        <a:pt x="128" y="435"/>
                      </a:lnTo>
                      <a:lnTo>
                        <a:pt x="112" y="422"/>
                      </a:lnTo>
                      <a:lnTo>
                        <a:pt x="96" y="408"/>
                      </a:lnTo>
                      <a:lnTo>
                        <a:pt x="82" y="392"/>
                      </a:lnTo>
                      <a:lnTo>
                        <a:pt x="69" y="375"/>
                      </a:lnTo>
                      <a:lnTo>
                        <a:pt x="58" y="357"/>
                      </a:lnTo>
                      <a:lnTo>
                        <a:pt x="49" y="338"/>
                      </a:lnTo>
                      <a:lnTo>
                        <a:pt x="41" y="317"/>
                      </a:lnTo>
                      <a:lnTo>
                        <a:pt x="36" y="297"/>
                      </a:lnTo>
                      <a:lnTo>
                        <a:pt x="34" y="286"/>
                      </a:lnTo>
                      <a:lnTo>
                        <a:pt x="32" y="274"/>
                      </a:lnTo>
                      <a:lnTo>
                        <a:pt x="32" y="263"/>
                      </a:lnTo>
                      <a:lnTo>
                        <a:pt x="31" y="252"/>
                      </a:lnTo>
                      <a:lnTo>
                        <a:pt x="32" y="240"/>
                      </a:lnTo>
                      <a:lnTo>
                        <a:pt x="32" y="230"/>
                      </a:lnTo>
                      <a:lnTo>
                        <a:pt x="34" y="219"/>
                      </a:lnTo>
                      <a:lnTo>
                        <a:pt x="36" y="207"/>
                      </a:lnTo>
                      <a:lnTo>
                        <a:pt x="41" y="186"/>
                      </a:lnTo>
                      <a:lnTo>
                        <a:pt x="49" y="166"/>
                      </a:lnTo>
                      <a:lnTo>
                        <a:pt x="58" y="147"/>
                      </a:lnTo>
                      <a:lnTo>
                        <a:pt x="69" y="128"/>
                      </a:lnTo>
                      <a:lnTo>
                        <a:pt x="82" y="112"/>
                      </a:lnTo>
                      <a:lnTo>
                        <a:pt x="96" y="96"/>
                      </a:lnTo>
                      <a:lnTo>
                        <a:pt x="112" y="82"/>
                      </a:lnTo>
                      <a:lnTo>
                        <a:pt x="128" y="69"/>
                      </a:lnTo>
                      <a:lnTo>
                        <a:pt x="147" y="58"/>
                      </a:lnTo>
                      <a:lnTo>
                        <a:pt x="166" y="49"/>
                      </a:lnTo>
                      <a:lnTo>
                        <a:pt x="187" y="42"/>
                      </a:lnTo>
                      <a:lnTo>
                        <a:pt x="207" y="36"/>
                      </a:lnTo>
                      <a:lnTo>
                        <a:pt x="218" y="34"/>
                      </a:lnTo>
                      <a:lnTo>
                        <a:pt x="230" y="33"/>
                      </a:lnTo>
                      <a:lnTo>
                        <a:pt x="241" y="32"/>
                      </a:lnTo>
                      <a:lnTo>
                        <a:pt x="252" y="31"/>
                      </a:lnTo>
                      <a:lnTo>
                        <a:pt x="263" y="32"/>
                      </a:lnTo>
                      <a:lnTo>
                        <a:pt x="274" y="33"/>
                      </a:lnTo>
                      <a:lnTo>
                        <a:pt x="286" y="34"/>
                      </a:lnTo>
                      <a:lnTo>
                        <a:pt x="297" y="36"/>
                      </a:lnTo>
                      <a:lnTo>
                        <a:pt x="317" y="42"/>
                      </a:lnTo>
                      <a:lnTo>
                        <a:pt x="338" y="49"/>
                      </a:lnTo>
                      <a:lnTo>
                        <a:pt x="357" y="58"/>
                      </a:lnTo>
                      <a:lnTo>
                        <a:pt x="376" y="69"/>
                      </a:lnTo>
                      <a:lnTo>
                        <a:pt x="392" y="82"/>
                      </a:lnTo>
                      <a:lnTo>
                        <a:pt x="408" y="96"/>
                      </a:lnTo>
                      <a:lnTo>
                        <a:pt x="422" y="112"/>
                      </a:lnTo>
                      <a:lnTo>
                        <a:pt x="435" y="128"/>
                      </a:lnTo>
                      <a:lnTo>
                        <a:pt x="446" y="147"/>
                      </a:lnTo>
                      <a:lnTo>
                        <a:pt x="456" y="166"/>
                      </a:lnTo>
                      <a:lnTo>
                        <a:pt x="462" y="186"/>
                      </a:lnTo>
                      <a:lnTo>
                        <a:pt x="468" y="207"/>
                      </a:lnTo>
                      <a:lnTo>
                        <a:pt x="470" y="219"/>
                      </a:lnTo>
                      <a:lnTo>
                        <a:pt x="472" y="230"/>
                      </a:lnTo>
                      <a:lnTo>
                        <a:pt x="472" y="240"/>
                      </a:lnTo>
                      <a:lnTo>
                        <a:pt x="473" y="252"/>
                      </a:lnTo>
                      <a:lnTo>
                        <a:pt x="472" y="263"/>
                      </a:lnTo>
                      <a:lnTo>
                        <a:pt x="472" y="274"/>
                      </a:lnTo>
                      <a:lnTo>
                        <a:pt x="470" y="286"/>
                      </a:lnTo>
                      <a:lnTo>
                        <a:pt x="468" y="297"/>
                      </a:lnTo>
                      <a:lnTo>
                        <a:pt x="462" y="317"/>
                      </a:lnTo>
                      <a:lnTo>
                        <a:pt x="456" y="338"/>
                      </a:lnTo>
                      <a:lnTo>
                        <a:pt x="446" y="357"/>
                      </a:lnTo>
                      <a:lnTo>
                        <a:pt x="435" y="375"/>
                      </a:lnTo>
                      <a:lnTo>
                        <a:pt x="422" y="392"/>
                      </a:lnTo>
                      <a:lnTo>
                        <a:pt x="408" y="408"/>
                      </a:lnTo>
                      <a:lnTo>
                        <a:pt x="392" y="422"/>
                      </a:lnTo>
                      <a:lnTo>
                        <a:pt x="376" y="435"/>
                      </a:lnTo>
                      <a:lnTo>
                        <a:pt x="357" y="446"/>
                      </a:lnTo>
                      <a:lnTo>
                        <a:pt x="338" y="455"/>
                      </a:lnTo>
                      <a:lnTo>
                        <a:pt x="317" y="463"/>
                      </a:lnTo>
                      <a:lnTo>
                        <a:pt x="297" y="468"/>
                      </a:lnTo>
                      <a:lnTo>
                        <a:pt x="286" y="469"/>
                      </a:lnTo>
                      <a:lnTo>
                        <a:pt x="274" y="472"/>
                      </a:lnTo>
                      <a:lnTo>
                        <a:pt x="263" y="473"/>
                      </a:lnTo>
                      <a:lnTo>
                        <a:pt x="252" y="473"/>
                      </a:lnTo>
                      <a:lnTo>
                        <a:pt x="252" y="473"/>
                      </a:lnTo>
                      <a:close/>
                      <a:moveTo>
                        <a:pt x="252" y="0"/>
                      </a:moveTo>
                      <a:lnTo>
                        <a:pt x="239" y="1"/>
                      </a:lnTo>
                      <a:lnTo>
                        <a:pt x="227" y="1"/>
                      </a:lnTo>
                      <a:lnTo>
                        <a:pt x="214" y="3"/>
                      </a:lnTo>
                      <a:lnTo>
                        <a:pt x="201" y="5"/>
                      </a:lnTo>
                      <a:lnTo>
                        <a:pt x="189" y="8"/>
                      </a:lnTo>
                      <a:lnTo>
                        <a:pt x="177" y="12"/>
                      </a:lnTo>
                      <a:lnTo>
                        <a:pt x="165" y="15"/>
                      </a:lnTo>
                      <a:lnTo>
                        <a:pt x="154" y="20"/>
                      </a:lnTo>
                      <a:lnTo>
                        <a:pt x="142" y="24"/>
                      </a:lnTo>
                      <a:lnTo>
                        <a:pt x="132" y="30"/>
                      </a:lnTo>
                      <a:lnTo>
                        <a:pt x="121" y="36"/>
                      </a:lnTo>
                      <a:lnTo>
                        <a:pt x="111" y="43"/>
                      </a:lnTo>
                      <a:lnTo>
                        <a:pt x="101" y="50"/>
                      </a:lnTo>
                      <a:lnTo>
                        <a:pt x="92" y="58"/>
                      </a:lnTo>
                      <a:lnTo>
                        <a:pt x="83" y="66"/>
                      </a:lnTo>
                      <a:lnTo>
                        <a:pt x="73" y="74"/>
                      </a:lnTo>
                      <a:lnTo>
                        <a:pt x="66" y="83"/>
                      </a:lnTo>
                      <a:lnTo>
                        <a:pt x="57" y="91"/>
                      </a:lnTo>
                      <a:lnTo>
                        <a:pt x="50" y="101"/>
                      </a:lnTo>
                      <a:lnTo>
                        <a:pt x="43" y="111"/>
                      </a:lnTo>
                      <a:lnTo>
                        <a:pt x="37" y="122"/>
                      </a:lnTo>
                      <a:lnTo>
                        <a:pt x="30" y="131"/>
                      </a:lnTo>
                      <a:lnTo>
                        <a:pt x="25" y="142"/>
                      </a:lnTo>
                      <a:lnTo>
                        <a:pt x="19" y="154"/>
                      </a:lnTo>
                      <a:lnTo>
                        <a:pt x="15" y="165"/>
                      </a:lnTo>
                      <a:lnTo>
                        <a:pt x="12" y="177"/>
                      </a:lnTo>
                      <a:lnTo>
                        <a:pt x="7" y="189"/>
                      </a:lnTo>
                      <a:lnTo>
                        <a:pt x="5" y="202"/>
                      </a:lnTo>
                      <a:lnTo>
                        <a:pt x="3" y="213"/>
                      </a:lnTo>
                      <a:lnTo>
                        <a:pt x="1" y="226"/>
                      </a:lnTo>
                      <a:lnTo>
                        <a:pt x="0" y="239"/>
                      </a:lnTo>
                      <a:lnTo>
                        <a:pt x="0" y="252"/>
                      </a:lnTo>
                      <a:lnTo>
                        <a:pt x="0" y="265"/>
                      </a:lnTo>
                      <a:lnTo>
                        <a:pt x="1" y="277"/>
                      </a:lnTo>
                      <a:lnTo>
                        <a:pt x="3" y="290"/>
                      </a:lnTo>
                      <a:lnTo>
                        <a:pt x="5" y="303"/>
                      </a:lnTo>
                      <a:lnTo>
                        <a:pt x="7" y="315"/>
                      </a:lnTo>
                      <a:lnTo>
                        <a:pt x="12" y="327"/>
                      </a:lnTo>
                      <a:lnTo>
                        <a:pt x="15" y="339"/>
                      </a:lnTo>
                      <a:lnTo>
                        <a:pt x="19" y="350"/>
                      </a:lnTo>
                      <a:lnTo>
                        <a:pt x="25" y="361"/>
                      </a:lnTo>
                      <a:lnTo>
                        <a:pt x="30" y="372"/>
                      </a:lnTo>
                      <a:lnTo>
                        <a:pt x="37" y="383"/>
                      </a:lnTo>
                      <a:lnTo>
                        <a:pt x="43" y="393"/>
                      </a:lnTo>
                      <a:lnTo>
                        <a:pt x="50" y="402"/>
                      </a:lnTo>
                      <a:lnTo>
                        <a:pt x="57" y="412"/>
                      </a:lnTo>
                      <a:lnTo>
                        <a:pt x="66" y="421"/>
                      </a:lnTo>
                      <a:lnTo>
                        <a:pt x="73" y="431"/>
                      </a:lnTo>
                      <a:lnTo>
                        <a:pt x="83" y="438"/>
                      </a:lnTo>
                      <a:lnTo>
                        <a:pt x="92" y="447"/>
                      </a:lnTo>
                      <a:lnTo>
                        <a:pt x="101" y="454"/>
                      </a:lnTo>
                      <a:lnTo>
                        <a:pt x="111" y="461"/>
                      </a:lnTo>
                      <a:lnTo>
                        <a:pt x="121" y="467"/>
                      </a:lnTo>
                      <a:lnTo>
                        <a:pt x="132" y="474"/>
                      </a:lnTo>
                      <a:lnTo>
                        <a:pt x="142" y="479"/>
                      </a:lnTo>
                      <a:lnTo>
                        <a:pt x="154" y="485"/>
                      </a:lnTo>
                      <a:lnTo>
                        <a:pt x="165" y="489"/>
                      </a:lnTo>
                      <a:lnTo>
                        <a:pt x="177" y="492"/>
                      </a:lnTo>
                      <a:lnTo>
                        <a:pt x="189" y="496"/>
                      </a:lnTo>
                      <a:lnTo>
                        <a:pt x="201" y="499"/>
                      </a:lnTo>
                      <a:lnTo>
                        <a:pt x="214" y="501"/>
                      </a:lnTo>
                      <a:lnTo>
                        <a:pt x="227" y="503"/>
                      </a:lnTo>
                      <a:lnTo>
                        <a:pt x="239" y="504"/>
                      </a:lnTo>
                      <a:lnTo>
                        <a:pt x="252" y="504"/>
                      </a:lnTo>
                      <a:lnTo>
                        <a:pt x="265" y="504"/>
                      </a:lnTo>
                      <a:lnTo>
                        <a:pt x="277" y="503"/>
                      </a:lnTo>
                      <a:lnTo>
                        <a:pt x="290" y="501"/>
                      </a:lnTo>
                      <a:lnTo>
                        <a:pt x="302" y="499"/>
                      </a:lnTo>
                      <a:lnTo>
                        <a:pt x="315" y="496"/>
                      </a:lnTo>
                      <a:lnTo>
                        <a:pt x="327" y="492"/>
                      </a:lnTo>
                      <a:lnTo>
                        <a:pt x="339" y="489"/>
                      </a:lnTo>
                      <a:lnTo>
                        <a:pt x="350" y="485"/>
                      </a:lnTo>
                      <a:lnTo>
                        <a:pt x="362" y="479"/>
                      </a:lnTo>
                      <a:lnTo>
                        <a:pt x="373" y="474"/>
                      </a:lnTo>
                      <a:lnTo>
                        <a:pt x="382" y="467"/>
                      </a:lnTo>
                      <a:lnTo>
                        <a:pt x="393" y="461"/>
                      </a:lnTo>
                      <a:lnTo>
                        <a:pt x="403" y="454"/>
                      </a:lnTo>
                      <a:lnTo>
                        <a:pt x="412" y="447"/>
                      </a:lnTo>
                      <a:lnTo>
                        <a:pt x="421" y="438"/>
                      </a:lnTo>
                      <a:lnTo>
                        <a:pt x="430" y="431"/>
                      </a:lnTo>
                      <a:lnTo>
                        <a:pt x="438" y="421"/>
                      </a:lnTo>
                      <a:lnTo>
                        <a:pt x="446" y="412"/>
                      </a:lnTo>
                      <a:lnTo>
                        <a:pt x="454" y="402"/>
                      </a:lnTo>
                      <a:lnTo>
                        <a:pt x="461" y="393"/>
                      </a:lnTo>
                      <a:lnTo>
                        <a:pt x="468" y="383"/>
                      </a:lnTo>
                      <a:lnTo>
                        <a:pt x="474" y="372"/>
                      </a:lnTo>
                      <a:lnTo>
                        <a:pt x="479" y="361"/>
                      </a:lnTo>
                      <a:lnTo>
                        <a:pt x="484" y="350"/>
                      </a:lnTo>
                      <a:lnTo>
                        <a:pt x="489" y="339"/>
                      </a:lnTo>
                      <a:lnTo>
                        <a:pt x="492" y="327"/>
                      </a:lnTo>
                      <a:lnTo>
                        <a:pt x="496" y="315"/>
                      </a:lnTo>
                      <a:lnTo>
                        <a:pt x="499" y="303"/>
                      </a:lnTo>
                      <a:lnTo>
                        <a:pt x="501" y="290"/>
                      </a:lnTo>
                      <a:lnTo>
                        <a:pt x="503" y="277"/>
                      </a:lnTo>
                      <a:lnTo>
                        <a:pt x="503" y="265"/>
                      </a:lnTo>
                      <a:lnTo>
                        <a:pt x="504" y="252"/>
                      </a:lnTo>
                      <a:lnTo>
                        <a:pt x="503" y="239"/>
                      </a:lnTo>
                      <a:lnTo>
                        <a:pt x="503" y="226"/>
                      </a:lnTo>
                      <a:lnTo>
                        <a:pt x="501" y="213"/>
                      </a:lnTo>
                      <a:lnTo>
                        <a:pt x="499" y="202"/>
                      </a:lnTo>
                      <a:lnTo>
                        <a:pt x="496" y="189"/>
                      </a:lnTo>
                      <a:lnTo>
                        <a:pt x="492" y="177"/>
                      </a:lnTo>
                      <a:lnTo>
                        <a:pt x="489" y="165"/>
                      </a:lnTo>
                      <a:lnTo>
                        <a:pt x="484" y="154"/>
                      </a:lnTo>
                      <a:lnTo>
                        <a:pt x="479" y="142"/>
                      </a:lnTo>
                      <a:lnTo>
                        <a:pt x="474" y="131"/>
                      </a:lnTo>
                      <a:lnTo>
                        <a:pt x="468" y="122"/>
                      </a:lnTo>
                      <a:lnTo>
                        <a:pt x="461" y="111"/>
                      </a:lnTo>
                      <a:lnTo>
                        <a:pt x="454" y="101"/>
                      </a:lnTo>
                      <a:lnTo>
                        <a:pt x="446" y="91"/>
                      </a:lnTo>
                      <a:lnTo>
                        <a:pt x="438" y="83"/>
                      </a:lnTo>
                      <a:lnTo>
                        <a:pt x="430" y="74"/>
                      </a:lnTo>
                      <a:lnTo>
                        <a:pt x="421" y="66"/>
                      </a:lnTo>
                      <a:lnTo>
                        <a:pt x="412" y="58"/>
                      </a:lnTo>
                      <a:lnTo>
                        <a:pt x="403" y="50"/>
                      </a:lnTo>
                      <a:lnTo>
                        <a:pt x="393" y="43"/>
                      </a:lnTo>
                      <a:lnTo>
                        <a:pt x="382" y="36"/>
                      </a:lnTo>
                      <a:lnTo>
                        <a:pt x="373" y="30"/>
                      </a:lnTo>
                      <a:lnTo>
                        <a:pt x="362" y="24"/>
                      </a:lnTo>
                      <a:lnTo>
                        <a:pt x="350" y="20"/>
                      </a:lnTo>
                      <a:lnTo>
                        <a:pt x="339" y="15"/>
                      </a:lnTo>
                      <a:lnTo>
                        <a:pt x="327" y="12"/>
                      </a:lnTo>
                      <a:lnTo>
                        <a:pt x="315" y="8"/>
                      </a:lnTo>
                      <a:lnTo>
                        <a:pt x="302" y="5"/>
                      </a:lnTo>
                      <a:lnTo>
                        <a:pt x="290" y="3"/>
                      </a:lnTo>
                      <a:lnTo>
                        <a:pt x="277" y="1"/>
                      </a:lnTo>
                      <a:lnTo>
                        <a:pt x="265" y="1"/>
                      </a:lnTo>
                      <a:lnTo>
                        <a:pt x="25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126"/>
                <p:cNvSpPr>
                  <a:spLocks noEditPoints="1"/>
                </p:cNvSpPr>
                <p:nvPr/>
              </p:nvSpPr>
              <p:spPr bwMode="auto">
                <a:xfrm>
                  <a:off x="4734718" y="2925365"/>
                  <a:ext cx="114300" cy="114300"/>
                </a:xfrm>
                <a:custGeom>
                  <a:avLst/>
                  <a:gdLst>
                    <a:gd name="T0" fmla="*/ 122 w 288"/>
                    <a:gd name="T1" fmla="*/ 250 h 288"/>
                    <a:gd name="T2" fmla="*/ 93 w 288"/>
                    <a:gd name="T3" fmla="*/ 239 h 288"/>
                    <a:gd name="T4" fmla="*/ 68 w 288"/>
                    <a:gd name="T5" fmla="*/ 220 h 288"/>
                    <a:gd name="T6" fmla="*/ 50 w 288"/>
                    <a:gd name="T7" fmla="*/ 195 h 288"/>
                    <a:gd name="T8" fmla="*/ 38 w 288"/>
                    <a:gd name="T9" fmla="*/ 166 h 288"/>
                    <a:gd name="T10" fmla="*/ 37 w 288"/>
                    <a:gd name="T11" fmla="*/ 132 h 288"/>
                    <a:gd name="T12" fmla="*/ 44 w 288"/>
                    <a:gd name="T13" fmla="*/ 102 h 288"/>
                    <a:gd name="T14" fmla="*/ 60 w 288"/>
                    <a:gd name="T15" fmla="*/ 75 h 288"/>
                    <a:gd name="T16" fmla="*/ 84 w 288"/>
                    <a:gd name="T17" fmla="*/ 55 h 288"/>
                    <a:gd name="T18" fmla="*/ 112 w 288"/>
                    <a:gd name="T19" fmla="*/ 41 h 288"/>
                    <a:gd name="T20" fmla="*/ 144 w 288"/>
                    <a:gd name="T21" fmla="*/ 36 h 288"/>
                    <a:gd name="T22" fmla="*/ 176 w 288"/>
                    <a:gd name="T23" fmla="*/ 41 h 288"/>
                    <a:gd name="T24" fmla="*/ 204 w 288"/>
                    <a:gd name="T25" fmla="*/ 55 h 288"/>
                    <a:gd name="T26" fmla="*/ 228 w 288"/>
                    <a:gd name="T27" fmla="*/ 75 h 288"/>
                    <a:gd name="T28" fmla="*/ 244 w 288"/>
                    <a:gd name="T29" fmla="*/ 102 h 288"/>
                    <a:gd name="T30" fmla="*/ 252 w 288"/>
                    <a:gd name="T31" fmla="*/ 132 h 288"/>
                    <a:gd name="T32" fmla="*/ 249 w 288"/>
                    <a:gd name="T33" fmla="*/ 166 h 288"/>
                    <a:gd name="T34" fmla="*/ 239 w 288"/>
                    <a:gd name="T35" fmla="*/ 195 h 288"/>
                    <a:gd name="T36" fmla="*/ 220 w 288"/>
                    <a:gd name="T37" fmla="*/ 220 h 288"/>
                    <a:gd name="T38" fmla="*/ 195 w 288"/>
                    <a:gd name="T39" fmla="*/ 239 h 288"/>
                    <a:gd name="T40" fmla="*/ 166 w 288"/>
                    <a:gd name="T41" fmla="*/ 250 h 288"/>
                    <a:gd name="T42" fmla="*/ 144 w 288"/>
                    <a:gd name="T43" fmla="*/ 252 h 288"/>
                    <a:gd name="T44" fmla="*/ 115 w 288"/>
                    <a:gd name="T45" fmla="*/ 3 h 288"/>
                    <a:gd name="T46" fmla="*/ 76 w 288"/>
                    <a:gd name="T47" fmla="*/ 17 h 288"/>
                    <a:gd name="T48" fmla="*/ 42 w 288"/>
                    <a:gd name="T49" fmla="*/ 42 h 288"/>
                    <a:gd name="T50" fmla="*/ 17 w 288"/>
                    <a:gd name="T51" fmla="*/ 75 h 288"/>
                    <a:gd name="T52" fmla="*/ 3 w 288"/>
                    <a:gd name="T53" fmla="*/ 115 h 288"/>
                    <a:gd name="T54" fmla="*/ 1 w 288"/>
                    <a:gd name="T55" fmla="*/ 158 h 288"/>
                    <a:gd name="T56" fmla="*/ 12 w 288"/>
                    <a:gd name="T57" fmla="*/ 201 h 288"/>
                    <a:gd name="T58" fmla="*/ 33 w 288"/>
                    <a:gd name="T59" fmla="*/ 235 h 288"/>
                    <a:gd name="T60" fmla="*/ 64 w 288"/>
                    <a:gd name="T61" fmla="*/ 263 h 288"/>
                    <a:gd name="T62" fmla="*/ 101 w 288"/>
                    <a:gd name="T63" fmla="*/ 282 h 288"/>
                    <a:gd name="T64" fmla="*/ 144 w 288"/>
                    <a:gd name="T65" fmla="*/ 288 h 288"/>
                    <a:gd name="T66" fmla="*/ 187 w 288"/>
                    <a:gd name="T67" fmla="*/ 282 h 288"/>
                    <a:gd name="T68" fmla="*/ 225 w 288"/>
                    <a:gd name="T69" fmla="*/ 263 h 288"/>
                    <a:gd name="T70" fmla="*/ 255 w 288"/>
                    <a:gd name="T71" fmla="*/ 235 h 288"/>
                    <a:gd name="T72" fmla="*/ 276 w 288"/>
                    <a:gd name="T73" fmla="*/ 201 h 288"/>
                    <a:gd name="T74" fmla="*/ 287 w 288"/>
                    <a:gd name="T75" fmla="*/ 158 h 288"/>
                    <a:gd name="T76" fmla="*/ 285 w 288"/>
                    <a:gd name="T77" fmla="*/ 115 h 288"/>
                    <a:gd name="T78" fmla="*/ 271 w 288"/>
                    <a:gd name="T79" fmla="*/ 75 h 288"/>
                    <a:gd name="T80" fmla="*/ 246 w 288"/>
                    <a:gd name="T81" fmla="*/ 42 h 288"/>
                    <a:gd name="T82" fmla="*/ 213 w 288"/>
                    <a:gd name="T83" fmla="*/ 17 h 288"/>
                    <a:gd name="T84" fmla="*/ 173 w 288"/>
                    <a:gd name="T85" fmla="*/ 3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8" h="288">
                      <a:moveTo>
                        <a:pt x="144" y="252"/>
                      </a:moveTo>
                      <a:lnTo>
                        <a:pt x="133" y="251"/>
                      </a:lnTo>
                      <a:lnTo>
                        <a:pt x="122" y="250"/>
                      </a:lnTo>
                      <a:lnTo>
                        <a:pt x="112" y="247"/>
                      </a:lnTo>
                      <a:lnTo>
                        <a:pt x="103" y="244"/>
                      </a:lnTo>
                      <a:lnTo>
                        <a:pt x="93" y="239"/>
                      </a:lnTo>
                      <a:lnTo>
                        <a:pt x="84" y="234"/>
                      </a:lnTo>
                      <a:lnTo>
                        <a:pt x="76" y="228"/>
                      </a:lnTo>
                      <a:lnTo>
                        <a:pt x="68" y="220"/>
                      </a:lnTo>
                      <a:lnTo>
                        <a:pt x="60" y="212"/>
                      </a:lnTo>
                      <a:lnTo>
                        <a:pt x="55" y="205"/>
                      </a:lnTo>
                      <a:lnTo>
                        <a:pt x="50" y="195"/>
                      </a:lnTo>
                      <a:lnTo>
                        <a:pt x="44" y="186"/>
                      </a:lnTo>
                      <a:lnTo>
                        <a:pt x="41" y="176"/>
                      </a:lnTo>
                      <a:lnTo>
                        <a:pt x="38" y="166"/>
                      </a:lnTo>
                      <a:lnTo>
                        <a:pt x="37" y="155"/>
                      </a:lnTo>
                      <a:lnTo>
                        <a:pt x="36" y="144"/>
                      </a:lnTo>
                      <a:lnTo>
                        <a:pt x="37" y="132"/>
                      </a:lnTo>
                      <a:lnTo>
                        <a:pt x="38" y="122"/>
                      </a:lnTo>
                      <a:lnTo>
                        <a:pt x="41" y="112"/>
                      </a:lnTo>
                      <a:lnTo>
                        <a:pt x="44" y="102"/>
                      </a:lnTo>
                      <a:lnTo>
                        <a:pt x="50" y="93"/>
                      </a:lnTo>
                      <a:lnTo>
                        <a:pt x="55" y="84"/>
                      </a:lnTo>
                      <a:lnTo>
                        <a:pt x="60" y="75"/>
                      </a:lnTo>
                      <a:lnTo>
                        <a:pt x="68" y="68"/>
                      </a:lnTo>
                      <a:lnTo>
                        <a:pt x="76" y="60"/>
                      </a:lnTo>
                      <a:lnTo>
                        <a:pt x="84" y="55"/>
                      </a:lnTo>
                      <a:lnTo>
                        <a:pt x="93" y="49"/>
                      </a:lnTo>
                      <a:lnTo>
                        <a:pt x="103" y="44"/>
                      </a:lnTo>
                      <a:lnTo>
                        <a:pt x="112" y="41"/>
                      </a:lnTo>
                      <a:lnTo>
                        <a:pt x="122" y="39"/>
                      </a:lnTo>
                      <a:lnTo>
                        <a:pt x="133" y="36"/>
                      </a:lnTo>
                      <a:lnTo>
                        <a:pt x="144" y="36"/>
                      </a:lnTo>
                      <a:lnTo>
                        <a:pt x="155" y="36"/>
                      </a:lnTo>
                      <a:lnTo>
                        <a:pt x="166" y="39"/>
                      </a:lnTo>
                      <a:lnTo>
                        <a:pt x="176" y="41"/>
                      </a:lnTo>
                      <a:lnTo>
                        <a:pt x="186" y="44"/>
                      </a:lnTo>
                      <a:lnTo>
                        <a:pt x="195" y="49"/>
                      </a:lnTo>
                      <a:lnTo>
                        <a:pt x="204" y="55"/>
                      </a:lnTo>
                      <a:lnTo>
                        <a:pt x="213" y="60"/>
                      </a:lnTo>
                      <a:lnTo>
                        <a:pt x="220" y="68"/>
                      </a:lnTo>
                      <a:lnTo>
                        <a:pt x="228" y="75"/>
                      </a:lnTo>
                      <a:lnTo>
                        <a:pt x="233" y="84"/>
                      </a:lnTo>
                      <a:lnTo>
                        <a:pt x="239" y="93"/>
                      </a:lnTo>
                      <a:lnTo>
                        <a:pt x="244" y="102"/>
                      </a:lnTo>
                      <a:lnTo>
                        <a:pt x="247" y="112"/>
                      </a:lnTo>
                      <a:lnTo>
                        <a:pt x="249" y="122"/>
                      </a:lnTo>
                      <a:lnTo>
                        <a:pt x="252" y="132"/>
                      </a:lnTo>
                      <a:lnTo>
                        <a:pt x="252" y="144"/>
                      </a:lnTo>
                      <a:lnTo>
                        <a:pt x="252" y="155"/>
                      </a:lnTo>
                      <a:lnTo>
                        <a:pt x="249" y="166"/>
                      </a:lnTo>
                      <a:lnTo>
                        <a:pt x="247" y="176"/>
                      </a:lnTo>
                      <a:lnTo>
                        <a:pt x="244" y="186"/>
                      </a:lnTo>
                      <a:lnTo>
                        <a:pt x="239" y="195"/>
                      </a:lnTo>
                      <a:lnTo>
                        <a:pt x="233" y="205"/>
                      </a:lnTo>
                      <a:lnTo>
                        <a:pt x="228" y="212"/>
                      </a:lnTo>
                      <a:lnTo>
                        <a:pt x="220" y="220"/>
                      </a:lnTo>
                      <a:lnTo>
                        <a:pt x="213" y="228"/>
                      </a:lnTo>
                      <a:lnTo>
                        <a:pt x="204" y="234"/>
                      </a:lnTo>
                      <a:lnTo>
                        <a:pt x="195" y="239"/>
                      </a:lnTo>
                      <a:lnTo>
                        <a:pt x="186" y="244"/>
                      </a:lnTo>
                      <a:lnTo>
                        <a:pt x="176" y="247"/>
                      </a:lnTo>
                      <a:lnTo>
                        <a:pt x="166" y="250"/>
                      </a:lnTo>
                      <a:lnTo>
                        <a:pt x="155" y="251"/>
                      </a:lnTo>
                      <a:lnTo>
                        <a:pt x="144" y="252"/>
                      </a:lnTo>
                      <a:lnTo>
                        <a:pt x="144" y="252"/>
                      </a:lnTo>
                      <a:close/>
                      <a:moveTo>
                        <a:pt x="144" y="0"/>
                      </a:moveTo>
                      <a:lnTo>
                        <a:pt x="130" y="1"/>
                      </a:lnTo>
                      <a:lnTo>
                        <a:pt x="115" y="3"/>
                      </a:lnTo>
                      <a:lnTo>
                        <a:pt x="101" y="6"/>
                      </a:lnTo>
                      <a:lnTo>
                        <a:pt x="88" y="12"/>
                      </a:lnTo>
                      <a:lnTo>
                        <a:pt x="76" y="17"/>
                      </a:lnTo>
                      <a:lnTo>
                        <a:pt x="64" y="24"/>
                      </a:lnTo>
                      <a:lnTo>
                        <a:pt x="53" y="33"/>
                      </a:lnTo>
                      <a:lnTo>
                        <a:pt x="42" y="42"/>
                      </a:lnTo>
                      <a:lnTo>
                        <a:pt x="33" y="53"/>
                      </a:lnTo>
                      <a:lnTo>
                        <a:pt x="25" y="63"/>
                      </a:lnTo>
                      <a:lnTo>
                        <a:pt x="17" y="75"/>
                      </a:lnTo>
                      <a:lnTo>
                        <a:pt x="12" y="88"/>
                      </a:lnTo>
                      <a:lnTo>
                        <a:pt x="6" y="101"/>
                      </a:lnTo>
                      <a:lnTo>
                        <a:pt x="3" y="115"/>
                      </a:lnTo>
                      <a:lnTo>
                        <a:pt x="1" y="129"/>
                      </a:lnTo>
                      <a:lnTo>
                        <a:pt x="0" y="144"/>
                      </a:lnTo>
                      <a:lnTo>
                        <a:pt x="1" y="158"/>
                      </a:lnTo>
                      <a:lnTo>
                        <a:pt x="3" y="174"/>
                      </a:lnTo>
                      <a:lnTo>
                        <a:pt x="6" y="186"/>
                      </a:lnTo>
                      <a:lnTo>
                        <a:pt x="12" y="201"/>
                      </a:lnTo>
                      <a:lnTo>
                        <a:pt x="17" y="212"/>
                      </a:lnTo>
                      <a:lnTo>
                        <a:pt x="25" y="224"/>
                      </a:lnTo>
                      <a:lnTo>
                        <a:pt x="33" y="235"/>
                      </a:lnTo>
                      <a:lnTo>
                        <a:pt x="42" y="246"/>
                      </a:lnTo>
                      <a:lnTo>
                        <a:pt x="53" y="256"/>
                      </a:lnTo>
                      <a:lnTo>
                        <a:pt x="64" y="263"/>
                      </a:lnTo>
                      <a:lnTo>
                        <a:pt x="76" y="271"/>
                      </a:lnTo>
                      <a:lnTo>
                        <a:pt x="88" y="276"/>
                      </a:lnTo>
                      <a:lnTo>
                        <a:pt x="101" y="282"/>
                      </a:lnTo>
                      <a:lnTo>
                        <a:pt x="115" y="285"/>
                      </a:lnTo>
                      <a:lnTo>
                        <a:pt x="130" y="287"/>
                      </a:lnTo>
                      <a:lnTo>
                        <a:pt x="144" y="288"/>
                      </a:lnTo>
                      <a:lnTo>
                        <a:pt x="159" y="287"/>
                      </a:lnTo>
                      <a:lnTo>
                        <a:pt x="173" y="285"/>
                      </a:lnTo>
                      <a:lnTo>
                        <a:pt x="187" y="282"/>
                      </a:lnTo>
                      <a:lnTo>
                        <a:pt x="200" y="276"/>
                      </a:lnTo>
                      <a:lnTo>
                        <a:pt x="213" y="271"/>
                      </a:lnTo>
                      <a:lnTo>
                        <a:pt x="225" y="263"/>
                      </a:lnTo>
                      <a:lnTo>
                        <a:pt x="235" y="256"/>
                      </a:lnTo>
                      <a:lnTo>
                        <a:pt x="246" y="246"/>
                      </a:lnTo>
                      <a:lnTo>
                        <a:pt x="255" y="235"/>
                      </a:lnTo>
                      <a:lnTo>
                        <a:pt x="263" y="224"/>
                      </a:lnTo>
                      <a:lnTo>
                        <a:pt x="271" y="212"/>
                      </a:lnTo>
                      <a:lnTo>
                        <a:pt x="276" y="201"/>
                      </a:lnTo>
                      <a:lnTo>
                        <a:pt x="282" y="186"/>
                      </a:lnTo>
                      <a:lnTo>
                        <a:pt x="285" y="174"/>
                      </a:lnTo>
                      <a:lnTo>
                        <a:pt x="287" y="158"/>
                      </a:lnTo>
                      <a:lnTo>
                        <a:pt x="288" y="144"/>
                      </a:lnTo>
                      <a:lnTo>
                        <a:pt x="287" y="129"/>
                      </a:lnTo>
                      <a:lnTo>
                        <a:pt x="285" y="115"/>
                      </a:lnTo>
                      <a:lnTo>
                        <a:pt x="282" y="101"/>
                      </a:lnTo>
                      <a:lnTo>
                        <a:pt x="276" y="88"/>
                      </a:lnTo>
                      <a:lnTo>
                        <a:pt x="271" y="75"/>
                      </a:lnTo>
                      <a:lnTo>
                        <a:pt x="263" y="63"/>
                      </a:lnTo>
                      <a:lnTo>
                        <a:pt x="255" y="53"/>
                      </a:lnTo>
                      <a:lnTo>
                        <a:pt x="246" y="42"/>
                      </a:lnTo>
                      <a:lnTo>
                        <a:pt x="235" y="33"/>
                      </a:lnTo>
                      <a:lnTo>
                        <a:pt x="225" y="24"/>
                      </a:lnTo>
                      <a:lnTo>
                        <a:pt x="213" y="17"/>
                      </a:lnTo>
                      <a:lnTo>
                        <a:pt x="200" y="12"/>
                      </a:lnTo>
                      <a:lnTo>
                        <a:pt x="187" y="6"/>
                      </a:lnTo>
                      <a:lnTo>
                        <a:pt x="173" y="3"/>
                      </a:lnTo>
                      <a:lnTo>
                        <a:pt x="159" y="1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7" name="文本框 46"/>
            <p:cNvSpPr txBox="1"/>
            <p:nvPr/>
          </p:nvSpPr>
          <p:spPr>
            <a:xfrm>
              <a:off x="1959727" y="3628998"/>
              <a:ext cx="3929629" cy="78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10000"/>
                </a:lnSpc>
                <a:defRPr sz="1500">
                  <a:solidFill>
                    <a:srgbClr val="2F4282"/>
                  </a:solidFill>
                  <a:latin typeface="字魂58号-创中黑-Regular" panose="00000500000000000000" pitchFamily="2" charset="-122"/>
                  <a:ea typeface="字魂58号-创中黑-Regular" panose="00000500000000000000" pitchFamily="2" charset="-122"/>
                </a:defRPr>
              </a:lvl1pPr>
            </a:lstStyle>
            <a:p>
              <a:pPr lvl="0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单击此处输入您的文本内容，可以根据需要适当地更改文字的颜色或大小等属性。</a:t>
              </a:r>
            </a:p>
          </p:txBody>
        </p:sp>
        <p:sp>
          <p:nvSpPr>
            <p:cNvPr id="48" name="TextBox 7"/>
            <p:cNvSpPr txBox="1"/>
            <p:nvPr/>
          </p:nvSpPr>
          <p:spPr>
            <a:xfrm>
              <a:off x="1948578" y="3322893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90617" y="4631491"/>
            <a:ext cx="4873847" cy="1093628"/>
            <a:chOff x="1093000" y="4777595"/>
            <a:chExt cx="4873847" cy="1093628"/>
          </a:xfrm>
        </p:grpSpPr>
        <p:grpSp>
          <p:nvGrpSpPr>
            <p:cNvPr id="55" name="组合 54"/>
            <p:cNvGrpSpPr/>
            <p:nvPr/>
          </p:nvGrpSpPr>
          <p:grpSpPr>
            <a:xfrm>
              <a:off x="1093000" y="4831206"/>
              <a:ext cx="723775" cy="723775"/>
              <a:chOff x="4145858" y="4504616"/>
              <a:chExt cx="723775" cy="723775"/>
            </a:xfrm>
          </p:grpSpPr>
          <p:sp>
            <p:nvSpPr>
              <p:cNvPr id="58" name="Oval 26"/>
              <p:cNvSpPr/>
              <p:nvPr/>
            </p:nvSpPr>
            <p:spPr>
              <a:xfrm>
                <a:off x="4145858" y="4504616"/>
                <a:ext cx="723775" cy="723775"/>
              </a:xfrm>
              <a:prstGeom prst="ellipse">
                <a:avLst/>
              </a:prstGeom>
              <a:solidFill>
                <a:srgbClr val="4277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59" name="Group 18"/>
              <p:cNvGrpSpPr/>
              <p:nvPr/>
            </p:nvGrpSpPr>
            <p:grpSpPr>
              <a:xfrm>
                <a:off x="4279146" y="4630787"/>
                <a:ext cx="457200" cy="457200"/>
                <a:chOff x="8085931" y="1818084"/>
                <a:chExt cx="457200" cy="457200"/>
              </a:xfrm>
              <a:solidFill>
                <a:schemeClr val="bg1"/>
              </a:solidFill>
            </p:grpSpPr>
            <p:sp>
              <p:nvSpPr>
                <p:cNvPr id="60" name="Freeform 82"/>
                <p:cNvSpPr>
                  <a:spLocks noEditPoints="1"/>
                </p:cNvSpPr>
                <p:nvPr/>
              </p:nvSpPr>
              <p:spPr bwMode="auto">
                <a:xfrm>
                  <a:off x="8085931" y="1818084"/>
                  <a:ext cx="457200" cy="457200"/>
                </a:xfrm>
                <a:custGeom>
                  <a:avLst/>
                  <a:gdLst>
                    <a:gd name="T0" fmla="*/ 1058 w 1152"/>
                    <a:gd name="T1" fmla="*/ 563 h 1152"/>
                    <a:gd name="T2" fmla="*/ 929 w 1152"/>
                    <a:gd name="T3" fmla="*/ 577 h 1152"/>
                    <a:gd name="T4" fmla="*/ 921 w 1152"/>
                    <a:gd name="T5" fmla="*/ 603 h 1152"/>
                    <a:gd name="T6" fmla="*/ 1032 w 1152"/>
                    <a:gd name="T7" fmla="*/ 616 h 1152"/>
                    <a:gd name="T8" fmla="*/ 1063 w 1152"/>
                    <a:gd name="T9" fmla="*/ 658 h 1152"/>
                    <a:gd name="T10" fmla="*/ 1030 w 1152"/>
                    <a:gd name="T11" fmla="*/ 744 h 1152"/>
                    <a:gd name="T12" fmla="*/ 890 w 1152"/>
                    <a:gd name="T13" fmla="*/ 759 h 1152"/>
                    <a:gd name="T14" fmla="*/ 887 w 1152"/>
                    <a:gd name="T15" fmla="*/ 787 h 1152"/>
                    <a:gd name="T16" fmla="*/ 1005 w 1152"/>
                    <a:gd name="T17" fmla="*/ 800 h 1152"/>
                    <a:gd name="T18" fmla="*/ 1020 w 1152"/>
                    <a:gd name="T19" fmla="*/ 855 h 1152"/>
                    <a:gd name="T20" fmla="*/ 983 w 1152"/>
                    <a:gd name="T21" fmla="*/ 923 h 1152"/>
                    <a:gd name="T22" fmla="*/ 857 w 1152"/>
                    <a:gd name="T23" fmla="*/ 937 h 1152"/>
                    <a:gd name="T24" fmla="*/ 849 w 1152"/>
                    <a:gd name="T25" fmla="*/ 964 h 1152"/>
                    <a:gd name="T26" fmla="*/ 939 w 1152"/>
                    <a:gd name="T27" fmla="*/ 975 h 1152"/>
                    <a:gd name="T28" fmla="*/ 957 w 1152"/>
                    <a:gd name="T29" fmla="*/ 1022 h 1152"/>
                    <a:gd name="T30" fmla="*/ 895 w 1152"/>
                    <a:gd name="T31" fmla="*/ 1080 h 1152"/>
                    <a:gd name="T32" fmla="*/ 491 w 1152"/>
                    <a:gd name="T33" fmla="*/ 1058 h 1152"/>
                    <a:gd name="T34" fmla="*/ 319 w 1152"/>
                    <a:gd name="T35" fmla="*/ 1017 h 1152"/>
                    <a:gd name="T36" fmla="*/ 288 w 1152"/>
                    <a:gd name="T37" fmla="*/ 488 h 1152"/>
                    <a:gd name="T38" fmla="*/ 320 w 1152"/>
                    <a:gd name="T39" fmla="*/ 449 h 1152"/>
                    <a:gd name="T40" fmla="*/ 427 w 1152"/>
                    <a:gd name="T41" fmla="*/ 383 h 1152"/>
                    <a:gd name="T42" fmla="*/ 522 w 1152"/>
                    <a:gd name="T43" fmla="*/ 228 h 1152"/>
                    <a:gd name="T44" fmla="*/ 549 w 1152"/>
                    <a:gd name="T45" fmla="*/ 84 h 1152"/>
                    <a:gd name="T46" fmla="*/ 617 w 1152"/>
                    <a:gd name="T47" fmla="*/ 93 h 1152"/>
                    <a:gd name="T48" fmla="*/ 679 w 1152"/>
                    <a:gd name="T49" fmla="*/ 208 h 1152"/>
                    <a:gd name="T50" fmla="*/ 658 w 1152"/>
                    <a:gd name="T51" fmla="*/ 401 h 1152"/>
                    <a:gd name="T52" fmla="*/ 1037 w 1152"/>
                    <a:gd name="T53" fmla="*/ 446 h 1152"/>
                    <a:gd name="T54" fmla="*/ 1079 w 1152"/>
                    <a:gd name="T55" fmla="*/ 495 h 1152"/>
                    <a:gd name="T56" fmla="*/ 236 w 1152"/>
                    <a:gd name="T57" fmla="*/ 1073 h 1152"/>
                    <a:gd name="T58" fmla="*/ 78 w 1152"/>
                    <a:gd name="T59" fmla="*/ 1063 h 1152"/>
                    <a:gd name="T60" fmla="*/ 88 w 1152"/>
                    <a:gd name="T61" fmla="*/ 438 h 1152"/>
                    <a:gd name="T62" fmla="*/ 246 w 1152"/>
                    <a:gd name="T63" fmla="*/ 448 h 1152"/>
                    <a:gd name="T64" fmla="*/ 938 w 1152"/>
                    <a:gd name="T65" fmla="*/ 366 h 1152"/>
                    <a:gd name="T66" fmla="*/ 752 w 1152"/>
                    <a:gd name="T67" fmla="*/ 219 h 1152"/>
                    <a:gd name="T68" fmla="*/ 669 w 1152"/>
                    <a:gd name="T69" fmla="*/ 43 h 1152"/>
                    <a:gd name="T70" fmla="*/ 565 w 1152"/>
                    <a:gd name="T71" fmla="*/ 1 h 1152"/>
                    <a:gd name="T72" fmla="*/ 487 w 1152"/>
                    <a:gd name="T73" fmla="*/ 47 h 1152"/>
                    <a:gd name="T74" fmla="*/ 465 w 1152"/>
                    <a:gd name="T75" fmla="*/ 153 h 1152"/>
                    <a:gd name="T76" fmla="*/ 397 w 1152"/>
                    <a:gd name="T77" fmla="*/ 311 h 1152"/>
                    <a:gd name="T78" fmla="*/ 292 w 1152"/>
                    <a:gd name="T79" fmla="*/ 384 h 1152"/>
                    <a:gd name="T80" fmla="*/ 226 w 1152"/>
                    <a:gd name="T81" fmla="*/ 360 h 1152"/>
                    <a:gd name="T82" fmla="*/ 39 w 1152"/>
                    <a:gd name="T83" fmla="*/ 384 h 1152"/>
                    <a:gd name="T84" fmla="*/ 0 w 1152"/>
                    <a:gd name="T85" fmla="*/ 468 h 1152"/>
                    <a:gd name="T86" fmla="*/ 32 w 1152"/>
                    <a:gd name="T87" fmla="*/ 1121 h 1152"/>
                    <a:gd name="T88" fmla="*/ 216 w 1152"/>
                    <a:gd name="T89" fmla="*/ 1152 h 1152"/>
                    <a:gd name="T90" fmla="*/ 286 w 1152"/>
                    <a:gd name="T91" fmla="*/ 1125 h 1152"/>
                    <a:gd name="T92" fmla="*/ 325 w 1152"/>
                    <a:gd name="T93" fmla="*/ 1093 h 1152"/>
                    <a:gd name="T94" fmla="*/ 578 w 1152"/>
                    <a:gd name="T95" fmla="*/ 1146 h 1152"/>
                    <a:gd name="T96" fmla="*/ 934 w 1152"/>
                    <a:gd name="T97" fmla="*/ 1146 h 1152"/>
                    <a:gd name="T98" fmla="*/ 1001 w 1152"/>
                    <a:gd name="T99" fmla="*/ 1099 h 1152"/>
                    <a:gd name="T100" fmla="*/ 1031 w 1152"/>
                    <a:gd name="T101" fmla="*/ 1006 h 1152"/>
                    <a:gd name="T102" fmla="*/ 1068 w 1152"/>
                    <a:gd name="T103" fmla="*/ 934 h 1152"/>
                    <a:gd name="T104" fmla="*/ 1093 w 1152"/>
                    <a:gd name="T105" fmla="*/ 819 h 1152"/>
                    <a:gd name="T106" fmla="*/ 1127 w 1152"/>
                    <a:gd name="T107" fmla="*/ 722 h 1152"/>
                    <a:gd name="T108" fmla="*/ 1125 w 1152"/>
                    <a:gd name="T109" fmla="*/ 614 h 1152"/>
                    <a:gd name="T110" fmla="*/ 1151 w 1152"/>
                    <a:gd name="T111" fmla="*/ 526 h 1152"/>
                    <a:gd name="T112" fmla="*/ 1139 w 1152"/>
                    <a:gd name="T113" fmla="*/ 447 h 1152"/>
                    <a:gd name="T114" fmla="*/ 1063 w 1152"/>
                    <a:gd name="T115" fmla="*/ 381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52" h="1152">
                      <a:moveTo>
                        <a:pt x="1079" y="523"/>
                      </a:moveTo>
                      <a:lnTo>
                        <a:pt x="1078" y="531"/>
                      </a:lnTo>
                      <a:lnTo>
                        <a:pt x="1076" y="539"/>
                      </a:lnTo>
                      <a:lnTo>
                        <a:pt x="1075" y="543"/>
                      </a:lnTo>
                      <a:lnTo>
                        <a:pt x="1073" y="547"/>
                      </a:lnTo>
                      <a:lnTo>
                        <a:pt x="1071" y="552"/>
                      </a:lnTo>
                      <a:lnTo>
                        <a:pt x="1066" y="556"/>
                      </a:lnTo>
                      <a:lnTo>
                        <a:pt x="1063" y="560"/>
                      </a:lnTo>
                      <a:lnTo>
                        <a:pt x="1058" y="563"/>
                      </a:lnTo>
                      <a:lnTo>
                        <a:pt x="1052" y="567"/>
                      </a:lnTo>
                      <a:lnTo>
                        <a:pt x="1046" y="570"/>
                      </a:lnTo>
                      <a:lnTo>
                        <a:pt x="1038" y="572"/>
                      </a:lnTo>
                      <a:lnTo>
                        <a:pt x="1029" y="574"/>
                      </a:lnTo>
                      <a:lnTo>
                        <a:pt x="1019" y="575"/>
                      </a:lnTo>
                      <a:lnTo>
                        <a:pt x="1008" y="576"/>
                      </a:lnTo>
                      <a:lnTo>
                        <a:pt x="936" y="576"/>
                      </a:lnTo>
                      <a:lnTo>
                        <a:pt x="933" y="576"/>
                      </a:lnTo>
                      <a:lnTo>
                        <a:pt x="929" y="577"/>
                      </a:lnTo>
                      <a:lnTo>
                        <a:pt x="926" y="579"/>
                      </a:lnTo>
                      <a:lnTo>
                        <a:pt x="923" y="581"/>
                      </a:lnTo>
                      <a:lnTo>
                        <a:pt x="921" y="584"/>
                      </a:lnTo>
                      <a:lnTo>
                        <a:pt x="920" y="587"/>
                      </a:lnTo>
                      <a:lnTo>
                        <a:pt x="919" y="590"/>
                      </a:lnTo>
                      <a:lnTo>
                        <a:pt x="919" y="594"/>
                      </a:lnTo>
                      <a:lnTo>
                        <a:pt x="919" y="598"/>
                      </a:lnTo>
                      <a:lnTo>
                        <a:pt x="920" y="601"/>
                      </a:lnTo>
                      <a:lnTo>
                        <a:pt x="921" y="603"/>
                      </a:lnTo>
                      <a:lnTo>
                        <a:pt x="923" y="607"/>
                      </a:lnTo>
                      <a:lnTo>
                        <a:pt x="926" y="609"/>
                      </a:lnTo>
                      <a:lnTo>
                        <a:pt x="929" y="611"/>
                      </a:lnTo>
                      <a:lnTo>
                        <a:pt x="933" y="612"/>
                      </a:lnTo>
                      <a:lnTo>
                        <a:pt x="936" y="612"/>
                      </a:lnTo>
                      <a:lnTo>
                        <a:pt x="1006" y="612"/>
                      </a:lnTo>
                      <a:lnTo>
                        <a:pt x="1016" y="612"/>
                      </a:lnTo>
                      <a:lnTo>
                        <a:pt x="1024" y="614"/>
                      </a:lnTo>
                      <a:lnTo>
                        <a:pt x="1032" y="616"/>
                      </a:lnTo>
                      <a:lnTo>
                        <a:pt x="1038" y="620"/>
                      </a:lnTo>
                      <a:lnTo>
                        <a:pt x="1044" y="623"/>
                      </a:lnTo>
                      <a:lnTo>
                        <a:pt x="1048" y="627"/>
                      </a:lnTo>
                      <a:lnTo>
                        <a:pt x="1052" y="631"/>
                      </a:lnTo>
                      <a:lnTo>
                        <a:pt x="1056" y="637"/>
                      </a:lnTo>
                      <a:lnTo>
                        <a:pt x="1059" y="642"/>
                      </a:lnTo>
                      <a:lnTo>
                        <a:pt x="1061" y="648"/>
                      </a:lnTo>
                      <a:lnTo>
                        <a:pt x="1062" y="653"/>
                      </a:lnTo>
                      <a:lnTo>
                        <a:pt x="1063" y="658"/>
                      </a:lnTo>
                      <a:lnTo>
                        <a:pt x="1064" y="669"/>
                      </a:lnTo>
                      <a:lnTo>
                        <a:pt x="1063" y="678"/>
                      </a:lnTo>
                      <a:lnTo>
                        <a:pt x="1061" y="690"/>
                      </a:lnTo>
                      <a:lnTo>
                        <a:pt x="1058" y="702"/>
                      </a:lnTo>
                      <a:lnTo>
                        <a:pt x="1052" y="715"/>
                      </a:lnTo>
                      <a:lnTo>
                        <a:pt x="1046" y="728"/>
                      </a:lnTo>
                      <a:lnTo>
                        <a:pt x="1041" y="733"/>
                      </a:lnTo>
                      <a:lnTo>
                        <a:pt x="1035" y="738"/>
                      </a:lnTo>
                      <a:lnTo>
                        <a:pt x="1030" y="744"/>
                      </a:lnTo>
                      <a:lnTo>
                        <a:pt x="1022" y="747"/>
                      </a:lnTo>
                      <a:lnTo>
                        <a:pt x="1015" y="751"/>
                      </a:lnTo>
                      <a:lnTo>
                        <a:pt x="1006" y="753"/>
                      </a:lnTo>
                      <a:lnTo>
                        <a:pt x="996" y="756"/>
                      </a:lnTo>
                      <a:lnTo>
                        <a:pt x="985" y="756"/>
                      </a:lnTo>
                      <a:lnTo>
                        <a:pt x="900" y="756"/>
                      </a:lnTo>
                      <a:lnTo>
                        <a:pt x="896" y="757"/>
                      </a:lnTo>
                      <a:lnTo>
                        <a:pt x="893" y="757"/>
                      </a:lnTo>
                      <a:lnTo>
                        <a:pt x="890" y="759"/>
                      </a:lnTo>
                      <a:lnTo>
                        <a:pt x="887" y="761"/>
                      </a:lnTo>
                      <a:lnTo>
                        <a:pt x="885" y="764"/>
                      </a:lnTo>
                      <a:lnTo>
                        <a:pt x="883" y="766"/>
                      </a:lnTo>
                      <a:lnTo>
                        <a:pt x="883" y="770"/>
                      </a:lnTo>
                      <a:lnTo>
                        <a:pt x="882" y="774"/>
                      </a:lnTo>
                      <a:lnTo>
                        <a:pt x="883" y="777"/>
                      </a:lnTo>
                      <a:lnTo>
                        <a:pt x="883" y="780"/>
                      </a:lnTo>
                      <a:lnTo>
                        <a:pt x="885" y="784"/>
                      </a:lnTo>
                      <a:lnTo>
                        <a:pt x="887" y="787"/>
                      </a:lnTo>
                      <a:lnTo>
                        <a:pt x="890" y="789"/>
                      </a:lnTo>
                      <a:lnTo>
                        <a:pt x="893" y="790"/>
                      </a:lnTo>
                      <a:lnTo>
                        <a:pt x="896" y="791"/>
                      </a:lnTo>
                      <a:lnTo>
                        <a:pt x="900" y="792"/>
                      </a:lnTo>
                      <a:lnTo>
                        <a:pt x="970" y="791"/>
                      </a:lnTo>
                      <a:lnTo>
                        <a:pt x="981" y="792"/>
                      </a:lnTo>
                      <a:lnTo>
                        <a:pt x="991" y="793"/>
                      </a:lnTo>
                      <a:lnTo>
                        <a:pt x="998" y="797"/>
                      </a:lnTo>
                      <a:lnTo>
                        <a:pt x="1005" y="800"/>
                      </a:lnTo>
                      <a:lnTo>
                        <a:pt x="1010" y="803"/>
                      </a:lnTo>
                      <a:lnTo>
                        <a:pt x="1015" y="807"/>
                      </a:lnTo>
                      <a:lnTo>
                        <a:pt x="1018" y="813"/>
                      </a:lnTo>
                      <a:lnTo>
                        <a:pt x="1020" y="818"/>
                      </a:lnTo>
                      <a:lnTo>
                        <a:pt x="1022" y="825"/>
                      </a:lnTo>
                      <a:lnTo>
                        <a:pt x="1022" y="830"/>
                      </a:lnTo>
                      <a:lnTo>
                        <a:pt x="1023" y="837"/>
                      </a:lnTo>
                      <a:lnTo>
                        <a:pt x="1022" y="843"/>
                      </a:lnTo>
                      <a:lnTo>
                        <a:pt x="1020" y="855"/>
                      </a:lnTo>
                      <a:lnTo>
                        <a:pt x="1018" y="866"/>
                      </a:lnTo>
                      <a:lnTo>
                        <a:pt x="1014" y="879"/>
                      </a:lnTo>
                      <a:lnTo>
                        <a:pt x="1008" y="892"/>
                      </a:lnTo>
                      <a:lnTo>
                        <a:pt x="1006" y="898"/>
                      </a:lnTo>
                      <a:lnTo>
                        <a:pt x="1003" y="904"/>
                      </a:lnTo>
                      <a:lnTo>
                        <a:pt x="998" y="909"/>
                      </a:lnTo>
                      <a:lnTo>
                        <a:pt x="994" y="914"/>
                      </a:lnTo>
                      <a:lnTo>
                        <a:pt x="989" y="919"/>
                      </a:lnTo>
                      <a:lnTo>
                        <a:pt x="983" y="923"/>
                      </a:lnTo>
                      <a:lnTo>
                        <a:pt x="976" y="927"/>
                      </a:lnTo>
                      <a:lnTo>
                        <a:pt x="968" y="930"/>
                      </a:lnTo>
                      <a:lnTo>
                        <a:pt x="958" y="933"/>
                      </a:lnTo>
                      <a:lnTo>
                        <a:pt x="948" y="934"/>
                      </a:lnTo>
                      <a:lnTo>
                        <a:pt x="936" y="935"/>
                      </a:lnTo>
                      <a:lnTo>
                        <a:pt x="923" y="936"/>
                      </a:lnTo>
                      <a:lnTo>
                        <a:pt x="863" y="936"/>
                      </a:lnTo>
                      <a:lnTo>
                        <a:pt x="860" y="936"/>
                      </a:lnTo>
                      <a:lnTo>
                        <a:pt x="857" y="937"/>
                      </a:lnTo>
                      <a:lnTo>
                        <a:pt x="854" y="939"/>
                      </a:lnTo>
                      <a:lnTo>
                        <a:pt x="852" y="941"/>
                      </a:lnTo>
                      <a:lnTo>
                        <a:pt x="849" y="944"/>
                      </a:lnTo>
                      <a:lnTo>
                        <a:pt x="847" y="947"/>
                      </a:lnTo>
                      <a:lnTo>
                        <a:pt x="846" y="950"/>
                      </a:lnTo>
                      <a:lnTo>
                        <a:pt x="846" y="954"/>
                      </a:lnTo>
                      <a:lnTo>
                        <a:pt x="846" y="958"/>
                      </a:lnTo>
                      <a:lnTo>
                        <a:pt x="847" y="961"/>
                      </a:lnTo>
                      <a:lnTo>
                        <a:pt x="849" y="964"/>
                      </a:lnTo>
                      <a:lnTo>
                        <a:pt x="852" y="966"/>
                      </a:lnTo>
                      <a:lnTo>
                        <a:pt x="854" y="968"/>
                      </a:lnTo>
                      <a:lnTo>
                        <a:pt x="857" y="971"/>
                      </a:lnTo>
                      <a:lnTo>
                        <a:pt x="860" y="972"/>
                      </a:lnTo>
                      <a:lnTo>
                        <a:pt x="863" y="972"/>
                      </a:lnTo>
                      <a:lnTo>
                        <a:pt x="921" y="972"/>
                      </a:lnTo>
                      <a:lnTo>
                        <a:pt x="927" y="973"/>
                      </a:lnTo>
                      <a:lnTo>
                        <a:pt x="934" y="974"/>
                      </a:lnTo>
                      <a:lnTo>
                        <a:pt x="939" y="975"/>
                      </a:lnTo>
                      <a:lnTo>
                        <a:pt x="943" y="978"/>
                      </a:lnTo>
                      <a:lnTo>
                        <a:pt x="947" y="981"/>
                      </a:lnTo>
                      <a:lnTo>
                        <a:pt x="950" y="985"/>
                      </a:lnTo>
                      <a:lnTo>
                        <a:pt x="953" y="988"/>
                      </a:lnTo>
                      <a:lnTo>
                        <a:pt x="955" y="992"/>
                      </a:lnTo>
                      <a:lnTo>
                        <a:pt x="957" y="1001"/>
                      </a:lnTo>
                      <a:lnTo>
                        <a:pt x="958" y="1008"/>
                      </a:lnTo>
                      <a:lnTo>
                        <a:pt x="958" y="1016"/>
                      </a:lnTo>
                      <a:lnTo>
                        <a:pt x="957" y="1022"/>
                      </a:lnTo>
                      <a:lnTo>
                        <a:pt x="951" y="1041"/>
                      </a:lnTo>
                      <a:lnTo>
                        <a:pt x="948" y="1048"/>
                      </a:lnTo>
                      <a:lnTo>
                        <a:pt x="943" y="1056"/>
                      </a:lnTo>
                      <a:lnTo>
                        <a:pt x="938" y="1061"/>
                      </a:lnTo>
                      <a:lnTo>
                        <a:pt x="931" y="1067"/>
                      </a:lnTo>
                      <a:lnTo>
                        <a:pt x="924" y="1071"/>
                      </a:lnTo>
                      <a:lnTo>
                        <a:pt x="916" y="1075"/>
                      </a:lnTo>
                      <a:lnTo>
                        <a:pt x="907" y="1077"/>
                      </a:lnTo>
                      <a:lnTo>
                        <a:pt x="895" y="1080"/>
                      </a:lnTo>
                      <a:lnTo>
                        <a:pt x="882" y="1080"/>
                      </a:lnTo>
                      <a:lnTo>
                        <a:pt x="685" y="1080"/>
                      </a:lnTo>
                      <a:lnTo>
                        <a:pt x="649" y="1079"/>
                      </a:lnTo>
                      <a:lnTo>
                        <a:pt x="613" y="1076"/>
                      </a:lnTo>
                      <a:lnTo>
                        <a:pt x="579" y="1073"/>
                      </a:lnTo>
                      <a:lnTo>
                        <a:pt x="549" y="1069"/>
                      </a:lnTo>
                      <a:lnTo>
                        <a:pt x="523" y="1065"/>
                      </a:lnTo>
                      <a:lnTo>
                        <a:pt x="504" y="1060"/>
                      </a:lnTo>
                      <a:lnTo>
                        <a:pt x="491" y="1058"/>
                      </a:lnTo>
                      <a:lnTo>
                        <a:pt x="485" y="1057"/>
                      </a:lnTo>
                      <a:lnTo>
                        <a:pt x="436" y="1045"/>
                      </a:lnTo>
                      <a:lnTo>
                        <a:pt x="398" y="1036"/>
                      </a:lnTo>
                      <a:lnTo>
                        <a:pt x="370" y="1030"/>
                      </a:lnTo>
                      <a:lnTo>
                        <a:pt x="349" y="1025"/>
                      </a:lnTo>
                      <a:lnTo>
                        <a:pt x="336" y="1021"/>
                      </a:lnTo>
                      <a:lnTo>
                        <a:pt x="328" y="1019"/>
                      </a:lnTo>
                      <a:lnTo>
                        <a:pt x="322" y="1018"/>
                      </a:lnTo>
                      <a:lnTo>
                        <a:pt x="319" y="1017"/>
                      </a:lnTo>
                      <a:lnTo>
                        <a:pt x="314" y="1016"/>
                      </a:lnTo>
                      <a:lnTo>
                        <a:pt x="304" y="1012"/>
                      </a:lnTo>
                      <a:lnTo>
                        <a:pt x="297" y="1007"/>
                      </a:lnTo>
                      <a:lnTo>
                        <a:pt x="293" y="1002"/>
                      </a:lnTo>
                      <a:lnTo>
                        <a:pt x="291" y="999"/>
                      </a:lnTo>
                      <a:lnTo>
                        <a:pt x="290" y="994"/>
                      </a:lnTo>
                      <a:lnTo>
                        <a:pt x="289" y="990"/>
                      </a:lnTo>
                      <a:lnTo>
                        <a:pt x="288" y="986"/>
                      </a:lnTo>
                      <a:lnTo>
                        <a:pt x="288" y="488"/>
                      </a:lnTo>
                      <a:lnTo>
                        <a:pt x="289" y="482"/>
                      </a:lnTo>
                      <a:lnTo>
                        <a:pt x="290" y="476"/>
                      </a:lnTo>
                      <a:lnTo>
                        <a:pt x="292" y="471"/>
                      </a:lnTo>
                      <a:lnTo>
                        <a:pt x="295" y="465"/>
                      </a:lnTo>
                      <a:lnTo>
                        <a:pt x="300" y="461"/>
                      </a:lnTo>
                      <a:lnTo>
                        <a:pt x="305" y="456"/>
                      </a:lnTo>
                      <a:lnTo>
                        <a:pt x="310" y="453"/>
                      </a:lnTo>
                      <a:lnTo>
                        <a:pt x="317" y="451"/>
                      </a:lnTo>
                      <a:lnTo>
                        <a:pt x="320" y="449"/>
                      </a:lnTo>
                      <a:lnTo>
                        <a:pt x="325" y="448"/>
                      </a:lnTo>
                      <a:lnTo>
                        <a:pt x="339" y="441"/>
                      </a:lnTo>
                      <a:lnTo>
                        <a:pt x="354" y="434"/>
                      </a:lnTo>
                      <a:lnTo>
                        <a:pt x="368" y="426"/>
                      </a:lnTo>
                      <a:lnTo>
                        <a:pt x="381" y="419"/>
                      </a:lnTo>
                      <a:lnTo>
                        <a:pt x="393" y="410"/>
                      </a:lnTo>
                      <a:lnTo>
                        <a:pt x="404" y="401"/>
                      </a:lnTo>
                      <a:lnTo>
                        <a:pt x="416" y="393"/>
                      </a:lnTo>
                      <a:lnTo>
                        <a:pt x="427" y="383"/>
                      </a:lnTo>
                      <a:lnTo>
                        <a:pt x="437" y="373"/>
                      </a:lnTo>
                      <a:lnTo>
                        <a:pt x="447" y="364"/>
                      </a:lnTo>
                      <a:lnTo>
                        <a:pt x="455" y="353"/>
                      </a:lnTo>
                      <a:lnTo>
                        <a:pt x="464" y="343"/>
                      </a:lnTo>
                      <a:lnTo>
                        <a:pt x="480" y="320"/>
                      </a:lnTo>
                      <a:lnTo>
                        <a:pt x="493" y="299"/>
                      </a:lnTo>
                      <a:lnTo>
                        <a:pt x="505" y="275"/>
                      </a:lnTo>
                      <a:lnTo>
                        <a:pt x="515" y="251"/>
                      </a:lnTo>
                      <a:lnTo>
                        <a:pt x="522" y="228"/>
                      </a:lnTo>
                      <a:lnTo>
                        <a:pt x="529" y="203"/>
                      </a:lnTo>
                      <a:lnTo>
                        <a:pt x="534" y="179"/>
                      </a:lnTo>
                      <a:lnTo>
                        <a:pt x="537" y="155"/>
                      </a:lnTo>
                      <a:lnTo>
                        <a:pt x="539" y="131"/>
                      </a:lnTo>
                      <a:lnTo>
                        <a:pt x="541" y="108"/>
                      </a:lnTo>
                      <a:lnTo>
                        <a:pt x="541" y="101"/>
                      </a:lnTo>
                      <a:lnTo>
                        <a:pt x="543" y="95"/>
                      </a:lnTo>
                      <a:lnTo>
                        <a:pt x="546" y="89"/>
                      </a:lnTo>
                      <a:lnTo>
                        <a:pt x="549" y="84"/>
                      </a:lnTo>
                      <a:lnTo>
                        <a:pt x="555" y="78"/>
                      </a:lnTo>
                      <a:lnTo>
                        <a:pt x="561" y="75"/>
                      </a:lnTo>
                      <a:lnTo>
                        <a:pt x="568" y="73"/>
                      </a:lnTo>
                      <a:lnTo>
                        <a:pt x="576" y="72"/>
                      </a:lnTo>
                      <a:lnTo>
                        <a:pt x="584" y="73"/>
                      </a:lnTo>
                      <a:lnTo>
                        <a:pt x="591" y="75"/>
                      </a:lnTo>
                      <a:lnTo>
                        <a:pt x="600" y="80"/>
                      </a:lnTo>
                      <a:lnTo>
                        <a:pt x="609" y="85"/>
                      </a:lnTo>
                      <a:lnTo>
                        <a:pt x="617" y="93"/>
                      </a:lnTo>
                      <a:lnTo>
                        <a:pt x="626" y="101"/>
                      </a:lnTo>
                      <a:lnTo>
                        <a:pt x="634" y="111"/>
                      </a:lnTo>
                      <a:lnTo>
                        <a:pt x="643" y="122"/>
                      </a:lnTo>
                      <a:lnTo>
                        <a:pt x="651" y="134"/>
                      </a:lnTo>
                      <a:lnTo>
                        <a:pt x="658" y="148"/>
                      </a:lnTo>
                      <a:lnTo>
                        <a:pt x="665" y="162"/>
                      </a:lnTo>
                      <a:lnTo>
                        <a:pt x="670" y="176"/>
                      </a:lnTo>
                      <a:lnTo>
                        <a:pt x="674" y="192"/>
                      </a:lnTo>
                      <a:lnTo>
                        <a:pt x="679" y="208"/>
                      </a:lnTo>
                      <a:lnTo>
                        <a:pt x="681" y="225"/>
                      </a:lnTo>
                      <a:lnTo>
                        <a:pt x="681" y="243"/>
                      </a:lnTo>
                      <a:lnTo>
                        <a:pt x="681" y="272"/>
                      </a:lnTo>
                      <a:lnTo>
                        <a:pt x="680" y="296"/>
                      </a:lnTo>
                      <a:lnTo>
                        <a:pt x="679" y="317"/>
                      </a:lnTo>
                      <a:lnTo>
                        <a:pt x="676" y="336"/>
                      </a:lnTo>
                      <a:lnTo>
                        <a:pt x="671" y="355"/>
                      </a:lnTo>
                      <a:lnTo>
                        <a:pt x="666" y="377"/>
                      </a:lnTo>
                      <a:lnTo>
                        <a:pt x="658" y="401"/>
                      </a:lnTo>
                      <a:lnTo>
                        <a:pt x="649" y="432"/>
                      </a:lnTo>
                      <a:lnTo>
                        <a:pt x="766" y="432"/>
                      </a:lnTo>
                      <a:lnTo>
                        <a:pt x="856" y="433"/>
                      </a:lnTo>
                      <a:lnTo>
                        <a:pt x="921" y="434"/>
                      </a:lnTo>
                      <a:lnTo>
                        <a:pt x="966" y="436"/>
                      </a:lnTo>
                      <a:lnTo>
                        <a:pt x="995" y="437"/>
                      </a:lnTo>
                      <a:lnTo>
                        <a:pt x="1014" y="439"/>
                      </a:lnTo>
                      <a:lnTo>
                        <a:pt x="1027" y="442"/>
                      </a:lnTo>
                      <a:lnTo>
                        <a:pt x="1037" y="446"/>
                      </a:lnTo>
                      <a:lnTo>
                        <a:pt x="1044" y="448"/>
                      </a:lnTo>
                      <a:lnTo>
                        <a:pt x="1050" y="450"/>
                      </a:lnTo>
                      <a:lnTo>
                        <a:pt x="1056" y="453"/>
                      </a:lnTo>
                      <a:lnTo>
                        <a:pt x="1060" y="458"/>
                      </a:lnTo>
                      <a:lnTo>
                        <a:pt x="1068" y="465"/>
                      </a:lnTo>
                      <a:lnTo>
                        <a:pt x="1073" y="473"/>
                      </a:lnTo>
                      <a:lnTo>
                        <a:pt x="1077" y="481"/>
                      </a:lnTo>
                      <a:lnTo>
                        <a:pt x="1078" y="489"/>
                      </a:lnTo>
                      <a:lnTo>
                        <a:pt x="1079" y="495"/>
                      </a:lnTo>
                      <a:lnTo>
                        <a:pt x="1081" y="501"/>
                      </a:lnTo>
                      <a:lnTo>
                        <a:pt x="1079" y="512"/>
                      </a:lnTo>
                      <a:lnTo>
                        <a:pt x="1079" y="523"/>
                      </a:lnTo>
                      <a:close/>
                      <a:moveTo>
                        <a:pt x="252" y="1044"/>
                      </a:moveTo>
                      <a:lnTo>
                        <a:pt x="251" y="1052"/>
                      </a:lnTo>
                      <a:lnTo>
                        <a:pt x="249" y="1058"/>
                      </a:lnTo>
                      <a:lnTo>
                        <a:pt x="246" y="1063"/>
                      </a:lnTo>
                      <a:lnTo>
                        <a:pt x="241" y="1069"/>
                      </a:lnTo>
                      <a:lnTo>
                        <a:pt x="236" y="1073"/>
                      </a:lnTo>
                      <a:lnTo>
                        <a:pt x="231" y="1077"/>
                      </a:lnTo>
                      <a:lnTo>
                        <a:pt x="223" y="1079"/>
                      </a:lnTo>
                      <a:lnTo>
                        <a:pt x="216" y="1080"/>
                      </a:lnTo>
                      <a:lnTo>
                        <a:pt x="108" y="1080"/>
                      </a:lnTo>
                      <a:lnTo>
                        <a:pt x="101" y="1079"/>
                      </a:lnTo>
                      <a:lnTo>
                        <a:pt x="94" y="1077"/>
                      </a:lnTo>
                      <a:lnTo>
                        <a:pt x="88" y="1073"/>
                      </a:lnTo>
                      <a:lnTo>
                        <a:pt x="83" y="1069"/>
                      </a:lnTo>
                      <a:lnTo>
                        <a:pt x="78" y="1063"/>
                      </a:lnTo>
                      <a:lnTo>
                        <a:pt x="75" y="1058"/>
                      </a:lnTo>
                      <a:lnTo>
                        <a:pt x="73" y="1052"/>
                      </a:lnTo>
                      <a:lnTo>
                        <a:pt x="72" y="1044"/>
                      </a:lnTo>
                      <a:lnTo>
                        <a:pt x="72" y="468"/>
                      </a:lnTo>
                      <a:lnTo>
                        <a:pt x="73" y="461"/>
                      </a:lnTo>
                      <a:lnTo>
                        <a:pt x="75" y="454"/>
                      </a:lnTo>
                      <a:lnTo>
                        <a:pt x="78" y="448"/>
                      </a:lnTo>
                      <a:lnTo>
                        <a:pt x="83" y="442"/>
                      </a:lnTo>
                      <a:lnTo>
                        <a:pt x="88" y="438"/>
                      </a:lnTo>
                      <a:lnTo>
                        <a:pt x="94" y="435"/>
                      </a:lnTo>
                      <a:lnTo>
                        <a:pt x="101" y="433"/>
                      </a:lnTo>
                      <a:lnTo>
                        <a:pt x="108" y="432"/>
                      </a:lnTo>
                      <a:lnTo>
                        <a:pt x="216" y="432"/>
                      </a:lnTo>
                      <a:lnTo>
                        <a:pt x="223" y="433"/>
                      </a:lnTo>
                      <a:lnTo>
                        <a:pt x="231" y="435"/>
                      </a:lnTo>
                      <a:lnTo>
                        <a:pt x="236" y="438"/>
                      </a:lnTo>
                      <a:lnTo>
                        <a:pt x="241" y="442"/>
                      </a:lnTo>
                      <a:lnTo>
                        <a:pt x="246" y="448"/>
                      </a:lnTo>
                      <a:lnTo>
                        <a:pt x="249" y="454"/>
                      </a:lnTo>
                      <a:lnTo>
                        <a:pt x="251" y="461"/>
                      </a:lnTo>
                      <a:lnTo>
                        <a:pt x="252" y="468"/>
                      </a:lnTo>
                      <a:lnTo>
                        <a:pt x="252" y="1044"/>
                      </a:lnTo>
                      <a:close/>
                      <a:moveTo>
                        <a:pt x="1050" y="377"/>
                      </a:moveTo>
                      <a:lnTo>
                        <a:pt x="1030" y="373"/>
                      </a:lnTo>
                      <a:lnTo>
                        <a:pt x="1005" y="370"/>
                      </a:lnTo>
                      <a:lnTo>
                        <a:pt x="975" y="368"/>
                      </a:lnTo>
                      <a:lnTo>
                        <a:pt x="938" y="366"/>
                      </a:lnTo>
                      <a:lnTo>
                        <a:pt x="897" y="365"/>
                      </a:lnTo>
                      <a:lnTo>
                        <a:pt x="852" y="364"/>
                      </a:lnTo>
                      <a:lnTo>
                        <a:pt x="800" y="363"/>
                      </a:lnTo>
                      <a:lnTo>
                        <a:pt x="745" y="361"/>
                      </a:lnTo>
                      <a:lnTo>
                        <a:pt x="749" y="336"/>
                      </a:lnTo>
                      <a:lnTo>
                        <a:pt x="751" y="310"/>
                      </a:lnTo>
                      <a:lnTo>
                        <a:pt x="753" y="279"/>
                      </a:lnTo>
                      <a:lnTo>
                        <a:pt x="753" y="243"/>
                      </a:lnTo>
                      <a:lnTo>
                        <a:pt x="752" y="219"/>
                      </a:lnTo>
                      <a:lnTo>
                        <a:pt x="749" y="195"/>
                      </a:lnTo>
                      <a:lnTo>
                        <a:pt x="744" y="172"/>
                      </a:lnTo>
                      <a:lnTo>
                        <a:pt x="737" y="151"/>
                      </a:lnTo>
                      <a:lnTo>
                        <a:pt x="728" y="129"/>
                      </a:lnTo>
                      <a:lnTo>
                        <a:pt x="719" y="109"/>
                      </a:lnTo>
                      <a:lnTo>
                        <a:pt x="708" y="90"/>
                      </a:lnTo>
                      <a:lnTo>
                        <a:pt x="696" y="73"/>
                      </a:lnTo>
                      <a:lnTo>
                        <a:pt x="683" y="57"/>
                      </a:lnTo>
                      <a:lnTo>
                        <a:pt x="669" y="43"/>
                      </a:lnTo>
                      <a:lnTo>
                        <a:pt x="654" y="30"/>
                      </a:lnTo>
                      <a:lnTo>
                        <a:pt x="639" y="20"/>
                      </a:lnTo>
                      <a:lnTo>
                        <a:pt x="624" y="12"/>
                      </a:lnTo>
                      <a:lnTo>
                        <a:pt x="607" y="5"/>
                      </a:lnTo>
                      <a:lnTo>
                        <a:pt x="600" y="3"/>
                      </a:lnTo>
                      <a:lnTo>
                        <a:pt x="591" y="1"/>
                      </a:lnTo>
                      <a:lnTo>
                        <a:pt x="584" y="0"/>
                      </a:lnTo>
                      <a:lnTo>
                        <a:pt x="576" y="0"/>
                      </a:lnTo>
                      <a:lnTo>
                        <a:pt x="565" y="1"/>
                      </a:lnTo>
                      <a:lnTo>
                        <a:pt x="555" y="2"/>
                      </a:lnTo>
                      <a:lnTo>
                        <a:pt x="544" y="5"/>
                      </a:lnTo>
                      <a:lnTo>
                        <a:pt x="534" y="8"/>
                      </a:lnTo>
                      <a:lnTo>
                        <a:pt x="525" y="13"/>
                      </a:lnTo>
                      <a:lnTo>
                        <a:pt x="516" y="18"/>
                      </a:lnTo>
                      <a:lnTo>
                        <a:pt x="508" y="24"/>
                      </a:lnTo>
                      <a:lnTo>
                        <a:pt x="501" y="31"/>
                      </a:lnTo>
                      <a:lnTo>
                        <a:pt x="493" y="39"/>
                      </a:lnTo>
                      <a:lnTo>
                        <a:pt x="487" y="47"/>
                      </a:lnTo>
                      <a:lnTo>
                        <a:pt x="481" y="56"/>
                      </a:lnTo>
                      <a:lnTo>
                        <a:pt x="477" y="66"/>
                      </a:lnTo>
                      <a:lnTo>
                        <a:pt x="474" y="75"/>
                      </a:lnTo>
                      <a:lnTo>
                        <a:pt x="470" y="85"/>
                      </a:lnTo>
                      <a:lnTo>
                        <a:pt x="469" y="96"/>
                      </a:lnTo>
                      <a:lnTo>
                        <a:pt x="468" y="107"/>
                      </a:lnTo>
                      <a:lnTo>
                        <a:pt x="467" y="122"/>
                      </a:lnTo>
                      <a:lnTo>
                        <a:pt x="467" y="137"/>
                      </a:lnTo>
                      <a:lnTo>
                        <a:pt x="465" y="153"/>
                      </a:lnTo>
                      <a:lnTo>
                        <a:pt x="462" y="169"/>
                      </a:lnTo>
                      <a:lnTo>
                        <a:pt x="458" y="186"/>
                      </a:lnTo>
                      <a:lnTo>
                        <a:pt x="454" y="205"/>
                      </a:lnTo>
                      <a:lnTo>
                        <a:pt x="448" y="223"/>
                      </a:lnTo>
                      <a:lnTo>
                        <a:pt x="441" y="240"/>
                      </a:lnTo>
                      <a:lnTo>
                        <a:pt x="433" y="259"/>
                      </a:lnTo>
                      <a:lnTo>
                        <a:pt x="423" y="277"/>
                      </a:lnTo>
                      <a:lnTo>
                        <a:pt x="411" y="294"/>
                      </a:lnTo>
                      <a:lnTo>
                        <a:pt x="397" y="311"/>
                      </a:lnTo>
                      <a:lnTo>
                        <a:pt x="382" y="327"/>
                      </a:lnTo>
                      <a:lnTo>
                        <a:pt x="364" y="342"/>
                      </a:lnTo>
                      <a:lnTo>
                        <a:pt x="356" y="348"/>
                      </a:lnTo>
                      <a:lnTo>
                        <a:pt x="345" y="356"/>
                      </a:lnTo>
                      <a:lnTo>
                        <a:pt x="335" y="363"/>
                      </a:lnTo>
                      <a:lnTo>
                        <a:pt x="325" y="368"/>
                      </a:lnTo>
                      <a:lnTo>
                        <a:pt x="315" y="373"/>
                      </a:lnTo>
                      <a:lnTo>
                        <a:pt x="303" y="379"/>
                      </a:lnTo>
                      <a:lnTo>
                        <a:pt x="292" y="384"/>
                      </a:lnTo>
                      <a:lnTo>
                        <a:pt x="286" y="387"/>
                      </a:lnTo>
                      <a:lnTo>
                        <a:pt x="288" y="388"/>
                      </a:lnTo>
                      <a:lnTo>
                        <a:pt x="280" y="383"/>
                      </a:lnTo>
                      <a:lnTo>
                        <a:pt x="273" y="378"/>
                      </a:lnTo>
                      <a:lnTo>
                        <a:pt x="264" y="372"/>
                      </a:lnTo>
                      <a:lnTo>
                        <a:pt x="255" y="368"/>
                      </a:lnTo>
                      <a:lnTo>
                        <a:pt x="246" y="365"/>
                      </a:lnTo>
                      <a:lnTo>
                        <a:pt x="236" y="363"/>
                      </a:lnTo>
                      <a:lnTo>
                        <a:pt x="226" y="360"/>
                      </a:lnTo>
                      <a:lnTo>
                        <a:pt x="216" y="360"/>
                      </a:lnTo>
                      <a:lnTo>
                        <a:pt x="108" y="360"/>
                      </a:lnTo>
                      <a:lnTo>
                        <a:pt x="97" y="360"/>
                      </a:lnTo>
                      <a:lnTo>
                        <a:pt x="86" y="363"/>
                      </a:lnTo>
                      <a:lnTo>
                        <a:pt x="76" y="365"/>
                      </a:lnTo>
                      <a:lnTo>
                        <a:pt x="66" y="368"/>
                      </a:lnTo>
                      <a:lnTo>
                        <a:pt x="57" y="373"/>
                      </a:lnTo>
                      <a:lnTo>
                        <a:pt x="48" y="379"/>
                      </a:lnTo>
                      <a:lnTo>
                        <a:pt x="39" y="384"/>
                      </a:lnTo>
                      <a:lnTo>
                        <a:pt x="32" y="392"/>
                      </a:lnTo>
                      <a:lnTo>
                        <a:pt x="24" y="399"/>
                      </a:lnTo>
                      <a:lnTo>
                        <a:pt x="19" y="408"/>
                      </a:lnTo>
                      <a:lnTo>
                        <a:pt x="13" y="417"/>
                      </a:lnTo>
                      <a:lnTo>
                        <a:pt x="8" y="426"/>
                      </a:lnTo>
                      <a:lnTo>
                        <a:pt x="5" y="436"/>
                      </a:lnTo>
                      <a:lnTo>
                        <a:pt x="3" y="446"/>
                      </a:lnTo>
                      <a:lnTo>
                        <a:pt x="0" y="456"/>
                      </a:lnTo>
                      <a:lnTo>
                        <a:pt x="0" y="468"/>
                      </a:lnTo>
                      <a:lnTo>
                        <a:pt x="0" y="1044"/>
                      </a:lnTo>
                      <a:lnTo>
                        <a:pt x="0" y="1055"/>
                      </a:lnTo>
                      <a:lnTo>
                        <a:pt x="3" y="1066"/>
                      </a:lnTo>
                      <a:lnTo>
                        <a:pt x="5" y="1076"/>
                      </a:lnTo>
                      <a:lnTo>
                        <a:pt x="8" y="1086"/>
                      </a:lnTo>
                      <a:lnTo>
                        <a:pt x="13" y="1095"/>
                      </a:lnTo>
                      <a:lnTo>
                        <a:pt x="19" y="1104"/>
                      </a:lnTo>
                      <a:lnTo>
                        <a:pt x="24" y="1112"/>
                      </a:lnTo>
                      <a:lnTo>
                        <a:pt x="32" y="1121"/>
                      </a:lnTo>
                      <a:lnTo>
                        <a:pt x="39" y="1127"/>
                      </a:lnTo>
                      <a:lnTo>
                        <a:pt x="48" y="1134"/>
                      </a:lnTo>
                      <a:lnTo>
                        <a:pt x="57" y="1139"/>
                      </a:lnTo>
                      <a:lnTo>
                        <a:pt x="66" y="1143"/>
                      </a:lnTo>
                      <a:lnTo>
                        <a:pt x="76" y="1147"/>
                      </a:lnTo>
                      <a:lnTo>
                        <a:pt x="86" y="1150"/>
                      </a:lnTo>
                      <a:lnTo>
                        <a:pt x="97" y="1151"/>
                      </a:lnTo>
                      <a:lnTo>
                        <a:pt x="108" y="1152"/>
                      </a:lnTo>
                      <a:lnTo>
                        <a:pt x="216" y="1152"/>
                      </a:lnTo>
                      <a:lnTo>
                        <a:pt x="224" y="1152"/>
                      </a:lnTo>
                      <a:lnTo>
                        <a:pt x="232" y="1151"/>
                      </a:lnTo>
                      <a:lnTo>
                        <a:pt x="239" y="1149"/>
                      </a:lnTo>
                      <a:lnTo>
                        <a:pt x="247" y="1148"/>
                      </a:lnTo>
                      <a:lnTo>
                        <a:pt x="254" y="1144"/>
                      </a:lnTo>
                      <a:lnTo>
                        <a:pt x="261" y="1141"/>
                      </a:lnTo>
                      <a:lnTo>
                        <a:pt x="267" y="1138"/>
                      </a:lnTo>
                      <a:lnTo>
                        <a:pt x="274" y="1135"/>
                      </a:lnTo>
                      <a:lnTo>
                        <a:pt x="286" y="1125"/>
                      </a:lnTo>
                      <a:lnTo>
                        <a:pt x="295" y="1114"/>
                      </a:lnTo>
                      <a:lnTo>
                        <a:pt x="305" y="1102"/>
                      </a:lnTo>
                      <a:lnTo>
                        <a:pt x="312" y="1089"/>
                      </a:lnTo>
                      <a:lnTo>
                        <a:pt x="313" y="1089"/>
                      </a:lnTo>
                      <a:lnTo>
                        <a:pt x="314" y="1090"/>
                      </a:lnTo>
                      <a:lnTo>
                        <a:pt x="318" y="1092"/>
                      </a:lnTo>
                      <a:lnTo>
                        <a:pt x="322" y="1093"/>
                      </a:lnTo>
                      <a:lnTo>
                        <a:pt x="323" y="1093"/>
                      </a:lnTo>
                      <a:lnTo>
                        <a:pt x="325" y="1093"/>
                      </a:lnTo>
                      <a:lnTo>
                        <a:pt x="344" y="1098"/>
                      </a:lnTo>
                      <a:lnTo>
                        <a:pt x="373" y="1104"/>
                      </a:lnTo>
                      <a:lnTo>
                        <a:pt x="414" y="1114"/>
                      </a:lnTo>
                      <a:lnTo>
                        <a:pt x="470" y="1127"/>
                      </a:lnTo>
                      <a:lnTo>
                        <a:pt x="480" y="1129"/>
                      </a:lnTo>
                      <a:lnTo>
                        <a:pt x="497" y="1133"/>
                      </a:lnTo>
                      <a:lnTo>
                        <a:pt x="520" y="1137"/>
                      </a:lnTo>
                      <a:lnTo>
                        <a:pt x="547" y="1141"/>
                      </a:lnTo>
                      <a:lnTo>
                        <a:pt x="578" y="1146"/>
                      </a:lnTo>
                      <a:lnTo>
                        <a:pt x="612" y="1149"/>
                      </a:lnTo>
                      <a:lnTo>
                        <a:pt x="647" y="1151"/>
                      </a:lnTo>
                      <a:lnTo>
                        <a:pt x="685" y="1152"/>
                      </a:lnTo>
                      <a:lnTo>
                        <a:pt x="882" y="1152"/>
                      </a:lnTo>
                      <a:lnTo>
                        <a:pt x="893" y="1152"/>
                      </a:lnTo>
                      <a:lnTo>
                        <a:pt x="903" y="1151"/>
                      </a:lnTo>
                      <a:lnTo>
                        <a:pt x="914" y="1150"/>
                      </a:lnTo>
                      <a:lnTo>
                        <a:pt x="924" y="1148"/>
                      </a:lnTo>
                      <a:lnTo>
                        <a:pt x="934" y="1146"/>
                      </a:lnTo>
                      <a:lnTo>
                        <a:pt x="942" y="1142"/>
                      </a:lnTo>
                      <a:lnTo>
                        <a:pt x="951" y="1139"/>
                      </a:lnTo>
                      <a:lnTo>
                        <a:pt x="960" y="1135"/>
                      </a:lnTo>
                      <a:lnTo>
                        <a:pt x="967" y="1130"/>
                      </a:lnTo>
                      <a:lnTo>
                        <a:pt x="975" y="1125"/>
                      </a:lnTo>
                      <a:lnTo>
                        <a:pt x="981" y="1119"/>
                      </a:lnTo>
                      <a:lnTo>
                        <a:pt x="989" y="1113"/>
                      </a:lnTo>
                      <a:lnTo>
                        <a:pt x="994" y="1106"/>
                      </a:lnTo>
                      <a:lnTo>
                        <a:pt x="1001" y="1099"/>
                      </a:lnTo>
                      <a:lnTo>
                        <a:pt x="1006" y="1090"/>
                      </a:lnTo>
                      <a:lnTo>
                        <a:pt x="1010" y="1083"/>
                      </a:lnTo>
                      <a:lnTo>
                        <a:pt x="1012" y="1080"/>
                      </a:lnTo>
                      <a:lnTo>
                        <a:pt x="1016" y="1071"/>
                      </a:lnTo>
                      <a:lnTo>
                        <a:pt x="1021" y="1059"/>
                      </a:lnTo>
                      <a:lnTo>
                        <a:pt x="1027" y="1044"/>
                      </a:lnTo>
                      <a:lnTo>
                        <a:pt x="1030" y="1030"/>
                      </a:lnTo>
                      <a:lnTo>
                        <a:pt x="1031" y="1015"/>
                      </a:lnTo>
                      <a:lnTo>
                        <a:pt x="1031" y="1006"/>
                      </a:lnTo>
                      <a:lnTo>
                        <a:pt x="1030" y="998"/>
                      </a:lnTo>
                      <a:lnTo>
                        <a:pt x="1029" y="989"/>
                      </a:lnTo>
                      <a:lnTo>
                        <a:pt x="1027" y="980"/>
                      </a:lnTo>
                      <a:lnTo>
                        <a:pt x="1034" y="975"/>
                      </a:lnTo>
                      <a:lnTo>
                        <a:pt x="1041" y="969"/>
                      </a:lnTo>
                      <a:lnTo>
                        <a:pt x="1046" y="964"/>
                      </a:lnTo>
                      <a:lnTo>
                        <a:pt x="1051" y="959"/>
                      </a:lnTo>
                      <a:lnTo>
                        <a:pt x="1061" y="946"/>
                      </a:lnTo>
                      <a:lnTo>
                        <a:pt x="1068" y="934"/>
                      </a:lnTo>
                      <a:lnTo>
                        <a:pt x="1074" y="921"/>
                      </a:lnTo>
                      <a:lnTo>
                        <a:pt x="1079" y="909"/>
                      </a:lnTo>
                      <a:lnTo>
                        <a:pt x="1083" y="898"/>
                      </a:lnTo>
                      <a:lnTo>
                        <a:pt x="1086" y="887"/>
                      </a:lnTo>
                      <a:lnTo>
                        <a:pt x="1090" y="872"/>
                      </a:lnTo>
                      <a:lnTo>
                        <a:pt x="1093" y="857"/>
                      </a:lnTo>
                      <a:lnTo>
                        <a:pt x="1095" y="843"/>
                      </a:lnTo>
                      <a:lnTo>
                        <a:pt x="1095" y="831"/>
                      </a:lnTo>
                      <a:lnTo>
                        <a:pt x="1093" y="819"/>
                      </a:lnTo>
                      <a:lnTo>
                        <a:pt x="1092" y="809"/>
                      </a:lnTo>
                      <a:lnTo>
                        <a:pt x="1089" y="799"/>
                      </a:lnTo>
                      <a:lnTo>
                        <a:pt x="1086" y="789"/>
                      </a:lnTo>
                      <a:lnTo>
                        <a:pt x="1095" y="782"/>
                      </a:lnTo>
                      <a:lnTo>
                        <a:pt x="1102" y="772"/>
                      </a:lnTo>
                      <a:lnTo>
                        <a:pt x="1109" y="761"/>
                      </a:lnTo>
                      <a:lnTo>
                        <a:pt x="1115" y="750"/>
                      </a:lnTo>
                      <a:lnTo>
                        <a:pt x="1122" y="737"/>
                      </a:lnTo>
                      <a:lnTo>
                        <a:pt x="1127" y="722"/>
                      </a:lnTo>
                      <a:lnTo>
                        <a:pt x="1131" y="707"/>
                      </a:lnTo>
                      <a:lnTo>
                        <a:pt x="1135" y="690"/>
                      </a:lnTo>
                      <a:lnTo>
                        <a:pt x="1136" y="679"/>
                      </a:lnTo>
                      <a:lnTo>
                        <a:pt x="1137" y="667"/>
                      </a:lnTo>
                      <a:lnTo>
                        <a:pt x="1136" y="656"/>
                      </a:lnTo>
                      <a:lnTo>
                        <a:pt x="1135" y="645"/>
                      </a:lnTo>
                      <a:lnTo>
                        <a:pt x="1132" y="635"/>
                      </a:lnTo>
                      <a:lnTo>
                        <a:pt x="1129" y="624"/>
                      </a:lnTo>
                      <a:lnTo>
                        <a:pt x="1125" y="614"/>
                      </a:lnTo>
                      <a:lnTo>
                        <a:pt x="1120" y="604"/>
                      </a:lnTo>
                      <a:lnTo>
                        <a:pt x="1128" y="596"/>
                      </a:lnTo>
                      <a:lnTo>
                        <a:pt x="1133" y="586"/>
                      </a:lnTo>
                      <a:lnTo>
                        <a:pt x="1139" y="576"/>
                      </a:lnTo>
                      <a:lnTo>
                        <a:pt x="1143" y="567"/>
                      </a:lnTo>
                      <a:lnTo>
                        <a:pt x="1146" y="557"/>
                      </a:lnTo>
                      <a:lnTo>
                        <a:pt x="1149" y="546"/>
                      </a:lnTo>
                      <a:lnTo>
                        <a:pt x="1151" y="536"/>
                      </a:lnTo>
                      <a:lnTo>
                        <a:pt x="1151" y="526"/>
                      </a:lnTo>
                      <a:lnTo>
                        <a:pt x="1152" y="518"/>
                      </a:lnTo>
                      <a:lnTo>
                        <a:pt x="1152" y="512"/>
                      </a:lnTo>
                      <a:lnTo>
                        <a:pt x="1152" y="501"/>
                      </a:lnTo>
                      <a:lnTo>
                        <a:pt x="1152" y="492"/>
                      </a:lnTo>
                      <a:lnTo>
                        <a:pt x="1151" y="482"/>
                      </a:lnTo>
                      <a:lnTo>
                        <a:pt x="1149" y="474"/>
                      </a:lnTo>
                      <a:lnTo>
                        <a:pt x="1146" y="465"/>
                      </a:lnTo>
                      <a:lnTo>
                        <a:pt x="1142" y="455"/>
                      </a:lnTo>
                      <a:lnTo>
                        <a:pt x="1139" y="447"/>
                      </a:lnTo>
                      <a:lnTo>
                        <a:pt x="1133" y="438"/>
                      </a:lnTo>
                      <a:lnTo>
                        <a:pt x="1127" y="429"/>
                      </a:lnTo>
                      <a:lnTo>
                        <a:pt x="1120" y="421"/>
                      </a:lnTo>
                      <a:lnTo>
                        <a:pt x="1113" y="413"/>
                      </a:lnTo>
                      <a:lnTo>
                        <a:pt x="1105" y="406"/>
                      </a:lnTo>
                      <a:lnTo>
                        <a:pt x="1096" y="398"/>
                      </a:lnTo>
                      <a:lnTo>
                        <a:pt x="1086" y="392"/>
                      </a:lnTo>
                      <a:lnTo>
                        <a:pt x="1074" y="386"/>
                      </a:lnTo>
                      <a:lnTo>
                        <a:pt x="1063" y="381"/>
                      </a:lnTo>
                      <a:lnTo>
                        <a:pt x="1050" y="3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83"/>
                <p:cNvSpPr>
                  <a:spLocks noEditPoints="1"/>
                </p:cNvSpPr>
                <p:nvPr/>
              </p:nvSpPr>
              <p:spPr bwMode="auto">
                <a:xfrm>
                  <a:off x="8128794" y="2189559"/>
                  <a:ext cx="42863" cy="42863"/>
                </a:xfrm>
                <a:custGeom>
                  <a:avLst/>
                  <a:gdLst>
                    <a:gd name="T0" fmla="*/ 50 w 108"/>
                    <a:gd name="T1" fmla="*/ 71 h 108"/>
                    <a:gd name="T2" fmla="*/ 44 w 108"/>
                    <a:gd name="T3" fmla="*/ 69 h 108"/>
                    <a:gd name="T4" fmla="*/ 39 w 108"/>
                    <a:gd name="T5" fmla="*/ 64 h 108"/>
                    <a:gd name="T6" fmla="*/ 36 w 108"/>
                    <a:gd name="T7" fmla="*/ 57 h 108"/>
                    <a:gd name="T8" fmla="*/ 36 w 108"/>
                    <a:gd name="T9" fmla="*/ 50 h 108"/>
                    <a:gd name="T10" fmla="*/ 39 w 108"/>
                    <a:gd name="T11" fmla="*/ 44 h 108"/>
                    <a:gd name="T12" fmla="*/ 44 w 108"/>
                    <a:gd name="T13" fmla="*/ 39 h 108"/>
                    <a:gd name="T14" fmla="*/ 50 w 108"/>
                    <a:gd name="T15" fmla="*/ 37 h 108"/>
                    <a:gd name="T16" fmla="*/ 58 w 108"/>
                    <a:gd name="T17" fmla="*/ 37 h 108"/>
                    <a:gd name="T18" fmla="*/ 64 w 108"/>
                    <a:gd name="T19" fmla="*/ 39 h 108"/>
                    <a:gd name="T20" fmla="*/ 69 w 108"/>
                    <a:gd name="T21" fmla="*/ 44 h 108"/>
                    <a:gd name="T22" fmla="*/ 72 w 108"/>
                    <a:gd name="T23" fmla="*/ 50 h 108"/>
                    <a:gd name="T24" fmla="*/ 72 w 108"/>
                    <a:gd name="T25" fmla="*/ 57 h 108"/>
                    <a:gd name="T26" fmla="*/ 69 w 108"/>
                    <a:gd name="T27" fmla="*/ 64 h 108"/>
                    <a:gd name="T28" fmla="*/ 64 w 108"/>
                    <a:gd name="T29" fmla="*/ 69 h 108"/>
                    <a:gd name="T30" fmla="*/ 58 w 108"/>
                    <a:gd name="T31" fmla="*/ 71 h 108"/>
                    <a:gd name="T32" fmla="*/ 54 w 108"/>
                    <a:gd name="T33" fmla="*/ 71 h 108"/>
                    <a:gd name="T34" fmla="*/ 48 w 108"/>
                    <a:gd name="T35" fmla="*/ 0 h 108"/>
                    <a:gd name="T36" fmla="*/ 38 w 108"/>
                    <a:gd name="T37" fmla="*/ 2 h 108"/>
                    <a:gd name="T38" fmla="*/ 24 w 108"/>
                    <a:gd name="T39" fmla="*/ 9 h 108"/>
                    <a:gd name="T40" fmla="*/ 9 w 108"/>
                    <a:gd name="T41" fmla="*/ 24 h 108"/>
                    <a:gd name="T42" fmla="*/ 3 w 108"/>
                    <a:gd name="T43" fmla="*/ 38 h 108"/>
                    <a:gd name="T44" fmla="*/ 0 w 108"/>
                    <a:gd name="T45" fmla="*/ 49 h 108"/>
                    <a:gd name="T46" fmla="*/ 0 w 108"/>
                    <a:gd name="T47" fmla="*/ 59 h 108"/>
                    <a:gd name="T48" fmla="*/ 3 w 108"/>
                    <a:gd name="T49" fmla="*/ 70 h 108"/>
                    <a:gd name="T50" fmla="*/ 9 w 108"/>
                    <a:gd name="T51" fmla="*/ 84 h 108"/>
                    <a:gd name="T52" fmla="*/ 24 w 108"/>
                    <a:gd name="T53" fmla="*/ 98 h 108"/>
                    <a:gd name="T54" fmla="*/ 38 w 108"/>
                    <a:gd name="T55" fmla="*/ 106 h 108"/>
                    <a:gd name="T56" fmla="*/ 48 w 108"/>
                    <a:gd name="T57" fmla="*/ 108 h 108"/>
                    <a:gd name="T58" fmla="*/ 60 w 108"/>
                    <a:gd name="T59" fmla="*/ 108 h 108"/>
                    <a:gd name="T60" fmla="*/ 70 w 108"/>
                    <a:gd name="T61" fmla="*/ 106 h 108"/>
                    <a:gd name="T62" fmla="*/ 84 w 108"/>
                    <a:gd name="T63" fmla="*/ 98 h 108"/>
                    <a:gd name="T64" fmla="*/ 99 w 108"/>
                    <a:gd name="T65" fmla="*/ 84 h 108"/>
                    <a:gd name="T66" fmla="*/ 105 w 108"/>
                    <a:gd name="T67" fmla="*/ 70 h 108"/>
                    <a:gd name="T68" fmla="*/ 107 w 108"/>
                    <a:gd name="T69" fmla="*/ 59 h 108"/>
                    <a:gd name="T70" fmla="*/ 107 w 108"/>
                    <a:gd name="T71" fmla="*/ 49 h 108"/>
                    <a:gd name="T72" fmla="*/ 105 w 108"/>
                    <a:gd name="T73" fmla="*/ 38 h 108"/>
                    <a:gd name="T74" fmla="*/ 99 w 108"/>
                    <a:gd name="T75" fmla="*/ 24 h 108"/>
                    <a:gd name="T76" fmla="*/ 84 w 108"/>
                    <a:gd name="T77" fmla="*/ 9 h 108"/>
                    <a:gd name="T78" fmla="*/ 70 w 108"/>
                    <a:gd name="T79" fmla="*/ 2 h 108"/>
                    <a:gd name="T80" fmla="*/ 60 w 108"/>
                    <a:gd name="T8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8" h="108">
                      <a:moveTo>
                        <a:pt x="54" y="71"/>
                      </a:moveTo>
                      <a:lnTo>
                        <a:pt x="50" y="71"/>
                      </a:lnTo>
                      <a:lnTo>
                        <a:pt x="47" y="70"/>
                      </a:lnTo>
                      <a:lnTo>
                        <a:pt x="44" y="69"/>
                      </a:lnTo>
                      <a:lnTo>
                        <a:pt x="42" y="67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6" y="57"/>
                      </a:lnTo>
                      <a:lnTo>
                        <a:pt x="36" y="54"/>
                      </a:lnTo>
                      <a:lnTo>
                        <a:pt x="36" y="50"/>
                      </a:lnTo>
                      <a:lnTo>
                        <a:pt x="37" y="46"/>
                      </a:lnTo>
                      <a:lnTo>
                        <a:pt x="39" y="44"/>
                      </a:lnTo>
                      <a:lnTo>
                        <a:pt x="42" y="41"/>
                      </a:lnTo>
                      <a:lnTo>
                        <a:pt x="44" y="39"/>
                      </a:lnTo>
                      <a:lnTo>
                        <a:pt x="47" y="37"/>
                      </a:lnTo>
                      <a:lnTo>
                        <a:pt x="50" y="37"/>
                      </a:lnTo>
                      <a:lnTo>
                        <a:pt x="54" y="36"/>
                      </a:lnTo>
                      <a:lnTo>
                        <a:pt x="58" y="37"/>
                      </a:lnTo>
                      <a:lnTo>
                        <a:pt x="61" y="37"/>
                      </a:lnTo>
                      <a:lnTo>
                        <a:pt x="64" y="39"/>
                      </a:lnTo>
                      <a:lnTo>
                        <a:pt x="66" y="41"/>
                      </a:lnTo>
                      <a:lnTo>
                        <a:pt x="69" y="44"/>
                      </a:lnTo>
                      <a:lnTo>
                        <a:pt x="71" y="46"/>
                      </a:lnTo>
                      <a:lnTo>
                        <a:pt x="72" y="50"/>
                      </a:lnTo>
                      <a:lnTo>
                        <a:pt x="72" y="54"/>
                      </a:lnTo>
                      <a:lnTo>
                        <a:pt x="72" y="57"/>
                      </a:lnTo>
                      <a:lnTo>
                        <a:pt x="71" y="60"/>
                      </a:lnTo>
                      <a:lnTo>
                        <a:pt x="69" y="64"/>
                      </a:lnTo>
                      <a:lnTo>
                        <a:pt x="66" y="67"/>
                      </a:lnTo>
                      <a:lnTo>
                        <a:pt x="64" y="69"/>
                      </a:lnTo>
                      <a:lnTo>
                        <a:pt x="61" y="70"/>
                      </a:lnTo>
                      <a:lnTo>
                        <a:pt x="58" y="71"/>
                      </a:lnTo>
                      <a:lnTo>
                        <a:pt x="54" y="71"/>
                      </a:lnTo>
                      <a:lnTo>
                        <a:pt x="54" y="71"/>
                      </a:lnTo>
                      <a:close/>
                      <a:moveTo>
                        <a:pt x="54" y="0"/>
                      </a:moveTo>
                      <a:lnTo>
                        <a:pt x="48" y="0"/>
                      </a:lnTo>
                      <a:lnTo>
                        <a:pt x="43" y="1"/>
                      </a:lnTo>
                      <a:lnTo>
                        <a:pt x="38" y="2"/>
                      </a:lnTo>
                      <a:lnTo>
                        <a:pt x="33" y="4"/>
                      </a:lnTo>
                      <a:lnTo>
                        <a:pt x="24" y="9"/>
                      </a:lnTo>
                      <a:lnTo>
                        <a:pt x="16" y="15"/>
                      </a:lnTo>
                      <a:lnTo>
                        <a:pt x="9" y="24"/>
                      </a:lnTo>
                      <a:lnTo>
                        <a:pt x="4" y="32"/>
                      </a:lnTo>
                      <a:lnTo>
                        <a:pt x="3" y="38"/>
                      </a:lnTo>
                      <a:lnTo>
                        <a:pt x="2" y="43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0" y="59"/>
                      </a:lnTo>
                      <a:lnTo>
                        <a:pt x="2" y="65"/>
                      </a:lnTo>
                      <a:lnTo>
                        <a:pt x="3" y="70"/>
                      </a:lnTo>
                      <a:lnTo>
                        <a:pt x="4" y="75"/>
                      </a:lnTo>
                      <a:lnTo>
                        <a:pt x="9" y="84"/>
                      </a:lnTo>
                      <a:lnTo>
                        <a:pt x="16" y="92"/>
                      </a:lnTo>
                      <a:lnTo>
                        <a:pt x="24" y="98"/>
                      </a:lnTo>
                      <a:lnTo>
                        <a:pt x="33" y="104"/>
                      </a:lnTo>
                      <a:lnTo>
                        <a:pt x="38" y="106"/>
                      </a:lnTo>
                      <a:lnTo>
                        <a:pt x="43" y="107"/>
                      </a:lnTo>
                      <a:lnTo>
                        <a:pt x="48" y="108"/>
                      </a:lnTo>
                      <a:lnTo>
                        <a:pt x="54" y="108"/>
                      </a:lnTo>
                      <a:lnTo>
                        <a:pt x="60" y="108"/>
                      </a:lnTo>
                      <a:lnTo>
                        <a:pt x="65" y="107"/>
                      </a:lnTo>
                      <a:lnTo>
                        <a:pt x="70" y="106"/>
                      </a:lnTo>
                      <a:lnTo>
                        <a:pt x="75" y="104"/>
                      </a:lnTo>
                      <a:lnTo>
                        <a:pt x="84" y="98"/>
                      </a:lnTo>
                      <a:lnTo>
                        <a:pt x="92" y="92"/>
                      </a:lnTo>
                      <a:lnTo>
                        <a:pt x="99" y="84"/>
                      </a:lnTo>
                      <a:lnTo>
                        <a:pt x="104" y="75"/>
                      </a:lnTo>
                      <a:lnTo>
                        <a:pt x="105" y="70"/>
                      </a:lnTo>
                      <a:lnTo>
                        <a:pt x="107" y="65"/>
                      </a:lnTo>
                      <a:lnTo>
                        <a:pt x="107" y="59"/>
                      </a:lnTo>
                      <a:lnTo>
                        <a:pt x="108" y="54"/>
                      </a:lnTo>
                      <a:lnTo>
                        <a:pt x="107" y="49"/>
                      </a:lnTo>
                      <a:lnTo>
                        <a:pt x="107" y="43"/>
                      </a:lnTo>
                      <a:lnTo>
                        <a:pt x="105" y="38"/>
                      </a:lnTo>
                      <a:lnTo>
                        <a:pt x="104" y="32"/>
                      </a:lnTo>
                      <a:lnTo>
                        <a:pt x="99" y="24"/>
                      </a:lnTo>
                      <a:lnTo>
                        <a:pt x="92" y="15"/>
                      </a:lnTo>
                      <a:lnTo>
                        <a:pt x="84" y="9"/>
                      </a:lnTo>
                      <a:lnTo>
                        <a:pt x="75" y="4"/>
                      </a:lnTo>
                      <a:lnTo>
                        <a:pt x="70" y="2"/>
                      </a:lnTo>
                      <a:lnTo>
                        <a:pt x="65" y="1"/>
                      </a:lnTo>
                      <a:lnTo>
                        <a:pt x="60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439039"/>
                    </a:gs>
                    <a:gs pos="0">
                      <a:srgbClr val="43903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6" name="文本框 55"/>
            <p:cNvSpPr txBox="1"/>
            <p:nvPr/>
          </p:nvSpPr>
          <p:spPr>
            <a:xfrm>
              <a:off x="1940937" y="5083700"/>
              <a:ext cx="4025910" cy="78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10000"/>
                </a:lnSpc>
                <a:defRPr sz="1500">
                  <a:solidFill>
                    <a:srgbClr val="2F4282"/>
                  </a:solidFill>
                  <a:latin typeface="字魂58号-创中黑-Regular" panose="00000500000000000000" pitchFamily="2" charset="-122"/>
                  <a:ea typeface="字魂58号-创中黑-Regular" panose="00000500000000000000" pitchFamily="2" charset="-122"/>
                </a:defRPr>
              </a:lvl1pPr>
            </a:lstStyle>
            <a:p>
              <a:pPr lvl="0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单击此处输入您的文本内容，可以根据需要适当地更改文字的颜色或大小等属性。</a:t>
              </a:r>
            </a:p>
          </p:txBody>
        </p:sp>
        <p:sp>
          <p:nvSpPr>
            <p:cNvPr id="57" name="TextBox 7"/>
            <p:cNvSpPr txBox="1"/>
            <p:nvPr/>
          </p:nvSpPr>
          <p:spPr>
            <a:xfrm>
              <a:off x="1951191" y="4777595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6463586" y="1132361"/>
            <a:ext cx="5085990" cy="5011769"/>
            <a:chOff x="6299196" y="1038352"/>
            <a:chExt cx="5085990" cy="5011769"/>
          </a:xfrm>
        </p:grpSpPr>
        <p:pic>
          <p:nvPicPr>
            <p:cNvPr id="63" name="图片占位符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99196" y="3546863"/>
              <a:ext cx="2506760" cy="2503258"/>
            </a:xfrm>
            <a:prstGeom prst="rect">
              <a:avLst/>
            </a:prstGeom>
          </p:spPr>
        </p:pic>
        <p:grpSp>
          <p:nvGrpSpPr>
            <p:cNvPr id="64" name="组合 63"/>
            <p:cNvGrpSpPr/>
            <p:nvPr/>
          </p:nvGrpSpPr>
          <p:grpSpPr>
            <a:xfrm>
              <a:off x="6299196" y="1038352"/>
              <a:ext cx="2563091" cy="2506760"/>
              <a:chOff x="6299196" y="1038352"/>
              <a:chExt cx="2563091" cy="2506760"/>
            </a:xfrm>
          </p:grpSpPr>
          <p:sp>
            <p:nvSpPr>
              <p:cNvPr id="71" name="Rectangle 4"/>
              <p:cNvSpPr/>
              <p:nvPr/>
            </p:nvSpPr>
            <p:spPr>
              <a:xfrm>
                <a:off x="6299196" y="1038352"/>
                <a:ext cx="2563091" cy="2506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62000" sx="90000" sy="90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72" name="组合 71"/>
              <p:cNvGrpSpPr/>
              <p:nvPr/>
            </p:nvGrpSpPr>
            <p:grpSpPr>
              <a:xfrm>
                <a:off x="6470677" y="1336372"/>
                <a:ext cx="2220129" cy="1990249"/>
                <a:chOff x="-196913" y="4493431"/>
                <a:chExt cx="2173074" cy="1990249"/>
              </a:xfrm>
            </p:grpSpPr>
            <p:sp>
              <p:nvSpPr>
                <p:cNvPr id="73" name="TextBox 7"/>
                <p:cNvSpPr txBox="1"/>
                <p:nvPr/>
              </p:nvSpPr>
              <p:spPr>
                <a:xfrm>
                  <a:off x="309548" y="4493431"/>
                  <a:ext cx="11849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添加标题</a:t>
                  </a:r>
                </a:p>
              </p:txBody>
            </p:sp>
            <p:sp>
              <p:nvSpPr>
                <p:cNvPr id="74" name="矩形 73"/>
                <p:cNvSpPr/>
                <p:nvPr/>
              </p:nvSpPr>
              <p:spPr>
                <a:xfrm>
                  <a:off x="-196913" y="4914020"/>
                  <a:ext cx="2173074" cy="15696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单击此处输入您的文本内容，可以根据需要适当地更改文字的颜色或大小等属性。</a:t>
                  </a:r>
                </a:p>
              </p:txBody>
            </p:sp>
          </p:grpSp>
        </p:grpSp>
        <p:grpSp>
          <p:nvGrpSpPr>
            <p:cNvPr id="65" name="组合 64"/>
            <p:cNvGrpSpPr/>
            <p:nvPr/>
          </p:nvGrpSpPr>
          <p:grpSpPr>
            <a:xfrm>
              <a:off x="8787540" y="3542333"/>
              <a:ext cx="2597646" cy="2506760"/>
              <a:chOff x="8787540" y="3542333"/>
              <a:chExt cx="2597646" cy="2506760"/>
            </a:xfrm>
          </p:grpSpPr>
          <p:sp>
            <p:nvSpPr>
              <p:cNvPr id="67" name="Rectangle 4"/>
              <p:cNvSpPr/>
              <p:nvPr/>
            </p:nvSpPr>
            <p:spPr>
              <a:xfrm>
                <a:off x="8787540" y="3542333"/>
                <a:ext cx="2597646" cy="2506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62000" sx="90000" sy="90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68" name="组合 67"/>
              <p:cNvGrpSpPr/>
              <p:nvPr/>
            </p:nvGrpSpPr>
            <p:grpSpPr>
              <a:xfrm>
                <a:off x="9033767" y="3866327"/>
                <a:ext cx="2220129" cy="1990249"/>
                <a:chOff x="-196913" y="4493431"/>
                <a:chExt cx="2173074" cy="1990249"/>
              </a:xfrm>
            </p:grpSpPr>
            <p:sp>
              <p:nvSpPr>
                <p:cNvPr id="69" name="TextBox 7"/>
                <p:cNvSpPr txBox="1"/>
                <p:nvPr/>
              </p:nvSpPr>
              <p:spPr>
                <a:xfrm>
                  <a:off x="309548" y="4493431"/>
                  <a:ext cx="118493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添加标题</a:t>
                  </a:r>
                </a:p>
              </p:txBody>
            </p:sp>
            <p:sp>
              <p:nvSpPr>
                <p:cNvPr id="70" name="矩形 69"/>
                <p:cNvSpPr/>
                <p:nvPr/>
              </p:nvSpPr>
              <p:spPr>
                <a:xfrm>
                  <a:off x="-196913" y="4914020"/>
                  <a:ext cx="2173074" cy="15696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单击此处输入您的文本内容，可以根据需要适当地更改文字的颜色或大小等属性。</a:t>
                  </a:r>
                </a:p>
              </p:txBody>
            </p:sp>
          </p:grpSp>
        </p:grpSp>
        <p:pic>
          <p:nvPicPr>
            <p:cNvPr id="66" name="图片占位符 5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862287" y="1043910"/>
              <a:ext cx="2506760" cy="250676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/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/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/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企业项目概况</a:t>
              </a:r>
              <a:endParaRPr kumimoji="0" lang="en-US" altLang="zh-CN" sz="2800" b="1" i="0" u="none" strike="noStrike" kern="1200" cap="none" spc="0" normalizeH="0" baseline="0" noProof="0" dirty="0">
                <a:ln w="0"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10823" y="1789444"/>
            <a:ext cx="5217541" cy="1569660"/>
            <a:chOff x="6304878" y="1677713"/>
            <a:chExt cx="5217541" cy="1569660"/>
          </a:xfrm>
        </p:grpSpPr>
        <p:grpSp>
          <p:nvGrpSpPr>
            <p:cNvPr id="8" name="组合 7"/>
            <p:cNvGrpSpPr/>
            <p:nvPr/>
          </p:nvGrpSpPr>
          <p:grpSpPr>
            <a:xfrm>
              <a:off x="6304878" y="1844269"/>
              <a:ext cx="1193203" cy="1193203"/>
              <a:chOff x="6714152" y="2066651"/>
              <a:chExt cx="1376294" cy="1376294"/>
            </a:xfrm>
          </p:grpSpPr>
          <p:sp>
            <p:nvSpPr>
              <p:cNvPr id="62" name="椭圆 61"/>
              <p:cNvSpPr/>
              <p:nvPr/>
            </p:nvSpPr>
            <p:spPr>
              <a:xfrm>
                <a:off x="6714152" y="2066651"/>
                <a:ext cx="1376294" cy="1376294"/>
              </a:xfrm>
              <a:prstGeom prst="ellipse">
                <a:avLst/>
              </a:prstGeom>
              <a:solidFill>
                <a:srgbClr val="29DB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iconfont-11790-5634266"/>
              <p:cNvSpPr>
                <a:spLocks noChangeAspect="1"/>
              </p:cNvSpPr>
              <p:nvPr/>
            </p:nvSpPr>
            <p:spPr bwMode="auto">
              <a:xfrm>
                <a:off x="7097457" y="2449956"/>
                <a:ext cx="609685" cy="609685"/>
              </a:xfrm>
              <a:custGeom>
                <a:avLst/>
                <a:gdLst>
                  <a:gd name="T0" fmla="*/ 6934 w 12400"/>
                  <a:gd name="T1" fmla="*/ 4987 h 12400"/>
                  <a:gd name="T2" fmla="*/ 6223 w 12400"/>
                  <a:gd name="T3" fmla="*/ 5698 h 12400"/>
                  <a:gd name="T4" fmla="*/ 5476 w 12400"/>
                  <a:gd name="T5" fmla="*/ 5698 h 12400"/>
                  <a:gd name="T6" fmla="*/ 5476 w 12400"/>
                  <a:gd name="T7" fmla="*/ 4294 h 12400"/>
                  <a:gd name="T8" fmla="*/ 6061 w 12400"/>
                  <a:gd name="T9" fmla="*/ 4294 h 12400"/>
                  <a:gd name="T10" fmla="*/ 6934 w 12400"/>
                  <a:gd name="T11" fmla="*/ 4987 h 12400"/>
                  <a:gd name="T12" fmla="*/ 12400 w 12400"/>
                  <a:gd name="T13" fmla="*/ 6200 h 12400"/>
                  <a:gd name="T14" fmla="*/ 6200 w 12400"/>
                  <a:gd name="T15" fmla="*/ 12400 h 12400"/>
                  <a:gd name="T16" fmla="*/ 0 w 12400"/>
                  <a:gd name="T17" fmla="*/ 6200 h 12400"/>
                  <a:gd name="T18" fmla="*/ 6200 w 12400"/>
                  <a:gd name="T19" fmla="*/ 0 h 12400"/>
                  <a:gd name="T20" fmla="*/ 12400 w 12400"/>
                  <a:gd name="T21" fmla="*/ 6200 h 12400"/>
                  <a:gd name="T22" fmla="*/ 8885 w 12400"/>
                  <a:gd name="T23" fmla="*/ 8810 h 12400"/>
                  <a:gd name="T24" fmla="*/ 7768 w 12400"/>
                  <a:gd name="T25" fmla="*/ 6786 h 12400"/>
                  <a:gd name="T26" fmla="*/ 8716 w 12400"/>
                  <a:gd name="T27" fmla="*/ 4924 h 12400"/>
                  <a:gd name="T28" fmla="*/ 6079 w 12400"/>
                  <a:gd name="T29" fmla="*/ 2692 h 12400"/>
                  <a:gd name="T30" fmla="*/ 4312 w 12400"/>
                  <a:gd name="T31" fmla="*/ 2692 h 12400"/>
                  <a:gd name="T32" fmla="*/ 3712 w 12400"/>
                  <a:gd name="T33" fmla="*/ 3292 h 12400"/>
                  <a:gd name="T34" fmla="*/ 3712 w 12400"/>
                  <a:gd name="T35" fmla="*/ 9100 h 12400"/>
                  <a:gd name="T36" fmla="*/ 4312 w 12400"/>
                  <a:gd name="T37" fmla="*/ 9700 h 12400"/>
                  <a:gd name="T38" fmla="*/ 4876 w 12400"/>
                  <a:gd name="T39" fmla="*/ 9700 h 12400"/>
                  <a:gd name="T40" fmla="*/ 5476 w 12400"/>
                  <a:gd name="T41" fmla="*/ 9100 h 12400"/>
                  <a:gd name="T42" fmla="*/ 5476 w 12400"/>
                  <a:gd name="T43" fmla="*/ 7308 h 12400"/>
                  <a:gd name="T44" fmla="*/ 6115 w 12400"/>
                  <a:gd name="T45" fmla="*/ 7308 h 12400"/>
                  <a:gd name="T46" fmla="*/ 7219 w 12400"/>
                  <a:gd name="T47" fmla="*/ 9382 h 12400"/>
                  <a:gd name="T48" fmla="*/ 7748 w 12400"/>
                  <a:gd name="T49" fmla="*/ 9700 h 12400"/>
                  <a:gd name="T50" fmla="*/ 8360 w 12400"/>
                  <a:gd name="T51" fmla="*/ 9700 h 12400"/>
                  <a:gd name="T52" fmla="*/ 8885 w 12400"/>
                  <a:gd name="T53" fmla="*/ 8810 h 12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400" h="12400">
                    <a:moveTo>
                      <a:pt x="6934" y="4987"/>
                    </a:moveTo>
                    <a:cubicBezTo>
                      <a:pt x="6934" y="5452"/>
                      <a:pt x="6688" y="5698"/>
                      <a:pt x="6223" y="5698"/>
                    </a:cubicBezTo>
                    <a:lnTo>
                      <a:pt x="5476" y="5698"/>
                    </a:lnTo>
                    <a:lnTo>
                      <a:pt x="5476" y="4294"/>
                    </a:lnTo>
                    <a:lnTo>
                      <a:pt x="6061" y="4294"/>
                    </a:lnTo>
                    <a:cubicBezTo>
                      <a:pt x="6778" y="4294"/>
                      <a:pt x="6934" y="4513"/>
                      <a:pt x="6934" y="4987"/>
                    </a:cubicBezTo>
                    <a:close/>
                    <a:moveTo>
                      <a:pt x="12400" y="6200"/>
                    </a:moveTo>
                    <a:cubicBezTo>
                      <a:pt x="12400" y="9624"/>
                      <a:pt x="9624" y="12400"/>
                      <a:pt x="6200" y="12400"/>
                    </a:cubicBezTo>
                    <a:cubicBezTo>
                      <a:pt x="2776" y="12400"/>
                      <a:pt x="0" y="9624"/>
                      <a:pt x="0" y="6200"/>
                    </a:cubicBezTo>
                    <a:cubicBezTo>
                      <a:pt x="0" y="2776"/>
                      <a:pt x="2776" y="0"/>
                      <a:pt x="6200" y="0"/>
                    </a:cubicBezTo>
                    <a:cubicBezTo>
                      <a:pt x="9624" y="0"/>
                      <a:pt x="12400" y="2776"/>
                      <a:pt x="12400" y="6200"/>
                    </a:cubicBezTo>
                    <a:close/>
                    <a:moveTo>
                      <a:pt x="8885" y="8810"/>
                    </a:moveTo>
                    <a:cubicBezTo>
                      <a:pt x="7717" y="6690"/>
                      <a:pt x="7803" y="6844"/>
                      <a:pt x="7768" y="6786"/>
                    </a:cubicBezTo>
                    <a:cubicBezTo>
                      <a:pt x="8354" y="6407"/>
                      <a:pt x="8716" y="5711"/>
                      <a:pt x="8716" y="4924"/>
                    </a:cubicBezTo>
                    <a:cubicBezTo>
                      <a:pt x="8716" y="3568"/>
                      <a:pt x="7929" y="2692"/>
                      <a:pt x="6079" y="2692"/>
                    </a:cubicBezTo>
                    <a:lnTo>
                      <a:pt x="4312" y="2692"/>
                    </a:lnTo>
                    <a:cubicBezTo>
                      <a:pt x="3981" y="2692"/>
                      <a:pt x="3712" y="2961"/>
                      <a:pt x="3712" y="3292"/>
                    </a:cubicBezTo>
                    <a:lnTo>
                      <a:pt x="3712" y="9100"/>
                    </a:lnTo>
                    <a:cubicBezTo>
                      <a:pt x="3712" y="9431"/>
                      <a:pt x="3981" y="9700"/>
                      <a:pt x="4312" y="9700"/>
                    </a:cubicBezTo>
                    <a:lnTo>
                      <a:pt x="4876" y="9700"/>
                    </a:lnTo>
                    <a:cubicBezTo>
                      <a:pt x="5208" y="9700"/>
                      <a:pt x="5476" y="9431"/>
                      <a:pt x="5476" y="9100"/>
                    </a:cubicBezTo>
                    <a:lnTo>
                      <a:pt x="5476" y="7308"/>
                    </a:lnTo>
                    <a:lnTo>
                      <a:pt x="6115" y="7308"/>
                    </a:lnTo>
                    <a:lnTo>
                      <a:pt x="7219" y="9382"/>
                    </a:lnTo>
                    <a:cubicBezTo>
                      <a:pt x="7323" y="9578"/>
                      <a:pt x="7526" y="9700"/>
                      <a:pt x="7748" y="9700"/>
                    </a:cubicBezTo>
                    <a:lnTo>
                      <a:pt x="8360" y="9700"/>
                    </a:lnTo>
                    <a:cubicBezTo>
                      <a:pt x="8816" y="9700"/>
                      <a:pt x="9106" y="9210"/>
                      <a:pt x="8885" y="88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6" name="Synergistically utilize technically sound portals with frictionless chains. Dramatically customize…"/>
            <p:cNvSpPr txBox="1"/>
            <p:nvPr/>
          </p:nvSpPr>
          <p:spPr>
            <a:xfrm>
              <a:off x="7712795" y="1677713"/>
              <a:ext cx="3809624" cy="156966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914400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请您单击此处添加合适文字加以解释说明，可以根据自己的需要适当地调整文字大小或者颜色等属性。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10823" y="3942295"/>
            <a:ext cx="5217541" cy="1569660"/>
            <a:chOff x="6304878" y="3830564"/>
            <a:chExt cx="5217541" cy="1569660"/>
          </a:xfrm>
        </p:grpSpPr>
        <p:grpSp>
          <p:nvGrpSpPr>
            <p:cNvPr id="9" name="组合 8"/>
            <p:cNvGrpSpPr/>
            <p:nvPr/>
          </p:nvGrpSpPr>
          <p:grpSpPr>
            <a:xfrm>
              <a:off x="6304878" y="3997120"/>
              <a:ext cx="1193203" cy="1193203"/>
              <a:chOff x="6714152" y="4048976"/>
              <a:chExt cx="1376294" cy="1376294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6714152" y="4048976"/>
                <a:ext cx="1376294" cy="1376294"/>
              </a:xfrm>
              <a:prstGeom prst="ellipse">
                <a:avLst/>
              </a:prstGeom>
              <a:solidFill>
                <a:srgbClr val="4277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iconfont-11790-5634266"/>
              <p:cNvSpPr>
                <a:spLocks noChangeAspect="1"/>
              </p:cNvSpPr>
              <p:nvPr/>
            </p:nvSpPr>
            <p:spPr bwMode="auto">
              <a:xfrm>
                <a:off x="7097457" y="4432281"/>
                <a:ext cx="609685" cy="609685"/>
              </a:xfrm>
              <a:custGeom>
                <a:avLst/>
                <a:gdLst>
                  <a:gd name="T0" fmla="*/ 10000 w 11200"/>
                  <a:gd name="T1" fmla="*/ 11200 h 11200"/>
                  <a:gd name="T2" fmla="*/ 1200 w 11200"/>
                  <a:gd name="T3" fmla="*/ 11200 h 11200"/>
                  <a:gd name="T4" fmla="*/ 0 w 11200"/>
                  <a:gd name="T5" fmla="*/ 10000 h 11200"/>
                  <a:gd name="T6" fmla="*/ 0 w 11200"/>
                  <a:gd name="T7" fmla="*/ 1200 h 11200"/>
                  <a:gd name="T8" fmla="*/ 1200 w 11200"/>
                  <a:gd name="T9" fmla="*/ 0 h 11200"/>
                  <a:gd name="T10" fmla="*/ 10000 w 11200"/>
                  <a:gd name="T11" fmla="*/ 0 h 11200"/>
                  <a:gd name="T12" fmla="*/ 11200 w 11200"/>
                  <a:gd name="T13" fmla="*/ 1200 h 11200"/>
                  <a:gd name="T14" fmla="*/ 11200 w 11200"/>
                  <a:gd name="T15" fmla="*/ 10000 h 11200"/>
                  <a:gd name="T16" fmla="*/ 10000 w 11200"/>
                  <a:gd name="T17" fmla="*/ 11200 h 11200"/>
                  <a:gd name="T18" fmla="*/ 5953 w 11200"/>
                  <a:gd name="T19" fmla="*/ 3648 h 11200"/>
                  <a:gd name="T20" fmla="*/ 2560 w 11200"/>
                  <a:gd name="T21" fmla="*/ 7040 h 11200"/>
                  <a:gd name="T22" fmla="*/ 2403 w 11200"/>
                  <a:gd name="T23" fmla="*/ 8468 h 11200"/>
                  <a:gd name="T24" fmla="*/ 2735 w 11200"/>
                  <a:gd name="T25" fmla="*/ 8800 h 11200"/>
                  <a:gd name="T26" fmla="*/ 4163 w 11200"/>
                  <a:gd name="T27" fmla="*/ 8643 h 11200"/>
                  <a:gd name="T28" fmla="*/ 7555 w 11200"/>
                  <a:gd name="T29" fmla="*/ 5250 h 11200"/>
                  <a:gd name="T30" fmla="*/ 7555 w 11200"/>
                  <a:gd name="T31" fmla="*/ 5038 h 11200"/>
                  <a:gd name="T32" fmla="*/ 6168 w 11200"/>
                  <a:gd name="T33" fmla="*/ 3650 h 11200"/>
                  <a:gd name="T34" fmla="*/ 5953 w 11200"/>
                  <a:gd name="T35" fmla="*/ 3648 h 11200"/>
                  <a:gd name="T36" fmla="*/ 8625 w 11200"/>
                  <a:gd name="T37" fmla="*/ 3328 h 11200"/>
                  <a:gd name="T38" fmla="*/ 7873 w 11200"/>
                  <a:gd name="T39" fmla="*/ 2575 h 11200"/>
                  <a:gd name="T40" fmla="*/ 7025 w 11200"/>
                  <a:gd name="T41" fmla="*/ 2575 h 11200"/>
                  <a:gd name="T42" fmla="*/ 6447 w 11200"/>
                  <a:gd name="T43" fmla="*/ 3153 h 11200"/>
                  <a:gd name="T44" fmla="*/ 6447 w 11200"/>
                  <a:gd name="T45" fmla="*/ 3365 h 11200"/>
                  <a:gd name="T46" fmla="*/ 7835 w 11200"/>
                  <a:gd name="T47" fmla="*/ 4753 h 11200"/>
                  <a:gd name="T48" fmla="*/ 8048 w 11200"/>
                  <a:gd name="T49" fmla="*/ 4753 h 11200"/>
                  <a:gd name="T50" fmla="*/ 8625 w 11200"/>
                  <a:gd name="T51" fmla="*/ 4175 h 11200"/>
                  <a:gd name="T52" fmla="*/ 8625 w 11200"/>
                  <a:gd name="T53" fmla="*/ 3328 h 1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200" h="11200">
                    <a:moveTo>
                      <a:pt x="10000" y="11200"/>
                    </a:moveTo>
                    <a:lnTo>
                      <a:pt x="1200" y="11200"/>
                    </a:lnTo>
                    <a:cubicBezTo>
                      <a:pt x="538" y="11200"/>
                      <a:pt x="0" y="10663"/>
                      <a:pt x="0" y="10000"/>
                    </a:cubicBezTo>
                    <a:lnTo>
                      <a:pt x="0" y="1200"/>
                    </a:lnTo>
                    <a:cubicBezTo>
                      <a:pt x="0" y="538"/>
                      <a:pt x="538" y="0"/>
                      <a:pt x="1200" y="0"/>
                    </a:cubicBezTo>
                    <a:lnTo>
                      <a:pt x="10000" y="0"/>
                    </a:lnTo>
                    <a:cubicBezTo>
                      <a:pt x="10663" y="0"/>
                      <a:pt x="11200" y="538"/>
                      <a:pt x="11200" y="1200"/>
                    </a:cubicBezTo>
                    <a:lnTo>
                      <a:pt x="11200" y="10000"/>
                    </a:lnTo>
                    <a:cubicBezTo>
                      <a:pt x="11200" y="10663"/>
                      <a:pt x="10663" y="11200"/>
                      <a:pt x="10000" y="11200"/>
                    </a:cubicBezTo>
                    <a:close/>
                    <a:moveTo>
                      <a:pt x="5953" y="3648"/>
                    </a:moveTo>
                    <a:lnTo>
                      <a:pt x="2560" y="7040"/>
                    </a:lnTo>
                    <a:lnTo>
                      <a:pt x="2403" y="8468"/>
                    </a:lnTo>
                    <a:cubicBezTo>
                      <a:pt x="2383" y="8658"/>
                      <a:pt x="2542" y="8820"/>
                      <a:pt x="2735" y="8800"/>
                    </a:cubicBezTo>
                    <a:lnTo>
                      <a:pt x="4163" y="8643"/>
                    </a:lnTo>
                    <a:lnTo>
                      <a:pt x="7555" y="5250"/>
                    </a:lnTo>
                    <a:cubicBezTo>
                      <a:pt x="7613" y="5193"/>
                      <a:pt x="7613" y="5098"/>
                      <a:pt x="7555" y="5038"/>
                    </a:cubicBezTo>
                    <a:lnTo>
                      <a:pt x="6168" y="3650"/>
                    </a:lnTo>
                    <a:cubicBezTo>
                      <a:pt x="6105" y="3590"/>
                      <a:pt x="6010" y="3590"/>
                      <a:pt x="5953" y="3648"/>
                    </a:cubicBezTo>
                    <a:close/>
                    <a:moveTo>
                      <a:pt x="8625" y="3328"/>
                    </a:moveTo>
                    <a:lnTo>
                      <a:pt x="7873" y="2575"/>
                    </a:lnTo>
                    <a:cubicBezTo>
                      <a:pt x="7638" y="2340"/>
                      <a:pt x="7257" y="2340"/>
                      <a:pt x="7025" y="2575"/>
                    </a:cubicBezTo>
                    <a:lnTo>
                      <a:pt x="6447" y="3153"/>
                    </a:lnTo>
                    <a:cubicBezTo>
                      <a:pt x="6390" y="3210"/>
                      <a:pt x="6390" y="3305"/>
                      <a:pt x="6447" y="3365"/>
                    </a:cubicBezTo>
                    <a:lnTo>
                      <a:pt x="7835" y="4753"/>
                    </a:lnTo>
                    <a:cubicBezTo>
                      <a:pt x="7893" y="4810"/>
                      <a:pt x="7988" y="4810"/>
                      <a:pt x="8048" y="4753"/>
                    </a:cubicBezTo>
                    <a:lnTo>
                      <a:pt x="8625" y="4175"/>
                    </a:lnTo>
                    <a:cubicBezTo>
                      <a:pt x="8858" y="3943"/>
                      <a:pt x="8858" y="3563"/>
                      <a:pt x="8625" y="33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7" name="Synergistically utilize technically sound portals with frictionless chains. Dramatically customize…"/>
            <p:cNvSpPr txBox="1"/>
            <p:nvPr/>
          </p:nvSpPr>
          <p:spPr>
            <a:xfrm>
              <a:off x="7712795" y="3830564"/>
              <a:ext cx="3809624" cy="156966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914400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请您单击此处添加合适文字加以解释说明，可以根据自己的需要适当地调整文字大小或者颜色等属性。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63636" y="1789444"/>
            <a:ext cx="5191933" cy="1569660"/>
            <a:chOff x="657691" y="1677713"/>
            <a:chExt cx="5191933" cy="1569660"/>
          </a:xfrm>
        </p:grpSpPr>
        <p:grpSp>
          <p:nvGrpSpPr>
            <p:cNvPr id="5" name="组合 4"/>
            <p:cNvGrpSpPr/>
            <p:nvPr/>
          </p:nvGrpSpPr>
          <p:grpSpPr>
            <a:xfrm>
              <a:off x="657691" y="1844269"/>
              <a:ext cx="1193203" cy="1193203"/>
              <a:chOff x="1734204" y="2066651"/>
              <a:chExt cx="1376294" cy="1376294"/>
            </a:xfrm>
          </p:grpSpPr>
          <p:sp>
            <p:nvSpPr>
              <p:cNvPr id="58" name="椭圆 57"/>
              <p:cNvSpPr/>
              <p:nvPr/>
            </p:nvSpPr>
            <p:spPr>
              <a:xfrm>
                <a:off x="1734204" y="2066651"/>
                <a:ext cx="1376294" cy="1376294"/>
              </a:xfrm>
              <a:prstGeom prst="ellipse">
                <a:avLst/>
              </a:prstGeom>
              <a:solidFill>
                <a:srgbClr val="4277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iconfont-11790-5634266"/>
              <p:cNvSpPr>
                <a:spLocks noChangeAspect="1"/>
              </p:cNvSpPr>
              <p:nvPr/>
            </p:nvSpPr>
            <p:spPr bwMode="auto">
              <a:xfrm>
                <a:off x="2121316" y="2449956"/>
                <a:ext cx="602071" cy="609685"/>
              </a:xfrm>
              <a:custGeom>
                <a:avLst/>
                <a:gdLst>
                  <a:gd name="T0" fmla="*/ 12037 w 13012"/>
                  <a:gd name="T1" fmla="*/ 250 h 13177"/>
                  <a:gd name="T2" fmla="*/ 452 w 13012"/>
                  <a:gd name="T3" fmla="*/ 6933 h 13177"/>
                  <a:gd name="T4" fmla="*/ 507 w 13012"/>
                  <a:gd name="T5" fmla="*/ 8013 h 13177"/>
                  <a:gd name="T6" fmla="*/ 3164 w 13012"/>
                  <a:gd name="T7" fmla="*/ 9128 h 13177"/>
                  <a:gd name="T8" fmla="*/ 10345 w 13012"/>
                  <a:gd name="T9" fmla="*/ 2799 h 13177"/>
                  <a:gd name="T10" fmla="*/ 10560 w 13012"/>
                  <a:gd name="T11" fmla="*/ 3007 h 13177"/>
                  <a:gd name="T12" fmla="*/ 4539 w 13012"/>
                  <a:gd name="T13" fmla="*/ 10343 h 13177"/>
                  <a:gd name="T14" fmla="*/ 4539 w 13012"/>
                  <a:gd name="T15" fmla="*/ 12355 h 13177"/>
                  <a:gd name="T16" fmla="*/ 5601 w 13012"/>
                  <a:gd name="T17" fmla="*/ 12750 h 13177"/>
                  <a:gd name="T18" fmla="*/ 7188 w 13012"/>
                  <a:gd name="T19" fmla="*/ 10818 h 13177"/>
                  <a:gd name="T20" fmla="*/ 10303 w 13012"/>
                  <a:gd name="T21" fmla="*/ 12122 h 13177"/>
                  <a:gd name="T22" fmla="*/ 11127 w 13012"/>
                  <a:gd name="T23" fmla="*/ 11667 h 13177"/>
                  <a:gd name="T24" fmla="*/ 12927 w 13012"/>
                  <a:gd name="T25" fmla="*/ 870 h 13177"/>
                  <a:gd name="T26" fmla="*/ 12037 w 13012"/>
                  <a:gd name="T27" fmla="*/ 250 h 13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12" h="13177">
                    <a:moveTo>
                      <a:pt x="12037" y="250"/>
                    </a:moveTo>
                    <a:lnTo>
                      <a:pt x="452" y="6933"/>
                    </a:lnTo>
                    <a:cubicBezTo>
                      <a:pt x="0" y="7193"/>
                      <a:pt x="57" y="7823"/>
                      <a:pt x="507" y="8013"/>
                    </a:cubicBezTo>
                    <a:lnTo>
                      <a:pt x="3164" y="9128"/>
                    </a:lnTo>
                    <a:lnTo>
                      <a:pt x="10345" y="2799"/>
                    </a:lnTo>
                    <a:cubicBezTo>
                      <a:pt x="10482" y="2677"/>
                      <a:pt x="10677" y="2864"/>
                      <a:pt x="10560" y="3007"/>
                    </a:cubicBezTo>
                    <a:lnTo>
                      <a:pt x="4539" y="10343"/>
                    </a:lnTo>
                    <a:lnTo>
                      <a:pt x="4539" y="12355"/>
                    </a:lnTo>
                    <a:cubicBezTo>
                      <a:pt x="4539" y="12945"/>
                      <a:pt x="5251" y="13177"/>
                      <a:pt x="5601" y="12750"/>
                    </a:cubicBezTo>
                    <a:lnTo>
                      <a:pt x="7188" y="10818"/>
                    </a:lnTo>
                    <a:lnTo>
                      <a:pt x="10303" y="12122"/>
                    </a:lnTo>
                    <a:cubicBezTo>
                      <a:pt x="10657" y="12272"/>
                      <a:pt x="11062" y="12050"/>
                      <a:pt x="11127" y="11667"/>
                    </a:cubicBezTo>
                    <a:lnTo>
                      <a:pt x="12927" y="870"/>
                    </a:lnTo>
                    <a:cubicBezTo>
                      <a:pt x="13012" y="365"/>
                      <a:pt x="12470" y="0"/>
                      <a:pt x="12037" y="2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8" name="Synergistically utilize technically sound portals with frictionless chains. Dramatically customize…"/>
            <p:cNvSpPr txBox="1"/>
            <p:nvPr/>
          </p:nvSpPr>
          <p:spPr>
            <a:xfrm>
              <a:off x="2040000" y="1677713"/>
              <a:ext cx="3809624" cy="156966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914400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请您单击此处添加合适文字加以解释说明，可以根据自己的需要适当地调整文字大小或者颜色等属性。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3636" y="3942295"/>
            <a:ext cx="5191933" cy="1569660"/>
            <a:chOff x="657691" y="3830564"/>
            <a:chExt cx="5191933" cy="1569660"/>
          </a:xfrm>
        </p:grpSpPr>
        <p:grpSp>
          <p:nvGrpSpPr>
            <p:cNvPr id="6" name="组合 5"/>
            <p:cNvGrpSpPr/>
            <p:nvPr/>
          </p:nvGrpSpPr>
          <p:grpSpPr>
            <a:xfrm>
              <a:off x="657691" y="3997120"/>
              <a:ext cx="1193203" cy="1193203"/>
              <a:chOff x="1734204" y="4048976"/>
              <a:chExt cx="1376294" cy="1376294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1734204" y="4048976"/>
                <a:ext cx="1376294" cy="1376294"/>
              </a:xfrm>
              <a:prstGeom prst="ellipse">
                <a:avLst/>
              </a:prstGeom>
              <a:solidFill>
                <a:srgbClr val="29DB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iconfont-11790-5634266"/>
              <p:cNvSpPr>
                <a:spLocks noChangeAspect="1"/>
              </p:cNvSpPr>
              <p:nvPr/>
            </p:nvSpPr>
            <p:spPr bwMode="auto">
              <a:xfrm>
                <a:off x="2117509" y="4487441"/>
                <a:ext cx="609685" cy="499366"/>
              </a:xfrm>
              <a:custGeom>
                <a:avLst/>
                <a:gdLst>
                  <a:gd name="T0" fmla="*/ 6412 w 16049"/>
                  <a:gd name="T1" fmla="*/ 5470 h 13145"/>
                  <a:gd name="T2" fmla="*/ 8580 w 16049"/>
                  <a:gd name="T3" fmla="*/ 8200 h 13145"/>
                  <a:gd name="T4" fmla="*/ 6665 w 16049"/>
                  <a:gd name="T5" fmla="*/ 11953 h 13145"/>
                  <a:gd name="T6" fmla="*/ 0 w 16049"/>
                  <a:gd name="T7" fmla="*/ 12805 h 13145"/>
                  <a:gd name="T8" fmla="*/ 275 w 16049"/>
                  <a:gd name="T9" fmla="*/ 11420 h 13145"/>
                  <a:gd name="T10" fmla="*/ 2640 w 16049"/>
                  <a:gd name="T11" fmla="*/ 8615 h 13145"/>
                  <a:gd name="T12" fmla="*/ 2475 w 16049"/>
                  <a:gd name="T13" fmla="*/ 8378 h 13145"/>
                  <a:gd name="T14" fmla="*/ 965 w 16049"/>
                  <a:gd name="T15" fmla="*/ 8930 h 13145"/>
                  <a:gd name="T16" fmla="*/ 2330 w 16049"/>
                  <a:gd name="T17" fmla="*/ 6493 h 13145"/>
                  <a:gd name="T18" fmla="*/ 6412 w 16049"/>
                  <a:gd name="T19" fmla="*/ 5470 h 13145"/>
                  <a:gd name="T20" fmla="*/ 12362 w 16049"/>
                  <a:gd name="T21" fmla="*/ 8845 h 13145"/>
                  <a:gd name="T22" fmla="*/ 10367 w 16049"/>
                  <a:gd name="T23" fmla="*/ 10843 h 13145"/>
                  <a:gd name="T24" fmla="*/ 12362 w 16049"/>
                  <a:gd name="T25" fmla="*/ 12840 h 13145"/>
                  <a:gd name="T26" fmla="*/ 14357 w 16049"/>
                  <a:gd name="T27" fmla="*/ 10843 h 13145"/>
                  <a:gd name="T28" fmla="*/ 12362 w 16049"/>
                  <a:gd name="T29" fmla="*/ 8845 h 13145"/>
                  <a:gd name="T30" fmla="*/ 15912 w 16049"/>
                  <a:gd name="T31" fmla="*/ 825 h 13145"/>
                  <a:gd name="T32" fmla="*/ 15417 w 16049"/>
                  <a:gd name="T33" fmla="*/ 200 h 13145"/>
                  <a:gd name="T34" fmla="*/ 14857 w 16049"/>
                  <a:gd name="T35" fmla="*/ 135 h 13145"/>
                  <a:gd name="T36" fmla="*/ 9045 w 16049"/>
                  <a:gd name="T37" fmla="*/ 4583 h 13145"/>
                  <a:gd name="T38" fmla="*/ 8192 w 16049"/>
                  <a:gd name="T39" fmla="*/ 3508 h 13145"/>
                  <a:gd name="T40" fmla="*/ 7727 w 16049"/>
                  <a:gd name="T41" fmla="*/ 3563 h 13145"/>
                  <a:gd name="T42" fmla="*/ 7095 w 16049"/>
                  <a:gd name="T43" fmla="*/ 4928 h 13145"/>
                  <a:gd name="T44" fmla="*/ 9262 w 16049"/>
                  <a:gd name="T45" fmla="*/ 7658 h 13145"/>
                  <a:gd name="T46" fmla="*/ 10732 w 16049"/>
                  <a:gd name="T47" fmla="*/ 7348 h 13145"/>
                  <a:gd name="T48" fmla="*/ 10890 w 16049"/>
                  <a:gd name="T49" fmla="*/ 6908 h 13145"/>
                  <a:gd name="T50" fmla="*/ 10037 w 16049"/>
                  <a:gd name="T51" fmla="*/ 5835 h 13145"/>
                  <a:gd name="T52" fmla="*/ 15849 w 16049"/>
                  <a:gd name="T53" fmla="*/ 1388 h 13145"/>
                  <a:gd name="T54" fmla="*/ 15912 w 16049"/>
                  <a:gd name="T55" fmla="*/ 825 h 13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049" h="13145">
                    <a:moveTo>
                      <a:pt x="6412" y="5470"/>
                    </a:moveTo>
                    <a:lnTo>
                      <a:pt x="8580" y="8200"/>
                    </a:lnTo>
                    <a:cubicBezTo>
                      <a:pt x="8580" y="8200"/>
                      <a:pt x="8165" y="10760"/>
                      <a:pt x="6665" y="11953"/>
                    </a:cubicBezTo>
                    <a:cubicBezTo>
                      <a:pt x="5167" y="13145"/>
                      <a:pt x="0" y="12805"/>
                      <a:pt x="0" y="12805"/>
                    </a:cubicBezTo>
                    <a:cubicBezTo>
                      <a:pt x="0" y="12805"/>
                      <a:pt x="95" y="12228"/>
                      <a:pt x="275" y="11420"/>
                    </a:cubicBezTo>
                    <a:lnTo>
                      <a:pt x="2640" y="8615"/>
                    </a:lnTo>
                    <a:cubicBezTo>
                      <a:pt x="2740" y="8498"/>
                      <a:pt x="2617" y="8325"/>
                      <a:pt x="2475" y="8378"/>
                    </a:cubicBezTo>
                    <a:lnTo>
                      <a:pt x="965" y="8930"/>
                    </a:lnTo>
                    <a:cubicBezTo>
                      <a:pt x="1325" y="7888"/>
                      <a:pt x="1782" y="6930"/>
                      <a:pt x="2330" y="6493"/>
                    </a:cubicBezTo>
                    <a:cubicBezTo>
                      <a:pt x="3827" y="5298"/>
                      <a:pt x="6412" y="5470"/>
                      <a:pt x="6412" y="5470"/>
                    </a:cubicBezTo>
                    <a:close/>
                    <a:moveTo>
                      <a:pt x="12362" y="8845"/>
                    </a:moveTo>
                    <a:cubicBezTo>
                      <a:pt x="11262" y="8845"/>
                      <a:pt x="10367" y="9740"/>
                      <a:pt x="10367" y="10843"/>
                    </a:cubicBezTo>
                    <a:cubicBezTo>
                      <a:pt x="10367" y="11945"/>
                      <a:pt x="11260" y="12840"/>
                      <a:pt x="12362" y="12840"/>
                    </a:cubicBezTo>
                    <a:cubicBezTo>
                      <a:pt x="13465" y="12840"/>
                      <a:pt x="14357" y="11945"/>
                      <a:pt x="14357" y="10843"/>
                    </a:cubicBezTo>
                    <a:cubicBezTo>
                      <a:pt x="14357" y="9738"/>
                      <a:pt x="13462" y="8845"/>
                      <a:pt x="12362" y="8845"/>
                    </a:cubicBezTo>
                    <a:close/>
                    <a:moveTo>
                      <a:pt x="15912" y="825"/>
                    </a:moveTo>
                    <a:lnTo>
                      <a:pt x="15417" y="200"/>
                    </a:lnTo>
                    <a:cubicBezTo>
                      <a:pt x="15280" y="28"/>
                      <a:pt x="15030" y="0"/>
                      <a:pt x="14857" y="135"/>
                    </a:cubicBezTo>
                    <a:lnTo>
                      <a:pt x="9045" y="4583"/>
                    </a:lnTo>
                    <a:lnTo>
                      <a:pt x="8192" y="3508"/>
                    </a:lnTo>
                    <a:cubicBezTo>
                      <a:pt x="8065" y="3348"/>
                      <a:pt x="7815" y="3378"/>
                      <a:pt x="7727" y="3563"/>
                    </a:cubicBezTo>
                    <a:lnTo>
                      <a:pt x="7095" y="4928"/>
                    </a:lnTo>
                    <a:lnTo>
                      <a:pt x="9262" y="7658"/>
                    </a:lnTo>
                    <a:lnTo>
                      <a:pt x="10732" y="7348"/>
                    </a:lnTo>
                    <a:cubicBezTo>
                      <a:pt x="10932" y="7305"/>
                      <a:pt x="11017" y="7068"/>
                      <a:pt x="10890" y="6908"/>
                    </a:cubicBezTo>
                    <a:lnTo>
                      <a:pt x="10037" y="5835"/>
                    </a:lnTo>
                    <a:lnTo>
                      <a:pt x="15849" y="1388"/>
                    </a:lnTo>
                    <a:cubicBezTo>
                      <a:pt x="16022" y="1250"/>
                      <a:pt x="16049" y="998"/>
                      <a:pt x="15912" y="8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9" name="Synergistically utilize technically sound portals with frictionless chains. Dramatically customize…"/>
            <p:cNvSpPr txBox="1"/>
            <p:nvPr/>
          </p:nvSpPr>
          <p:spPr>
            <a:xfrm>
              <a:off x="2040000" y="3830564"/>
              <a:ext cx="3809624" cy="156966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spAutoFit/>
            </a:bodyPr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914400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请您单击此处添加合适文字加以解释说明，可以根据自己的需要适当地调整文字大小或者颜色等属性。</a:t>
              </a:r>
            </a:p>
          </p:txBody>
        </p:sp>
      </p:grp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/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/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/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企业项目概况</a:t>
              </a:r>
              <a:endParaRPr kumimoji="0" lang="en-US" altLang="zh-CN" sz="2800" b="1" i="0" u="none" strike="noStrike" kern="1200" cap="none" spc="0" normalizeH="0" baseline="0" noProof="0" dirty="0">
                <a:ln w="0"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584770" y="1532081"/>
            <a:ext cx="1753281" cy="2263554"/>
            <a:chOff x="5698968" y="1590994"/>
            <a:chExt cx="1753281" cy="2263554"/>
          </a:xfrm>
        </p:grpSpPr>
        <p:sp>
          <p:nvSpPr>
            <p:cNvPr id="14" name="Freeform 11"/>
            <p:cNvSpPr/>
            <p:nvPr/>
          </p:nvSpPr>
          <p:spPr bwMode="auto">
            <a:xfrm>
              <a:off x="5698968" y="1590994"/>
              <a:ext cx="1753281" cy="1751891"/>
            </a:xfrm>
            <a:custGeom>
              <a:avLst/>
              <a:gdLst>
                <a:gd name="T0" fmla="*/ 3249 w 3782"/>
                <a:gd name="T1" fmla="*/ 1 h 3781"/>
                <a:gd name="T2" fmla="*/ 3333 w 3782"/>
                <a:gd name="T3" fmla="*/ 12 h 3781"/>
                <a:gd name="T4" fmla="*/ 3413 w 3782"/>
                <a:gd name="T5" fmla="*/ 35 h 3781"/>
                <a:gd name="T6" fmla="*/ 3487 w 3782"/>
                <a:gd name="T7" fmla="*/ 68 h 3781"/>
                <a:gd name="T8" fmla="*/ 3555 w 3782"/>
                <a:gd name="T9" fmla="*/ 112 h 3781"/>
                <a:gd name="T10" fmla="*/ 3617 w 3782"/>
                <a:gd name="T11" fmla="*/ 165 h 3781"/>
                <a:gd name="T12" fmla="*/ 3669 w 3782"/>
                <a:gd name="T13" fmla="*/ 226 h 3781"/>
                <a:gd name="T14" fmla="*/ 3714 w 3782"/>
                <a:gd name="T15" fmla="*/ 294 h 3781"/>
                <a:gd name="T16" fmla="*/ 3747 w 3782"/>
                <a:gd name="T17" fmla="*/ 369 h 3781"/>
                <a:gd name="T18" fmla="*/ 3770 w 3782"/>
                <a:gd name="T19" fmla="*/ 448 h 3781"/>
                <a:gd name="T20" fmla="*/ 3781 w 3782"/>
                <a:gd name="T21" fmla="*/ 533 h 3781"/>
                <a:gd name="T22" fmla="*/ 3781 w 3782"/>
                <a:gd name="T23" fmla="*/ 3248 h 3781"/>
                <a:gd name="T24" fmla="*/ 3770 w 3782"/>
                <a:gd name="T25" fmla="*/ 3332 h 3781"/>
                <a:gd name="T26" fmla="*/ 3747 w 3782"/>
                <a:gd name="T27" fmla="*/ 3412 h 3781"/>
                <a:gd name="T28" fmla="*/ 3714 w 3782"/>
                <a:gd name="T29" fmla="*/ 3486 h 3781"/>
                <a:gd name="T30" fmla="*/ 3669 w 3782"/>
                <a:gd name="T31" fmla="*/ 3554 h 3781"/>
                <a:gd name="T32" fmla="*/ 3617 w 3782"/>
                <a:gd name="T33" fmla="*/ 3616 h 3781"/>
                <a:gd name="T34" fmla="*/ 3555 w 3782"/>
                <a:gd name="T35" fmla="*/ 3668 h 3781"/>
                <a:gd name="T36" fmla="*/ 3487 w 3782"/>
                <a:gd name="T37" fmla="*/ 3713 h 3781"/>
                <a:gd name="T38" fmla="*/ 3413 w 3782"/>
                <a:gd name="T39" fmla="*/ 3746 h 3781"/>
                <a:gd name="T40" fmla="*/ 3333 w 3782"/>
                <a:gd name="T41" fmla="*/ 3769 h 3781"/>
                <a:gd name="T42" fmla="*/ 3249 w 3782"/>
                <a:gd name="T43" fmla="*/ 3780 h 3781"/>
                <a:gd name="T44" fmla="*/ 533 w 3782"/>
                <a:gd name="T45" fmla="*/ 3780 h 3781"/>
                <a:gd name="T46" fmla="*/ 448 w 3782"/>
                <a:gd name="T47" fmla="*/ 3769 h 3781"/>
                <a:gd name="T48" fmla="*/ 369 w 3782"/>
                <a:gd name="T49" fmla="*/ 3746 h 3781"/>
                <a:gd name="T50" fmla="*/ 294 w 3782"/>
                <a:gd name="T51" fmla="*/ 3713 h 3781"/>
                <a:gd name="T52" fmla="*/ 226 w 3782"/>
                <a:gd name="T53" fmla="*/ 3668 h 3781"/>
                <a:gd name="T54" fmla="*/ 165 w 3782"/>
                <a:gd name="T55" fmla="*/ 3616 h 3781"/>
                <a:gd name="T56" fmla="*/ 112 w 3782"/>
                <a:gd name="T57" fmla="*/ 3554 h 3781"/>
                <a:gd name="T58" fmla="*/ 67 w 3782"/>
                <a:gd name="T59" fmla="*/ 3486 h 3781"/>
                <a:gd name="T60" fmla="*/ 33 w 3782"/>
                <a:gd name="T61" fmla="*/ 3412 h 3781"/>
                <a:gd name="T62" fmla="*/ 11 w 3782"/>
                <a:gd name="T63" fmla="*/ 3332 h 3781"/>
                <a:gd name="T64" fmla="*/ 0 w 3782"/>
                <a:gd name="T65" fmla="*/ 3248 h 3781"/>
                <a:gd name="T66" fmla="*/ 0 w 3782"/>
                <a:gd name="T67" fmla="*/ 533 h 3781"/>
                <a:gd name="T68" fmla="*/ 11 w 3782"/>
                <a:gd name="T69" fmla="*/ 448 h 3781"/>
                <a:gd name="T70" fmla="*/ 33 w 3782"/>
                <a:gd name="T71" fmla="*/ 369 h 3781"/>
                <a:gd name="T72" fmla="*/ 67 w 3782"/>
                <a:gd name="T73" fmla="*/ 294 h 3781"/>
                <a:gd name="T74" fmla="*/ 112 w 3782"/>
                <a:gd name="T75" fmla="*/ 226 h 3781"/>
                <a:gd name="T76" fmla="*/ 165 w 3782"/>
                <a:gd name="T77" fmla="*/ 165 h 3781"/>
                <a:gd name="T78" fmla="*/ 226 w 3782"/>
                <a:gd name="T79" fmla="*/ 112 h 3781"/>
                <a:gd name="T80" fmla="*/ 294 w 3782"/>
                <a:gd name="T81" fmla="*/ 68 h 3781"/>
                <a:gd name="T82" fmla="*/ 369 w 3782"/>
                <a:gd name="T83" fmla="*/ 35 h 3781"/>
                <a:gd name="T84" fmla="*/ 448 w 3782"/>
                <a:gd name="T85" fmla="*/ 12 h 3781"/>
                <a:gd name="T86" fmla="*/ 533 w 3782"/>
                <a:gd name="T87" fmla="*/ 1 h 3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82" h="3781">
                  <a:moveTo>
                    <a:pt x="561" y="0"/>
                  </a:moveTo>
                  <a:lnTo>
                    <a:pt x="3220" y="0"/>
                  </a:lnTo>
                  <a:lnTo>
                    <a:pt x="3249" y="1"/>
                  </a:lnTo>
                  <a:lnTo>
                    <a:pt x="3277" y="3"/>
                  </a:lnTo>
                  <a:lnTo>
                    <a:pt x="3305" y="7"/>
                  </a:lnTo>
                  <a:lnTo>
                    <a:pt x="3333" y="12"/>
                  </a:lnTo>
                  <a:lnTo>
                    <a:pt x="3360" y="17"/>
                  </a:lnTo>
                  <a:lnTo>
                    <a:pt x="3387" y="25"/>
                  </a:lnTo>
                  <a:lnTo>
                    <a:pt x="3413" y="35"/>
                  </a:lnTo>
                  <a:lnTo>
                    <a:pt x="3438" y="45"/>
                  </a:lnTo>
                  <a:lnTo>
                    <a:pt x="3463" y="55"/>
                  </a:lnTo>
                  <a:lnTo>
                    <a:pt x="3487" y="68"/>
                  </a:lnTo>
                  <a:lnTo>
                    <a:pt x="3511" y="81"/>
                  </a:lnTo>
                  <a:lnTo>
                    <a:pt x="3534" y="97"/>
                  </a:lnTo>
                  <a:lnTo>
                    <a:pt x="3555" y="112"/>
                  </a:lnTo>
                  <a:lnTo>
                    <a:pt x="3577" y="128"/>
                  </a:lnTo>
                  <a:lnTo>
                    <a:pt x="3598" y="147"/>
                  </a:lnTo>
                  <a:lnTo>
                    <a:pt x="3617" y="165"/>
                  </a:lnTo>
                  <a:lnTo>
                    <a:pt x="3636" y="185"/>
                  </a:lnTo>
                  <a:lnTo>
                    <a:pt x="3653" y="205"/>
                  </a:lnTo>
                  <a:lnTo>
                    <a:pt x="3669" y="226"/>
                  </a:lnTo>
                  <a:lnTo>
                    <a:pt x="3686" y="249"/>
                  </a:lnTo>
                  <a:lnTo>
                    <a:pt x="3700" y="271"/>
                  </a:lnTo>
                  <a:lnTo>
                    <a:pt x="3714" y="294"/>
                  </a:lnTo>
                  <a:lnTo>
                    <a:pt x="3726" y="319"/>
                  </a:lnTo>
                  <a:lnTo>
                    <a:pt x="3738" y="343"/>
                  </a:lnTo>
                  <a:lnTo>
                    <a:pt x="3747" y="369"/>
                  </a:lnTo>
                  <a:lnTo>
                    <a:pt x="3756" y="395"/>
                  </a:lnTo>
                  <a:lnTo>
                    <a:pt x="3764" y="421"/>
                  </a:lnTo>
                  <a:lnTo>
                    <a:pt x="3770" y="448"/>
                  </a:lnTo>
                  <a:lnTo>
                    <a:pt x="3776" y="477"/>
                  </a:lnTo>
                  <a:lnTo>
                    <a:pt x="3779" y="505"/>
                  </a:lnTo>
                  <a:lnTo>
                    <a:pt x="3781" y="533"/>
                  </a:lnTo>
                  <a:lnTo>
                    <a:pt x="3782" y="561"/>
                  </a:lnTo>
                  <a:lnTo>
                    <a:pt x="3782" y="3219"/>
                  </a:lnTo>
                  <a:lnTo>
                    <a:pt x="3781" y="3248"/>
                  </a:lnTo>
                  <a:lnTo>
                    <a:pt x="3779" y="3276"/>
                  </a:lnTo>
                  <a:lnTo>
                    <a:pt x="3776" y="3304"/>
                  </a:lnTo>
                  <a:lnTo>
                    <a:pt x="3770" y="3332"/>
                  </a:lnTo>
                  <a:lnTo>
                    <a:pt x="3764" y="3359"/>
                  </a:lnTo>
                  <a:lnTo>
                    <a:pt x="3756" y="3386"/>
                  </a:lnTo>
                  <a:lnTo>
                    <a:pt x="3747" y="3412"/>
                  </a:lnTo>
                  <a:lnTo>
                    <a:pt x="3738" y="3437"/>
                  </a:lnTo>
                  <a:lnTo>
                    <a:pt x="3726" y="3462"/>
                  </a:lnTo>
                  <a:lnTo>
                    <a:pt x="3714" y="3486"/>
                  </a:lnTo>
                  <a:lnTo>
                    <a:pt x="3700" y="3510"/>
                  </a:lnTo>
                  <a:lnTo>
                    <a:pt x="3686" y="3532"/>
                  </a:lnTo>
                  <a:lnTo>
                    <a:pt x="3669" y="3554"/>
                  </a:lnTo>
                  <a:lnTo>
                    <a:pt x="3653" y="3576"/>
                  </a:lnTo>
                  <a:lnTo>
                    <a:pt x="3636" y="3596"/>
                  </a:lnTo>
                  <a:lnTo>
                    <a:pt x="3617" y="3616"/>
                  </a:lnTo>
                  <a:lnTo>
                    <a:pt x="3598" y="3634"/>
                  </a:lnTo>
                  <a:lnTo>
                    <a:pt x="3577" y="3652"/>
                  </a:lnTo>
                  <a:lnTo>
                    <a:pt x="3555" y="3668"/>
                  </a:lnTo>
                  <a:lnTo>
                    <a:pt x="3534" y="3684"/>
                  </a:lnTo>
                  <a:lnTo>
                    <a:pt x="3511" y="3698"/>
                  </a:lnTo>
                  <a:lnTo>
                    <a:pt x="3487" y="3713"/>
                  </a:lnTo>
                  <a:lnTo>
                    <a:pt x="3463" y="3725"/>
                  </a:lnTo>
                  <a:lnTo>
                    <a:pt x="3438" y="3736"/>
                  </a:lnTo>
                  <a:lnTo>
                    <a:pt x="3413" y="3746"/>
                  </a:lnTo>
                  <a:lnTo>
                    <a:pt x="3387" y="3755"/>
                  </a:lnTo>
                  <a:lnTo>
                    <a:pt x="3360" y="3763"/>
                  </a:lnTo>
                  <a:lnTo>
                    <a:pt x="3333" y="3769"/>
                  </a:lnTo>
                  <a:lnTo>
                    <a:pt x="3305" y="3774"/>
                  </a:lnTo>
                  <a:lnTo>
                    <a:pt x="3277" y="3778"/>
                  </a:lnTo>
                  <a:lnTo>
                    <a:pt x="3249" y="3780"/>
                  </a:lnTo>
                  <a:lnTo>
                    <a:pt x="3220" y="3781"/>
                  </a:lnTo>
                  <a:lnTo>
                    <a:pt x="561" y="3781"/>
                  </a:lnTo>
                  <a:lnTo>
                    <a:pt x="533" y="3780"/>
                  </a:lnTo>
                  <a:lnTo>
                    <a:pt x="504" y="3778"/>
                  </a:lnTo>
                  <a:lnTo>
                    <a:pt x="476" y="3774"/>
                  </a:lnTo>
                  <a:lnTo>
                    <a:pt x="448" y="3769"/>
                  </a:lnTo>
                  <a:lnTo>
                    <a:pt x="421" y="3763"/>
                  </a:lnTo>
                  <a:lnTo>
                    <a:pt x="395" y="3755"/>
                  </a:lnTo>
                  <a:lnTo>
                    <a:pt x="369" y="3746"/>
                  </a:lnTo>
                  <a:lnTo>
                    <a:pt x="343" y="3736"/>
                  </a:lnTo>
                  <a:lnTo>
                    <a:pt x="318" y="3725"/>
                  </a:lnTo>
                  <a:lnTo>
                    <a:pt x="294" y="3713"/>
                  </a:lnTo>
                  <a:lnTo>
                    <a:pt x="270" y="3698"/>
                  </a:lnTo>
                  <a:lnTo>
                    <a:pt x="247" y="3684"/>
                  </a:lnTo>
                  <a:lnTo>
                    <a:pt x="226" y="3668"/>
                  </a:lnTo>
                  <a:lnTo>
                    <a:pt x="205" y="3652"/>
                  </a:lnTo>
                  <a:lnTo>
                    <a:pt x="184" y="3634"/>
                  </a:lnTo>
                  <a:lnTo>
                    <a:pt x="165" y="3616"/>
                  </a:lnTo>
                  <a:lnTo>
                    <a:pt x="146" y="3596"/>
                  </a:lnTo>
                  <a:lnTo>
                    <a:pt x="128" y="3576"/>
                  </a:lnTo>
                  <a:lnTo>
                    <a:pt x="112" y="3554"/>
                  </a:lnTo>
                  <a:lnTo>
                    <a:pt x="95" y="3532"/>
                  </a:lnTo>
                  <a:lnTo>
                    <a:pt x="81" y="3510"/>
                  </a:lnTo>
                  <a:lnTo>
                    <a:pt x="67" y="3486"/>
                  </a:lnTo>
                  <a:lnTo>
                    <a:pt x="55" y="3462"/>
                  </a:lnTo>
                  <a:lnTo>
                    <a:pt x="44" y="3437"/>
                  </a:lnTo>
                  <a:lnTo>
                    <a:pt x="33" y="3412"/>
                  </a:lnTo>
                  <a:lnTo>
                    <a:pt x="25" y="3386"/>
                  </a:lnTo>
                  <a:lnTo>
                    <a:pt x="17" y="3359"/>
                  </a:lnTo>
                  <a:lnTo>
                    <a:pt x="11" y="3332"/>
                  </a:lnTo>
                  <a:lnTo>
                    <a:pt x="6" y="3304"/>
                  </a:lnTo>
                  <a:lnTo>
                    <a:pt x="3" y="3276"/>
                  </a:lnTo>
                  <a:lnTo>
                    <a:pt x="0" y="3248"/>
                  </a:lnTo>
                  <a:lnTo>
                    <a:pt x="0" y="3219"/>
                  </a:lnTo>
                  <a:lnTo>
                    <a:pt x="0" y="561"/>
                  </a:lnTo>
                  <a:lnTo>
                    <a:pt x="0" y="533"/>
                  </a:lnTo>
                  <a:lnTo>
                    <a:pt x="3" y="505"/>
                  </a:lnTo>
                  <a:lnTo>
                    <a:pt x="6" y="477"/>
                  </a:lnTo>
                  <a:lnTo>
                    <a:pt x="11" y="448"/>
                  </a:lnTo>
                  <a:lnTo>
                    <a:pt x="17" y="421"/>
                  </a:lnTo>
                  <a:lnTo>
                    <a:pt x="25" y="395"/>
                  </a:lnTo>
                  <a:lnTo>
                    <a:pt x="33" y="369"/>
                  </a:lnTo>
                  <a:lnTo>
                    <a:pt x="44" y="343"/>
                  </a:lnTo>
                  <a:lnTo>
                    <a:pt x="55" y="319"/>
                  </a:lnTo>
                  <a:lnTo>
                    <a:pt x="67" y="294"/>
                  </a:lnTo>
                  <a:lnTo>
                    <a:pt x="81" y="271"/>
                  </a:lnTo>
                  <a:lnTo>
                    <a:pt x="95" y="249"/>
                  </a:lnTo>
                  <a:lnTo>
                    <a:pt x="112" y="226"/>
                  </a:lnTo>
                  <a:lnTo>
                    <a:pt x="128" y="205"/>
                  </a:lnTo>
                  <a:lnTo>
                    <a:pt x="146" y="185"/>
                  </a:lnTo>
                  <a:lnTo>
                    <a:pt x="165" y="165"/>
                  </a:lnTo>
                  <a:lnTo>
                    <a:pt x="184" y="147"/>
                  </a:lnTo>
                  <a:lnTo>
                    <a:pt x="205" y="128"/>
                  </a:lnTo>
                  <a:lnTo>
                    <a:pt x="226" y="112"/>
                  </a:lnTo>
                  <a:lnTo>
                    <a:pt x="247" y="97"/>
                  </a:lnTo>
                  <a:lnTo>
                    <a:pt x="270" y="81"/>
                  </a:lnTo>
                  <a:lnTo>
                    <a:pt x="294" y="68"/>
                  </a:lnTo>
                  <a:lnTo>
                    <a:pt x="318" y="55"/>
                  </a:lnTo>
                  <a:lnTo>
                    <a:pt x="343" y="45"/>
                  </a:lnTo>
                  <a:lnTo>
                    <a:pt x="369" y="35"/>
                  </a:lnTo>
                  <a:lnTo>
                    <a:pt x="395" y="25"/>
                  </a:lnTo>
                  <a:lnTo>
                    <a:pt x="421" y="17"/>
                  </a:lnTo>
                  <a:lnTo>
                    <a:pt x="448" y="12"/>
                  </a:lnTo>
                  <a:lnTo>
                    <a:pt x="476" y="7"/>
                  </a:lnTo>
                  <a:lnTo>
                    <a:pt x="504" y="3"/>
                  </a:lnTo>
                  <a:lnTo>
                    <a:pt x="533" y="1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4277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5936724" y="3342885"/>
              <a:ext cx="1276377" cy="511663"/>
            </a:xfrm>
            <a:custGeom>
              <a:avLst/>
              <a:gdLst>
                <a:gd name="T0" fmla="*/ 1350 w 2752"/>
                <a:gd name="T1" fmla="*/ 1055 h 1104"/>
                <a:gd name="T2" fmla="*/ 1295 w 2752"/>
                <a:gd name="T3" fmla="*/ 960 h 1104"/>
                <a:gd name="T4" fmla="*/ 1235 w 2752"/>
                <a:gd name="T5" fmla="*/ 867 h 1104"/>
                <a:gd name="T6" fmla="*/ 1171 w 2752"/>
                <a:gd name="T7" fmla="*/ 779 h 1104"/>
                <a:gd name="T8" fmla="*/ 1103 w 2752"/>
                <a:gd name="T9" fmla="*/ 696 h 1104"/>
                <a:gd name="T10" fmla="*/ 1030 w 2752"/>
                <a:gd name="T11" fmla="*/ 614 h 1104"/>
                <a:gd name="T12" fmla="*/ 953 w 2752"/>
                <a:gd name="T13" fmla="*/ 538 h 1104"/>
                <a:gd name="T14" fmla="*/ 871 w 2752"/>
                <a:gd name="T15" fmla="*/ 465 h 1104"/>
                <a:gd name="T16" fmla="*/ 786 w 2752"/>
                <a:gd name="T17" fmla="*/ 396 h 1104"/>
                <a:gd name="T18" fmla="*/ 695 w 2752"/>
                <a:gd name="T19" fmla="*/ 330 h 1104"/>
                <a:gd name="T20" fmla="*/ 601 w 2752"/>
                <a:gd name="T21" fmla="*/ 269 h 1104"/>
                <a:gd name="T22" fmla="*/ 502 w 2752"/>
                <a:gd name="T23" fmla="*/ 211 h 1104"/>
                <a:gd name="T24" fmla="*/ 398 w 2752"/>
                <a:gd name="T25" fmla="*/ 157 h 1104"/>
                <a:gd name="T26" fmla="*/ 290 w 2752"/>
                <a:gd name="T27" fmla="*/ 107 h 1104"/>
                <a:gd name="T28" fmla="*/ 177 w 2752"/>
                <a:gd name="T29" fmla="*/ 61 h 1104"/>
                <a:gd name="T30" fmla="*/ 60 w 2752"/>
                <a:gd name="T31" fmla="*/ 20 h 1104"/>
                <a:gd name="T32" fmla="*/ 47 w 2752"/>
                <a:gd name="T33" fmla="*/ 0 h 1104"/>
                <a:gd name="T34" fmla="*/ 2706 w 2752"/>
                <a:gd name="T35" fmla="*/ 0 h 1104"/>
                <a:gd name="T36" fmla="*/ 2693 w 2752"/>
                <a:gd name="T37" fmla="*/ 20 h 1104"/>
                <a:gd name="T38" fmla="*/ 2575 w 2752"/>
                <a:gd name="T39" fmla="*/ 61 h 1104"/>
                <a:gd name="T40" fmla="*/ 2463 w 2752"/>
                <a:gd name="T41" fmla="*/ 107 h 1104"/>
                <a:gd name="T42" fmla="*/ 2355 w 2752"/>
                <a:gd name="T43" fmla="*/ 157 h 1104"/>
                <a:gd name="T44" fmla="*/ 2252 w 2752"/>
                <a:gd name="T45" fmla="*/ 211 h 1104"/>
                <a:gd name="T46" fmla="*/ 2153 w 2752"/>
                <a:gd name="T47" fmla="*/ 269 h 1104"/>
                <a:gd name="T48" fmla="*/ 2057 w 2752"/>
                <a:gd name="T49" fmla="*/ 330 h 1104"/>
                <a:gd name="T50" fmla="*/ 1967 w 2752"/>
                <a:gd name="T51" fmla="*/ 396 h 1104"/>
                <a:gd name="T52" fmla="*/ 1882 w 2752"/>
                <a:gd name="T53" fmla="*/ 465 h 1104"/>
                <a:gd name="T54" fmla="*/ 1801 w 2752"/>
                <a:gd name="T55" fmla="*/ 538 h 1104"/>
                <a:gd name="T56" fmla="*/ 1724 w 2752"/>
                <a:gd name="T57" fmla="*/ 614 h 1104"/>
                <a:gd name="T58" fmla="*/ 1651 w 2752"/>
                <a:gd name="T59" fmla="*/ 696 h 1104"/>
                <a:gd name="T60" fmla="*/ 1583 w 2752"/>
                <a:gd name="T61" fmla="*/ 779 h 1104"/>
                <a:gd name="T62" fmla="*/ 1519 w 2752"/>
                <a:gd name="T63" fmla="*/ 867 h 1104"/>
                <a:gd name="T64" fmla="*/ 1459 w 2752"/>
                <a:gd name="T65" fmla="*/ 960 h 1104"/>
                <a:gd name="T66" fmla="*/ 1402 w 2752"/>
                <a:gd name="T67" fmla="*/ 1055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2" h="1104">
                  <a:moveTo>
                    <a:pt x="1376" y="1104"/>
                  </a:moveTo>
                  <a:lnTo>
                    <a:pt x="1350" y="1055"/>
                  </a:lnTo>
                  <a:lnTo>
                    <a:pt x="1323" y="1006"/>
                  </a:lnTo>
                  <a:lnTo>
                    <a:pt x="1295" y="960"/>
                  </a:lnTo>
                  <a:lnTo>
                    <a:pt x="1266" y="913"/>
                  </a:lnTo>
                  <a:lnTo>
                    <a:pt x="1235" y="867"/>
                  </a:lnTo>
                  <a:lnTo>
                    <a:pt x="1204" y="823"/>
                  </a:lnTo>
                  <a:lnTo>
                    <a:pt x="1171" y="779"/>
                  </a:lnTo>
                  <a:lnTo>
                    <a:pt x="1137" y="737"/>
                  </a:lnTo>
                  <a:lnTo>
                    <a:pt x="1103" y="696"/>
                  </a:lnTo>
                  <a:lnTo>
                    <a:pt x="1067" y="655"/>
                  </a:lnTo>
                  <a:lnTo>
                    <a:pt x="1030" y="614"/>
                  </a:lnTo>
                  <a:lnTo>
                    <a:pt x="992" y="576"/>
                  </a:lnTo>
                  <a:lnTo>
                    <a:pt x="953" y="538"/>
                  </a:lnTo>
                  <a:lnTo>
                    <a:pt x="913" y="501"/>
                  </a:lnTo>
                  <a:lnTo>
                    <a:pt x="871" y="465"/>
                  </a:lnTo>
                  <a:lnTo>
                    <a:pt x="829" y="430"/>
                  </a:lnTo>
                  <a:lnTo>
                    <a:pt x="786" y="396"/>
                  </a:lnTo>
                  <a:lnTo>
                    <a:pt x="741" y="363"/>
                  </a:lnTo>
                  <a:lnTo>
                    <a:pt x="695" y="330"/>
                  </a:lnTo>
                  <a:lnTo>
                    <a:pt x="649" y="300"/>
                  </a:lnTo>
                  <a:lnTo>
                    <a:pt x="601" y="269"/>
                  </a:lnTo>
                  <a:lnTo>
                    <a:pt x="552" y="240"/>
                  </a:lnTo>
                  <a:lnTo>
                    <a:pt x="502" y="211"/>
                  </a:lnTo>
                  <a:lnTo>
                    <a:pt x="451" y="183"/>
                  </a:lnTo>
                  <a:lnTo>
                    <a:pt x="398" y="157"/>
                  </a:lnTo>
                  <a:lnTo>
                    <a:pt x="345" y="131"/>
                  </a:lnTo>
                  <a:lnTo>
                    <a:pt x="290" y="107"/>
                  </a:lnTo>
                  <a:lnTo>
                    <a:pt x="235" y="84"/>
                  </a:lnTo>
                  <a:lnTo>
                    <a:pt x="177" y="61"/>
                  </a:lnTo>
                  <a:lnTo>
                    <a:pt x="120" y="39"/>
                  </a:lnTo>
                  <a:lnTo>
                    <a:pt x="60" y="20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376" y="0"/>
                  </a:lnTo>
                  <a:lnTo>
                    <a:pt x="2706" y="0"/>
                  </a:lnTo>
                  <a:lnTo>
                    <a:pt x="2752" y="0"/>
                  </a:lnTo>
                  <a:lnTo>
                    <a:pt x="2693" y="20"/>
                  </a:lnTo>
                  <a:lnTo>
                    <a:pt x="2634" y="39"/>
                  </a:lnTo>
                  <a:lnTo>
                    <a:pt x="2575" y="61"/>
                  </a:lnTo>
                  <a:lnTo>
                    <a:pt x="2519" y="84"/>
                  </a:lnTo>
                  <a:lnTo>
                    <a:pt x="2463" y="107"/>
                  </a:lnTo>
                  <a:lnTo>
                    <a:pt x="2408" y="131"/>
                  </a:lnTo>
                  <a:lnTo>
                    <a:pt x="2355" y="157"/>
                  </a:lnTo>
                  <a:lnTo>
                    <a:pt x="2303" y="183"/>
                  </a:lnTo>
                  <a:lnTo>
                    <a:pt x="2252" y="211"/>
                  </a:lnTo>
                  <a:lnTo>
                    <a:pt x="2202" y="240"/>
                  </a:lnTo>
                  <a:lnTo>
                    <a:pt x="2153" y="269"/>
                  </a:lnTo>
                  <a:lnTo>
                    <a:pt x="2105" y="300"/>
                  </a:lnTo>
                  <a:lnTo>
                    <a:pt x="2057" y="330"/>
                  </a:lnTo>
                  <a:lnTo>
                    <a:pt x="2012" y="363"/>
                  </a:lnTo>
                  <a:lnTo>
                    <a:pt x="1967" y="396"/>
                  </a:lnTo>
                  <a:lnTo>
                    <a:pt x="1925" y="430"/>
                  </a:lnTo>
                  <a:lnTo>
                    <a:pt x="1882" y="465"/>
                  </a:lnTo>
                  <a:lnTo>
                    <a:pt x="1841" y="501"/>
                  </a:lnTo>
                  <a:lnTo>
                    <a:pt x="1801" y="538"/>
                  </a:lnTo>
                  <a:lnTo>
                    <a:pt x="1762" y="576"/>
                  </a:lnTo>
                  <a:lnTo>
                    <a:pt x="1724" y="614"/>
                  </a:lnTo>
                  <a:lnTo>
                    <a:pt x="1687" y="655"/>
                  </a:lnTo>
                  <a:lnTo>
                    <a:pt x="1651" y="696"/>
                  </a:lnTo>
                  <a:lnTo>
                    <a:pt x="1616" y="737"/>
                  </a:lnTo>
                  <a:lnTo>
                    <a:pt x="1583" y="779"/>
                  </a:lnTo>
                  <a:lnTo>
                    <a:pt x="1550" y="823"/>
                  </a:lnTo>
                  <a:lnTo>
                    <a:pt x="1519" y="867"/>
                  </a:lnTo>
                  <a:lnTo>
                    <a:pt x="1488" y="913"/>
                  </a:lnTo>
                  <a:lnTo>
                    <a:pt x="1459" y="960"/>
                  </a:lnTo>
                  <a:lnTo>
                    <a:pt x="1431" y="1006"/>
                  </a:lnTo>
                  <a:lnTo>
                    <a:pt x="1402" y="1055"/>
                  </a:lnTo>
                  <a:lnTo>
                    <a:pt x="1376" y="1104"/>
                  </a:lnTo>
                  <a:close/>
                </a:path>
              </a:pathLst>
            </a:custGeom>
            <a:solidFill>
              <a:srgbClr val="4277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1" name="Group 18"/>
            <p:cNvGrpSpPr/>
            <p:nvPr/>
          </p:nvGrpSpPr>
          <p:grpSpPr>
            <a:xfrm>
              <a:off x="6283715" y="2048433"/>
              <a:ext cx="582393" cy="837015"/>
              <a:chOff x="9132876" y="2062160"/>
              <a:chExt cx="341312" cy="490536"/>
            </a:xfrm>
            <a:solidFill>
              <a:schemeClr val="bg1"/>
            </a:solidFill>
          </p:grpSpPr>
          <p:sp>
            <p:nvSpPr>
              <p:cNvPr id="22" name="Freeform 326"/>
              <p:cNvSpPr>
                <a:spLocks noEditPoints="1"/>
              </p:cNvSpPr>
              <p:nvPr/>
            </p:nvSpPr>
            <p:spPr bwMode="auto">
              <a:xfrm>
                <a:off x="9132876" y="2062160"/>
                <a:ext cx="341312" cy="490536"/>
              </a:xfrm>
              <a:custGeom>
                <a:avLst/>
                <a:gdLst>
                  <a:gd name="T0" fmla="*/ 44 w 88"/>
                  <a:gd name="T1" fmla="*/ 0 h 128"/>
                  <a:gd name="T2" fmla="*/ 0 w 88"/>
                  <a:gd name="T3" fmla="*/ 44 h 128"/>
                  <a:gd name="T4" fmla="*/ 20 w 88"/>
                  <a:gd name="T5" fmla="*/ 92 h 128"/>
                  <a:gd name="T6" fmla="*/ 44 w 88"/>
                  <a:gd name="T7" fmla="*/ 128 h 128"/>
                  <a:gd name="T8" fmla="*/ 68 w 88"/>
                  <a:gd name="T9" fmla="*/ 92 h 128"/>
                  <a:gd name="T10" fmla="*/ 88 w 88"/>
                  <a:gd name="T11" fmla="*/ 44 h 128"/>
                  <a:gd name="T12" fmla="*/ 44 w 88"/>
                  <a:gd name="T13" fmla="*/ 0 h 128"/>
                  <a:gd name="T14" fmla="*/ 54 w 88"/>
                  <a:gd name="T15" fmla="*/ 109 h 128"/>
                  <a:gd name="T16" fmla="*/ 35 w 88"/>
                  <a:gd name="T17" fmla="*/ 111 h 128"/>
                  <a:gd name="T18" fmla="*/ 32 w 88"/>
                  <a:gd name="T19" fmla="*/ 104 h 128"/>
                  <a:gd name="T20" fmla="*/ 32 w 88"/>
                  <a:gd name="T21" fmla="*/ 103 h 128"/>
                  <a:gd name="T22" fmla="*/ 57 w 88"/>
                  <a:gd name="T23" fmla="*/ 100 h 128"/>
                  <a:gd name="T24" fmla="*/ 56 w 88"/>
                  <a:gd name="T25" fmla="*/ 104 h 128"/>
                  <a:gd name="T26" fmla="*/ 54 w 88"/>
                  <a:gd name="T27" fmla="*/ 109 h 128"/>
                  <a:gd name="T28" fmla="*/ 31 w 88"/>
                  <a:gd name="T29" fmla="*/ 100 h 128"/>
                  <a:gd name="T30" fmla="*/ 28 w 88"/>
                  <a:gd name="T31" fmla="*/ 92 h 128"/>
                  <a:gd name="T32" fmla="*/ 60 w 88"/>
                  <a:gd name="T33" fmla="*/ 92 h 128"/>
                  <a:gd name="T34" fmla="*/ 58 w 88"/>
                  <a:gd name="T35" fmla="*/ 96 h 128"/>
                  <a:gd name="T36" fmla="*/ 31 w 88"/>
                  <a:gd name="T37" fmla="*/ 100 h 128"/>
                  <a:gd name="T38" fmla="*/ 44 w 88"/>
                  <a:gd name="T39" fmla="*/ 120 h 128"/>
                  <a:gd name="T40" fmla="*/ 36 w 88"/>
                  <a:gd name="T41" fmla="*/ 115 h 128"/>
                  <a:gd name="T42" fmla="*/ 53 w 88"/>
                  <a:gd name="T43" fmla="*/ 113 h 128"/>
                  <a:gd name="T44" fmla="*/ 44 w 88"/>
                  <a:gd name="T45" fmla="*/ 120 h 128"/>
                  <a:gd name="T46" fmla="*/ 63 w 88"/>
                  <a:gd name="T47" fmla="*/ 84 h 128"/>
                  <a:gd name="T48" fmla="*/ 25 w 88"/>
                  <a:gd name="T49" fmla="*/ 84 h 128"/>
                  <a:gd name="T50" fmla="*/ 19 w 88"/>
                  <a:gd name="T51" fmla="*/ 71 h 128"/>
                  <a:gd name="T52" fmla="*/ 8 w 88"/>
                  <a:gd name="T53" fmla="*/ 44 h 128"/>
                  <a:gd name="T54" fmla="*/ 44 w 88"/>
                  <a:gd name="T55" fmla="*/ 8 h 128"/>
                  <a:gd name="T56" fmla="*/ 80 w 88"/>
                  <a:gd name="T57" fmla="*/ 44 h 128"/>
                  <a:gd name="T58" fmla="*/ 69 w 88"/>
                  <a:gd name="T59" fmla="*/ 71 h 128"/>
                  <a:gd name="T60" fmla="*/ 63 w 88"/>
                  <a:gd name="T61" fmla="*/ 8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28">
                    <a:moveTo>
                      <a:pt x="44" y="0"/>
                    </a:moveTo>
                    <a:cubicBezTo>
                      <a:pt x="20" y="0"/>
                      <a:pt x="0" y="20"/>
                      <a:pt x="0" y="44"/>
                    </a:cubicBezTo>
                    <a:cubicBezTo>
                      <a:pt x="0" y="60"/>
                      <a:pt x="15" y="77"/>
                      <a:pt x="20" y="92"/>
                    </a:cubicBezTo>
                    <a:cubicBezTo>
                      <a:pt x="28" y="115"/>
                      <a:pt x="27" y="128"/>
                      <a:pt x="44" y="128"/>
                    </a:cubicBezTo>
                    <a:cubicBezTo>
                      <a:pt x="61" y="128"/>
                      <a:pt x="60" y="115"/>
                      <a:pt x="68" y="92"/>
                    </a:cubicBezTo>
                    <a:cubicBezTo>
                      <a:pt x="73" y="77"/>
                      <a:pt x="88" y="60"/>
                      <a:pt x="88" y="44"/>
                    </a:cubicBezTo>
                    <a:cubicBezTo>
                      <a:pt x="88" y="20"/>
                      <a:pt x="68" y="0"/>
                      <a:pt x="44" y="0"/>
                    </a:cubicBezTo>
                    <a:close/>
                    <a:moveTo>
                      <a:pt x="54" y="109"/>
                    </a:moveTo>
                    <a:cubicBezTo>
                      <a:pt x="35" y="111"/>
                      <a:pt x="35" y="111"/>
                      <a:pt x="35" y="111"/>
                    </a:cubicBezTo>
                    <a:cubicBezTo>
                      <a:pt x="34" y="109"/>
                      <a:pt x="33" y="107"/>
                      <a:pt x="32" y="104"/>
                    </a:cubicBezTo>
                    <a:cubicBezTo>
                      <a:pt x="32" y="104"/>
                      <a:pt x="32" y="104"/>
                      <a:pt x="32" y="103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57" y="102"/>
                      <a:pt x="56" y="103"/>
                      <a:pt x="56" y="104"/>
                    </a:cubicBezTo>
                    <a:cubicBezTo>
                      <a:pt x="55" y="106"/>
                      <a:pt x="55" y="107"/>
                      <a:pt x="54" y="109"/>
                    </a:cubicBezTo>
                    <a:close/>
                    <a:moveTo>
                      <a:pt x="31" y="100"/>
                    </a:moveTo>
                    <a:cubicBezTo>
                      <a:pt x="30" y="97"/>
                      <a:pt x="29" y="95"/>
                      <a:pt x="28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59" y="93"/>
                      <a:pt x="59" y="95"/>
                      <a:pt x="58" y="96"/>
                    </a:cubicBezTo>
                    <a:lnTo>
                      <a:pt x="31" y="100"/>
                    </a:lnTo>
                    <a:close/>
                    <a:moveTo>
                      <a:pt x="44" y="120"/>
                    </a:moveTo>
                    <a:cubicBezTo>
                      <a:pt x="40" y="120"/>
                      <a:pt x="38" y="120"/>
                      <a:pt x="36" y="115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1" y="119"/>
                      <a:pt x="49" y="120"/>
                      <a:pt x="44" y="120"/>
                    </a:cubicBezTo>
                    <a:close/>
                    <a:moveTo>
                      <a:pt x="63" y="84"/>
                    </a:moveTo>
                    <a:cubicBezTo>
                      <a:pt x="25" y="84"/>
                      <a:pt x="25" y="84"/>
                      <a:pt x="25" y="84"/>
                    </a:cubicBezTo>
                    <a:cubicBezTo>
                      <a:pt x="23" y="80"/>
                      <a:pt x="21" y="75"/>
                      <a:pt x="19" y="71"/>
                    </a:cubicBezTo>
                    <a:cubicBezTo>
                      <a:pt x="13" y="62"/>
                      <a:pt x="8" y="52"/>
                      <a:pt x="8" y="44"/>
                    </a:cubicBezTo>
                    <a:cubicBezTo>
                      <a:pt x="8" y="24"/>
                      <a:pt x="24" y="8"/>
                      <a:pt x="44" y="8"/>
                    </a:cubicBezTo>
                    <a:cubicBezTo>
                      <a:pt x="64" y="8"/>
                      <a:pt x="80" y="24"/>
                      <a:pt x="80" y="44"/>
                    </a:cubicBezTo>
                    <a:cubicBezTo>
                      <a:pt x="80" y="52"/>
                      <a:pt x="75" y="62"/>
                      <a:pt x="69" y="71"/>
                    </a:cubicBezTo>
                    <a:cubicBezTo>
                      <a:pt x="67" y="75"/>
                      <a:pt x="65" y="80"/>
                      <a:pt x="63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327"/>
              <p:cNvSpPr/>
              <p:nvPr/>
            </p:nvSpPr>
            <p:spPr bwMode="auto">
              <a:xfrm>
                <a:off x="9209088" y="2138363"/>
                <a:ext cx="101600" cy="100012"/>
              </a:xfrm>
              <a:custGeom>
                <a:avLst/>
                <a:gdLst>
                  <a:gd name="T0" fmla="*/ 24 w 26"/>
                  <a:gd name="T1" fmla="*/ 0 h 26"/>
                  <a:gd name="T2" fmla="*/ 0 w 26"/>
                  <a:gd name="T3" fmla="*/ 24 h 26"/>
                  <a:gd name="T4" fmla="*/ 2 w 26"/>
                  <a:gd name="T5" fmla="*/ 26 h 26"/>
                  <a:gd name="T6" fmla="*/ 4 w 26"/>
                  <a:gd name="T7" fmla="*/ 24 h 26"/>
                  <a:gd name="T8" fmla="*/ 24 w 26"/>
                  <a:gd name="T9" fmla="*/ 4 h 26"/>
                  <a:gd name="T10" fmla="*/ 26 w 26"/>
                  <a:gd name="T11" fmla="*/ 2 h 26"/>
                  <a:gd name="T12" fmla="*/ 24 w 26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"/>
                      <a:pt x="1" y="26"/>
                      <a:pt x="2" y="26"/>
                    </a:cubicBezTo>
                    <a:cubicBezTo>
                      <a:pt x="3" y="26"/>
                      <a:pt x="4" y="25"/>
                      <a:pt x="4" y="24"/>
                    </a:cubicBezTo>
                    <a:cubicBezTo>
                      <a:pt x="4" y="13"/>
                      <a:pt x="13" y="4"/>
                      <a:pt x="24" y="4"/>
                    </a:cubicBezTo>
                    <a:cubicBezTo>
                      <a:pt x="25" y="4"/>
                      <a:pt x="26" y="3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315722" y="1532081"/>
            <a:ext cx="1753281" cy="2263554"/>
            <a:chOff x="1498601" y="1590994"/>
            <a:chExt cx="1753281" cy="2263554"/>
          </a:xfrm>
        </p:grpSpPr>
        <p:sp>
          <p:nvSpPr>
            <p:cNvPr id="8" name="Freeform 5"/>
            <p:cNvSpPr/>
            <p:nvPr/>
          </p:nvSpPr>
          <p:spPr bwMode="auto">
            <a:xfrm>
              <a:off x="1498601" y="1590994"/>
              <a:ext cx="1753281" cy="1751891"/>
            </a:xfrm>
            <a:custGeom>
              <a:avLst/>
              <a:gdLst>
                <a:gd name="T0" fmla="*/ 3249 w 3783"/>
                <a:gd name="T1" fmla="*/ 1 h 3781"/>
                <a:gd name="T2" fmla="*/ 3333 w 3783"/>
                <a:gd name="T3" fmla="*/ 12 h 3781"/>
                <a:gd name="T4" fmla="*/ 3413 w 3783"/>
                <a:gd name="T5" fmla="*/ 35 h 3781"/>
                <a:gd name="T6" fmla="*/ 3488 w 3783"/>
                <a:gd name="T7" fmla="*/ 68 h 3781"/>
                <a:gd name="T8" fmla="*/ 3556 w 3783"/>
                <a:gd name="T9" fmla="*/ 112 h 3781"/>
                <a:gd name="T10" fmla="*/ 3617 w 3783"/>
                <a:gd name="T11" fmla="*/ 165 h 3781"/>
                <a:gd name="T12" fmla="*/ 3671 w 3783"/>
                <a:gd name="T13" fmla="*/ 226 h 3781"/>
                <a:gd name="T14" fmla="*/ 3714 w 3783"/>
                <a:gd name="T15" fmla="*/ 294 h 3781"/>
                <a:gd name="T16" fmla="*/ 3748 w 3783"/>
                <a:gd name="T17" fmla="*/ 369 h 3781"/>
                <a:gd name="T18" fmla="*/ 3771 w 3783"/>
                <a:gd name="T19" fmla="*/ 448 h 3781"/>
                <a:gd name="T20" fmla="*/ 3781 w 3783"/>
                <a:gd name="T21" fmla="*/ 533 h 3781"/>
                <a:gd name="T22" fmla="*/ 3781 w 3783"/>
                <a:gd name="T23" fmla="*/ 3248 h 3781"/>
                <a:gd name="T24" fmla="*/ 3771 w 3783"/>
                <a:gd name="T25" fmla="*/ 3332 h 3781"/>
                <a:gd name="T26" fmla="*/ 3748 w 3783"/>
                <a:gd name="T27" fmla="*/ 3412 h 3781"/>
                <a:gd name="T28" fmla="*/ 3714 w 3783"/>
                <a:gd name="T29" fmla="*/ 3486 h 3781"/>
                <a:gd name="T30" fmla="*/ 3671 w 3783"/>
                <a:gd name="T31" fmla="*/ 3554 h 3781"/>
                <a:gd name="T32" fmla="*/ 3617 w 3783"/>
                <a:gd name="T33" fmla="*/ 3616 h 3781"/>
                <a:gd name="T34" fmla="*/ 3556 w 3783"/>
                <a:gd name="T35" fmla="*/ 3668 h 3781"/>
                <a:gd name="T36" fmla="*/ 3488 w 3783"/>
                <a:gd name="T37" fmla="*/ 3713 h 3781"/>
                <a:gd name="T38" fmla="*/ 3413 w 3783"/>
                <a:gd name="T39" fmla="*/ 3746 h 3781"/>
                <a:gd name="T40" fmla="*/ 3333 w 3783"/>
                <a:gd name="T41" fmla="*/ 3769 h 3781"/>
                <a:gd name="T42" fmla="*/ 3249 w 3783"/>
                <a:gd name="T43" fmla="*/ 3780 h 3781"/>
                <a:gd name="T44" fmla="*/ 533 w 3783"/>
                <a:gd name="T45" fmla="*/ 3780 h 3781"/>
                <a:gd name="T46" fmla="*/ 449 w 3783"/>
                <a:gd name="T47" fmla="*/ 3769 h 3781"/>
                <a:gd name="T48" fmla="*/ 369 w 3783"/>
                <a:gd name="T49" fmla="*/ 3746 h 3781"/>
                <a:gd name="T50" fmla="*/ 294 w 3783"/>
                <a:gd name="T51" fmla="*/ 3713 h 3781"/>
                <a:gd name="T52" fmla="*/ 226 w 3783"/>
                <a:gd name="T53" fmla="*/ 3668 h 3781"/>
                <a:gd name="T54" fmla="*/ 165 w 3783"/>
                <a:gd name="T55" fmla="*/ 3616 h 3781"/>
                <a:gd name="T56" fmla="*/ 112 w 3783"/>
                <a:gd name="T57" fmla="*/ 3554 h 3781"/>
                <a:gd name="T58" fmla="*/ 68 w 3783"/>
                <a:gd name="T59" fmla="*/ 3486 h 3781"/>
                <a:gd name="T60" fmla="*/ 35 w 3783"/>
                <a:gd name="T61" fmla="*/ 3412 h 3781"/>
                <a:gd name="T62" fmla="*/ 12 w 3783"/>
                <a:gd name="T63" fmla="*/ 3332 h 3781"/>
                <a:gd name="T64" fmla="*/ 1 w 3783"/>
                <a:gd name="T65" fmla="*/ 3248 h 3781"/>
                <a:gd name="T66" fmla="*/ 1 w 3783"/>
                <a:gd name="T67" fmla="*/ 533 h 3781"/>
                <a:gd name="T68" fmla="*/ 12 w 3783"/>
                <a:gd name="T69" fmla="*/ 448 h 3781"/>
                <a:gd name="T70" fmla="*/ 35 w 3783"/>
                <a:gd name="T71" fmla="*/ 369 h 3781"/>
                <a:gd name="T72" fmla="*/ 68 w 3783"/>
                <a:gd name="T73" fmla="*/ 294 h 3781"/>
                <a:gd name="T74" fmla="*/ 112 w 3783"/>
                <a:gd name="T75" fmla="*/ 226 h 3781"/>
                <a:gd name="T76" fmla="*/ 165 w 3783"/>
                <a:gd name="T77" fmla="*/ 165 h 3781"/>
                <a:gd name="T78" fmla="*/ 226 w 3783"/>
                <a:gd name="T79" fmla="*/ 112 h 3781"/>
                <a:gd name="T80" fmla="*/ 294 w 3783"/>
                <a:gd name="T81" fmla="*/ 68 h 3781"/>
                <a:gd name="T82" fmla="*/ 369 w 3783"/>
                <a:gd name="T83" fmla="*/ 35 h 3781"/>
                <a:gd name="T84" fmla="*/ 449 w 3783"/>
                <a:gd name="T85" fmla="*/ 12 h 3781"/>
                <a:gd name="T86" fmla="*/ 533 w 3783"/>
                <a:gd name="T87" fmla="*/ 1 h 3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83" h="3781">
                  <a:moveTo>
                    <a:pt x="561" y="0"/>
                  </a:moveTo>
                  <a:lnTo>
                    <a:pt x="3221" y="0"/>
                  </a:lnTo>
                  <a:lnTo>
                    <a:pt x="3249" y="1"/>
                  </a:lnTo>
                  <a:lnTo>
                    <a:pt x="3278" y="3"/>
                  </a:lnTo>
                  <a:lnTo>
                    <a:pt x="3306" y="7"/>
                  </a:lnTo>
                  <a:lnTo>
                    <a:pt x="3333" y="12"/>
                  </a:lnTo>
                  <a:lnTo>
                    <a:pt x="3360" y="17"/>
                  </a:lnTo>
                  <a:lnTo>
                    <a:pt x="3387" y="25"/>
                  </a:lnTo>
                  <a:lnTo>
                    <a:pt x="3413" y="35"/>
                  </a:lnTo>
                  <a:lnTo>
                    <a:pt x="3438" y="45"/>
                  </a:lnTo>
                  <a:lnTo>
                    <a:pt x="3463" y="55"/>
                  </a:lnTo>
                  <a:lnTo>
                    <a:pt x="3488" y="68"/>
                  </a:lnTo>
                  <a:lnTo>
                    <a:pt x="3511" y="81"/>
                  </a:lnTo>
                  <a:lnTo>
                    <a:pt x="3534" y="97"/>
                  </a:lnTo>
                  <a:lnTo>
                    <a:pt x="3556" y="112"/>
                  </a:lnTo>
                  <a:lnTo>
                    <a:pt x="3577" y="128"/>
                  </a:lnTo>
                  <a:lnTo>
                    <a:pt x="3598" y="147"/>
                  </a:lnTo>
                  <a:lnTo>
                    <a:pt x="3617" y="165"/>
                  </a:lnTo>
                  <a:lnTo>
                    <a:pt x="3636" y="185"/>
                  </a:lnTo>
                  <a:lnTo>
                    <a:pt x="3653" y="205"/>
                  </a:lnTo>
                  <a:lnTo>
                    <a:pt x="3671" y="226"/>
                  </a:lnTo>
                  <a:lnTo>
                    <a:pt x="3686" y="249"/>
                  </a:lnTo>
                  <a:lnTo>
                    <a:pt x="3701" y="271"/>
                  </a:lnTo>
                  <a:lnTo>
                    <a:pt x="3714" y="294"/>
                  </a:lnTo>
                  <a:lnTo>
                    <a:pt x="3727" y="319"/>
                  </a:lnTo>
                  <a:lnTo>
                    <a:pt x="3738" y="343"/>
                  </a:lnTo>
                  <a:lnTo>
                    <a:pt x="3748" y="369"/>
                  </a:lnTo>
                  <a:lnTo>
                    <a:pt x="3756" y="395"/>
                  </a:lnTo>
                  <a:lnTo>
                    <a:pt x="3764" y="421"/>
                  </a:lnTo>
                  <a:lnTo>
                    <a:pt x="3771" y="448"/>
                  </a:lnTo>
                  <a:lnTo>
                    <a:pt x="3776" y="477"/>
                  </a:lnTo>
                  <a:lnTo>
                    <a:pt x="3779" y="505"/>
                  </a:lnTo>
                  <a:lnTo>
                    <a:pt x="3781" y="533"/>
                  </a:lnTo>
                  <a:lnTo>
                    <a:pt x="3783" y="561"/>
                  </a:lnTo>
                  <a:lnTo>
                    <a:pt x="3783" y="3219"/>
                  </a:lnTo>
                  <a:lnTo>
                    <a:pt x="3781" y="3248"/>
                  </a:lnTo>
                  <a:lnTo>
                    <a:pt x="3779" y="3276"/>
                  </a:lnTo>
                  <a:lnTo>
                    <a:pt x="3776" y="3304"/>
                  </a:lnTo>
                  <a:lnTo>
                    <a:pt x="3771" y="3332"/>
                  </a:lnTo>
                  <a:lnTo>
                    <a:pt x="3764" y="3359"/>
                  </a:lnTo>
                  <a:lnTo>
                    <a:pt x="3756" y="3386"/>
                  </a:lnTo>
                  <a:lnTo>
                    <a:pt x="3748" y="3412"/>
                  </a:lnTo>
                  <a:lnTo>
                    <a:pt x="3738" y="3437"/>
                  </a:lnTo>
                  <a:lnTo>
                    <a:pt x="3727" y="3462"/>
                  </a:lnTo>
                  <a:lnTo>
                    <a:pt x="3714" y="3486"/>
                  </a:lnTo>
                  <a:lnTo>
                    <a:pt x="3701" y="3510"/>
                  </a:lnTo>
                  <a:lnTo>
                    <a:pt x="3686" y="3532"/>
                  </a:lnTo>
                  <a:lnTo>
                    <a:pt x="3671" y="3554"/>
                  </a:lnTo>
                  <a:lnTo>
                    <a:pt x="3653" y="3576"/>
                  </a:lnTo>
                  <a:lnTo>
                    <a:pt x="3636" y="3596"/>
                  </a:lnTo>
                  <a:lnTo>
                    <a:pt x="3617" y="3616"/>
                  </a:lnTo>
                  <a:lnTo>
                    <a:pt x="3598" y="3634"/>
                  </a:lnTo>
                  <a:lnTo>
                    <a:pt x="3577" y="3652"/>
                  </a:lnTo>
                  <a:lnTo>
                    <a:pt x="3556" y="3668"/>
                  </a:lnTo>
                  <a:lnTo>
                    <a:pt x="3534" y="3684"/>
                  </a:lnTo>
                  <a:lnTo>
                    <a:pt x="3511" y="3698"/>
                  </a:lnTo>
                  <a:lnTo>
                    <a:pt x="3488" y="3713"/>
                  </a:lnTo>
                  <a:lnTo>
                    <a:pt x="3463" y="3725"/>
                  </a:lnTo>
                  <a:lnTo>
                    <a:pt x="3438" y="3736"/>
                  </a:lnTo>
                  <a:lnTo>
                    <a:pt x="3413" y="3746"/>
                  </a:lnTo>
                  <a:lnTo>
                    <a:pt x="3387" y="3755"/>
                  </a:lnTo>
                  <a:lnTo>
                    <a:pt x="3360" y="3763"/>
                  </a:lnTo>
                  <a:lnTo>
                    <a:pt x="3333" y="3769"/>
                  </a:lnTo>
                  <a:lnTo>
                    <a:pt x="3306" y="3774"/>
                  </a:lnTo>
                  <a:lnTo>
                    <a:pt x="3278" y="3778"/>
                  </a:lnTo>
                  <a:lnTo>
                    <a:pt x="3249" y="3780"/>
                  </a:lnTo>
                  <a:lnTo>
                    <a:pt x="3221" y="3781"/>
                  </a:lnTo>
                  <a:lnTo>
                    <a:pt x="561" y="3781"/>
                  </a:lnTo>
                  <a:lnTo>
                    <a:pt x="533" y="3780"/>
                  </a:lnTo>
                  <a:lnTo>
                    <a:pt x="505" y="3778"/>
                  </a:lnTo>
                  <a:lnTo>
                    <a:pt x="477" y="3774"/>
                  </a:lnTo>
                  <a:lnTo>
                    <a:pt x="449" y="3769"/>
                  </a:lnTo>
                  <a:lnTo>
                    <a:pt x="421" y="3763"/>
                  </a:lnTo>
                  <a:lnTo>
                    <a:pt x="395" y="3755"/>
                  </a:lnTo>
                  <a:lnTo>
                    <a:pt x="369" y="3746"/>
                  </a:lnTo>
                  <a:lnTo>
                    <a:pt x="343" y="3736"/>
                  </a:lnTo>
                  <a:lnTo>
                    <a:pt x="319" y="3725"/>
                  </a:lnTo>
                  <a:lnTo>
                    <a:pt x="294" y="3713"/>
                  </a:lnTo>
                  <a:lnTo>
                    <a:pt x="272" y="3698"/>
                  </a:lnTo>
                  <a:lnTo>
                    <a:pt x="249" y="3684"/>
                  </a:lnTo>
                  <a:lnTo>
                    <a:pt x="226" y="3668"/>
                  </a:lnTo>
                  <a:lnTo>
                    <a:pt x="205" y="3652"/>
                  </a:lnTo>
                  <a:lnTo>
                    <a:pt x="185" y="3634"/>
                  </a:lnTo>
                  <a:lnTo>
                    <a:pt x="165" y="3616"/>
                  </a:lnTo>
                  <a:lnTo>
                    <a:pt x="147" y="3596"/>
                  </a:lnTo>
                  <a:lnTo>
                    <a:pt x="128" y="3576"/>
                  </a:lnTo>
                  <a:lnTo>
                    <a:pt x="112" y="3554"/>
                  </a:lnTo>
                  <a:lnTo>
                    <a:pt x="97" y="3532"/>
                  </a:lnTo>
                  <a:lnTo>
                    <a:pt x="81" y="3510"/>
                  </a:lnTo>
                  <a:lnTo>
                    <a:pt x="68" y="3486"/>
                  </a:lnTo>
                  <a:lnTo>
                    <a:pt x="55" y="3462"/>
                  </a:lnTo>
                  <a:lnTo>
                    <a:pt x="45" y="3437"/>
                  </a:lnTo>
                  <a:lnTo>
                    <a:pt x="35" y="3412"/>
                  </a:lnTo>
                  <a:lnTo>
                    <a:pt x="25" y="3386"/>
                  </a:lnTo>
                  <a:lnTo>
                    <a:pt x="17" y="3359"/>
                  </a:lnTo>
                  <a:lnTo>
                    <a:pt x="12" y="3332"/>
                  </a:lnTo>
                  <a:lnTo>
                    <a:pt x="7" y="3304"/>
                  </a:lnTo>
                  <a:lnTo>
                    <a:pt x="3" y="3276"/>
                  </a:lnTo>
                  <a:lnTo>
                    <a:pt x="1" y="3248"/>
                  </a:lnTo>
                  <a:lnTo>
                    <a:pt x="0" y="3219"/>
                  </a:lnTo>
                  <a:lnTo>
                    <a:pt x="0" y="561"/>
                  </a:lnTo>
                  <a:lnTo>
                    <a:pt x="1" y="533"/>
                  </a:lnTo>
                  <a:lnTo>
                    <a:pt x="3" y="505"/>
                  </a:lnTo>
                  <a:lnTo>
                    <a:pt x="7" y="477"/>
                  </a:lnTo>
                  <a:lnTo>
                    <a:pt x="12" y="448"/>
                  </a:lnTo>
                  <a:lnTo>
                    <a:pt x="17" y="421"/>
                  </a:lnTo>
                  <a:lnTo>
                    <a:pt x="25" y="395"/>
                  </a:lnTo>
                  <a:lnTo>
                    <a:pt x="35" y="369"/>
                  </a:lnTo>
                  <a:lnTo>
                    <a:pt x="45" y="343"/>
                  </a:lnTo>
                  <a:lnTo>
                    <a:pt x="55" y="319"/>
                  </a:lnTo>
                  <a:lnTo>
                    <a:pt x="68" y="294"/>
                  </a:lnTo>
                  <a:lnTo>
                    <a:pt x="81" y="271"/>
                  </a:lnTo>
                  <a:lnTo>
                    <a:pt x="97" y="249"/>
                  </a:lnTo>
                  <a:lnTo>
                    <a:pt x="112" y="226"/>
                  </a:lnTo>
                  <a:lnTo>
                    <a:pt x="128" y="205"/>
                  </a:lnTo>
                  <a:lnTo>
                    <a:pt x="147" y="185"/>
                  </a:lnTo>
                  <a:lnTo>
                    <a:pt x="165" y="165"/>
                  </a:lnTo>
                  <a:lnTo>
                    <a:pt x="185" y="147"/>
                  </a:lnTo>
                  <a:lnTo>
                    <a:pt x="205" y="128"/>
                  </a:lnTo>
                  <a:lnTo>
                    <a:pt x="226" y="112"/>
                  </a:lnTo>
                  <a:lnTo>
                    <a:pt x="249" y="97"/>
                  </a:lnTo>
                  <a:lnTo>
                    <a:pt x="272" y="81"/>
                  </a:lnTo>
                  <a:lnTo>
                    <a:pt x="294" y="68"/>
                  </a:lnTo>
                  <a:lnTo>
                    <a:pt x="319" y="55"/>
                  </a:lnTo>
                  <a:lnTo>
                    <a:pt x="343" y="45"/>
                  </a:lnTo>
                  <a:lnTo>
                    <a:pt x="369" y="35"/>
                  </a:lnTo>
                  <a:lnTo>
                    <a:pt x="395" y="25"/>
                  </a:lnTo>
                  <a:lnTo>
                    <a:pt x="421" y="17"/>
                  </a:lnTo>
                  <a:lnTo>
                    <a:pt x="449" y="12"/>
                  </a:lnTo>
                  <a:lnTo>
                    <a:pt x="477" y="7"/>
                  </a:lnTo>
                  <a:lnTo>
                    <a:pt x="505" y="3"/>
                  </a:lnTo>
                  <a:lnTo>
                    <a:pt x="533" y="1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4277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737748" y="3342885"/>
              <a:ext cx="1274987" cy="511663"/>
            </a:xfrm>
            <a:custGeom>
              <a:avLst/>
              <a:gdLst>
                <a:gd name="T0" fmla="*/ 1350 w 2753"/>
                <a:gd name="T1" fmla="*/ 1055 h 1104"/>
                <a:gd name="T2" fmla="*/ 1294 w 2753"/>
                <a:gd name="T3" fmla="*/ 960 h 1104"/>
                <a:gd name="T4" fmla="*/ 1235 w 2753"/>
                <a:gd name="T5" fmla="*/ 867 h 1104"/>
                <a:gd name="T6" fmla="*/ 1170 w 2753"/>
                <a:gd name="T7" fmla="*/ 779 h 1104"/>
                <a:gd name="T8" fmla="*/ 1102 w 2753"/>
                <a:gd name="T9" fmla="*/ 696 h 1104"/>
                <a:gd name="T10" fmla="*/ 1029 w 2753"/>
                <a:gd name="T11" fmla="*/ 614 h 1104"/>
                <a:gd name="T12" fmla="*/ 952 w 2753"/>
                <a:gd name="T13" fmla="*/ 538 h 1104"/>
                <a:gd name="T14" fmla="*/ 871 w 2753"/>
                <a:gd name="T15" fmla="*/ 465 h 1104"/>
                <a:gd name="T16" fmla="*/ 785 w 2753"/>
                <a:gd name="T17" fmla="*/ 396 h 1104"/>
                <a:gd name="T18" fmla="*/ 695 w 2753"/>
                <a:gd name="T19" fmla="*/ 330 h 1104"/>
                <a:gd name="T20" fmla="*/ 600 w 2753"/>
                <a:gd name="T21" fmla="*/ 269 h 1104"/>
                <a:gd name="T22" fmla="*/ 501 w 2753"/>
                <a:gd name="T23" fmla="*/ 211 h 1104"/>
                <a:gd name="T24" fmla="*/ 398 w 2753"/>
                <a:gd name="T25" fmla="*/ 157 h 1104"/>
                <a:gd name="T26" fmla="*/ 290 w 2753"/>
                <a:gd name="T27" fmla="*/ 107 h 1104"/>
                <a:gd name="T28" fmla="*/ 177 w 2753"/>
                <a:gd name="T29" fmla="*/ 61 h 1104"/>
                <a:gd name="T30" fmla="*/ 61 w 2753"/>
                <a:gd name="T31" fmla="*/ 20 h 1104"/>
                <a:gd name="T32" fmla="*/ 46 w 2753"/>
                <a:gd name="T33" fmla="*/ 0 h 1104"/>
                <a:gd name="T34" fmla="*/ 2706 w 2753"/>
                <a:gd name="T35" fmla="*/ 0 h 1104"/>
                <a:gd name="T36" fmla="*/ 2692 w 2753"/>
                <a:gd name="T37" fmla="*/ 20 h 1104"/>
                <a:gd name="T38" fmla="*/ 2575 w 2753"/>
                <a:gd name="T39" fmla="*/ 61 h 1104"/>
                <a:gd name="T40" fmla="*/ 2463 w 2753"/>
                <a:gd name="T41" fmla="*/ 107 h 1104"/>
                <a:gd name="T42" fmla="*/ 2354 w 2753"/>
                <a:gd name="T43" fmla="*/ 157 h 1104"/>
                <a:gd name="T44" fmla="*/ 2251 w 2753"/>
                <a:gd name="T45" fmla="*/ 211 h 1104"/>
                <a:gd name="T46" fmla="*/ 2152 w 2753"/>
                <a:gd name="T47" fmla="*/ 269 h 1104"/>
                <a:gd name="T48" fmla="*/ 2058 w 2753"/>
                <a:gd name="T49" fmla="*/ 330 h 1104"/>
                <a:gd name="T50" fmla="*/ 1968 w 2753"/>
                <a:gd name="T51" fmla="*/ 396 h 1104"/>
                <a:gd name="T52" fmla="*/ 1882 w 2753"/>
                <a:gd name="T53" fmla="*/ 465 h 1104"/>
                <a:gd name="T54" fmla="*/ 1800 w 2753"/>
                <a:gd name="T55" fmla="*/ 538 h 1104"/>
                <a:gd name="T56" fmla="*/ 1723 w 2753"/>
                <a:gd name="T57" fmla="*/ 614 h 1104"/>
                <a:gd name="T58" fmla="*/ 1650 w 2753"/>
                <a:gd name="T59" fmla="*/ 696 h 1104"/>
                <a:gd name="T60" fmla="*/ 1582 w 2753"/>
                <a:gd name="T61" fmla="*/ 779 h 1104"/>
                <a:gd name="T62" fmla="*/ 1518 w 2753"/>
                <a:gd name="T63" fmla="*/ 867 h 1104"/>
                <a:gd name="T64" fmla="*/ 1458 w 2753"/>
                <a:gd name="T65" fmla="*/ 960 h 1104"/>
                <a:gd name="T66" fmla="*/ 1403 w 2753"/>
                <a:gd name="T67" fmla="*/ 1055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3" h="1104">
                  <a:moveTo>
                    <a:pt x="1376" y="1104"/>
                  </a:moveTo>
                  <a:lnTo>
                    <a:pt x="1350" y="1055"/>
                  </a:lnTo>
                  <a:lnTo>
                    <a:pt x="1323" y="1006"/>
                  </a:lnTo>
                  <a:lnTo>
                    <a:pt x="1294" y="960"/>
                  </a:lnTo>
                  <a:lnTo>
                    <a:pt x="1265" y="913"/>
                  </a:lnTo>
                  <a:lnTo>
                    <a:pt x="1235" y="867"/>
                  </a:lnTo>
                  <a:lnTo>
                    <a:pt x="1203" y="823"/>
                  </a:lnTo>
                  <a:lnTo>
                    <a:pt x="1170" y="779"/>
                  </a:lnTo>
                  <a:lnTo>
                    <a:pt x="1137" y="737"/>
                  </a:lnTo>
                  <a:lnTo>
                    <a:pt x="1102" y="696"/>
                  </a:lnTo>
                  <a:lnTo>
                    <a:pt x="1066" y="655"/>
                  </a:lnTo>
                  <a:lnTo>
                    <a:pt x="1029" y="614"/>
                  </a:lnTo>
                  <a:lnTo>
                    <a:pt x="991" y="576"/>
                  </a:lnTo>
                  <a:lnTo>
                    <a:pt x="952" y="538"/>
                  </a:lnTo>
                  <a:lnTo>
                    <a:pt x="912" y="501"/>
                  </a:lnTo>
                  <a:lnTo>
                    <a:pt x="871" y="465"/>
                  </a:lnTo>
                  <a:lnTo>
                    <a:pt x="828" y="430"/>
                  </a:lnTo>
                  <a:lnTo>
                    <a:pt x="785" y="396"/>
                  </a:lnTo>
                  <a:lnTo>
                    <a:pt x="740" y="363"/>
                  </a:lnTo>
                  <a:lnTo>
                    <a:pt x="695" y="330"/>
                  </a:lnTo>
                  <a:lnTo>
                    <a:pt x="648" y="300"/>
                  </a:lnTo>
                  <a:lnTo>
                    <a:pt x="600" y="269"/>
                  </a:lnTo>
                  <a:lnTo>
                    <a:pt x="551" y="240"/>
                  </a:lnTo>
                  <a:lnTo>
                    <a:pt x="501" y="211"/>
                  </a:lnTo>
                  <a:lnTo>
                    <a:pt x="450" y="183"/>
                  </a:lnTo>
                  <a:lnTo>
                    <a:pt x="398" y="157"/>
                  </a:lnTo>
                  <a:lnTo>
                    <a:pt x="344" y="131"/>
                  </a:lnTo>
                  <a:lnTo>
                    <a:pt x="290" y="107"/>
                  </a:lnTo>
                  <a:lnTo>
                    <a:pt x="234" y="84"/>
                  </a:lnTo>
                  <a:lnTo>
                    <a:pt x="177" y="61"/>
                  </a:lnTo>
                  <a:lnTo>
                    <a:pt x="119" y="39"/>
                  </a:lnTo>
                  <a:lnTo>
                    <a:pt x="61" y="20"/>
                  </a:lnTo>
                  <a:lnTo>
                    <a:pt x="0" y="0"/>
                  </a:lnTo>
                  <a:lnTo>
                    <a:pt x="46" y="0"/>
                  </a:lnTo>
                  <a:lnTo>
                    <a:pt x="1376" y="0"/>
                  </a:lnTo>
                  <a:lnTo>
                    <a:pt x="2706" y="0"/>
                  </a:lnTo>
                  <a:lnTo>
                    <a:pt x="2753" y="0"/>
                  </a:lnTo>
                  <a:lnTo>
                    <a:pt x="2692" y="20"/>
                  </a:lnTo>
                  <a:lnTo>
                    <a:pt x="2633" y="39"/>
                  </a:lnTo>
                  <a:lnTo>
                    <a:pt x="2575" y="61"/>
                  </a:lnTo>
                  <a:lnTo>
                    <a:pt x="2518" y="84"/>
                  </a:lnTo>
                  <a:lnTo>
                    <a:pt x="2463" y="107"/>
                  </a:lnTo>
                  <a:lnTo>
                    <a:pt x="2407" y="131"/>
                  </a:lnTo>
                  <a:lnTo>
                    <a:pt x="2354" y="157"/>
                  </a:lnTo>
                  <a:lnTo>
                    <a:pt x="2302" y="183"/>
                  </a:lnTo>
                  <a:lnTo>
                    <a:pt x="2251" y="211"/>
                  </a:lnTo>
                  <a:lnTo>
                    <a:pt x="2201" y="240"/>
                  </a:lnTo>
                  <a:lnTo>
                    <a:pt x="2152" y="269"/>
                  </a:lnTo>
                  <a:lnTo>
                    <a:pt x="2104" y="300"/>
                  </a:lnTo>
                  <a:lnTo>
                    <a:pt x="2058" y="330"/>
                  </a:lnTo>
                  <a:lnTo>
                    <a:pt x="2012" y="363"/>
                  </a:lnTo>
                  <a:lnTo>
                    <a:pt x="1968" y="396"/>
                  </a:lnTo>
                  <a:lnTo>
                    <a:pt x="1924" y="430"/>
                  </a:lnTo>
                  <a:lnTo>
                    <a:pt x="1882" y="465"/>
                  </a:lnTo>
                  <a:lnTo>
                    <a:pt x="1841" y="501"/>
                  </a:lnTo>
                  <a:lnTo>
                    <a:pt x="1800" y="538"/>
                  </a:lnTo>
                  <a:lnTo>
                    <a:pt x="1761" y="576"/>
                  </a:lnTo>
                  <a:lnTo>
                    <a:pt x="1723" y="614"/>
                  </a:lnTo>
                  <a:lnTo>
                    <a:pt x="1686" y="655"/>
                  </a:lnTo>
                  <a:lnTo>
                    <a:pt x="1650" y="696"/>
                  </a:lnTo>
                  <a:lnTo>
                    <a:pt x="1616" y="737"/>
                  </a:lnTo>
                  <a:lnTo>
                    <a:pt x="1582" y="779"/>
                  </a:lnTo>
                  <a:lnTo>
                    <a:pt x="1549" y="823"/>
                  </a:lnTo>
                  <a:lnTo>
                    <a:pt x="1518" y="867"/>
                  </a:lnTo>
                  <a:lnTo>
                    <a:pt x="1488" y="913"/>
                  </a:lnTo>
                  <a:lnTo>
                    <a:pt x="1458" y="960"/>
                  </a:lnTo>
                  <a:lnTo>
                    <a:pt x="1430" y="1006"/>
                  </a:lnTo>
                  <a:lnTo>
                    <a:pt x="1403" y="1055"/>
                  </a:lnTo>
                  <a:lnTo>
                    <a:pt x="1376" y="1104"/>
                  </a:lnTo>
                  <a:close/>
                </a:path>
              </a:pathLst>
            </a:custGeom>
            <a:solidFill>
              <a:srgbClr val="4277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4" name="Group 21"/>
            <p:cNvGrpSpPr/>
            <p:nvPr/>
          </p:nvGrpSpPr>
          <p:grpSpPr>
            <a:xfrm>
              <a:off x="2063563" y="2090284"/>
              <a:ext cx="621968" cy="753311"/>
              <a:chOff x="10386974" y="2925772"/>
              <a:chExt cx="255587" cy="309564"/>
            </a:xfrm>
            <a:solidFill>
              <a:schemeClr val="bg1"/>
            </a:solidFill>
          </p:grpSpPr>
          <p:sp>
            <p:nvSpPr>
              <p:cNvPr id="25" name="Freeform 134"/>
              <p:cNvSpPr>
                <a:spLocks noEditPoints="1"/>
              </p:cNvSpPr>
              <p:nvPr/>
            </p:nvSpPr>
            <p:spPr bwMode="auto">
              <a:xfrm>
                <a:off x="10386974" y="2925772"/>
                <a:ext cx="255587" cy="309564"/>
              </a:xfrm>
              <a:custGeom>
                <a:avLst/>
                <a:gdLst>
                  <a:gd name="T0" fmla="*/ 84 w 96"/>
                  <a:gd name="T1" fmla="*/ 44 h 116"/>
                  <a:gd name="T2" fmla="*/ 72 w 96"/>
                  <a:gd name="T3" fmla="*/ 44 h 116"/>
                  <a:gd name="T4" fmla="*/ 72 w 96"/>
                  <a:gd name="T5" fmla="*/ 25 h 116"/>
                  <a:gd name="T6" fmla="*/ 48 w 96"/>
                  <a:gd name="T7" fmla="*/ 0 h 116"/>
                  <a:gd name="T8" fmla="*/ 24 w 96"/>
                  <a:gd name="T9" fmla="*/ 25 h 116"/>
                  <a:gd name="T10" fmla="*/ 24 w 96"/>
                  <a:gd name="T11" fmla="*/ 44 h 116"/>
                  <a:gd name="T12" fmla="*/ 12 w 96"/>
                  <a:gd name="T13" fmla="*/ 44 h 116"/>
                  <a:gd name="T14" fmla="*/ 0 w 96"/>
                  <a:gd name="T15" fmla="*/ 56 h 116"/>
                  <a:gd name="T16" fmla="*/ 0 w 96"/>
                  <a:gd name="T17" fmla="*/ 104 h 116"/>
                  <a:gd name="T18" fmla="*/ 12 w 96"/>
                  <a:gd name="T19" fmla="*/ 116 h 116"/>
                  <a:gd name="T20" fmla="*/ 84 w 96"/>
                  <a:gd name="T21" fmla="*/ 116 h 116"/>
                  <a:gd name="T22" fmla="*/ 96 w 96"/>
                  <a:gd name="T23" fmla="*/ 104 h 116"/>
                  <a:gd name="T24" fmla="*/ 96 w 96"/>
                  <a:gd name="T25" fmla="*/ 56 h 116"/>
                  <a:gd name="T26" fmla="*/ 84 w 96"/>
                  <a:gd name="T27" fmla="*/ 44 h 116"/>
                  <a:gd name="T28" fmla="*/ 32 w 96"/>
                  <a:gd name="T29" fmla="*/ 25 h 116"/>
                  <a:gd name="T30" fmla="*/ 48 w 96"/>
                  <a:gd name="T31" fmla="*/ 8 h 116"/>
                  <a:gd name="T32" fmla="*/ 64 w 96"/>
                  <a:gd name="T33" fmla="*/ 25 h 116"/>
                  <a:gd name="T34" fmla="*/ 64 w 96"/>
                  <a:gd name="T35" fmla="*/ 44 h 116"/>
                  <a:gd name="T36" fmla="*/ 32 w 96"/>
                  <a:gd name="T37" fmla="*/ 44 h 116"/>
                  <a:gd name="T38" fmla="*/ 32 w 96"/>
                  <a:gd name="T39" fmla="*/ 25 h 116"/>
                  <a:gd name="T40" fmla="*/ 88 w 96"/>
                  <a:gd name="T41" fmla="*/ 104 h 116"/>
                  <a:gd name="T42" fmla="*/ 84 w 96"/>
                  <a:gd name="T43" fmla="*/ 108 h 116"/>
                  <a:gd name="T44" fmla="*/ 12 w 96"/>
                  <a:gd name="T45" fmla="*/ 108 h 116"/>
                  <a:gd name="T46" fmla="*/ 8 w 96"/>
                  <a:gd name="T47" fmla="*/ 104 h 116"/>
                  <a:gd name="T48" fmla="*/ 8 w 96"/>
                  <a:gd name="T49" fmla="*/ 56 h 116"/>
                  <a:gd name="T50" fmla="*/ 12 w 96"/>
                  <a:gd name="T51" fmla="*/ 52 h 116"/>
                  <a:gd name="T52" fmla="*/ 84 w 96"/>
                  <a:gd name="T53" fmla="*/ 52 h 116"/>
                  <a:gd name="T54" fmla="*/ 88 w 96"/>
                  <a:gd name="T55" fmla="*/ 56 h 116"/>
                  <a:gd name="T56" fmla="*/ 88 w 96"/>
                  <a:gd name="T57" fmla="*/ 10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6" h="116">
                    <a:moveTo>
                      <a:pt x="84" y="44"/>
                    </a:moveTo>
                    <a:cubicBezTo>
                      <a:pt x="72" y="44"/>
                      <a:pt x="72" y="44"/>
                      <a:pt x="72" y="44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2" y="11"/>
                      <a:pt x="61" y="0"/>
                      <a:pt x="48" y="0"/>
                    </a:cubicBezTo>
                    <a:cubicBezTo>
                      <a:pt x="35" y="0"/>
                      <a:pt x="24" y="11"/>
                      <a:pt x="24" y="2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5" y="44"/>
                      <a:pt x="0" y="49"/>
                      <a:pt x="0" y="5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11"/>
                      <a:pt x="5" y="116"/>
                      <a:pt x="12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91" y="116"/>
                      <a:pt x="96" y="111"/>
                      <a:pt x="96" y="104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6" y="49"/>
                      <a:pt x="91" y="44"/>
                      <a:pt x="84" y="44"/>
                    </a:cubicBezTo>
                    <a:close/>
                    <a:moveTo>
                      <a:pt x="32" y="25"/>
                    </a:moveTo>
                    <a:cubicBezTo>
                      <a:pt x="32" y="15"/>
                      <a:pt x="39" y="8"/>
                      <a:pt x="48" y="8"/>
                    </a:cubicBezTo>
                    <a:cubicBezTo>
                      <a:pt x="57" y="8"/>
                      <a:pt x="64" y="15"/>
                      <a:pt x="64" y="25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32" y="25"/>
                    </a:lnTo>
                    <a:close/>
                    <a:moveTo>
                      <a:pt x="88" y="104"/>
                    </a:moveTo>
                    <a:cubicBezTo>
                      <a:pt x="88" y="106"/>
                      <a:pt x="86" y="108"/>
                      <a:pt x="84" y="108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10" y="108"/>
                      <a:pt x="8" y="106"/>
                      <a:pt x="8" y="104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4"/>
                      <a:pt x="10" y="52"/>
                      <a:pt x="12" y="52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6" y="52"/>
                      <a:pt x="88" y="54"/>
                      <a:pt x="88" y="56"/>
                    </a:cubicBezTo>
                    <a:lnTo>
                      <a:pt x="88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135"/>
              <p:cNvSpPr>
                <a:spLocks noEditPoints="1"/>
              </p:cNvSpPr>
              <p:nvPr/>
            </p:nvSpPr>
            <p:spPr bwMode="auto">
              <a:xfrm>
                <a:off x="10488614" y="3100388"/>
                <a:ext cx="52388" cy="79375"/>
              </a:xfrm>
              <a:custGeom>
                <a:avLst/>
                <a:gdLst>
                  <a:gd name="T0" fmla="*/ 10 w 20"/>
                  <a:gd name="T1" fmla="*/ 0 h 30"/>
                  <a:gd name="T2" fmla="*/ 0 w 20"/>
                  <a:gd name="T3" fmla="*/ 10 h 30"/>
                  <a:gd name="T4" fmla="*/ 4 w 20"/>
                  <a:gd name="T5" fmla="*/ 18 h 30"/>
                  <a:gd name="T6" fmla="*/ 4 w 20"/>
                  <a:gd name="T7" fmla="*/ 24 h 30"/>
                  <a:gd name="T8" fmla="*/ 10 w 20"/>
                  <a:gd name="T9" fmla="*/ 30 h 30"/>
                  <a:gd name="T10" fmla="*/ 16 w 20"/>
                  <a:gd name="T11" fmla="*/ 24 h 30"/>
                  <a:gd name="T12" fmla="*/ 16 w 20"/>
                  <a:gd name="T13" fmla="*/ 18 h 30"/>
                  <a:gd name="T14" fmla="*/ 20 w 20"/>
                  <a:gd name="T15" fmla="*/ 10 h 30"/>
                  <a:gd name="T16" fmla="*/ 10 w 20"/>
                  <a:gd name="T17" fmla="*/ 0 h 30"/>
                  <a:gd name="T18" fmla="*/ 12 w 20"/>
                  <a:gd name="T19" fmla="*/ 16 h 30"/>
                  <a:gd name="T20" fmla="*/ 12 w 20"/>
                  <a:gd name="T21" fmla="*/ 24 h 30"/>
                  <a:gd name="T22" fmla="*/ 10 w 20"/>
                  <a:gd name="T23" fmla="*/ 26 h 30"/>
                  <a:gd name="T24" fmla="*/ 8 w 20"/>
                  <a:gd name="T25" fmla="*/ 24 h 30"/>
                  <a:gd name="T26" fmla="*/ 8 w 20"/>
                  <a:gd name="T27" fmla="*/ 16 h 30"/>
                  <a:gd name="T28" fmla="*/ 4 w 20"/>
                  <a:gd name="T29" fmla="*/ 10 h 30"/>
                  <a:gd name="T30" fmla="*/ 10 w 20"/>
                  <a:gd name="T31" fmla="*/ 4 h 30"/>
                  <a:gd name="T32" fmla="*/ 16 w 20"/>
                  <a:gd name="T33" fmla="*/ 10 h 30"/>
                  <a:gd name="T34" fmla="*/ 12 w 20"/>
                  <a:gd name="T35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3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3"/>
                      <a:pt x="2" y="16"/>
                      <a:pt x="4" y="18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7"/>
                      <a:pt x="7" y="30"/>
                      <a:pt x="10" y="30"/>
                    </a:cubicBezTo>
                    <a:cubicBezTo>
                      <a:pt x="13" y="30"/>
                      <a:pt x="16" y="27"/>
                      <a:pt x="16" y="24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8" y="16"/>
                      <a:pt x="20" y="13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  <a:moveTo>
                      <a:pt x="12" y="16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5"/>
                      <a:pt x="11" y="26"/>
                      <a:pt x="10" y="26"/>
                    </a:cubicBezTo>
                    <a:cubicBezTo>
                      <a:pt x="9" y="26"/>
                      <a:pt x="8" y="25"/>
                      <a:pt x="8" y="2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5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4" y="15"/>
                      <a:pt x="1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3950246" y="1532081"/>
            <a:ext cx="1753281" cy="2263554"/>
            <a:chOff x="3598089" y="1590994"/>
            <a:chExt cx="1753281" cy="2263554"/>
          </a:xfrm>
        </p:grpSpPr>
        <p:sp>
          <p:nvSpPr>
            <p:cNvPr id="11" name="Freeform 8"/>
            <p:cNvSpPr/>
            <p:nvPr/>
          </p:nvSpPr>
          <p:spPr bwMode="auto">
            <a:xfrm>
              <a:off x="3598089" y="1590994"/>
              <a:ext cx="1753281" cy="1751891"/>
            </a:xfrm>
            <a:custGeom>
              <a:avLst/>
              <a:gdLst>
                <a:gd name="T0" fmla="*/ 3249 w 3782"/>
                <a:gd name="T1" fmla="*/ 1 h 3781"/>
                <a:gd name="T2" fmla="*/ 3334 w 3782"/>
                <a:gd name="T3" fmla="*/ 12 h 3781"/>
                <a:gd name="T4" fmla="*/ 3413 w 3782"/>
                <a:gd name="T5" fmla="*/ 35 h 3781"/>
                <a:gd name="T6" fmla="*/ 3488 w 3782"/>
                <a:gd name="T7" fmla="*/ 68 h 3781"/>
                <a:gd name="T8" fmla="*/ 3556 w 3782"/>
                <a:gd name="T9" fmla="*/ 112 h 3781"/>
                <a:gd name="T10" fmla="*/ 3617 w 3782"/>
                <a:gd name="T11" fmla="*/ 165 h 3781"/>
                <a:gd name="T12" fmla="*/ 3670 w 3782"/>
                <a:gd name="T13" fmla="*/ 226 h 3781"/>
                <a:gd name="T14" fmla="*/ 3714 w 3782"/>
                <a:gd name="T15" fmla="*/ 294 h 3781"/>
                <a:gd name="T16" fmla="*/ 3749 w 3782"/>
                <a:gd name="T17" fmla="*/ 369 h 3781"/>
                <a:gd name="T18" fmla="*/ 3771 w 3782"/>
                <a:gd name="T19" fmla="*/ 448 h 3781"/>
                <a:gd name="T20" fmla="*/ 3781 w 3782"/>
                <a:gd name="T21" fmla="*/ 533 h 3781"/>
                <a:gd name="T22" fmla="*/ 3781 w 3782"/>
                <a:gd name="T23" fmla="*/ 3248 h 3781"/>
                <a:gd name="T24" fmla="*/ 3771 w 3782"/>
                <a:gd name="T25" fmla="*/ 3332 h 3781"/>
                <a:gd name="T26" fmla="*/ 3749 w 3782"/>
                <a:gd name="T27" fmla="*/ 3412 h 3781"/>
                <a:gd name="T28" fmla="*/ 3714 w 3782"/>
                <a:gd name="T29" fmla="*/ 3486 h 3781"/>
                <a:gd name="T30" fmla="*/ 3670 w 3782"/>
                <a:gd name="T31" fmla="*/ 3554 h 3781"/>
                <a:gd name="T32" fmla="*/ 3617 w 3782"/>
                <a:gd name="T33" fmla="*/ 3616 h 3781"/>
                <a:gd name="T34" fmla="*/ 3556 w 3782"/>
                <a:gd name="T35" fmla="*/ 3668 h 3781"/>
                <a:gd name="T36" fmla="*/ 3488 w 3782"/>
                <a:gd name="T37" fmla="*/ 3713 h 3781"/>
                <a:gd name="T38" fmla="*/ 3413 w 3782"/>
                <a:gd name="T39" fmla="*/ 3746 h 3781"/>
                <a:gd name="T40" fmla="*/ 3334 w 3782"/>
                <a:gd name="T41" fmla="*/ 3769 h 3781"/>
                <a:gd name="T42" fmla="*/ 3249 w 3782"/>
                <a:gd name="T43" fmla="*/ 3780 h 3781"/>
                <a:gd name="T44" fmla="*/ 533 w 3782"/>
                <a:gd name="T45" fmla="*/ 3780 h 3781"/>
                <a:gd name="T46" fmla="*/ 449 w 3782"/>
                <a:gd name="T47" fmla="*/ 3769 h 3781"/>
                <a:gd name="T48" fmla="*/ 369 w 3782"/>
                <a:gd name="T49" fmla="*/ 3746 h 3781"/>
                <a:gd name="T50" fmla="*/ 295 w 3782"/>
                <a:gd name="T51" fmla="*/ 3713 h 3781"/>
                <a:gd name="T52" fmla="*/ 227 w 3782"/>
                <a:gd name="T53" fmla="*/ 3668 h 3781"/>
                <a:gd name="T54" fmla="*/ 165 w 3782"/>
                <a:gd name="T55" fmla="*/ 3616 h 3781"/>
                <a:gd name="T56" fmla="*/ 113 w 3782"/>
                <a:gd name="T57" fmla="*/ 3554 h 3781"/>
                <a:gd name="T58" fmla="*/ 68 w 3782"/>
                <a:gd name="T59" fmla="*/ 3486 h 3781"/>
                <a:gd name="T60" fmla="*/ 35 w 3782"/>
                <a:gd name="T61" fmla="*/ 3412 h 3781"/>
                <a:gd name="T62" fmla="*/ 12 w 3782"/>
                <a:gd name="T63" fmla="*/ 3332 h 3781"/>
                <a:gd name="T64" fmla="*/ 1 w 3782"/>
                <a:gd name="T65" fmla="*/ 3248 h 3781"/>
                <a:gd name="T66" fmla="*/ 1 w 3782"/>
                <a:gd name="T67" fmla="*/ 533 h 3781"/>
                <a:gd name="T68" fmla="*/ 12 w 3782"/>
                <a:gd name="T69" fmla="*/ 448 h 3781"/>
                <a:gd name="T70" fmla="*/ 35 w 3782"/>
                <a:gd name="T71" fmla="*/ 369 h 3781"/>
                <a:gd name="T72" fmla="*/ 68 w 3782"/>
                <a:gd name="T73" fmla="*/ 294 h 3781"/>
                <a:gd name="T74" fmla="*/ 113 w 3782"/>
                <a:gd name="T75" fmla="*/ 226 h 3781"/>
                <a:gd name="T76" fmla="*/ 165 w 3782"/>
                <a:gd name="T77" fmla="*/ 165 h 3781"/>
                <a:gd name="T78" fmla="*/ 227 w 3782"/>
                <a:gd name="T79" fmla="*/ 112 h 3781"/>
                <a:gd name="T80" fmla="*/ 295 w 3782"/>
                <a:gd name="T81" fmla="*/ 68 h 3781"/>
                <a:gd name="T82" fmla="*/ 369 w 3782"/>
                <a:gd name="T83" fmla="*/ 35 h 3781"/>
                <a:gd name="T84" fmla="*/ 449 w 3782"/>
                <a:gd name="T85" fmla="*/ 12 h 3781"/>
                <a:gd name="T86" fmla="*/ 533 w 3782"/>
                <a:gd name="T87" fmla="*/ 1 h 3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82" h="3781">
                  <a:moveTo>
                    <a:pt x="562" y="0"/>
                  </a:moveTo>
                  <a:lnTo>
                    <a:pt x="3221" y="0"/>
                  </a:lnTo>
                  <a:lnTo>
                    <a:pt x="3249" y="1"/>
                  </a:lnTo>
                  <a:lnTo>
                    <a:pt x="3278" y="3"/>
                  </a:lnTo>
                  <a:lnTo>
                    <a:pt x="3306" y="7"/>
                  </a:lnTo>
                  <a:lnTo>
                    <a:pt x="3334" y="12"/>
                  </a:lnTo>
                  <a:lnTo>
                    <a:pt x="3361" y="17"/>
                  </a:lnTo>
                  <a:lnTo>
                    <a:pt x="3387" y="25"/>
                  </a:lnTo>
                  <a:lnTo>
                    <a:pt x="3413" y="35"/>
                  </a:lnTo>
                  <a:lnTo>
                    <a:pt x="3439" y="45"/>
                  </a:lnTo>
                  <a:lnTo>
                    <a:pt x="3464" y="55"/>
                  </a:lnTo>
                  <a:lnTo>
                    <a:pt x="3488" y="68"/>
                  </a:lnTo>
                  <a:lnTo>
                    <a:pt x="3512" y="81"/>
                  </a:lnTo>
                  <a:lnTo>
                    <a:pt x="3535" y="97"/>
                  </a:lnTo>
                  <a:lnTo>
                    <a:pt x="3556" y="112"/>
                  </a:lnTo>
                  <a:lnTo>
                    <a:pt x="3577" y="128"/>
                  </a:lnTo>
                  <a:lnTo>
                    <a:pt x="3598" y="147"/>
                  </a:lnTo>
                  <a:lnTo>
                    <a:pt x="3617" y="165"/>
                  </a:lnTo>
                  <a:lnTo>
                    <a:pt x="3636" y="185"/>
                  </a:lnTo>
                  <a:lnTo>
                    <a:pt x="3654" y="205"/>
                  </a:lnTo>
                  <a:lnTo>
                    <a:pt x="3670" y="226"/>
                  </a:lnTo>
                  <a:lnTo>
                    <a:pt x="3687" y="249"/>
                  </a:lnTo>
                  <a:lnTo>
                    <a:pt x="3701" y="271"/>
                  </a:lnTo>
                  <a:lnTo>
                    <a:pt x="3714" y="294"/>
                  </a:lnTo>
                  <a:lnTo>
                    <a:pt x="3727" y="319"/>
                  </a:lnTo>
                  <a:lnTo>
                    <a:pt x="3738" y="343"/>
                  </a:lnTo>
                  <a:lnTo>
                    <a:pt x="3749" y="369"/>
                  </a:lnTo>
                  <a:lnTo>
                    <a:pt x="3757" y="395"/>
                  </a:lnTo>
                  <a:lnTo>
                    <a:pt x="3765" y="421"/>
                  </a:lnTo>
                  <a:lnTo>
                    <a:pt x="3771" y="448"/>
                  </a:lnTo>
                  <a:lnTo>
                    <a:pt x="3776" y="477"/>
                  </a:lnTo>
                  <a:lnTo>
                    <a:pt x="3779" y="505"/>
                  </a:lnTo>
                  <a:lnTo>
                    <a:pt x="3781" y="533"/>
                  </a:lnTo>
                  <a:lnTo>
                    <a:pt x="3782" y="561"/>
                  </a:lnTo>
                  <a:lnTo>
                    <a:pt x="3782" y="3219"/>
                  </a:lnTo>
                  <a:lnTo>
                    <a:pt x="3781" y="3248"/>
                  </a:lnTo>
                  <a:lnTo>
                    <a:pt x="3779" y="3276"/>
                  </a:lnTo>
                  <a:lnTo>
                    <a:pt x="3776" y="3304"/>
                  </a:lnTo>
                  <a:lnTo>
                    <a:pt x="3771" y="3332"/>
                  </a:lnTo>
                  <a:lnTo>
                    <a:pt x="3765" y="3359"/>
                  </a:lnTo>
                  <a:lnTo>
                    <a:pt x="3757" y="3386"/>
                  </a:lnTo>
                  <a:lnTo>
                    <a:pt x="3749" y="3412"/>
                  </a:lnTo>
                  <a:lnTo>
                    <a:pt x="3738" y="3437"/>
                  </a:lnTo>
                  <a:lnTo>
                    <a:pt x="3727" y="3462"/>
                  </a:lnTo>
                  <a:lnTo>
                    <a:pt x="3714" y="3486"/>
                  </a:lnTo>
                  <a:lnTo>
                    <a:pt x="3701" y="3510"/>
                  </a:lnTo>
                  <a:lnTo>
                    <a:pt x="3687" y="3532"/>
                  </a:lnTo>
                  <a:lnTo>
                    <a:pt x="3670" y="3554"/>
                  </a:lnTo>
                  <a:lnTo>
                    <a:pt x="3654" y="3576"/>
                  </a:lnTo>
                  <a:lnTo>
                    <a:pt x="3636" y="3596"/>
                  </a:lnTo>
                  <a:lnTo>
                    <a:pt x="3617" y="3616"/>
                  </a:lnTo>
                  <a:lnTo>
                    <a:pt x="3598" y="3634"/>
                  </a:lnTo>
                  <a:lnTo>
                    <a:pt x="3577" y="3652"/>
                  </a:lnTo>
                  <a:lnTo>
                    <a:pt x="3556" y="3668"/>
                  </a:lnTo>
                  <a:lnTo>
                    <a:pt x="3535" y="3684"/>
                  </a:lnTo>
                  <a:lnTo>
                    <a:pt x="3512" y="3698"/>
                  </a:lnTo>
                  <a:lnTo>
                    <a:pt x="3488" y="3713"/>
                  </a:lnTo>
                  <a:lnTo>
                    <a:pt x="3464" y="3725"/>
                  </a:lnTo>
                  <a:lnTo>
                    <a:pt x="3439" y="3736"/>
                  </a:lnTo>
                  <a:lnTo>
                    <a:pt x="3413" y="3746"/>
                  </a:lnTo>
                  <a:lnTo>
                    <a:pt x="3387" y="3755"/>
                  </a:lnTo>
                  <a:lnTo>
                    <a:pt x="3361" y="3763"/>
                  </a:lnTo>
                  <a:lnTo>
                    <a:pt x="3334" y="3769"/>
                  </a:lnTo>
                  <a:lnTo>
                    <a:pt x="3306" y="3774"/>
                  </a:lnTo>
                  <a:lnTo>
                    <a:pt x="3278" y="3778"/>
                  </a:lnTo>
                  <a:lnTo>
                    <a:pt x="3249" y="3780"/>
                  </a:lnTo>
                  <a:lnTo>
                    <a:pt x="3221" y="3781"/>
                  </a:lnTo>
                  <a:lnTo>
                    <a:pt x="562" y="3781"/>
                  </a:lnTo>
                  <a:lnTo>
                    <a:pt x="533" y="3780"/>
                  </a:lnTo>
                  <a:lnTo>
                    <a:pt x="505" y="3778"/>
                  </a:lnTo>
                  <a:lnTo>
                    <a:pt x="477" y="3774"/>
                  </a:lnTo>
                  <a:lnTo>
                    <a:pt x="449" y="3769"/>
                  </a:lnTo>
                  <a:lnTo>
                    <a:pt x="422" y="3763"/>
                  </a:lnTo>
                  <a:lnTo>
                    <a:pt x="395" y="3755"/>
                  </a:lnTo>
                  <a:lnTo>
                    <a:pt x="369" y="3746"/>
                  </a:lnTo>
                  <a:lnTo>
                    <a:pt x="344" y="3736"/>
                  </a:lnTo>
                  <a:lnTo>
                    <a:pt x="319" y="3725"/>
                  </a:lnTo>
                  <a:lnTo>
                    <a:pt x="295" y="3713"/>
                  </a:lnTo>
                  <a:lnTo>
                    <a:pt x="271" y="3698"/>
                  </a:lnTo>
                  <a:lnTo>
                    <a:pt x="248" y="3684"/>
                  </a:lnTo>
                  <a:lnTo>
                    <a:pt x="227" y="3668"/>
                  </a:lnTo>
                  <a:lnTo>
                    <a:pt x="205" y="3652"/>
                  </a:lnTo>
                  <a:lnTo>
                    <a:pt x="184" y="3634"/>
                  </a:lnTo>
                  <a:lnTo>
                    <a:pt x="165" y="3616"/>
                  </a:lnTo>
                  <a:lnTo>
                    <a:pt x="146" y="3596"/>
                  </a:lnTo>
                  <a:lnTo>
                    <a:pt x="129" y="3576"/>
                  </a:lnTo>
                  <a:lnTo>
                    <a:pt x="113" y="3554"/>
                  </a:lnTo>
                  <a:lnTo>
                    <a:pt x="96" y="3532"/>
                  </a:lnTo>
                  <a:lnTo>
                    <a:pt x="82" y="3510"/>
                  </a:lnTo>
                  <a:lnTo>
                    <a:pt x="68" y="3486"/>
                  </a:lnTo>
                  <a:lnTo>
                    <a:pt x="56" y="3462"/>
                  </a:lnTo>
                  <a:lnTo>
                    <a:pt x="44" y="3437"/>
                  </a:lnTo>
                  <a:lnTo>
                    <a:pt x="35" y="3412"/>
                  </a:lnTo>
                  <a:lnTo>
                    <a:pt x="26" y="3386"/>
                  </a:lnTo>
                  <a:lnTo>
                    <a:pt x="18" y="3359"/>
                  </a:lnTo>
                  <a:lnTo>
                    <a:pt x="12" y="3332"/>
                  </a:lnTo>
                  <a:lnTo>
                    <a:pt x="6" y="3304"/>
                  </a:lnTo>
                  <a:lnTo>
                    <a:pt x="3" y="3276"/>
                  </a:lnTo>
                  <a:lnTo>
                    <a:pt x="1" y="3248"/>
                  </a:lnTo>
                  <a:lnTo>
                    <a:pt x="0" y="3219"/>
                  </a:lnTo>
                  <a:lnTo>
                    <a:pt x="0" y="561"/>
                  </a:lnTo>
                  <a:lnTo>
                    <a:pt x="1" y="533"/>
                  </a:lnTo>
                  <a:lnTo>
                    <a:pt x="3" y="505"/>
                  </a:lnTo>
                  <a:lnTo>
                    <a:pt x="6" y="477"/>
                  </a:lnTo>
                  <a:lnTo>
                    <a:pt x="12" y="448"/>
                  </a:lnTo>
                  <a:lnTo>
                    <a:pt x="18" y="421"/>
                  </a:lnTo>
                  <a:lnTo>
                    <a:pt x="26" y="395"/>
                  </a:lnTo>
                  <a:lnTo>
                    <a:pt x="35" y="369"/>
                  </a:lnTo>
                  <a:lnTo>
                    <a:pt x="44" y="343"/>
                  </a:lnTo>
                  <a:lnTo>
                    <a:pt x="56" y="319"/>
                  </a:lnTo>
                  <a:lnTo>
                    <a:pt x="68" y="294"/>
                  </a:lnTo>
                  <a:lnTo>
                    <a:pt x="82" y="271"/>
                  </a:lnTo>
                  <a:lnTo>
                    <a:pt x="96" y="249"/>
                  </a:lnTo>
                  <a:lnTo>
                    <a:pt x="113" y="226"/>
                  </a:lnTo>
                  <a:lnTo>
                    <a:pt x="129" y="205"/>
                  </a:lnTo>
                  <a:lnTo>
                    <a:pt x="146" y="185"/>
                  </a:lnTo>
                  <a:lnTo>
                    <a:pt x="165" y="165"/>
                  </a:lnTo>
                  <a:lnTo>
                    <a:pt x="184" y="147"/>
                  </a:lnTo>
                  <a:lnTo>
                    <a:pt x="205" y="128"/>
                  </a:lnTo>
                  <a:lnTo>
                    <a:pt x="227" y="112"/>
                  </a:lnTo>
                  <a:lnTo>
                    <a:pt x="248" y="97"/>
                  </a:lnTo>
                  <a:lnTo>
                    <a:pt x="271" y="81"/>
                  </a:lnTo>
                  <a:lnTo>
                    <a:pt x="295" y="68"/>
                  </a:lnTo>
                  <a:lnTo>
                    <a:pt x="319" y="55"/>
                  </a:lnTo>
                  <a:lnTo>
                    <a:pt x="344" y="45"/>
                  </a:lnTo>
                  <a:lnTo>
                    <a:pt x="369" y="35"/>
                  </a:lnTo>
                  <a:lnTo>
                    <a:pt x="395" y="25"/>
                  </a:lnTo>
                  <a:lnTo>
                    <a:pt x="422" y="17"/>
                  </a:lnTo>
                  <a:lnTo>
                    <a:pt x="449" y="12"/>
                  </a:lnTo>
                  <a:lnTo>
                    <a:pt x="477" y="7"/>
                  </a:lnTo>
                  <a:lnTo>
                    <a:pt x="505" y="3"/>
                  </a:lnTo>
                  <a:lnTo>
                    <a:pt x="533" y="1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29DB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837236" y="3342885"/>
              <a:ext cx="1276377" cy="511663"/>
            </a:xfrm>
            <a:custGeom>
              <a:avLst/>
              <a:gdLst>
                <a:gd name="T0" fmla="*/ 1350 w 2752"/>
                <a:gd name="T1" fmla="*/ 1055 h 1104"/>
                <a:gd name="T2" fmla="*/ 1293 w 2752"/>
                <a:gd name="T3" fmla="*/ 960 h 1104"/>
                <a:gd name="T4" fmla="*/ 1233 w 2752"/>
                <a:gd name="T5" fmla="*/ 867 h 1104"/>
                <a:gd name="T6" fmla="*/ 1169 w 2752"/>
                <a:gd name="T7" fmla="*/ 779 h 1104"/>
                <a:gd name="T8" fmla="*/ 1101 w 2752"/>
                <a:gd name="T9" fmla="*/ 696 h 1104"/>
                <a:gd name="T10" fmla="*/ 1028 w 2752"/>
                <a:gd name="T11" fmla="*/ 614 h 1104"/>
                <a:gd name="T12" fmla="*/ 951 w 2752"/>
                <a:gd name="T13" fmla="*/ 538 h 1104"/>
                <a:gd name="T14" fmla="*/ 870 w 2752"/>
                <a:gd name="T15" fmla="*/ 465 h 1104"/>
                <a:gd name="T16" fmla="*/ 784 w 2752"/>
                <a:gd name="T17" fmla="*/ 396 h 1104"/>
                <a:gd name="T18" fmla="*/ 694 w 2752"/>
                <a:gd name="T19" fmla="*/ 330 h 1104"/>
                <a:gd name="T20" fmla="*/ 599 w 2752"/>
                <a:gd name="T21" fmla="*/ 269 h 1104"/>
                <a:gd name="T22" fmla="*/ 500 w 2752"/>
                <a:gd name="T23" fmla="*/ 211 h 1104"/>
                <a:gd name="T24" fmla="*/ 397 w 2752"/>
                <a:gd name="T25" fmla="*/ 157 h 1104"/>
                <a:gd name="T26" fmla="*/ 289 w 2752"/>
                <a:gd name="T27" fmla="*/ 107 h 1104"/>
                <a:gd name="T28" fmla="*/ 177 w 2752"/>
                <a:gd name="T29" fmla="*/ 61 h 1104"/>
                <a:gd name="T30" fmla="*/ 59 w 2752"/>
                <a:gd name="T31" fmla="*/ 20 h 1104"/>
                <a:gd name="T32" fmla="*/ 46 w 2752"/>
                <a:gd name="T33" fmla="*/ 0 h 1104"/>
                <a:gd name="T34" fmla="*/ 2705 w 2752"/>
                <a:gd name="T35" fmla="*/ 0 h 1104"/>
                <a:gd name="T36" fmla="*/ 2692 w 2752"/>
                <a:gd name="T37" fmla="*/ 20 h 1104"/>
                <a:gd name="T38" fmla="*/ 2575 w 2752"/>
                <a:gd name="T39" fmla="*/ 61 h 1104"/>
                <a:gd name="T40" fmla="*/ 2462 w 2752"/>
                <a:gd name="T41" fmla="*/ 107 h 1104"/>
                <a:gd name="T42" fmla="*/ 2354 w 2752"/>
                <a:gd name="T43" fmla="*/ 157 h 1104"/>
                <a:gd name="T44" fmla="*/ 2250 w 2752"/>
                <a:gd name="T45" fmla="*/ 211 h 1104"/>
                <a:gd name="T46" fmla="*/ 2151 w 2752"/>
                <a:gd name="T47" fmla="*/ 269 h 1104"/>
                <a:gd name="T48" fmla="*/ 2057 w 2752"/>
                <a:gd name="T49" fmla="*/ 330 h 1104"/>
                <a:gd name="T50" fmla="*/ 1966 w 2752"/>
                <a:gd name="T51" fmla="*/ 396 h 1104"/>
                <a:gd name="T52" fmla="*/ 1881 w 2752"/>
                <a:gd name="T53" fmla="*/ 465 h 1104"/>
                <a:gd name="T54" fmla="*/ 1799 w 2752"/>
                <a:gd name="T55" fmla="*/ 538 h 1104"/>
                <a:gd name="T56" fmla="*/ 1722 w 2752"/>
                <a:gd name="T57" fmla="*/ 614 h 1104"/>
                <a:gd name="T58" fmla="*/ 1649 w 2752"/>
                <a:gd name="T59" fmla="*/ 696 h 1104"/>
                <a:gd name="T60" fmla="*/ 1581 w 2752"/>
                <a:gd name="T61" fmla="*/ 779 h 1104"/>
                <a:gd name="T62" fmla="*/ 1517 w 2752"/>
                <a:gd name="T63" fmla="*/ 867 h 1104"/>
                <a:gd name="T64" fmla="*/ 1457 w 2752"/>
                <a:gd name="T65" fmla="*/ 960 h 1104"/>
                <a:gd name="T66" fmla="*/ 1402 w 2752"/>
                <a:gd name="T67" fmla="*/ 1055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2" h="1104">
                  <a:moveTo>
                    <a:pt x="1376" y="1104"/>
                  </a:moveTo>
                  <a:lnTo>
                    <a:pt x="1350" y="1055"/>
                  </a:lnTo>
                  <a:lnTo>
                    <a:pt x="1321" y="1006"/>
                  </a:lnTo>
                  <a:lnTo>
                    <a:pt x="1293" y="960"/>
                  </a:lnTo>
                  <a:lnTo>
                    <a:pt x="1264" y="913"/>
                  </a:lnTo>
                  <a:lnTo>
                    <a:pt x="1233" y="867"/>
                  </a:lnTo>
                  <a:lnTo>
                    <a:pt x="1202" y="823"/>
                  </a:lnTo>
                  <a:lnTo>
                    <a:pt x="1169" y="779"/>
                  </a:lnTo>
                  <a:lnTo>
                    <a:pt x="1136" y="737"/>
                  </a:lnTo>
                  <a:lnTo>
                    <a:pt x="1101" y="696"/>
                  </a:lnTo>
                  <a:lnTo>
                    <a:pt x="1065" y="655"/>
                  </a:lnTo>
                  <a:lnTo>
                    <a:pt x="1028" y="614"/>
                  </a:lnTo>
                  <a:lnTo>
                    <a:pt x="990" y="576"/>
                  </a:lnTo>
                  <a:lnTo>
                    <a:pt x="951" y="538"/>
                  </a:lnTo>
                  <a:lnTo>
                    <a:pt x="911" y="501"/>
                  </a:lnTo>
                  <a:lnTo>
                    <a:pt x="870" y="465"/>
                  </a:lnTo>
                  <a:lnTo>
                    <a:pt x="827" y="430"/>
                  </a:lnTo>
                  <a:lnTo>
                    <a:pt x="784" y="396"/>
                  </a:lnTo>
                  <a:lnTo>
                    <a:pt x="740" y="363"/>
                  </a:lnTo>
                  <a:lnTo>
                    <a:pt x="694" y="330"/>
                  </a:lnTo>
                  <a:lnTo>
                    <a:pt x="647" y="300"/>
                  </a:lnTo>
                  <a:lnTo>
                    <a:pt x="599" y="269"/>
                  </a:lnTo>
                  <a:lnTo>
                    <a:pt x="550" y="240"/>
                  </a:lnTo>
                  <a:lnTo>
                    <a:pt x="500" y="211"/>
                  </a:lnTo>
                  <a:lnTo>
                    <a:pt x="449" y="183"/>
                  </a:lnTo>
                  <a:lnTo>
                    <a:pt x="397" y="157"/>
                  </a:lnTo>
                  <a:lnTo>
                    <a:pt x="344" y="131"/>
                  </a:lnTo>
                  <a:lnTo>
                    <a:pt x="289" y="107"/>
                  </a:lnTo>
                  <a:lnTo>
                    <a:pt x="233" y="84"/>
                  </a:lnTo>
                  <a:lnTo>
                    <a:pt x="177" y="61"/>
                  </a:lnTo>
                  <a:lnTo>
                    <a:pt x="118" y="39"/>
                  </a:lnTo>
                  <a:lnTo>
                    <a:pt x="59" y="20"/>
                  </a:lnTo>
                  <a:lnTo>
                    <a:pt x="0" y="0"/>
                  </a:lnTo>
                  <a:lnTo>
                    <a:pt x="46" y="0"/>
                  </a:lnTo>
                  <a:lnTo>
                    <a:pt x="1376" y="0"/>
                  </a:lnTo>
                  <a:lnTo>
                    <a:pt x="2705" y="0"/>
                  </a:lnTo>
                  <a:lnTo>
                    <a:pt x="2752" y="0"/>
                  </a:lnTo>
                  <a:lnTo>
                    <a:pt x="2692" y="20"/>
                  </a:lnTo>
                  <a:lnTo>
                    <a:pt x="2632" y="39"/>
                  </a:lnTo>
                  <a:lnTo>
                    <a:pt x="2575" y="61"/>
                  </a:lnTo>
                  <a:lnTo>
                    <a:pt x="2517" y="84"/>
                  </a:lnTo>
                  <a:lnTo>
                    <a:pt x="2462" y="107"/>
                  </a:lnTo>
                  <a:lnTo>
                    <a:pt x="2407" y="131"/>
                  </a:lnTo>
                  <a:lnTo>
                    <a:pt x="2354" y="157"/>
                  </a:lnTo>
                  <a:lnTo>
                    <a:pt x="2301" y="183"/>
                  </a:lnTo>
                  <a:lnTo>
                    <a:pt x="2250" y="211"/>
                  </a:lnTo>
                  <a:lnTo>
                    <a:pt x="2200" y="240"/>
                  </a:lnTo>
                  <a:lnTo>
                    <a:pt x="2151" y="269"/>
                  </a:lnTo>
                  <a:lnTo>
                    <a:pt x="2103" y="300"/>
                  </a:lnTo>
                  <a:lnTo>
                    <a:pt x="2057" y="330"/>
                  </a:lnTo>
                  <a:lnTo>
                    <a:pt x="2011" y="363"/>
                  </a:lnTo>
                  <a:lnTo>
                    <a:pt x="1966" y="396"/>
                  </a:lnTo>
                  <a:lnTo>
                    <a:pt x="1923" y="430"/>
                  </a:lnTo>
                  <a:lnTo>
                    <a:pt x="1881" y="465"/>
                  </a:lnTo>
                  <a:lnTo>
                    <a:pt x="1839" y="501"/>
                  </a:lnTo>
                  <a:lnTo>
                    <a:pt x="1799" y="538"/>
                  </a:lnTo>
                  <a:lnTo>
                    <a:pt x="1760" y="576"/>
                  </a:lnTo>
                  <a:lnTo>
                    <a:pt x="1722" y="614"/>
                  </a:lnTo>
                  <a:lnTo>
                    <a:pt x="1685" y="655"/>
                  </a:lnTo>
                  <a:lnTo>
                    <a:pt x="1649" y="696"/>
                  </a:lnTo>
                  <a:lnTo>
                    <a:pt x="1615" y="737"/>
                  </a:lnTo>
                  <a:lnTo>
                    <a:pt x="1581" y="779"/>
                  </a:lnTo>
                  <a:lnTo>
                    <a:pt x="1548" y="823"/>
                  </a:lnTo>
                  <a:lnTo>
                    <a:pt x="1517" y="867"/>
                  </a:lnTo>
                  <a:lnTo>
                    <a:pt x="1486" y="913"/>
                  </a:lnTo>
                  <a:lnTo>
                    <a:pt x="1457" y="960"/>
                  </a:lnTo>
                  <a:lnTo>
                    <a:pt x="1429" y="1006"/>
                  </a:lnTo>
                  <a:lnTo>
                    <a:pt x="1402" y="1055"/>
                  </a:lnTo>
                  <a:lnTo>
                    <a:pt x="1376" y="1104"/>
                  </a:lnTo>
                  <a:close/>
                </a:path>
              </a:pathLst>
            </a:custGeom>
            <a:solidFill>
              <a:srgbClr val="29DB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60"/>
            <p:cNvSpPr>
              <a:spLocks noEditPoints="1"/>
            </p:cNvSpPr>
            <p:nvPr/>
          </p:nvSpPr>
          <p:spPr bwMode="auto">
            <a:xfrm>
              <a:off x="4077126" y="2069340"/>
              <a:ext cx="795207" cy="795202"/>
            </a:xfrm>
            <a:custGeom>
              <a:avLst/>
              <a:gdLst>
                <a:gd name="T0" fmla="*/ 126 w 128"/>
                <a:gd name="T1" fmla="*/ 1 h 128"/>
                <a:gd name="T2" fmla="*/ 124 w 128"/>
                <a:gd name="T3" fmla="*/ 0 h 128"/>
                <a:gd name="T4" fmla="*/ 122 w 128"/>
                <a:gd name="T5" fmla="*/ 1 h 128"/>
                <a:gd name="T6" fmla="*/ 2 w 128"/>
                <a:gd name="T7" fmla="*/ 81 h 128"/>
                <a:gd name="T8" fmla="*/ 0 w 128"/>
                <a:gd name="T9" fmla="*/ 84 h 128"/>
                <a:gd name="T10" fmla="*/ 3 w 128"/>
                <a:gd name="T11" fmla="*/ 88 h 128"/>
                <a:gd name="T12" fmla="*/ 34 w 128"/>
                <a:gd name="T13" fmla="*/ 100 h 128"/>
                <a:gd name="T14" fmla="*/ 49 w 128"/>
                <a:gd name="T15" fmla="*/ 126 h 128"/>
                <a:gd name="T16" fmla="*/ 52 w 128"/>
                <a:gd name="T17" fmla="*/ 128 h 128"/>
                <a:gd name="T18" fmla="*/ 52 w 128"/>
                <a:gd name="T19" fmla="*/ 128 h 128"/>
                <a:gd name="T20" fmla="*/ 55 w 128"/>
                <a:gd name="T21" fmla="*/ 126 h 128"/>
                <a:gd name="T22" fmla="*/ 64 w 128"/>
                <a:gd name="T23" fmla="*/ 112 h 128"/>
                <a:gd name="T24" fmla="*/ 103 w 128"/>
                <a:gd name="T25" fmla="*/ 128 h 128"/>
                <a:gd name="T26" fmla="*/ 104 w 128"/>
                <a:gd name="T27" fmla="*/ 128 h 128"/>
                <a:gd name="T28" fmla="*/ 106 w 128"/>
                <a:gd name="T29" fmla="*/ 127 h 128"/>
                <a:gd name="T30" fmla="*/ 108 w 128"/>
                <a:gd name="T31" fmla="*/ 125 h 128"/>
                <a:gd name="T32" fmla="*/ 128 w 128"/>
                <a:gd name="T33" fmla="*/ 5 h 128"/>
                <a:gd name="T34" fmla="*/ 126 w 128"/>
                <a:gd name="T35" fmla="*/ 1 h 128"/>
                <a:gd name="T36" fmla="*/ 13 w 128"/>
                <a:gd name="T37" fmla="*/ 83 h 128"/>
                <a:gd name="T38" fmla="*/ 105 w 128"/>
                <a:gd name="T39" fmla="*/ 21 h 128"/>
                <a:gd name="T40" fmla="*/ 38 w 128"/>
                <a:gd name="T41" fmla="*/ 93 h 128"/>
                <a:gd name="T42" fmla="*/ 37 w 128"/>
                <a:gd name="T43" fmla="*/ 93 h 128"/>
                <a:gd name="T44" fmla="*/ 13 w 128"/>
                <a:gd name="T45" fmla="*/ 83 h 128"/>
                <a:gd name="T46" fmla="*/ 41 w 128"/>
                <a:gd name="T47" fmla="*/ 96 h 128"/>
                <a:gd name="T48" fmla="*/ 41 w 128"/>
                <a:gd name="T49" fmla="*/ 96 h 128"/>
                <a:gd name="T50" fmla="*/ 117 w 128"/>
                <a:gd name="T51" fmla="*/ 15 h 128"/>
                <a:gd name="T52" fmla="*/ 52 w 128"/>
                <a:gd name="T53" fmla="*/ 116 h 128"/>
                <a:gd name="T54" fmla="*/ 41 w 128"/>
                <a:gd name="T55" fmla="*/ 96 h 128"/>
                <a:gd name="T56" fmla="*/ 101 w 128"/>
                <a:gd name="T57" fmla="*/ 118 h 128"/>
                <a:gd name="T58" fmla="*/ 67 w 128"/>
                <a:gd name="T59" fmla="*/ 105 h 128"/>
                <a:gd name="T60" fmla="*/ 64 w 128"/>
                <a:gd name="T61" fmla="*/ 104 h 128"/>
                <a:gd name="T62" fmla="*/ 117 w 128"/>
                <a:gd name="T63" fmla="*/ 23 h 128"/>
                <a:gd name="T64" fmla="*/ 101 w 128"/>
                <a:gd name="T65" fmla="*/ 1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6" y="1"/>
                  </a:moveTo>
                  <a:cubicBezTo>
                    <a:pt x="126" y="0"/>
                    <a:pt x="125" y="0"/>
                    <a:pt x="124" y="0"/>
                  </a:cubicBezTo>
                  <a:cubicBezTo>
                    <a:pt x="123" y="0"/>
                    <a:pt x="122" y="0"/>
                    <a:pt x="122" y="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1" y="81"/>
                    <a:pt x="0" y="83"/>
                    <a:pt x="0" y="84"/>
                  </a:cubicBezTo>
                  <a:cubicBezTo>
                    <a:pt x="0" y="86"/>
                    <a:pt x="1" y="87"/>
                    <a:pt x="3" y="88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49" y="127"/>
                    <a:pt x="51" y="128"/>
                    <a:pt x="52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3" y="128"/>
                    <a:pt x="55" y="127"/>
                    <a:pt x="55" y="126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4" y="128"/>
                  </a:cubicBezTo>
                  <a:cubicBezTo>
                    <a:pt x="105" y="128"/>
                    <a:pt x="105" y="128"/>
                    <a:pt x="106" y="127"/>
                  </a:cubicBezTo>
                  <a:cubicBezTo>
                    <a:pt x="107" y="127"/>
                    <a:pt x="108" y="126"/>
                    <a:pt x="108" y="125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3"/>
                    <a:pt x="128" y="2"/>
                    <a:pt x="126" y="1"/>
                  </a:cubicBezTo>
                  <a:close/>
                  <a:moveTo>
                    <a:pt x="13" y="83"/>
                  </a:moveTo>
                  <a:cubicBezTo>
                    <a:pt x="105" y="21"/>
                    <a:pt x="105" y="21"/>
                    <a:pt x="105" y="21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7" y="93"/>
                    <a:pt x="37" y="93"/>
                    <a:pt x="37" y="93"/>
                  </a:cubicBezTo>
                  <a:lnTo>
                    <a:pt x="13" y="83"/>
                  </a:lnTo>
                  <a:close/>
                  <a:moveTo>
                    <a:pt x="41" y="96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52" y="116"/>
                    <a:pt x="52" y="116"/>
                    <a:pt x="52" y="116"/>
                  </a:cubicBezTo>
                  <a:lnTo>
                    <a:pt x="41" y="96"/>
                  </a:lnTo>
                  <a:close/>
                  <a:moveTo>
                    <a:pt x="101" y="118"/>
                  </a:moveTo>
                  <a:cubicBezTo>
                    <a:pt x="67" y="105"/>
                    <a:pt x="67" y="105"/>
                    <a:pt x="67" y="105"/>
                  </a:cubicBezTo>
                  <a:cubicBezTo>
                    <a:pt x="66" y="104"/>
                    <a:pt x="65" y="104"/>
                    <a:pt x="64" y="104"/>
                  </a:cubicBezTo>
                  <a:cubicBezTo>
                    <a:pt x="117" y="23"/>
                    <a:pt x="117" y="23"/>
                    <a:pt x="117" y="23"/>
                  </a:cubicBezTo>
                  <a:lnTo>
                    <a:pt x="101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219293" y="1532081"/>
            <a:ext cx="1753281" cy="2263554"/>
            <a:chOff x="7798456" y="1590994"/>
            <a:chExt cx="1753281" cy="2263554"/>
          </a:xfrm>
        </p:grpSpPr>
        <p:sp>
          <p:nvSpPr>
            <p:cNvPr id="17" name="Freeform 14"/>
            <p:cNvSpPr/>
            <p:nvPr/>
          </p:nvSpPr>
          <p:spPr bwMode="auto">
            <a:xfrm>
              <a:off x="7798456" y="1590994"/>
              <a:ext cx="1753281" cy="1751891"/>
            </a:xfrm>
            <a:custGeom>
              <a:avLst/>
              <a:gdLst>
                <a:gd name="T0" fmla="*/ 3250 w 3783"/>
                <a:gd name="T1" fmla="*/ 1 h 3781"/>
                <a:gd name="T2" fmla="*/ 3334 w 3783"/>
                <a:gd name="T3" fmla="*/ 12 h 3781"/>
                <a:gd name="T4" fmla="*/ 3414 w 3783"/>
                <a:gd name="T5" fmla="*/ 35 h 3781"/>
                <a:gd name="T6" fmla="*/ 3489 w 3783"/>
                <a:gd name="T7" fmla="*/ 68 h 3781"/>
                <a:gd name="T8" fmla="*/ 3557 w 3783"/>
                <a:gd name="T9" fmla="*/ 112 h 3781"/>
                <a:gd name="T10" fmla="*/ 3618 w 3783"/>
                <a:gd name="T11" fmla="*/ 165 h 3781"/>
                <a:gd name="T12" fmla="*/ 3671 w 3783"/>
                <a:gd name="T13" fmla="*/ 226 h 3781"/>
                <a:gd name="T14" fmla="*/ 3715 w 3783"/>
                <a:gd name="T15" fmla="*/ 294 h 3781"/>
                <a:gd name="T16" fmla="*/ 3748 w 3783"/>
                <a:gd name="T17" fmla="*/ 369 h 3781"/>
                <a:gd name="T18" fmla="*/ 3771 w 3783"/>
                <a:gd name="T19" fmla="*/ 448 h 3781"/>
                <a:gd name="T20" fmla="*/ 3782 w 3783"/>
                <a:gd name="T21" fmla="*/ 533 h 3781"/>
                <a:gd name="T22" fmla="*/ 3782 w 3783"/>
                <a:gd name="T23" fmla="*/ 3248 h 3781"/>
                <a:gd name="T24" fmla="*/ 3771 w 3783"/>
                <a:gd name="T25" fmla="*/ 3332 h 3781"/>
                <a:gd name="T26" fmla="*/ 3748 w 3783"/>
                <a:gd name="T27" fmla="*/ 3412 h 3781"/>
                <a:gd name="T28" fmla="*/ 3715 w 3783"/>
                <a:gd name="T29" fmla="*/ 3486 h 3781"/>
                <a:gd name="T30" fmla="*/ 3671 w 3783"/>
                <a:gd name="T31" fmla="*/ 3554 h 3781"/>
                <a:gd name="T32" fmla="*/ 3618 w 3783"/>
                <a:gd name="T33" fmla="*/ 3616 h 3781"/>
                <a:gd name="T34" fmla="*/ 3557 w 3783"/>
                <a:gd name="T35" fmla="*/ 3668 h 3781"/>
                <a:gd name="T36" fmla="*/ 3489 w 3783"/>
                <a:gd name="T37" fmla="*/ 3713 h 3781"/>
                <a:gd name="T38" fmla="*/ 3414 w 3783"/>
                <a:gd name="T39" fmla="*/ 3746 h 3781"/>
                <a:gd name="T40" fmla="*/ 3334 w 3783"/>
                <a:gd name="T41" fmla="*/ 3769 h 3781"/>
                <a:gd name="T42" fmla="*/ 3250 w 3783"/>
                <a:gd name="T43" fmla="*/ 3780 h 3781"/>
                <a:gd name="T44" fmla="*/ 534 w 3783"/>
                <a:gd name="T45" fmla="*/ 3780 h 3781"/>
                <a:gd name="T46" fmla="*/ 450 w 3783"/>
                <a:gd name="T47" fmla="*/ 3769 h 3781"/>
                <a:gd name="T48" fmla="*/ 370 w 3783"/>
                <a:gd name="T49" fmla="*/ 3746 h 3781"/>
                <a:gd name="T50" fmla="*/ 295 w 3783"/>
                <a:gd name="T51" fmla="*/ 3713 h 3781"/>
                <a:gd name="T52" fmla="*/ 227 w 3783"/>
                <a:gd name="T53" fmla="*/ 3668 h 3781"/>
                <a:gd name="T54" fmla="*/ 166 w 3783"/>
                <a:gd name="T55" fmla="*/ 3616 h 3781"/>
                <a:gd name="T56" fmla="*/ 112 w 3783"/>
                <a:gd name="T57" fmla="*/ 3554 h 3781"/>
                <a:gd name="T58" fmla="*/ 69 w 3783"/>
                <a:gd name="T59" fmla="*/ 3486 h 3781"/>
                <a:gd name="T60" fmla="*/ 35 w 3783"/>
                <a:gd name="T61" fmla="*/ 3412 h 3781"/>
                <a:gd name="T62" fmla="*/ 12 w 3783"/>
                <a:gd name="T63" fmla="*/ 3332 h 3781"/>
                <a:gd name="T64" fmla="*/ 2 w 3783"/>
                <a:gd name="T65" fmla="*/ 3248 h 3781"/>
                <a:gd name="T66" fmla="*/ 2 w 3783"/>
                <a:gd name="T67" fmla="*/ 533 h 3781"/>
                <a:gd name="T68" fmla="*/ 12 w 3783"/>
                <a:gd name="T69" fmla="*/ 448 h 3781"/>
                <a:gd name="T70" fmla="*/ 35 w 3783"/>
                <a:gd name="T71" fmla="*/ 369 h 3781"/>
                <a:gd name="T72" fmla="*/ 69 w 3783"/>
                <a:gd name="T73" fmla="*/ 294 h 3781"/>
                <a:gd name="T74" fmla="*/ 112 w 3783"/>
                <a:gd name="T75" fmla="*/ 226 h 3781"/>
                <a:gd name="T76" fmla="*/ 166 w 3783"/>
                <a:gd name="T77" fmla="*/ 165 h 3781"/>
                <a:gd name="T78" fmla="*/ 227 w 3783"/>
                <a:gd name="T79" fmla="*/ 112 h 3781"/>
                <a:gd name="T80" fmla="*/ 295 w 3783"/>
                <a:gd name="T81" fmla="*/ 68 h 3781"/>
                <a:gd name="T82" fmla="*/ 370 w 3783"/>
                <a:gd name="T83" fmla="*/ 35 h 3781"/>
                <a:gd name="T84" fmla="*/ 450 w 3783"/>
                <a:gd name="T85" fmla="*/ 12 h 3781"/>
                <a:gd name="T86" fmla="*/ 534 w 3783"/>
                <a:gd name="T87" fmla="*/ 1 h 3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83" h="3781">
                  <a:moveTo>
                    <a:pt x="562" y="0"/>
                  </a:moveTo>
                  <a:lnTo>
                    <a:pt x="3222" y="0"/>
                  </a:lnTo>
                  <a:lnTo>
                    <a:pt x="3250" y="1"/>
                  </a:lnTo>
                  <a:lnTo>
                    <a:pt x="3278" y="3"/>
                  </a:lnTo>
                  <a:lnTo>
                    <a:pt x="3306" y="7"/>
                  </a:lnTo>
                  <a:lnTo>
                    <a:pt x="3334" y="12"/>
                  </a:lnTo>
                  <a:lnTo>
                    <a:pt x="3362" y="17"/>
                  </a:lnTo>
                  <a:lnTo>
                    <a:pt x="3388" y="25"/>
                  </a:lnTo>
                  <a:lnTo>
                    <a:pt x="3414" y="35"/>
                  </a:lnTo>
                  <a:lnTo>
                    <a:pt x="3440" y="45"/>
                  </a:lnTo>
                  <a:lnTo>
                    <a:pt x="3464" y="55"/>
                  </a:lnTo>
                  <a:lnTo>
                    <a:pt x="3489" y="68"/>
                  </a:lnTo>
                  <a:lnTo>
                    <a:pt x="3512" y="81"/>
                  </a:lnTo>
                  <a:lnTo>
                    <a:pt x="3534" y="97"/>
                  </a:lnTo>
                  <a:lnTo>
                    <a:pt x="3557" y="112"/>
                  </a:lnTo>
                  <a:lnTo>
                    <a:pt x="3578" y="128"/>
                  </a:lnTo>
                  <a:lnTo>
                    <a:pt x="3598" y="147"/>
                  </a:lnTo>
                  <a:lnTo>
                    <a:pt x="3618" y="165"/>
                  </a:lnTo>
                  <a:lnTo>
                    <a:pt x="3636" y="185"/>
                  </a:lnTo>
                  <a:lnTo>
                    <a:pt x="3654" y="205"/>
                  </a:lnTo>
                  <a:lnTo>
                    <a:pt x="3671" y="226"/>
                  </a:lnTo>
                  <a:lnTo>
                    <a:pt x="3686" y="249"/>
                  </a:lnTo>
                  <a:lnTo>
                    <a:pt x="3702" y="271"/>
                  </a:lnTo>
                  <a:lnTo>
                    <a:pt x="3715" y="294"/>
                  </a:lnTo>
                  <a:lnTo>
                    <a:pt x="3728" y="319"/>
                  </a:lnTo>
                  <a:lnTo>
                    <a:pt x="3738" y="343"/>
                  </a:lnTo>
                  <a:lnTo>
                    <a:pt x="3748" y="369"/>
                  </a:lnTo>
                  <a:lnTo>
                    <a:pt x="3758" y="395"/>
                  </a:lnTo>
                  <a:lnTo>
                    <a:pt x="3766" y="421"/>
                  </a:lnTo>
                  <a:lnTo>
                    <a:pt x="3771" y="448"/>
                  </a:lnTo>
                  <a:lnTo>
                    <a:pt x="3776" y="477"/>
                  </a:lnTo>
                  <a:lnTo>
                    <a:pt x="3780" y="505"/>
                  </a:lnTo>
                  <a:lnTo>
                    <a:pt x="3782" y="533"/>
                  </a:lnTo>
                  <a:lnTo>
                    <a:pt x="3783" y="561"/>
                  </a:lnTo>
                  <a:lnTo>
                    <a:pt x="3783" y="3219"/>
                  </a:lnTo>
                  <a:lnTo>
                    <a:pt x="3782" y="3248"/>
                  </a:lnTo>
                  <a:lnTo>
                    <a:pt x="3780" y="3276"/>
                  </a:lnTo>
                  <a:lnTo>
                    <a:pt x="3776" y="3304"/>
                  </a:lnTo>
                  <a:lnTo>
                    <a:pt x="3771" y="3332"/>
                  </a:lnTo>
                  <a:lnTo>
                    <a:pt x="3766" y="3359"/>
                  </a:lnTo>
                  <a:lnTo>
                    <a:pt x="3758" y="3386"/>
                  </a:lnTo>
                  <a:lnTo>
                    <a:pt x="3748" y="3412"/>
                  </a:lnTo>
                  <a:lnTo>
                    <a:pt x="3738" y="3437"/>
                  </a:lnTo>
                  <a:lnTo>
                    <a:pt x="3728" y="3462"/>
                  </a:lnTo>
                  <a:lnTo>
                    <a:pt x="3715" y="3486"/>
                  </a:lnTo>
                  <a:lnTo>
                    <a:pt x="3702" y="3510"/>
                  </a:lnTo>
                  <a:lnTo>
                    <a:pt x="3686" y="3532"/>
                  </a:lnTo>
                  <a:lnTo>
                    <a:pt x="3671" y="3554"/>
                  </a:lnTo>
                  <a:lnTo>
                    <a:pt x="3654" y="3576"/>
                  </a:lnTo>
                  <a:lnTo>
                    <a:pt x="3636" y="3596"/>
                  </a:lnTo>
                  <a:lnTo>
                    <a:pt x="3618" y="3616"/>
                  </a:lnTo>
                  <a:lnTo>
                    <a:pt x="3598" y="3634"/>
                  </a:lnTo>
                  <a:lnTo>
                    <a:pt x="3578" y="3652"/>
                  </a:lnTo>
                  <a:lnTo>
                    <a:pt x="3557" y="3668"/>
                  </a:lnTo>
                  <a:lnTo>
                    <a:pt x="3534" y="3684"/>
                  </a:lnTo>
                  <a:lnTo>
                    <a:pt x="3512" y="3698"/>
                  </a:lnTo>
                  <a:lnTo>
                    <a:pt x="3489" y="3713"/>
                  </a:lnTo>
                  <a:lnTo>
                    <a:pt x="3464" y="3725"/>
                  </a:lnTo>
                  <a:lnTo>
                    <a:pt x="3440" y="3736"/>
                  </a:lnTo>
                  <a:lnTo>
                    <a:pt x="3414" y="3746"/>
                  </a:lnTo>
                  <a:lnTo>
                    <a:pt x="3388" y="3755"/>
                  </a:lnTo>
                  <a:lnTo>
                    <a:pt x="3362" y="3763"/>
                  </a:lnTo>
                  <a:lnTo>
                    <a:pt x="3334" y="3769"/>
                  </a:lnTo>
                  <a:lnTo>
                    <a:pt x="3306" y="3774"/>
                  </a:lnTo>
                  <a:lnTo>
                    <a:pt x="3278" y="3778"/>
                  </a:lnTo>
                  <a:lnTo>
                    <a:pt x="3250" y="3780"/>
                  </a:lnTo>
                  <a:lnTo>
                    <a:pt x="3222" y="3781"/>
                  </a:lnTo>
                  <a:lnTo>
                    <a:pt x="562" y="3781"/>
                  </a:lnTo>
                  <a:lnTo>
                    <a:pt x="534" y="3780"/>
                  </a:lnTo>
                  <a:lnTo>
                    <a:pt x="505" y="3778"/>
                  </a:lnTo>
                  <a:lnTo>
                    <a:pt x="477" y="3774"/>
                  </a:lnTo>
                  <a:lnTo>
                    <a:pt x="450" y="3769"/>
                  </a:lnTo>
                  <a:lnTo>
                    <a:pt x="423" y="3763"/>
                  </a:lnTo>
                  <a:lnTo>
                    <a:pt x="396" y="3755"/>
                  </a:lnTo>
                  <a:lnTo>
                    <a:pt x="370" y="3746"/>
                  </a:lnTo>
                  <a:lnTo>
                    <a:pt x="345" y="3736"/>
                  </a:lnTo>
                  <a:lnTo>
                    <a:pt x="320" y="3725"/>
                  </a:lnTo>
                  <a:lnTo>
                    <a:pt x="295" y="3713"/>
                  </a:lnTo>
                  <a:lnTo>
                    <a:pt x="272" y="3698"/>
                  </a:lnTo>
                  <a:lnTo>
                    <a:pt x="249" y="3684"/>
                  </a:lnTo>
                  <a:lnTo>
                    <a:pt x="227" y="3668"/>
                  </a:lnTo>
                  <a:lnTo>
                    <a:pt x="206" y="3652"/>
                  </a:lnTo>
                  <a:lnTo>
                    <a:pt x="185" y="3634"/>
                  </a:lnTo>
                  <a:lnTo>
                    <a:pt x="166" y="3616"/>
                  </a:lnTo>
                  <a:lnTo>
                    <a:pt x="147" y="3596"/>
                  </a:lnTo>
                  <a:lnTo>
                    <a:pt x="130" y="3576"/>
                  </a:lnTo>
                  <a:lnTo>
                    <a:pt x="112" y="3554"/>
                  </a:lnTo>
                  <a:lnTo>
                    <a:pt x="97" y="3532"/>
                  </a:lnTo>
                  <a:lnTo>
                    <a:pt x="82" y="3510"/>
                  </a:lnTo>
                  <a:lnTo>
                    <a:pt x="69" y="3486"/>
                  </a:lnTo>
                  <a:lnTo>
                    <a:pt x="56" y="3462"/>
                  </a:lnTo>
                  <a:lnTo>
                    <a:pt x="45" y="3437"/>
                  </a:lnTo>
                  <a:lnTo>
                    <a:pt x="35" y="3412"/>
                  </a:lnTo>
                  <a:lnTo>
                    <a:pt x="27" y="3386"/>
                  </a:lnTo>
                  <a:lnTo>
                    <a:pt x="19" y="3359"/>
                  </a:lnTo>
                  <a:lnTo>
                    <a:pt x="12" y="3332"/>
                  </a:lnTo>
                  <a:lnTo>
                    <a:pt x="7" y="3304"/>
                  </a:lnTo>
                  <a:lnTo>
                    <a:pt x="4" y="3276"/>
                  </a:lnTo>
                  <a:lnTo>
                    <a:pt x="2" y="3248"/>
                  </a:lnTo>
                  <a:lnTo>
                    <a:pt x="0" y="3219"/>
                  </a:lnTo>
                  <a:lnTo>
                    <a:pt x="0" y="561"/>
                  </a:lnTo>
                  <a:lnTo>
                    <a:pt x="2" y="533"/>
                  </a:lnTo>
                  <a:lnTo>
                    <a:pt x="4" y="505"/>
                  </a:lnTo>
                  <a:lnTo>
                    <a:pt x="7" y="477"/>
                  </a:lnTo>
                  <a:lnTo>
                    <a:pt x="12" y="448"/>
                  </a:lnTo>
                  <a:lnTo>
                    <a:pt x="19" y="421"/>
                  </a:lnTo>
                  <a:lnTo>
                    <a:pt x="27" y="395"/>
                  </a:lnTo>
                  <a:lnTo>
                    <a:pt x="35" y="369"/>
                  </a:lnTo>
                  <a:lnTo>
                    <a:pt x="45" y="343"/>
                  </a:lnTo>
                  <a:lnTo>
                    <a:pt x="56" y="319"/>
                  </a:lnTo>
                  <a:lnTo>
                    <a:pt x="69" y="294"/>
                  </a:lnTo>
                  <a:lnTo>
                    <a:pt x="82" y="271"/>
                  </a:lnTo>
                  <a:lnTo>
                    <a:pt x="97" y="249"/>
                  </a:lnTo>
                  <a:lnTo>
                    <a:pt x="112" y="226"/>
                  </a:lnTo>
                  <a:lnTo>
                    <a:pt x="130" y="205"/>
                  </a:lnTo>
                  <a:lnTo>
                    <a:pt x="147" y="185"/>
                  </a:lnTo>
                  <a:lnTo>
                    <a:pt x="166" y="165"/>
                  </a:lnTo>
                  <a:lnTo>
                    <a:pt x="185" y="147"/>
                  </a:lnTo>
                  <a:lnTo>
                    <a:pt x="206" y="128"/>
                  </a:lnTo>
                  <a:lnTo>
                    <a:pt x="227" y="112"/>
                  </a:lnTo>
                  <a:lnTo>
                    <a:pt x="249" y="97"/>
                  </a:lnTo>
                  <a:lnTo>
                    <a:pt x="272" y="81"/>
                  </a:lnTo>
                  <a:lnTo>
                    <a:pt x="295" y="68"/>
                  </a:lnTo>
                  <a:lnTo>
                    <a:pt x="320" y="55"/>
                  </a:lnTo>
                  <a:lnTo>
                    <a:pt x="345" y="45"/>
                  </a:lnTo>
                  <a:lnTo>
                    <a:pt x="370" y="35"/>
                  </a:lnTo>
                  <a:lnTo>
                    <a:pt x="396" y="25"/>
                  </a:lnTo>
                  <a:lnTo>
                    <a:pt x="423" y="17"/>
                  </a:lnTo>
                  <a:lnTo>
                    <a:pt x="450" y="12"/>
                  </a:lnTo>
                  <a:lnTo>
                    <a:pt x="477" y="7"/>
                  </a:lnTo>
                  <a:lnTo>
                    <a:pt x="505" y="3"/>
                  </a:lnTo>
                  <a:lnTo>
                    <a:pt x="534" y="1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29DB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8037603" y="3342885"/>
              <a:ext cx="1274987" cy="511663"/>
            </a:xfrm>
            <a:custGeom>
              <a:avLst/>
              <a:gdLst>
                <a:gd name="T0" fmla="*/ 1350 w 2753"/>
                <a:gd name="T1" fmla="*/ 1055 h 1104"/>
                <a:gd name="T2" fmla="*/ 1295 w 2753"/>
                <a:gd name="T3" fmla="*/ 960 h 1104"/>
                <a:gd name="T4" fmla="*/ 1235 w 2753"/>
                <a:gd name="T5" fmla="*/ 867 h 1104"/>
                <a:gd name="T6" fmla="*/ 1171 w 2753"/>
                <a:gd name="T7" fmla="*/ 779 h 1104"/>
                <a:gd name="T8" fmla="*/ 1103 w 2753"/>
                <a:gd name="T9" fmla="*/ 696 h 1104"/>
                <a:gd name="T10" fmla="*/ 1030 w 2753"/>
                <a:gd name="T11" fmla="*/ 614 h 1104"/>
                <a:gd name="T12" fmla="*/ 953 w 2753"/>
                <a:gd name="T13" fmla="*/ 538 h 1104"/>
                <a:gd name="T14" fmla="*/ 871 w 2753"/>
                <a:gd name="T15" fmla="*/ 465 h 1104"/>
                <a:gd name="T16" fmla="*/ 785 w 2753"/>
                <a:gd name="T17" fmla="*/ 396 h 1104"/>
                <a:gd name="T18" fmla="*/ 695 w 2753"/>
                <a:gd name="T19" fmla="*/ 330 h 1104"/>
                <a:gd name="T20" fmla="*/ 601 w 2753"/>
                <a:gd name="T21" fmla="*/ 269 h 1104"/>
                <a:gd name="T22" fmla="*/ 502 w 2753"/>
                <a:gd name="T23" fmla="*/ 211 h 1104"/>
                <a:gd name="T24" fmla="*/ 399 w 2753"/>
                <a:gd name="T25" fmla="*/ 157 h 1104"/>
                <a:gd name="T26" fmla="*/ 290 w 2753"/>
                <a:gd name="T27" fmla="*/ 107 h 1104"/>
                <a:gd name="T28" fmla="*/ 178 w 2753"/>
                <a:gd name="T29" fmla="*/ 61 h 1104"/>
                <a:gd name="T30" fmla="*/ 61 w 2753"/>
                <a:gd name="T31" fmla="*/ 20 h 1104"/>
                <a:gd name="T32" fmla="*/ 47 w 2753"/>
                <a:gd name="T33" fmla="*/ 0 h 1104"/>
                <a:gd name="T34" fmla="*/ 2707 w 2753"/>
                <a:gd name="T35" fmla="*/ 0 h 1104"/>
                <a:gd name="T36" fmla="*/ 2692 w 2753"/>
                <a:gd name="T37" fmla="*/ 20 h 1104"/>
                <a:gd name="T38" fmla="*/ 2576 w 2753"/>
                <a:gd name="T39" fmla="*/ 61 h 1104"/>
                <a:gd name="T40" fmla="*/ 2463 w 2753"/>
                <a:gd name="T41" fmla="*/ 107 h 1104"/>
                <a:gd name="T42" fmla="*/ 2355 w 2753"/>
                <a:gd name="T43" fmla="*/ 157 h 1104"/>
                <a:gd name="T44" fmla="*/ 2252 w 2753"/>
                <a:gd name="T45" fmla="*/ 211 h 1104"/>
                <a:gd name="T46" fmla="*/ 2153 w 2753"/>
                <a:gd name="T47" fmla="*/ 269 h 1104"/>
                <a:gd name="T48" fmla="*/ 2058 w 2753"/>
                <a:gd name="T49" fmla="*/ 330 h 1104"/>
                <a:gd name="T50" fmla="*/ 1968 w 2753"/>
                <a:gd name="T51" fmla="*/ 396 h 1104"/>
                <a:gd name="T52" fmla="*/ 1882 w 2753"/>
                <a:gd name="T53" fmla="*/ 465 h 1104"/>
                <a:gd name="T54" fmla="*/ 1801 w 2753"/>
                <a:gd name="T55" fmla="*/ 538 h 1104"/>
                <a:gd name="T56" fmla="*/ 1724 w 2753"/>
                <a:gd name="T57" fmla="*/ 614 h 1104"/>
                <a:gd name="T58" fmla="*/ 1651 w 2753"/>
                <a:gd name="T59" fmla="*/ 696 h 1104"/>
                <a:gd name="T60" fmla="*/ 1583 w 2753"/>
                <a:gd name="T61" fmla="*/ 779 h 1104"/>
                <a:gd name="T62" fmla="*/ 1518 w 2753"/>
                <a:gd name="T63" fmla="*/ 867 h 1104"/>
                <a:gd name="T64" fmla="*/ 1459 w 2753"/>
                <a:gd name="T65" fmla="*/ 960 h 1104"/>
                <a:gd name="T66" fmla="*/ 1403 w 2753"/>
                <a:gd name="T67" fmla="*/ 1055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3" h="1104">
                  <a:moveTo>
                    <a:pt x="1377" y="1104"/>
                  </a:moveTo>
                  <a:lnTo>
                    <a:pt x="1350" y="1055"/>
                  </a:lnTo>
                  <a:lnTo>
                    <a:pt x="1323" y="1006"/>
                  </a:lnTo>
                  <a:lnTo>
                    <a:pt x="1295" y="960"/>
                  </a:lnTo>
                  <a:lnTo>
                    <a:pt x="1265" y="913"/>
                  </a:lnTo>
                  <a:lnTo>
                    <a:pt x="1235" y="867"/>
                  </a:lnTo>
                  <a:lnTo>
                    <a:pt x="1204" y="823"/>
                  </a:lnTo>
                  <a:lnTo>
                    <a:pt x="1171" y="779"/>
                  </a:lnTo>
                  <a:lnTo>
                    <a:pt x="1137" y="737"/>
                  </a:lnTo>
                  <a:lnTo>
                    <a:pt x="1103" y="696"/>
                  </a:lnTo>
                  <a:lnTo>
                    <a:pt x="1067" y="655"/>
                  </a:lnTo>
                  <a:lnTo>
                    <a:pt x="1030" y="614"/>
                  </a:lnTo>
                  <a:lnTo>
                    <a:pt x="992" y="576"/>
                  </a:lnTo>
                  <a:lnTo>
                    <a:pt x="953" y="538"/>
                  </a:lnTo>
                  <a:lnTo>
                    <a:pt x="912" y="501"/>
                  </a:lnTo>
                  <a:lnTo>
                    <a:pt x="871" y="465"/>
                  </a:lnTo>
                  <a:lnTo>
                    <a:pt x="829" y="430"/>
                  </a:lnTo>
                  <a:lnTo>
                    <a:pt x="785" y="396"/>
                  </a:lnTo>
                  <a:lnTo>
                    <a:pt x="741" y="363"/>
                  </a:lnTo>
                  <a:lnTo>
                    <a:pt x="695" y="330"/>
                  </a:lnTo>
                  <a:lnTo>
                    <a:pt x="649" y="300"/>
                  </a:lnTo>
                  <a:lnTo>
                    <a:pt x="601" y="269"/>
                  </a:lnTo>
                  <a:lnTo>
                    <a:pt x="552" y="240"/>
                  </a:lnTo>
                  <a:lnTo>
                    <a:pt x="502" y="211"/>
                  </a:lnTo>
                  <a:lnTo>
                    <a:pt x="451" y="183"/>
                  </a:lnTo>
                  <a:lnTo>
                    <a:pt x="399" y="157"/>
                  </a:lnTo>
                  <a:lnTo>
                    <a:pt x="346" y="131"/>
                  </a:lnTo>
                  <a:lnTo>
                    <a:pt x="290" y="107"/>
                  </a:lnTo>
                  <a:lnTo>
                    <a:pt x="235" y="84"/>
                  </a:lnTo>
                  <a:lnTo>
                    <a:pt x="178" y="61"/>
                  </a:lnTo>
                  <a:lnTo>
                    <a:pt x="120" y="39"/>
                  </a:lnTo>
                  <a:lnTo>
                    <a:pt x="61" y="20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377" y="0"/>
                  </a:lnTo>
                  <a:lnTo>
                    <a:pt x="2707" y="0"/>
                  </a:lnTo>
                  <a:lnTo>
                    <a:pt x="2753" y="0"/>
                  </a:lnTo>
                  <a:lnTo>
                    <a:pt x="2692" y="20"/>
                  </a:lnTo>
                  <a:lnTo>
                    <a:pt x="2634" y="39"/>
                  </a:lnTo>
                  <a:lnTo>
                    <a:pt x="2576" y="61"/>
                  </a:lnTo>
                  <a:lnTo>
                    <a:pt x="2519" y="84"/>
                  </a:lnTo>
                  <a:lnTo>
                    <a:pt x="2463" y="107"/>
                  </a:lnTo>
                  <a:lnTo>
                    <a:pt x="2409" y="131"/>
                  </a:lnTo>
                  <a:lnTo>
                    <a:pt x="2355" y="157"/>
                  </a:lnTo>
                  <a:lnTo>
                    <a:pt x="2303" y="183"/>
                  </a:lnTo>
                  <a:lnTo>
                    <a:pt x="2252" y="211"/>
                  </a:lnTo>
                  <a:lnTo>
                    <a:pt x="2202" y="240"/>
                  </a:lnTo>
                  <a:lnTo>
                    <a:pt x="2153" y="269"/>
                  </a:lnTo>
                  <a:lnTo>
                    <a:pt x="2105" y="300"/>
                  </a:lnTo>
                  <a:lnTo>
                    <a:pt x="2058" y="330"/>
                  </a:lnTo>
                  <a:lnTo>
                    <a:pt x="2013" y="363"/>
                  </a:lnTo>
                  <a:lnTo>
                    <a:pt x="1968" y="396"/>
                  </a:lnTo>
                  <a:lnTo>
                    <a:pt x="1925" y="430"/>
                  </a:lnTo>
                  <a:lnTo>
                    <a:pt x="1882" y="465"/>
                  </a:lnTo>
                  <a:lnTo>
                    <a:pt x="1841" y="501"/>
                  </a:lnTo>
                  <a:lnTo>
                    <a:pt x="1801" y="538"/>
                  </a:lnTo>
                  <a:lnTo>
                    <a:pt x="1762" y="576"/>
                  </a:lnTo>
                  <a:lnTo>
                    <a:pt x="1724" y="614"/>
                  </a:lnTo>
                  <a:lnTo>
                    <a:pt x="1687" y="655"/>
                  </a:lnTo>
                  <a:lnTo>
                    <a:pt x="1651" y="696"/>
                  </a:lnTo>
                  <a:lnTo>
                    <a:pt x="1616" y="737"/>
                  </a:lnTo>
                  <a:lnTo>
                    <a:pt x="1583" y="779"/>
                  </a:lnTo>
                  <a:lnTo>
                    <a:pt x="1550" y="823"/>
                  </a:lnTo>
                  <a:lnTo>
                    <a:pt x="1518" y="867"/>
                  </a:lnTo>
                  <a:lnTo>
                    <a:pt x="1488" y="913"/>
                  </a:lnTo>
                  <a:lnTo>
                    <a:pt x="1459" y="960"/>
                  </a:lnTo>
                  <a:lnTo>
                    <a:pt x="1430" y="1006"/>
                  </a:lnTo>
                  <a:lnTo>
                    <a:pt x="1403" y="1055"/>
                  </a:lnTo>
                  <a:lnTo>
                    <a:pt x="1377" y="1104"/>
                  </a:lnTo>
                  <a:close/>
                </a:path>
              </a:pathLst>
            </a:custGeom>
            <a:solidFill>
              <a:srgbClr val="29DB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8255477" y="2164525"/>
              <a:ext cx="839238" cy="604829"/>
            </a:xfrm>
            <a:custGeom>
              <a:avLst/>
              <a:gdLst>
                <a:gd name="T0" fmla="*/ 298 w 368"/>
                <a:gd name="T1" fmla="*/ 94 h 265"/>
                <a:gd name="T2" fmla="*/ 196 w 368"/>
                <a:gd name="T3" fmla="*/ 0 h 265"/>
                <a:gd name="T4" fmla="*/ 102 w 368"/>
                <a:gd name="T5" fmla="*/ 60 h 265"/>
                <a:gd name="T6" fmla="*/ 86 w 368"/>
                <a:gd name="T7" fmla="*/ 58 h 265"/>
                <a:gd name="T8" fmla="*/ 35 w 368"/>
                <a:gd name="T9" fmla="*/ 109 h 265"/>
                <a:gd name="T10" fmla="*/ 37 w 368"/>
                <a:gd name="T11" fmla="*/ 126 h 265"/>
                <a:gd name="T12" fmla="*/ 0 w 368"/>
                <a:gd name="T13" fmla="*/ 190 h 265"/>
                <a:gd name="T14" fmla="*/ 75 w 368"/>
                <a:gd name="T15" fmla="*/ 265 h 265"/>
                <a:gd name="T16" fmla="*/ 75 w 368"/>
                <a:gd name="T17" fmla="*/ 265 h 265"/>
                <a:gd name="T18" fmla="*/ 282 w 368"/>
                <a:gd name="T19" fmla="*/ 265 h 265"/>
                <a:gd name="T20" fmla="*/ 282 w 368"/>
                <a:gd name="T21" fmla="*/ 265 h 265"/>
                <a:gd name="T22" fmla="*/ 368 w 368"/>
                <a:gd name="T23" fmla="*/ 178 h 265"/>
                <a:gd name="T24" fmla="*/ 298 w 368"/>
                <a:gd name="T25" fmla="*/ 94 h 265"/>
                <a:gd name="T26" fmla="*/ 282 w 368"/>
                <a:gd name="T27" fmla="*/ 242 h 265"/>
                <a:gd name="T28" fmla="*/ 282 w 368"/>
                <a:gd name="T29" fmla="*/ 242 h 265"/>
                <a:gd name="T30" fmla="*/ 75 w 368"/>
                <a:gd name="T31" fmla="*/ 242 h 265"/>
                <a:gd name="T32" fmla="*/ 23 w 368"/>
                <a:gd name="T33" fmla="*/ 190 h 265"/>
                <a:gd name="T34" fmla="*/ 49 w 368"/>
                <a:gd name="T35" fmla="*/ 145 h 265"/>
                <a:gd name="T36" fmla="*/ 59 w 368"/>
                <a:gd name="T37" fmla="*/ 118 h 265"/>
                <a:gd name="T38" fmla="*/ 58 w 368"/>
                <a:gd name="T39" fmla="*/ 109 h 265"/>
                <a:gd name="T40" fmla="*/ 86 w 368"/>
                <a:gd name="T41" fmla="*/ 81 h 265"/>
                <a:gd name="T42" fmla="*/ 102 w 368"/>
                <a:gd name="T43" fmla="*/ 83 h 265"/>
                <a:gd name="T44" fmla="*/ 123 w 368"/>
                <a:gd name="T45" fmla="*/ 70 h 265"/>
                <a:gd name="T46" fmla="*/ 196 w 368"/>
                <a:gd name="T47" fmla="*/ 23 h 265"/>
                <a:gd name="T48" fmla="*/ 275 w 368"/>
                <a:gd name="T49" fmla="*/ 96 h 265"/>
                <a:gd name="T50" fmla="*/ 294 w 368"/>
                <a:gd name="T51" fmla="*/ 116 h 265"/>
                <a:gd name="T52" fmla="*/ 345 w 368"/>
                <a:gd name="T53" fmla="*/ 178 h 265"/>
                <a:gd name="T54" fmla="*/ 282 w 368"/>
                <a:gd name="T55" fmla="*/ 2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8" h="265">
                  <a:moveTo>
                    <a:pt x="298" y="94"/>
                  </a:moveTo>
                  <a:cubicBezTo>
                    <a:pt x="293" y="41"/>
                    <a:pt x="250" y="0"/>
                    <a:pt x="196" y="0"/>
                  </a:cubicBezTo>
                  <a:cubicBezTo>
                    <a:pt x="154" y="0"/>
                    <a:pt x="118" y="25"/>
                    <a:pt x="102" y="60"/>
                  </a:cubicBezTo>
                  <a:cubicBezTo>
                    <a:pt x="97" y="59"/>
                    <a:pt x="92" y="58"/>
                    <a:pt x="86" y="58"/>
                  </a:cubicBezTo>
                  <a:cubicBezTo>
                    <a:pt x="58" y="58"/>
                    <a:pt x="35" y="81"/>
                    <a:pt x="35" y="109"/>
                  </a:cubicBezTo>
                  <a:cubicBezTo>
                    <a:pt x="35" y="115"/>
                    <a:pt x="36" y="120"/>
                    <a:pt x="37" y="126"/>
                  </a:cubicBezTo>
                  <a:cubicBezTo>
                    <a:pt x="15" y="139"/>
                    <a:pt x="0" y="162"/>
                    <a:pt x="0" y="190"/>
                  </a:cubicBezTo>
                  <a:cubicBezTo>
                    <a:pt x="0" y="231"/>
                    <a:pt x="34" y="265"/>
                    <a:pt x="75" y="265"/>
                  </a:cubicBezTo>
                  <a:cubicBezTo>
                    <a:pt x="75" y="265"/>
                    <a:pt x="75" y="265"/>
                    <a:pt x="75" y="265"/>
                  </a:cubicBezTo>
                  <a:cubicBezTo>
                    <a:pt x="282" y="265"/>
                    <a:pt x="282" y="265"/>
                    <a:pt x="282" y="265"/>
                  </a:cubicBezTo>
                  <a:cubicBezTo>
                    <a:pt x="282" y="265"/>
                    <a:pt x="282" y="265"/>
                    <a:pt x="282" y="265"/>
                  </a:cubicBezTo>
                  <a:cubicBezTo>
                    <a:pt x="330" y="265"/>
                    <a:pt x="368" y="226"/>
                    <a:pt x="368" y="178"/>
                  </a:cubicBezTo>
                  <a:cubicBezTo>
                    <a:pt x="368" y="136"/>
                    <a:pt x="338" y="101"/>
                    <a:pt x="298" y="94"/>
                  </a:cubicBezTo>
                  <a:close/>
                  <a:moveTo>
                    <a:pt x="282" y="242"/>
                  </a:moveTo>
                  <a:cubicBezTo>
                    <a:pt x="282" y="242"/>
                    <a:pt x="282" y="242"/>
                    <a:pt x="282" y="242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46" y="242"/>
                    <a:pt x="23" y="219"/>
                    <a:pt x="23" y="190"/>
                  </a:cubicBezTo>
                  <a:cubicBezTo>
                    <a:pt x="23" y="172"/>
                    <a:pt x="33" y="155"/>
                    <a:pt x="49" y="145"/>
                  </a:cubicBezTo>
                  <a:cubicBezTo>
                    <a:pt x="65" y="136"/>
                    <a:pt x="66" y="135"/>
                    <a:pt x="59" y="118"/>
                  </a:cubicBezTo>
                  <a:cubicBezTo>
                    <a:pt x="58" y="115"/>
                    <a:pt x="58" y="112"/>
                    <a:pt x="58" y="109"/>
                  </a:cubicBezTo>
                  <a:cubicBezTo>
                    <a:pt x="58" y="94"/>
                    <a:pt x="70" y="81"/>
                    <a:pt x="86" y="81"/>
                  </a:cubicBezTo>
                  <a:cubicBezTo>
                    <a:pt x="86" y="81"/>
                    <a:pt x="94" y="80"/>
                    <a:pt x="102" y="83"/>
                  </a:cubicBezTo>
                  <a:cubicBezTo>
                    <a:pt x="115" y="89"/>
                    <a:pt x="117" y="83"/>
                    <a:pt x="123" y="70"/>
                  </a:cubicBezTo>
                  <a:cubicBezTo>
                    <a:pt x="136" y="41"/>
                    <a:pt x="165" y="23"/>
                    <a:pt x="196" y="23"/>
                  </a:cubicBezTo>
                  <a:cubicBezTo>
                    <a:pt x="237" y="23"/>
                    <a:pt x="271" y="54"/>
                    <a:pt x="275" y="96"/>
                  </a:cubicBezTo>
                  <a:cubicBezTo>
                    <a:pt x="277" y="112"/>
                    <a:pt x="277" y="112"/>
                    <a:pt x="294" y="116"/>
                  </a:cubicBezTo>
                  <a:cubicBezTo>
                    <a:pt x="324" y="122"/>
                    <a:pt x="345" y="148"/>
                    <a:pt x="345" y="178"/>
                  </a:cubicBezTo>
                  <a:cubicBezTo>
                    <a:pt x="345" y="213"/>
                    <a:pt x="317" y="242"/>
                    <a:pt x="282" y="2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6"/>
          <p:cNvGrpSpPr/>
          <p:nvPr/>
        </p:nvGrpSpPr>
        <p:grpSpPr>
          <a:xfrm>
            <a:off x="1060731" y="3914822"/>
            <a:ext cx="2297043" cy="2277546"/>
            <a:chOff x="3797139" y="2412339"/>
            <a:chExt cx="2427441" cy="2277546"/>
          </a:xfrm>
        </p:grpSpPr>
        <p:sp>
          <p:nvSpPr>
            <p:cNvPr id="53" name="文本框 52"/>
            <p:cNvSpPr txBox="1"/>
            <p:nvPr/>
          </p:nvSpPr>
          <p:spPr>
            <a:xfrm>
              <a:off x="394397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3797139" y="2750893"/>
              <a:ext cx="242744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请您单击此处添加合适文字加以解释说明，可根据自己的需要适当地调整文字的大小或者颜色等属性。</a:t>
              </a:r>
            </a:p>
          </p:txBody>
        </p:sp>
      </p:grpSp>
      <p:grpSp>
        <p:nvGrpSpPr>
          <p:cNvPr id="55" name="组合 56"/>
          <p:cNvGrpSpPr/>
          <p:nvPr/>
        </p:nvGrpSpPr>
        <p:grpSpPr>
          <a:xfrm>
            <a:off x="3694322" y="3914822"/>
            <a:ext cx="2297043" cy="2277546"/>
            <a:chOff x="3797139" y="2412339"/>
            <a:chExt cx="2427441" cy="2277546"/>
          </a:xfrm>
        </p:grpSpPr>
        <p:sp>
          <p:nvSpPr>
            <p:cNvPr id="56" name="文本框 55"/>
            <p:cNvSpPr txBox="1"/>
            <p:nvPr/>
          </p:nvSpPr>
          <p:spPr>
            <a:xfrm>
              <a:off x="394397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3797139" y="2750893"/>
              <a:ext cx="242744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请您单击此处添加合适文字加以解释说明，可根据自己的需要适当地调整文字的大小或者颜色等属性。</a:t>
              </a:r>
            </a:p>
          </p:txBody>
        </p:sp>
      </p:grpSp>
      <p:grpSp>
        <p:nvGrpSpPr>
          <p:cNvPr id="58" name="组合 56"/>
          <p:cNvGrpSpPr/>
          <p:nvPr/>
        </p:nvGrpSpPr>
        <p:grpSpPr>
          <a:xfrm>
            <a:off x="6327913" y="3914822"/>
            <a:ext cx="2297043" cy="2277546"/>
            <a:chOff x="3797139" y="2412339"/>
            <a:chExt cx="2427441" cy="2277546"/>
          </a:xfrm>
        </p:grpSpPr>
        <p:sp>
          <p:nvSpPr>
            <p:cNvPr id="59" name="文本框 58"/>
            <p:cNvSpPr txBox="1"/>
            <p:nvPr/>
          </p:nvSpPr>
          <p:spPr>
            <a:xfrm>
              <a:off x="394397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797139" y="2750893"/>
              <a:ext cx="242744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请您单击此处添加合适文字加以解释说明，可根据自己的需要适当地调整文字的大小或者颜色等属性。</a:t>
              </a:r>
            </a:p>
          </p:txBody>
        </p:sp>
      </p:grpSp>
      <p:grpSp>
        <p:nvGrpSpPr>
          <p:cNvPr id="61" name="组合 56"/>
          <p:cNvGrpSpPr/>
          <p:nvPr/>
        </p:nvGrpSpPr>
        <p:grpSpPr>
          <a:xfrm>
            <a:off x="8961505" y="3914822"/>
            <a:ext cx="2297043" cy="2277546"/>
            <a:chOff x="3797139" y="2412339"/>
            <a:chExt cx="2427441" cy="2277546"/>
          </a:xfrm>
        </p:grpSpPr>
        <p:sp>
          <p:nvSpPr>
            <p:cNvPr id="62" name="文本框 61"/>
            <p:cNvSpPr txBox="1"/>
            <p:nvPr/>
          </p:nvSpPr>
          <p:spPr>
            <a:xfrm>
              <a:off x="394397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797139" y="2750893"/>
              <a:ext cx="242744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请您单击此处添加合适文字加以解释说明，可根据自己的需要适当地调整文字的大小或者颜色等属性。</a:t>
              </a:r>
            </a:p>
          </p:txBody>
        </p:sp>
      </p:grpSp>
    </p:spTree>
  </p:cSld>
  <p:clrMapOvr>
    <a:masterClrMapping/>
  </p:clrMapOvr>
  <p:transition spd="slow"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/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/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/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企业项目概况</a:t>
              </a:r>
              <a:endParaRPr kumimoji="0" lang="en-US" altLang="zh-CN" sz="2800" b="1" i="0" u="none" strike="noStrike" kern="1200" cap="none" spc="0" normalizeH="0" baseline="0" noProof="0" dirty="0">
                <a:ln w="0"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50940" y="1746957"/>
            <a:ext cx="2925081" cy="39001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1092200" dir="8100000" sx="90000" sy="90000" algn="tr" rotWithShape="0">
              <a:prstClr val="black">
                <a:alpha val="15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3526971" y="1783626"/>
            <a:ext cx="5471885" cy="3794687"/>
            <a:chOff x="468654" y="1901372"/>
            <a:chExt cx="6398492" cy="3794687"/>
          </a:xfrm>
        </p:grpSpPr>
        <p:sp>
          <p:nvSpPr>
            <p:cNvPr id="10" name="Rectangle: Rounded Corners 15"/>
            <p:cNvSpPr/>
            <p:nvPr/>
          </p:nvSpPr>
          <p:spPr>
            <a:xfrm flipH="1">
              <a:off x="468654" y="1901372"/>
              <a:ext cx="6398492" cy="3794687"/>
            </a:xfrm>
            <a:prstGeom prst="roundRect">
              <a:avLst>
                <a:gd name="adj" fmla="val 727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1092200" dir="8100000" sx="90000" sy="9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85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12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TextBox 34"/>
            <p:cNvSpPr txBox="1"/>
            <p:nvPr/>
          </p:nvSpPr>
          <p:spPr>
            <a:xfrm>
              <a:off x="862330" y="3094141"/>
              <a:ext cx="2511455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单击此处添加合适文字加以说明，可适当地调整文字大小或者颜色等属性，可直接复制粘贴文本内容。</a:t>
              </a:r>
            </a:p>
          </p:txBody>
        </p:sp>
        <p:sp>
          <p:nvSpPr>
            <p:cNvPr id="12" name="矩形: 圆角 11"/>
            <p:cNvSpPr/>
            <p:nvPr/>
          </p:nvSpPr>
          <p:spPr>
            <a:xfrm>
              <a:off x="1185031" y="2320228"/>
              <a:ext cx="1872000" cy="432835"/>
            </a:xfrm>
            <a:prstGeom prst="roundRect">
              <a:avLst>
                <a:gd name="adj" fmla="val 50000"/>
              </a:avLst>
            </a:prstGeom>
            <a:solidFill>
              <a:srgbClr val="29DB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 defTabSz="457200">
                <a:buSzPct val="25000"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kern="0" spc="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38033" y="2202482"/>
            <a:ext cx="2147755" cy="2712905"/>
            <a:chOff x="8825072" y="2320228"/>
            <a:chExt cx="2511455" cy="2712905"/>
          </a:xfrm>
        </p:grpSpPr>
        <p:sp>
          <p:nvSpPr>
            <p:cNvPr id="15" name="TextBox 34"/>
            <p:cNvSpPr txBox="1"/>
            <p:nvPr/>
          </p:nvSpPr>
          <p:spPr>
            <a:xfrm>
              <a:off x="8825072" y="3094141"/>
              <a:ext cx="2511455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单击此处添加合适文字加以说明，可适当地调整文字大小或者颜色等属性，可直接复制粘贴文本内容。</a:t>
              </a: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9134967" y="2320228"/>
              <a:ext cx="1872000" cy="432835"/>
            </a:xfrm>
            <a:prstGeom prst="roundRect">
              <a:avLst>
                <a:gd name="adj" fmla="val 50000"/>
              </a:avLst>
            </a:prstGeom>
            <a:solidFill>
              <a:srgbClr val="29DB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 defTabSz="457200">
                <a:buSzPct val="25000"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967540" y="0"/>
            <a:ext cx="3224460" cy="6858000"/>
            <a:chOff x="8551514" y="117746"/>
            <a:chExt cx="3770488" cy="6858000"/>
          </a:xfrm>
        </p:grpSpPr>
        <p:sp>
          <p:nvSpPr>
            <p:cNvPr id="18" name="Rectangle: Rounded Corners 15"/>
            <p:cNvSpPr/>
            <p:nvPr/>
          </p:nvSpPr>
          <p:spPr>
            <a:xfrm flipH="1">
              <a:off x="8551514" y="117746"/>
              <a:ext cx="3770488" cy="6858000"/>
            </a:xfrm>
            <a:prstGeom prst="roundRect">
              <a:avLst>
                <a:gd name="adj" fmla="val 727"/>
              </a:avLst>
            </a:prstGeom>
            <a:solidFill>
              <a:srgbClr val="4277CE"/>
            </a:solidFill>
            <a:ln>
              <a:noFill/>
            </a:ln>
            <a:effectLst>
              <a:outerShdw blurRad="1270000" dist="1092200" dir="8100000" sx="90000" sy="9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85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12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Box 34"/>
            <p:cNvSpPr txBox="1"/>
            <p:nvPr/>
          </p:nvSpPr>
          <p:spPr>
            <a:xfrm>
              <a:off x="9106450" y="3094141"/>
              <a:ext cx="2511454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单击此处添加合适文字加以说明，可适当地调整文字大小或者颜色等属性，可直接复制粘贴文本内容。</a:t>
              </a:r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9416346" y="2320228"/>
              <a:ext cx="1872000" cy="432835"/>
            </a:xfrm>
            <a:prstGeom prst="roundRect">
              <a:avLst>
                <a:gd name="adj" fmla="val 50000"/>
              </a:avLst>
            </a:prstGeom>
            <a:solidFill>
              <a:srgbClr val="29DB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 defTabSz="457200">
                <a:buSzPct val="25000"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833809" y="4740958"/>
            <a:ext cx="1864249" cy="1603698"/>
            <a:chOff x="9625262" y="3826557"/>
            <a:chExt cx="1864249" cy="1603698"/>
          </a:xfrm>
        </p:grpSpPr>
        <p:sp>
          <p:nvSpPr>
            <p:cNvPr id="12" name="任意多边形 42"/>
            <p:cNvSpPr/>
            <p:nvPr/>
          </p:nvSpPr>
          <p:spPr>
            <a:xfrm rot="5400000">
              <a:off x="9988148" y="3928892"/>
              <a:ext cx="1603698" cy="1399028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63500" cap="flat" cmpd="sng" algn="ctr">
              <a:solidFill>
                <a:srgbClr val="FF006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任意多边形 42"/>
            <p:cNvSpPr/>
            <p:nvPr/>
          </p:nvSpPr>
          <p:spPr>
            <a:xfrm rot="5400000">
              <a:off x="9576906" y="4696747"/>
              <a:ext cx="757802" cy="66108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solidFill>
              <a:srgbClr val="FFC000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2658" y="1445794"/>
            <a:ext cx="4332171" cy="3966411"/>
            <a:chOff x="852658" y="1445794"/>
            <a:chExt cx="4332171" cy="3966411"/>
          </a:xfrm>
        </p:grpSpPr>
        <p:grpSp>
          <p:nvGrpSpPr>
            <p:cNvPr id="8" name="组合 7"/>
            <p:cNvGrpSpPr/>
            <p:nvPr/>
          </p:nvGrpSpPr>
          <p:grpSpPr>
            <a:xfrm>
              <a:off x="852658" y="1445794"/>
              <a:ext cx="4332171" cy="3966411"/>
              <a:chOff x="852658" y="1445794"/>
              <a:chExt cx="4332171" cy="3966411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852658" y="1445794"/>
                <a:ext cx="4332171" cy="3966411"/>
                <a:chOff x="681790" y="556202"/>
                <a:chExt cx="6240379" cy="5713511"/>
              </a:xfrm>
            </p:grpSpPr>
            <p:sp>
              <p:nvSpPr>
                <p:cNvPr id="2" name="任意多边形 42"/>
                <p:cNvSpPr/>
                <p:nvPr/>
              </p:nvSpPr>
              <p:spPr>
                <a:xfrm rot="5400000">
                  <a:off x="1573248" y="920793"/>
                  <a:ext cx="5713511" cy="4984330"/>
                </a:xfrm>
                <a:custGeom>
                  <a:avLst/>
                  <a:gdLst>
                    <a:gd name="connsiteX0" fmla="*/ 1124413 w 2264769"/>
                    <a:gd name="connsiteY0" fmla="*/ 0 h 2064064"/>
                    <a:gd name="connsiteX1" fmla="*/ 1407292 w 2264769"/>
                    <a:gd name="connsiteY1" fmla="*/ 177153 h 2064064"/>
                    <a:gd name="connsiteX2" fmla="*/ 1414406 w 2264769"/>
                    <a:gd name="connsiteY2" fmla="*/ 190190 h 2064064"/>
                    <a:gd name="connsiteX3" fmla="*/ 1419467 w 2264769"/>
                    <a:gd name="connsiteY3" fmla="*/ 191527 h 2064064"/>
                    <a:gd name="connsiteX4" fmla="*/ 2197219 w 2264769"/>
                    <a:gd name="connsiteY4" fmla="*/ 1532479 h 2064064"/>
                    <a:gd name="connsiteX5" fmla="*/ 2196011 w 2264769"/>
                    <a:gd name="connsiteY5" fmla="*/ 1537307 h 2064064"/>
                    <a:gd name="connsiteX6" fmla="*/ 2220090 w 2264769"/>
                    <a:gd name="connsiteY6" fmla="*/ 1578935 h 2064064"/>
                    <a:gd name="connsiteX7" fmla="*/ 2224313 w 2264769"/>
                    <a:gd name="connsiteY7" fmla="*/ 1912679 h 2064064"/>
                    <a:gd name="connsiteX8" fmla="*/ 1925900 w 2264769"/>
                    <a:gd name="connsiteY8" fmla="*/ 2062187 h 2064064"/>
                    <a:gd name="connsiteX9" fmla="*/ 1905445 w 2264769"/>
                    <a:gd name="connsiteY9" fmla="*/ 2061219 h 2064064"/>
                    <a:gd name="connsiteX10" fmla="*/ 1902399 w 2264769"/>
                    <a:gd name="connsiteY10" fmla="*/ 2064064 h 2064064"/>
                    <a:gd name="connsiteX11" fmla="*/ 389291 w 2264769"/>
                    <a:gd name="connsiteY11" fmla="*/ 2064064 h 2064064"/>
                    <a:gd name="connsiteX12" fmla="*/ 385062 w 2264769"/>
                    <a:gd name="connsiteY12" fmla="*/ 2060114 h 2064064"/>
                    <a:gd name="connsiteX13" fmla="*/ 384209 w 2264769"/>
                    <a:gd name="connsiteY13" fmla="*/ 2060285 h 2064064"/>
                    <a:gd name="connsiteX14" fmla="*/ 66671 w 2264769"/>
                    <a:gd name="connsiteY14" fmla="*/ 1957460 h 2064064"/>
                    <a:gd name="connsiteX15" fmla="*/ 57719 w 2264769"/>
                    <a:gd name="connsiteY15" fmla="*/ 1531931 h 2064064"/>
                    <a:gd name="connsiteX16" fmla="*/ 83681 w 2264769"/>
                    <a:gd name="connsiteY16" fmla="*/ 1487416 h 2064064"/>
                    <a:gd name="connsiteX17" fmla="*/ 82471 w 2264769"/>
                    <a:gd name="connsiteY17" fmla="*/ 1479266 h 2064064"/>
                    <a:gd name="connsiteX18" fmla="*/ 821369 w 2264769"/>
                    <a:gd name="connsiteY18" fmla="*/ 205305 h 2064064"/>
                    <a:gd name="connsiteX19" fmla="*/ 823655 w 2264769"/>
                    <a:gd name="connsiteY19" fmla="*/ 204362 h 2064064"/>
                    <a:gd name="connsiteX20" fmla="*/ 827198 w 2264769"/>
                    <a:gd name="connsiteY20" fmla="*/ 203426 h 2064064"/>
                    <a:gd name="connsiteX21" fmla="*/ 841535 w 2264769"/>
                    <a:gd name="connsiteY21" fmla="*/ 177153 h 2064064"/>
                    <a:gd name="connsiteX22" fmla="*/ 1124413 w 2264769"/>
                    <a:gd name="connsiteY22" fmla="*/ 0 h 206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64769" h="2064064">
                      <a:moveTo>
                        <a:pt x="1124413" y="0"/>
                      </a:moveTo>
                      <a:cubicBezTo>
                        <a:pt x="1234884" y="0"/>
                        <a:pt x="1334897" y="67699"/>
                        <a:pt x="1407292" y="177153"/>
                      </a:cubicBezTo>
                      <a:lnTo>
                        <a:pt x="1414406" y="190190"/>
                      </a:lnTo>
                      <a:lnTo>
                        <a:pt x="1419467" y="191527"/>
                      </a:lnTo>
                      <a:lnTo>
                        <a:pt x="2197219" y="1532479"/>
                      </a:lnTo>
                      <a:lnTo>
                        <a:pt x="2196011" y="1537307"/>
                      </a:lnTo>
                      <a:lnTo>
                        <a:pt x="2220090" y="1578935"/>
                      </a:lnTo>
                      <a:cubicBezTo>
                        <a:pt x="2275937" y="1697688"/>
                        <a:pt x="2281758" y="1818318"/>
                        <a:pt x="2224313" y="1912679"/>
                      </a:cubicBezTo>
                      <a:cubicBezTo>
                        <a:pt x="2166869" y="2007040"/>
                        <a:pt x="2057037" y="2057265"/>
                        <a:pt x="1925900" y="2062187"/>
                      </a:cubicBezTo>
                      <a:lnTo>
                        <a:pt x="1905445" y="2061219"/>
                      </a:lnTo>
                      <a:lnTo>
                        <a:pt x="1902399" y="2064064"/>
                      </a:lnTo>
                      <a:lnTo>
                        <a:pt x="389291" y="2064064"/>
                      </a:lnTo>
                      <a:lnTo>
                        <a:pt x="385062" y="2060114"/>
                      </a:lnTo>
                      <a:lnTo>
                        <a:pt x="384209" y="2060285"/>
                      </a:lnTo>
                      <a:cubicBezTo>
                        <a:pt x="253827" y="2075184"/>
                        <a:pt x="137680" y="2042086"/>
                        <a:pt x="66671" y="1957460"/>
                      </a:cubicBezTo>
                      <a:cubicBezTo>
                        <a:pt x="-22091" y="1851678"/>
                        <a:pt x="-19317" y="1690420"/>
                        <a:pt x="57719" y="1531931"/>
                      </a:cubicBezTo>
                      <a:lnTo>
                        <a:pt x="83681" y="1487416"/>
                      </a:lnTo>
                      <a:lnTo>
                        <a:pt x="82471" y="1479266"/>
                      </a:lnTo>
                      <a:lnTo>
                        <a:pt x="821369" y="205305"/>
                      </a:lnTo>
                      <a:lnTo>
                        <a:pt x="823655" y="204362"/>
                      </a:lnTo>
                      <a:lnTo>
                        <a:pt x="827198" y="203426"/>
                      </a:lnTo>
                      <a:lnTo>
                        <a:pt x="841535" y="177153"/>
                      </a:lnTo>
                      <a:cubicBezTo>
                        <a:pt x="913930" y="67699"/>
                        <a:pt x="1013942" y="0"/>
                        <a:pt x="112441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7F757">
                        <a:alpha val="93725"/>
                      </a:srgbClr>
                    </a:gs>
                    <a:gs pos="100000">
                      <a:srgbClr val="36DEA6">
                        <a:alpha val="51000"/>
                      </a:srgbClr>
                    </a:gs>
                  </a:gsLst>
                  <a:lin ang="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任意多边形 42"/>
                <p:cNvSpPr/>
                <p:nvPr/>
              </p:nvSpPr>
              <p:spPr>
                <a:xfrm rot="5400000">
                  <a:off x="355104" y="1360962"/>
                  <a:ext cx="5119518" cy="4466146"/>
                </a:xfrm>
                <a:custGeom>
                  <a:avLst/>
                  <a:gdLst>
                    <a:gd name="connsiteX0" fmla="*/ 1124413 w 2264769"/>
                    <a:gd name="connsiteY0" fmla="*/ 0 h 2064064"/>
                    <a:gd name="connsiteX1" fmla="*/ 1407292 w 2264769"/>
                    <a:gd name="connsiteY1" fmla="*/ 177153 h 2064064"/>
                    <a:gd name="connsiteX2" fmla="*/ 1414406 w 2264769"/>
                    <a:gd name="connsiteY2" fmla="*/ 190190 h 2064064"/>
                    <a:gd name="connsiteX3" fmla="*/ 1419467 w 2264769"/>
                    <a:gd name="connsiteY3" fmla="*/ 191527 h 2064064"/>
                    <a:gd name="connsiteX4" fmla="*/ 2197219 w 2264769"/>
                    <a:gd name="connsiteY4" fmla="*/ 1532479 h 2064064"/>
                    <a:gd name="connsiteX5" fmla="*/ 2196011 w 2264769"/>
                    <a:gd name="connsiteY5" fmla="*/ 1537307 h 2064064"/>
                    <a:gd name="connsiteX6" fmla="*/ 2220090 w 2264769"/>
                    <a:gd name="connsiteY6" fmla="*/ 1578935 h 2064064"/>
                    <a:gd name="connsiteX7" fmla="*/ 2224313 w 2264769"/>
                    <a:gd name="connsiteY7" fmla="*/ 1912679 h 2064064"/>
                    <a:gd name="connsiteX8" fmla="*/ 1925900 w 2264769"/>
                    <a:gd name="connsiteY8" fmla="*/ 2062187 h 2064064"/>
                    <a:gd name="connsiteX9" fmla="*/ 1905445 w 2264769"/>
                    <a:gd name="connsiteY9" fmla="*/ 2061219 h 2064064"/>
                    <a:gd name="connsiteX10" fmla="*/ 1902399 w 2264769"/>
                    <a:gd name="connsiteY10" fmla="*/ 2064064 h 2064064"/>
                    <a:gd name="connsiteX11" fmla="*/ 389291 w 2264769"/>
                    <a:gd name="connsiteY11" fmla="*/ 2064064 h 2064064"/>
                    <a:gd name="connsiteX12" fmla="*/ 385062 w 2264769"/>
                    <a:gd name="connsiteY12" fmla="*/ 2060114 h 2064064"/>
                    <a:gd name="connsiteX13" fmla="*/ 384209 w 2264769"/>
                    <a:gd name="connsiteY13" fmla="*/ 2060285 h 2064064"/>
                    <a:gd name="connsiteX14" fmla="*/ 66671 w 2264769"/>
                    <a:gd name="connsiteY14" fmla="*/ 1957460 h 2064064"/>
                    <a:gd name="connsiteX15" fmla="*/ 57719 w 2264769"/>
                    <a:gd name="connsiteY15" fmla="*/ 1531931 h 2064064"/>
                    <a:gd name="connsiteX16" fmla="*/ 83681 w 2264769"/>
                    <a:gd name="connsiteY16" fmla="*/ 1487416 h 2064064"/>
                    <a:gd name="connsiteX17" fmla="*/ 82471 w 2264769"/>
                    <a:gd name="connsiteY17" fmla="*/ 1479266 h 2064064"/>
                    <a:gd name="connsiteX18" fmla="*/ 821369 w 2264769"/>
                    <a:gd name="connsiteY18" fmla="*/ 205305 h 2064064"/>
                    <a:gd name="connsiteX19" fmla="*/ 823655 w 2264769"/>
                    <a:gd name="connsiteY19" fmla="*/ 204362 h 2064064"/>
                    <a:gd name="connsiteX20" fmla="*/ 827198 w 2264769"/>
                    <a:gd name="connsiteY20" fmla="*/ 203426 h 2064064"/>
                    <a:gd name="connsiteX21" fmla="*/ 841535 w 2264769"/>
                    <a:gd name="connsiteY21" fmla="*/ 177153 h 2064064"/>
                    <a:gd name="connsiteX22" fmla="*/ 1124413 w 2264769"/>
                    <a:gd name="connsiteY22" fmla="*/ 0 h 206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64769" h="2064064">
                      <a:moveTo>
                        <a:pt x="1124413" y="0"/>
                      </a:moveTo>
                      <a:cubicBezTo>
                        <a:pt x="1234884" y="0"/>
                        <a:pt x="1334897" y="67699"/>
                        <a:pt x="1407292" y="177153"/>
                      </a:cubicBezTo>
                      <a:lnTo>
                        <a:pt x="1414406" y="190190"/>
                      </a:lnTo>
                      <a:lnTo>
                        <a:pt x="1419467" y="191527"/>
                      </a:lnTo>
                      <a:lnTo>
                        <a:pt x="2197219" y="1532479"/>
                      </a:lnTo>
                      <a:lnTo>
                        <a:pt x="2196011" y="1537307"/>
                      </a:lnTo>
                      <a:lnTo>
                        <a:pt x="2220090" y="1578935"/>
                      </a:lnTo>
                      <a:cubicBezTo>
                        <a:pt x="2275937" y="1697688"/>
                        <a:pt x="2281758" y="1818318"/>
                        <a:pt x="2224313" y="1912679"/>
                      </a:cubicBezTo>
                      <a:cubicBezTo>
                        <a:pt x="2166869" y="2007040"/>
                        <a:pt x="2057037" y="2057265"/>
                        <a:pt x="1925900" y="2062187"/>
                      </a:cubicBezTo>
                      <a:lnTo>
                        <a:pt x="1905445" y="2061219"/>
                      </a:lnTo>
                      <a:lnTo>
                        <a:pt x="1902399" y="2064064"/>
                      </a:lnTo>
                      <a:lnTo>
                        <a:pt x="389291" y="2064064"/>
                      </a:lnTo>
                      <a:lnTo>
                        <a:pt x="385062" y="2060114"/>
                      </a:lnTo>
                      <a:lnTo>
                        <a:pt x="384209" y="2060285"/>
                      </a:lnTo>
                      <a:cubicBezTo>
                        <a:pt x="253827" y="2075184"/>
                        <a:pt x="137680" y="2042086"/>
                        <a:pt x="66671" y="1957460"/>
                      </a:cubicBezTo>
                      <a:cubicBezTo>
                        <a:pt x="-22091" y="1851678"/>
                        <a:pt x="-19317" y="1690420"/>
                        <a:pt x="57719" y="1531931"/>
                      </a:cubicBezTo>
                      <a:lnTo>
                        <a:pt x="83681" y="1487416"/>
                      </a:lnTo>
                      <a:lnTo>
                        <a:pt x="82471" y="1479266"/>
                      </a:lnTo>
                      <a:lnTo>
                        <a:pt x="821369" y="205305"/>
                      </a:lnTo>
                      <a:lnTo>
                        <a:pt x="823655" y="204362"/>
                      </a:lnTo>
                      <a:lnTo>
                        <a:pt x="827198" y="203426"/>
                      </a:lnTo>
                      <a:lnTo>
                        <a:pt x="841535" y="177153"/>
                      </a:lnTo>
                      <a:cubicBezTo>
                        <a:pt x="913930" y="67699"/>
                        <a:pt x="1013942" y="0"/>
                        <a:pt x="112441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1000">
                      <a:srgbClr val="27408F"/>
                    </a:gs>
                    <a:gs pos="100000">
                      <a:srgbClr val="7030A0">
                        <a:alpha val="58000"/>
                      </a:srgbClr>
                    </a:gs>
                  </a:gsLst>
                  <a:lin ang="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" name="文本框 4"/>
              <p:cNvSpPr txBox="1"/>
              <p:nvPr/>
            </p:nvSpPr>
            <p:spPr>
              <a:xfrm>
                <a:off x="1739942" y="2828835"/>
                <a:ext cx="30072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PART/</a:t>
                </a: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4" name="任意多边形 42"/>
            <p:cNvSpPr/>
            <p:nvPr/>
          </p:nvSpPr>
          <p:spPr>
            <a:xfrm rot="5400000">
              <a:off x="1246358" y="3769633"/>
              <a:ext cx="831359" cy="725258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63500" cap="flat" cmpd="sng" algn="ctr">
              <a:solidFill>
                <a:srgbClr val="07F35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任意多边形 42"/>
          <p:cNvSpPr/>
          <p:nvPr/>
        </p:nvSpPr>
        <p:spPr>
          <a:xfrm rot="10219290">
            <a:off x="11063952" y="1357712"/>
            <a:ext cx="913632" cy="797031"/>
          </a:xfrm>
          <a:custGeom>
            <a:avLst/>
            <a:gdLst>
              <a:gd name="connsiteX0" fmla="*/ 1124413 w 2264769"/>
              <a:gd name="connsiteY0" fmla="*/ 0 h 2064064"/>
              <a:gd name="connsiteX1" fmla="*/ 1407292 w 2264769"/>
              <a:gd name="connsiteY1" fmla="*/ 177153 h 2064064"/>
              <a:gd name="connsiteX2" fmla="*/ 1414406 w 2264769"/>
              <a:gd name="connsiteY2" fmla="*/ 190190 h 2064064"/>
              <a:gd name="connsiteX3" fmla="*/ 1419467 w 2264769"/>
              <a:gd name="connsiteY3" fmla="*/ 191527 h 2064064"/>
              <a:gd name="connsiteX4" fmla="*/ 2197219 w 2264769"/>
              <a:gd name="connsiteY4" fmla="*/ 1532479 h 2064064"/>
              <a:gd name="connsiteX5" fmla="*/ 2196011 w 2264769"/>
              <a:gd name="connsiteY5" fmla="*/ 1537307 h 2064064"/>
              <a:gd name="connsiteX6" fmla="*/ 2220090 w 2264769"/>
              <a:gd name="connsiteY6" fmla="*/ 1578935 h 2064064"/>
              <a:gd name="connsiteX7" fmla="*/ 2224313 w 2264769"/>
              <a:gd name="connsiteY7" fmla="*/ 1912679 h 2064064"/>
              <a:gd name="connsiteX8" fmla="*/ 1925900 w 2264769"/>
              <a:gd name="connsiteY8" fmla="*/ 2062187 h 2064064"/>
              <a:gd name="connsiteX9" fmla="*/ 1905445 w 2264769"/>
              <a:gd name="connsiteY9" fmla="*/ 2061219 h 2064064"/>
              <a:gd name="connsiteX10" fmla="*/ 1902399 w 2264769"/>
              <a:gd name="connsiteY10" fmla="*/ 2064064 h 2064064"/>
              <a:gd name="connsiteX11" fmla="*/ 389291 w 2264769"/>
              <a:gd name="connsiteY11" fmla="*/ 2064064 h 2064064"/>
              <a:gd name="connsiteX12" fmla="*/ 385062 w 2264769"/>
              <a:gd name="connsiteY12" fmla="*/ 2060114 h 2064064"/>
              <a:gd name="connsiteX13" fmla="*/ 384209 w 2264769"/>
              <a:gd name="connsiteY13" fmla="*/ 2060285 h 2064064"/>
              <a:gd name="connsiteX14" fmla="*/ 66671 w 2264769"/>
              <a:gd name="connsiteY14" fmla="*/ 1957460 h 2064064"/>
              <a:gd name="connsiteX15" fmla="*/ 57719 w 2264769"/>
              <a:gd name="connsiteY15" fmla="*/ 1531931 h 2064064"/>
              <a:gd name="connsiteX16" fmla="*/ 83681 w 2264769"/>
              <a:gd name="connsiteY16" fmla="*/ 1487416 h 2064064"/>
              <a:gd name="connsiteX17" fmla="*/ 82471 w 2264769"/>
              <a:gd name="connsiteY17" fmla="*/ 1479266 h 2064064"/>
              <a:gd name="connsiteX18" fmla="*/ 821369 w 2264769"/>
              <a:gd name="connsiteY18" fmla="*/ 205305 h 2064064"/>
              <a:gd name="connsiteX19" fmla="*/ 823655 w 2264769"/>
              <a:gd name="connsiteY19" fmla="*/ 204362 h 2064064"/>
              <a:gd name="connsiteX20" fmla="*/ 827198 w 2264769"/>
              <a:gd name="connsiteY20" fmla="*/ 203426 h 2064064"/>
              <a:gd name="connsiteX21" fmla="*/ 841535 w 2264769"/>
              <a:gd name="connsiteY21" fmla="*/ 177153 h 2064064"/>
              <a:gd name="connsiteX22" fmla="*/ 1124413 w 2264769"/>
              <a:gd name="connsiteY22" fmla="*/ 0 h 206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64769" h="2064064">
                <a:moveTo>
                  <a:pt x="1124413" y="0"/>
                </a:moveTo>
                <a:cubicBezTo>
                  <a:pt x="1234884" y="0"/>
                  <a:pt x="1334897" y="67699"/>
                  <a:pt x="1407292" y="177153"/>
                </a:cubicBezTo>
                <a:lnTo>
                  <a:pt x="1414406" y="190190"/>
                </a:lnTo>
                <a:lnTo>
                  <a:pt x="1419467" y="191527"/>
                </a:lnTo>
                <a:lnTo>
                  <a:pt x="2197219" y="1532479"/>
                </a:lnTo>
                <a:lnTo>
                  <a:pt x="2196011" y="1537307"/>
                </a:lnTo>
                <a:lnTo>
                  <a:pt x="2220090" y="1578935"/>
                </a:lnTo>
                <a:cubicBezTo>
                  <a:pt x="2275937" y="1697688"/>
                  <a:pt x="2281758" y="1818318"/>
                  <a:pt x="2224313" y="1912679"/>
                </a:cubicBezTo>
                <a:cubicBezTo>
                  <a:pt x="2166869" y="2007040"/>
                  <a:pt x="2057037" y="2057265"/>
                  <a:pt x="1925900" y="2062187"/>
                </a:cubicBezTo>
                <a:lnTo>
                  <a:pt x="1905445" y="2061219"/>
                </a:lnTo>
                <a:lnTo>
                  <a:pt x="1902399" y="2064064"/>
                </a:lnTo>
                <a:lnTo>
                  <a:pt x="389291" y="2064064"/>
                </a:lnTo>
                <a:lnTo>
                  <a:pt x="385062" y="2060114"/>
                </a:lnTo>
                <a:lnTo>
                  <a:pt x="384209" y="2060285"/>
                </a:lnTo>
                <a:cubicBezTo>
                  <a:pt x="253827" y="2075184"/>
                  <a:pt x="137680" y="2042086"/>
                  <a:pt x="66671" y="1957460"/>
                </a:cubicBezTo>
                <a:cubicBezTo>
                  <a:pt x="-22091" y="1851678"/>
                  <a:pt x="-19317" y="1690420"/>
                  <a:pt x="57719" y="1531931"/>
                </a:cubicBezTo>
                <a:lnTo>
                  <a:pt x="83681" y="1487416"/>
                </a:lnTo>
                <a:lnTo>
                  <a:pt x="82471" y="1479266"/>
                </a:lnTo>
                <a:lnTo>
                  <a:pt x="821369" y="205305"/>
                </a:lnTo>
                <a:lnTo>
                  <a:pt x="823655" y="204362"/>
                </a:lnTo>
                <a:lnTo>
                  <a:pt x="827198" y="203426"/>
                </a:lnTo>
                <a:lnTo>
                  <a:pt x="841535" y="177153"/>
                </a:lnTo>
                <a:cubicBezTo>
                  <a:pt x="913930" y="67699"/>
                  <a:pt x="1013942" y="0"/>
                  <a:pt x="1124413" y="0"/>
                </a:cubicBezTo>
                <a:close/>
              </a:path>
            </a:pathLst>
          </a:custGeom>
          <a:gradFill>
            <a:gsLst>
              <a:gs pos="0">
                <a:srgbClr val="07F757">
                  <a:alpha val="93725"/>
                </a:srgbClr>
              </a:gs>
              <a:gs pos="100000">
                <a:srgbClr val="36DEA6">
                  <a:alpha val="51000"/>
                </a:srgbClr>
              </a:gs>
            </a:gsLst>
            <a:lin ang="0" scaled="0"/>
          </a:gra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: 形状 15"/>
          <p:cNvSpPr/>
          <p:nvPr/>
        </p:nvSpPr>
        <p:spPr>
          <a:xfrm flipV="1">
            <a:off x="513349" y="6160036"/>
            <a:ext cx="930442" cy="232791"/>
          </a:xfrm>
          <a:custGeom>
            <a:avLst/>
            <a:gdLst>
              <a:gd name="connsiteX0" fmla="*/ 0 w 2486526"/>
              <a:gd name="connsiteY0" fmla="*/ 401185 h 465581"/>
              <a:gd name="connsiteX1" fmla="*/ 529389 w 2486526"/>
              <a:gd name="connsiteY1" fmla="*/ 132 h 465581"/>
              <a:gd name="connsiteX2" fmla="*/ 1042737 w 2486526"/>
              <a:gd name="connsiteY2" fmla="*/ 353058 h 465581"/>
              <a:gd name="connsiteX3" fmla="*/ 1604210 w 2486526"/>
              <a:gd name="connsiteY3" fmla="*/ 16174 h 465581"/>
              <a:gd name="connsiteX4" fmla="*/ 2101516 w 2486526"/>
              <a:gd name="connsiteY4" fmla="*/ 465353 h 465581"/>
              <a:gd name="connsiteX5" fmla="*/ 2486526 w 2486526"/>
              <a:gd name="connsiteY5" fmla="*/ 64300 h 46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526" h="465581">
                <a:moveTo>
                  <a:pt x="0" y="401185"/>
                </a:moveTo>
                <a:cubicBezTo>
                  <a:pt x="177800" y="204669"/>
                  <a:pt x="355600" y="8153"/>
                  <a:pt x="529389" y="132"/>
                </a:cubicBezTo>
                <a:cubicBezTo>
                  <a:pt x="703178" y="-7889"/>
                  <a:pt x="863600" y="350384"/>
                  <a:pt x="1042737" y="353058"/>
                </a:cubicBezTo>
                <a:cubicBezTo>
                  <a:pt x="1221874" y="355732"/>
                  <a:pt x="1427747" y="-2542"/>
                  <a:pt x="1604210" y="16174"/>
                </a:cubicBezTo>
                <a:cubicBezTo>
                  <a:pt x="1780673" y="34890"/>
                  <a:pt x="1954463" y="457332"/>
                  <a:pt x="2101516" y="465353"/>
                </a:cubicBezTo>
                <a:cubicBezTo>
                  <a:pt x="2248569" y="473374"/>
                  <a:pt x="2367547" y="268837"/>
                  <a:pt x="2486526" y="64300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65369" y="2598003"/>
            <a:ext cx="4034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项目完成进度</a:t>
            </a:r>
          </a:p>
        </p:txBody>
      </p:sp>
      <p:sp>
        <p:nvSpPr>
          <p:cNvPr id="19" name="矩形 18"/>
          <p:cNvSpPr/>
          <p:nvPr/>
        </p:nvSpPr>
        <p:spPr>
          <a:xfrm>
            <a:off x="5293900" y="3392530"/>
            <a:ext cx="537752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 designer can use default text to simulate w. It looks even better with you using this </a:t>
            </a:r>
            <a:r>
              <a:rPr kumimoji="0" lang="en-US" altLang="zh-CN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texthat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text would look like. </a:t>
            </a:r>
          </a:p>
        </p:txBody>
      </p:sp>
    </p:spTree>
  </p:cSld>
  <p:clrMapOvr>
    <a:masterClrMapping/>
  </p:clrMapOvr>
  <p:transition spd="slow"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/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/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/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项目完成进度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459734" y="1608085"/>
            <a:ext cx="2333927" cy="2268343"/>
            <a:chOff x="8122852" y="1720379"/>
            <a:chExt cx="2333927" cy="2268343"/>
          </a:xfrm>
        </p:grpSpPr>
        <p:pic>
          <p:nvPicPr>
            <p:cNvPr id="9" name="图片占位符 4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122852" y="1720379"/>
              <a:ext cx="1955764" cy="2198048"/>
            </a:xfrm>
            <a:custGeom>
              <a:avLst/>
              <a:gdLst>
                <a:gd name="connsiteX0" fmla="*/ 1571643 w 3142852"/>
                <a:gd name="connsiteY0" fmla="*/ 0 h 3532456"/>
                <a:gd name="connsiteX1" fmla="*/ 1601512 w 3142852"/>
                <a:gd name="connsiteY1" fmla="*/ 1541 h 3532456"/>
                <a:gd name="connsiteX2" fmla="*/ 1632249 w 3142852"/>
                <a:gd name="connsiteY2" fmla="*/ 6384 h 3532456"/>
                <a:gd name="connsiteX3" fmla="*/ 1663850 w 3142852"/>
                <a:gd name="connsiteY3" fmla="*/ 14088 h 3532456"/>
                <a:gd name="connsiteX4" fmla="*/ 1696534 w 3142852"/>
                <a:gd name="connsiteY4" fmla="*/ 25093 h 3532456"/>
                <a:gd name="connsiteX5" fmla="*/ 1731167 w 3142852"/>
                <a:gd name="connsiteY5" fmla="*/ 39402 h 3532456"/>
                <a:gd name="connsiteX6" fmla="*/ 1767962 w 3142852"/>
                <a:gd name="connsiteY6" fmla="*/ 56570 h 3532456"/>
                <a:gd name="connsiteX7" fmla="*/ 1807356 w 3142852"/>
                <a:gd name="connsiteY7" fmla="*/ 77042 h 3532456"/>
                <a:gd name="connsiteX8" fmla="*/ 1849781 w 3142852"/>
                <a:gd name="connsiteY8" fmla="*/ 100374 h 3532456"/>
                <a:gd name="connsiteX9" fmla="*/ 1895668 w 3142852"/>
                <a:gd name="connsiteY9" fmla="*/ 127229 h 3532456"/>
                <a:gd name="connsiteX10" fmla="*/ 1945668 w 3142852"/>
                <a:gd name="connsiteY10" fmla="*/ 156945 h 3532456"/>
                <a:gd name="connsiteX11" fmla="*/ 1999997 w 3142852"/>
                <a:gd name="connsiteY11" fmla="*/ 190182 h 3532456"/>
                <a:gd name="connsiteX12" fmla="*/ 2059304 w 3142852"/>
                <a:gd name="connsiteY12" fmla="*/ 226062 h 3532456"/>
                <a:gd name="connsiteX13" fmla="*/ 2123806 w 3142852"/>
                <a:gd name="connsiteY13" fmla="*/ 265462 h 3532456"/>
                <a:gd name="connsiteX14" fmla="*/ 2193936 w 3142852"/>
                <a:gd name="connsiteY14" fmla="*/ 307725 h 3532456"/>
                <a:gd name="connsiteX15" fmla="*/ 2270342 w 3142852"/>
                <a:gd name="connsiteY15" fmla="*/ 353510 h 3532456"/>
                <a:gd name="connsiteX16" fmla="*/ 2353459 w 3142852"/>
                <a:gd name="connsiteY16" fmla="*/ 401935 h 3532456"/>
                <a:gd name="connsiteX17" fmla="*/ 2436576 w 3142852"/>
                <a:gd name="connsiteY17" fmla="*/ 450142 h 3532456"/>
                <a:gd name="connsiteX18" fmla="*/ 2514065 w 3142852"/>
                <a:gd name="connsiteY18" fmla="*/ 493945 h 3532456"/>
                <a:gd name="connsiteX19" fmla="*/ 2585493 w 3142852"/>
                <a:gd name="connsiteY19" fmla="*/ 534007 h 3532456"/>
                <a:gd name="connsiteX20" fmla="*/ 2651727 w 3142852"/>
                <a:gd name="connsiteY20" fmla="*/ 570766 h 3532456"/>
                <a:gd name="connsiteX21" fmla="*/ 2712117 w 3142852"/>
                <a:gd name="connsiteY21" fmla="*/ 604225 h 3532456"/>
                <a:gd name="connsiteX22" fmla="*/ 2767744 w 3142852"/>
                <a:gd name="connsiteY22" fmla="*/ 635262 h 3532456"/>
                <a:gd name="connsiteX23" fmla="*/ 2818394 w 3142852"/>
                <a:gd name="connsiteY23" fmla="*/ 663876 h 3532456"/>
                <a:gd name="connsiteX24" fmla="*/ 2864281 w 3142852"/>
                <a:gd name="connsiteY24" fmla="*/ 690511 h 3532456"/>
                <a:gd name="connsiteX25" fmla="*/ 2905840 w 3142852"/>
                <a:gd name="connsiteY25" fmla="*/ 716044 h 3532456"/>
                <a:gd name="connsiteX26" fmla="*/ 2943286 w 3142852"/>
                <a:gd name="connsiteY26" fmla="*/ 740037 h 3532456"/>
                <a:gd name="connsiteX27" fmla="*/ 2976186 w 3142852"/>
                <a:gd name="connsiteY27" fmla="*/ 763370 h 3532456"/>
                <a:gd name="connsiteX28" fmla="*/ 3005840 w 3142852"/>
                <a:gd name="connsiteY28" fmla="*/ 786702 h 3532456"/>
                <a:gd name="connsiteX29" fmla="*/ 3031813 w 3142852"/>
                <a:gd name="connsiteY29" fmla="*/ 809595 h 3532456"/>
                <a:gd name="connsiteX30" fmla="*/ 3054108 w 3142852"/>
                <a:gd name="connsiteY30" fmla="*/ 833147 h 3532456"/>
                <a:gd name="connsiteX31" fmla="*/ 3073588 w 3142852"/>
                <a:gd name="connsiteY31" fmla="*/ 857580 h 3532456"/>
                <a:gd name="connsiteX32" fmla="*/ 3090038 w 3142852"/>
                <a:gd name="connsiteY32" fmla="*/ 883114 h 3532456"/>
                <a:gd name="connsiteX33" fmla="*/ 3103675 w 3142852"/>
                <a:gd name="connsiteY33" fmla="*/ 910189 h 3532456"/>
                <a:gd name="connsiteX34" fmla="*/ 3114930 w 3142852"/>
                <a:gd name="connsiteY34" fmla="*/ 939245 h 3532456"/>
                <a:gd name="connsiteX35" fmla="*/ 3124021 w 3142852"/>
                <a:gd name="connsiteY35" fmla="*/ 970722 h 3532456"/>
                <a:gd name="connsiteX36" fmla="*/ 3130731 w 3142852"/>
                <a:gd name="connsiteY36" fmla="*/ 1004840 h 3532456"/>
                <a:gd name="connsiteX37" fmla="*/ 3136142 w 3142852"/>
                <a:gd name="connsiteY37" fmla="*/ 1042039 h 3532456"/>
                <a:gd name="connsiteX38" fmla="*/ 3139605 w 3142852"/>
                <a:gd name="connsiteY38" fmla="*/ 1082762 h 3532456"/>
                <a:gd name="connsiteX39" fmla="*/ 3141770 w 3142852"/>
                <a:gd name="connsiteY39" fmla="*/ 1127225 h 3532456"/>
                <a:gd name="connsiteX40" fmla="*/ 3142636 w 3142852"/>
                <a:gd name="connsiteY40" fmla="*/ 1176091 h 3532456"/>
                <a:gd name="connsiteX41" fmla="*/ 3142852 w 3142852"/>
                <a:gd name="connsiteY41" fmla="*/ 1229800 h 3532456"/>
                <a:gd name="connsiteX42" fmla="*/ 3142203 w 3142852"/>
                <a:gd name="connsiteY42" fmla="*/ 1288352 h 3532456"/>
                <a:gd name="connsiteX43" fmla="*/ 3140904 w 3142852"/>
                <a:gd name="connsiteY43" fmla="*/ 1351966 h 3532456"/>
                <a:gd name="connsiteX44" fmla="*/ 3139605 w 3142852"/>
                <a:gd name="connsiteY44" fmla="*/ 1421743 h 3532456"/>
                <a:gd name="connsiteX45" fmla="*/ 3138090 w 3142852"/>
                <a:gd name="connsiteY45" fmla="*/ 1497684 h 3532456"/>
                <a:gd name="connsiteX46" fmla="*/ 3136791 w 3142852"/>
                <a:gd name="connsiteY46" fmla="*/ 1580009 h 3532456"/>
                <a:gd name="connsiteX47" fmla="*/ 3135709 w 3142852"/>
                <a:gd name="connsiteY47" fmla="*/ 1669596 h 3532456"/>
                <a:gd name="connsiteX48" fmla="*/ 3135277 w 3142852"/>
                <a:gd name="connsiteY48" fmla="*/ 1766229 h 3532456"/>
                <a:gd name="connsiteX49" fmla="*/ 3135709 w 3142852"/>
                <a:gd name="connsiteY49" fmla="*/ 1862860 h 3532456"/>
                <a:gd name="connsiteX50" fmla="*/ 3136791 w 3142852"/>
                <a:gd name="connsiteY50" fmla="*/ 1952449 h 3532456"/>
                <a:gd name="connsiteX51" fmla="*/ 3138090 w 3142852"/>
                <a:gd name="connsiteY51" fmla="*/ 2034773 h 3532456"/>
                <a:gd name="connsiteX52" fmla="*/ 3139605 w 3142852"/>
                <a:gd name="connsiteY52" fmla="*/ 2110713 h 3532456"/>
                <a:gd name="connsiteX53" fmla="*/ 3140904 w 3142852"/>
                <a:gd name="connsiteY53" fmla="*/ 2180490 h 3532456"/>
                <a:gd name="connsiteX54" fmla="*/ 3142203 w 3142852"/>
                <a:gd name="connsiteY54" fmla="*/ 2244105 h 3532456"/>
                <a:gd name="connsiteX55" fmla="*/ 3142852 w 3142852"/>
                <a:gd name="connsiteY55" fmla="*/ 2302656 h 3532456"/>
                <a:gd name="connsiteX56" fmla="*/ 3142636 w 3142852"/>
                <a:gd name="connsiteY56" fmla="*/ 2356365 h 3532456"/>
                <a:gd name="connsiteX57" fmla="*/ 3141770 w 3142852"/>
                <a:gd name="connsiteY57" fmla="*/ 2405231 h 3532456"/>
                <a:gd name="connsiteX58" fmla="*/ 3139605 w 3142852"/>
                <a:gd name="connsiteY58" fmla="*/ 2449695 h 3532456"/>
                <a:gd name="connsiteX59" fmla="*/ 3136142 w 3142852"/>
                <a:gd name="connsiteY59" fmla="*/ 2490417 h 3532456"/>
                <a:gd name="connsiteX60" fmla="*/ 3130948 w 3142852"/>
                <a:gd name="connsiteY60" fmla="*/ 2527617 h 3532456"/>
                <a:gd name="connsiteX61" fmla="*/ 3124021 w 3142852"/>
                <a:gd name="connsiteY61" fmla="*/ 2561736 h 3532456"/>
                <a:gd name="connsiteX62" fmla="*/ 3114930 w 3142852"/>
                <a:gd name="connsiteY62" fmla="*/ 2593213 h 3532456"/>
                <a:gd name="connsiteX63" fmla="*/ 3103675 w 3142852"/>
                <a:gd name="connsiteY63" fmla="*/ 2622267 h 3532456"/>
                <a:gd name="connsiteX64" fmla="*/ 3090038 w 3142852"/>
                <a:gd name="connsiteY64" fmla="*/ 2649342 h 3532456"/>
                <a:gd name="connsiteX65" fmla="*/ 3073588 w 3142852"/>
                <a:gd name="connsiteY65" fmla="*/ 2674876 h 3532456"/>
                <a:gd name="connsiteX66" fmla="*/ 3054108 w 3142852"/>
                <a:gd name="connsiteY66" fmla="*/ 2699309 h 3532456"/>
                <a:gd name="connsiteX67" fmla="*/ 3031813 w 3142852"/>
                <a:gd name="connsiteY67" fmla="*/ 2722862 h 3532456"/>
                <a:gd name="connsiteX68" fmla="*/ 3005840 w 3142852"/>
                <a:gd name="connsiteY68" fmla="*/ 2745754 h 3532456"/>
                <a:gd name="connsiteX69" fmla="*/ 2976402 w 3142852"/>
                <a:gd name="connsiteY69" fmla="*/ 2769086 h 3532456"/>
                <a:gd name="connsiteX70" fmla="*/ 2943286 w 3142852"/>
                <a:gd name="connsiteY70" fmla="*/ 2792419 h 3532456"/>
                <a:gd name="connsiteX71" fmla="*/ 2905840 w 3142852"/>
                <a:gd name="connsiteY71" fmla="*/ 2816632 h 3532456"/>
                <a:gd name="connsiteX72" fmla="*/ 2864498 w 3142852"/>
                <a:gd name="connsiteY72" fmla="*/ 2841945 h 3532456"/>
                <a:gd name="connsiteX73" fmla="*/ 2818394 w 3142852"/>
                <a:gd name="connsiteY73" fmla="*/ 2868580 h 3532456"/>
                <a:gd name="connsiteX74" fmla="*/ 2767744 w 3142852"/>
                <a:gd name="connsiteY74" fmla="*/ 2897196 h 3532456"/>
                <a:gd name="connsiteX75" fmla="*/ 2712117 w 3142852"/>
                <a:gd name="connsiteY75" fmla="*/ 2928232 h 3532456"/>
                <a:gd name="connsiteX76" fmla="*/ 2651727 w 3142852"/>
                <a:gd name="connsiteY76" fmla="*/ 2961910 h 3532456"/>
                <a:gd name="connsiteX77" fmla="*/ 2585493 w 3142852"/>
                <a:gd name="connsiteY77" fmla="*/ 2998669 h 3532456"/>
                <a:gd name="connsiteX78" fmla="*/ 2514065 w 3142852"/>
                <a:gd name="connsiteY78" fmla="*/ 3038511 h 3532456"/>
                <a:gd name="connsiteX79" fmla="*/ 2436576 w 3142852"/>
                <a:gd name="connsiteY79" fmla="*/ 3082314 h 3532456"/>
                <a:gd name="connsiteX80" fmla="*/ 2353459 w 3142852"/>
                <a:gd name="connsiteY80" fmla="*/ 3130521 h 3532456"/>
                <a:gd name="connsiteX81" fmla="*/ 2270342 w 3142852"/>
                <a:gd name="connsiteY81" fmla="*/ 3178947 h 3532456"/>
                <a:gd name="connsiteX82" fmla="*/ 2193936 w 3142852"/>
                <a:gd name="connsiteY82" fmla="*/ 3224731 h 3532456"/>
                <a:gd name="connsiteX83" fmla="*/ 2123806 w 3142852"/>
                <a:gd name="connsiteY83" fmla="*/ 3266994 h 3532456"/>
                <a:gd name="connsiteX84" fmla="*/ 2059304 w 3142852"/>
                <a:gd name="connsiteY84" fmla="*/ 3306395 h 3532456"/>
                <a:gd name="connsiteX85" fmla="*/ 1999997 w 3142852"/>
                <a:gd name="connsiteY85" fmla="*/ 3342274 h 3532456"/>
                <a:gd name="connsiteX86" fmla="*/ 1945668 w 3142852"/>
                <a:gd name="connsiteY86" fmla="*/ 3375513 h 3532456"/>
                <a:gd name="connsiteX87" fmla="*/ 1895668 w 3142852"/>
                <a:gd name="connsiteY87" fmla="*/ 3405228 h 3532456"/>
                <a:gd name="connsiteX88" fmla="*/ 1849781 w 3142852"/>
                <a:gd name="connsiteY88" fmla="*/ 3432083 h 3532456"/>
                <a:gd name="connsiteX89" fmla="*/ 1807356 w 3142852"/>
                <a:gd name="connsiteY89" fmla="*/ 3455415 h 3532456"/>
                <a:gd name="connsiteX90" fmla="*/ 1767962 w 3142852"/>
                <a:gd name="connsiteY90" fmla="*/ 3475886 h 3532456"/>
                <a:gd name="connsiteX91" fmla="*/ 1731167 w 3142852"/>
                <a:gd name="connsiteY91" fmla="*/ 3493055 h 3532456"/>
                <a:gd name="connsiteX92" fmla="*/ 1696534 w 3142852"/>
                <a:gd name="connsiteY92" fmla="*/ 3507363 h 3532456"/>
                <a:gd name="connsiteX93" fmla="*/ 1663850 w 3142852"/>
                <a:gd name="connsiteY93" fmla="*/ 3518369 h 3532456"/>
                <a:gd name="connsiteX94" fmla="*/ 1632249 w 3142852"/>
                <a:gd name="connsiteY94" fmla="*/ 3526073 h 3532456"/>
                <a:gd name="connsiteX95" fmla="*/ 1601512 w 3142852"/>
                <a:gd name="connsiteY95" fmla="*/ 3530916 h 3532456"/>
                <a:gd name="connsiteX96" fmla="*/ 1571643 w 3142852"/>
                <a:gd name="connsiteY96" fmla="*/ 3532456 h 3532456"/>
                <a:gd name="connsiteX97" fmla="*/ 1541339 w 3142852"/>
                <a:gd name="connsiteY97" fmla="*/ 3530916 h 3532456"/>
                <a:gd name="connsiteX98" fmla="*/ 1510604 w 3142852"/>
                <a:gd name="connsiteY98" fmla="*/ 3526073 h 3532456"/>
                <a:gd name="connsiteX99" fmla="*/ 1479003 w 3142852"/>
                <a:gd name="connsiteY99" fmla="*/ 3518369 h 3532456"/>
                <a:gd name="connsiteX100" fmla="*/ 1446318 w 3142852"/>
                <a:gd name="connsiteY100" fmla="*/ 3507363 h 3532456"/>
                <a:gd name="connsiteX101" fmla="*/ 1411687 w 3142852"/>
                <a:gd name="connsiteY101" fmla="*/ 3493055 h 3532456"/>
                <a:gd name="connsiteX102" fmla="*/ 1374890 w 3142852"/>
                <a:gd name="connsiteY102" fmla="*/ 3475886 h 3532456"/>
                <a:gd name="connsiteX103" fmla="*/ 1335496 w 3142852"/>
                <a:gd name="connsiteY103" fmla="*/ 3455415 h 3532456"/>
                <a:gd name="connsiteX104" fmla="*/ 1293071 w 3142852"/>
                <a:gd name="connsiteY104" fmla="*/ 3432083 h 3532456"/>
                <a:gd name="connsiteX105" fmla="*/ 1247184 w 3142852"/>
                <a:gd name="connsiteY105" fmla="*/ 3405228 h 3532456"/>
                <a:gd name="connsiteX106" fmla="*/ 1197184 w 3142852"/>
                <a:gd name="connsiteY106" fmla="*/ 3375513 h 3532456"/>
                <a:gd name="connsiteX107" fmla="*/ 1142856 w 3142852"/>
                <a:gd name="connsiteY107" fmla="*/ 3342274 h 3532456"/>
                <a:gd name="connsiteX108" fmla="*/ 1083548 w 3142852"/>
                <a:gd name="connsiteY108" fmla="*/ 3306395 h 3532456"/>
                <a:gd name="connsiteX109" fmla="*/ 1019046 w 3142852"/>
                <a:gd name="connsiteY109" fmla="*/ 3266994 h 3532456"/>
                <a:gd name="connsiteX110" fmla="*/ 948917 w 3142852"/>
                <a:gd name="connsiteY110" fmla="*/ 3224731 h 3532456"/>
                <a:gd name="connsiteX111" fmla="*/ 872510 w 3142852"/>
                <a:gd name="connsiteY111" fmla="*/ 3178947 h 3532456"/>
                <a:gd name="connsiteX112" fmla="*/ 789393 w 3142852"/>
                <a:gd name="connsiteY112" fmla="*/ 3130521 h 3532456"/>
                <a:gd name="connsiteX113" fmla="*/ 706276 w 3142852"/>
                <a:gd name="connsiteY113" fmla="*/ 3082314 h 3532456"/>
                <a:gd name="connsiteX114" fmla="*/ 628786 w 3142852"/>
                <a:gd name="connsiteY114" fmla="*/ 3038511 h 3532456"/>
                <a:gd name="connsiteX115" fmla="*/ 557359 w 3142852"/>
                <a:gd name="connsiteY115" fmla="*/ 2998450 h 3532456"/>
                <a:gd name="connsiteX116" fmla="*/ 491125 w 3142852"/>
                <a:gd name="connsiteY116" fmla="*/ 2961690 h 3532456"/>
                <a:gd name="connsiteX117" fmla="*/ 430735 w 3142852"/>
                <a:gd name="connsiteY117" fmla="*/ 2928232 h 3532456"/>
                <a:gd name="connsiteX118" fmla="*/ 375108 w 3142852"/>
                <a:gd name="connsiteY118" fmla="*/ 2897196 h 3532456"/>
                <a:gd name="connsiteX119" fmla="*/ 324458 w 3142852"/>
                <a:gd name="connsiteY119" fmla="*/ 2868580 h 3532456"/>
                <a:gd name="connsiteX120" fmla="*/ 278571 w 3142852"/>
                <a:gd name="connsiteY120" fmla="*/ 2841945 h 3532456"/>
                <a:gd name="connsiteX121" fmla="*/ 237012 w 3142852"/>
                <a:gd name="connsiteY121" fmla="*/ 2816412 h 3532456"/>
                <a:gd name="connsiteX122" fmla="*/ 199567 w 3142852"/>
                <a:gd name="connsiteY122" fmla="*/ 2792419 h 3532456"/>
                <a:gd name="connsiteX123" fmla="*/ 166667 w 3142852"/>
                <a:gd name="connsiteY123" fmla="*/ 2769086 h 3532456"/>
                <a:gd name="connsiteX124" fmla="*/ 137013 w 3142852"/>
                <a:gd name="connsiteY124" fmla="*/ 2745754 h 3532456"/>
                <a:gd name="connsiteX125" fmla="*/ 111039 w 3142852"/>
                <a:gd name="connsiteY125" fmla="*/ 2722862 h 3532456"/>
                <a:gd name="connsiteX126" fmla="*/ 88744 w 3142852"/>
                <a:gd name="connsiteY126" fmla="*/ 2699309 h 3532456"/>
                <a:gd name="connsiteX127" fmla="*/ 69264 w 3142852"/>
                <a:gd name="connsiteY127" fmla="*/ 2674876 h 3532456"/>
                <a:gd name="connsiteX128" fmla="*/ 52814 w 3142852"/>
                <a:gd name="connsiteY128" fmla="*/ 2649342 h 3532456"/>
                <a:gd name="connsiteX129" fmla="*/ 39178 w 3142852"/>
                <a:gd name="connsiteY129" fmla="*/ 2622267 h 3532456"/>
                <a:gd name="connsiteX130" fmla="*/ 27922 w 3142852"/>
                <a:gd name="connsiteY130" fmla="*/ 2593213 h 3532456"/>
                <a:gd name="connsiteX131" fmla="*/ 18831 w 3142852"/>
                <a:gd name="connsiteY131" fmla="*/ 2561736 h 3532456"/>
                <a:gd name="connsiteX132" fmla="*/ 12121 w 3142852"/>
                <a:gd name="connsiteY132" fmla="*/ 2527617 h 3532456"/>
                <a:gd name="connsiteX133" fmla="*/ 6710 w 3142852"/>
                <a:gd name="connsiteY133" fmla="*/ 2490417 h 3532456"/>
                <a:gd name="connsiteX134" fmla="*/ 3246 w 3142852"/>
                <a:gd name="connsiteY134" fmla="*/ 2449695 h 3532456"/>
                <a:gd name="connsiteX135" fmla="*/ 1082 w 3142852"/>
                <a:gd name="connsiteY135" fmla="*/ 2405231 h 3532456"/>
                <a:gd name="connsiteX136" fmla="*/ 216 w 3142852"/>
                <a:gd name="connsiteY136" fmla="*/ 2356365 h 3532456"/>
                <a:gd name="connsiteX137" fmla="*/ 0 w 3142852"/>
                <a:gd name="connsiteY137" fmla="*/ 2302656 h 3532456"/>
                <a:gd name="connsiteX138" fmla="*/ 649 w 3142852"/>
                <a:gd name="connsiteY138" fmla="*/ 2244105 h 3532456"/>
                <a:gd name="connsiteX139" fmla="*/ 1948 w 3142852"/>
                <a:gd name="connsiteY139" fmla="*/ 2180490 h 3532456"/>
                <a:gd name="connsiteX140" fmla="*/ 3246 w 3142852"/>
                <a:gd name="connsiteY140" fmla="*/ 2110713 h 3532456"/>
                <a:gd name="connsiteX141" fmla="*/ 4762 w 3142852"/>
                <a:gd name="connsiteY141" fmla="*/ 2034773 h 3532456"/>
                <a:gd name="connsiteX142" fmla="*/ 6061 w 3142852"/>
                <a:gd name="connsiteY142" fmla="*/ 1952449 h 3532456"/>
                <a:gd name="connsiteX143" fmla="*/ 7143 w 3142852"/>
                <a:gd name="connsiteY143" fmla="*/ 1862860 h 3532456"/>
                <a:gd name="connsiteX144" fmla="*/ 7576 w 3142852"/>
                <a:gd name="connsiteY144" fmla="*/ 1766229 h 3532456"/>
                <a:gd name="connsiteX145" fmla="*/ 7143 w 3142852"/>
                <a:gd name="connsiteY145" fmla="*/ 1669596 h 3532456"/>
                <a:gd name="connsiteX146" fmla="*/ 6061 w 3142852"/>
                <a:gd name="connsiteY146" fmla="*/ 1580009 h 3532456"/>
                <a:gd name="connsiteX147" fmla="*/ 4762 w 3142852"/>
                <a:gd name="connsiteY147" fmla="*/ 1497684 h 3532456"/>
                <a:gd name="connsiteX148" fmla="*/ 3246 w 3142852"/>
                <a:gd name="connsiteY148" fmla="*/ 1421743 h 3532456"/>
                <a:gd name="connsiteX149" fmla="*/ 1948 w 3142852"/>
                <a:gd name="connsiteY149" fmla="*/ 1351966 h 3532456"/>
                <a:gd name="connsiteX150" fmla="*/ 649 w 3142852"/>
                <a:gd name="connsiteY150" fmla="*/ 1288352 h 3532456"/>
                <a:gd name="connsiteX151" fmla="*/ 0 w 3142852"/>
                <a:gd name="connsiteY151" fmla="*/ 1229800 h 3532456"/>
                <a:gd name="connsiteX152" fmla="*/ 216 w 3142852"/>
                <a:gd name="connsiteY152" fmla="*/ 1176091 h 3532456"/>
                <a:gd name="connsiteX153" fmla="*/ 1082 w 3142852"/>
                <a:gd name="connsiteY153" fmla="*/ 1127225 h 3532456"/>
                <a:gd name="connsiteX154" fmla="*/ 3246 w 3142852"/>
                <a:gd name="connsiteY154" fmla="*/ 1082762 h 3532456"/>
                <a:gd name="connsiteX155" fmla="*/ 6710 w 3142852"/>
                <a:gd name="connsiteY155" fmla="*/ 1042039 h 3532456"/>
                <a:gd name="connsiteX156" fmla="*/ 11905 w 3142852"/>
                <a:gd name="connsiteY156" fmla="*/ 1004840 h 3532456"/>
                <a:gd name="connsiteX157" fmla="*/ 18831 w 3142852"/>
                <a:gd name="connsiteY157" fmla="*/ 970722 h 3532456"/>
                <a:gd name="connsiteX158" fmla="*/ 27922 w 3142852"/>
                <a:gd name="connsiteY158" fmla="*/ 939245 h 3532456"/>
                <a:gd name="connsiteX159" fmla="*/ 39178 w 3142852"/>
                <a:gd name="connsiteY159" fmla="*/ 910189 h 3532456"/>
                <a:gd name="connsiteX160" fmla="*/ 52814 w 3142852"/>
                <a:gd name="connsiteY160" fmla="*/ 883114 h 3532456"/>
                <a:gd name="connsiteX161" fmla="*/ 69264 w 3142852"/>
                <a:gd name="connsiteY161" fmla="*/ 857580 h 3532456"/>
                <a:gd name="connsiteX162" fmla="*/ 88744 w 3142852"/>
                <a:gd name="connsiteY162" fmla="*/ 833147 h 3532456"/>
                <a:gd name="connsiteX163" fmla="*/ 111039 w 3142852"/>
                <a:gd name="connsiteY163" fmla="*/ 809595 h 3532456"/>
                <a:gd name="connsiteX164" fmla="*/ 137013 w 3142852"/>
                <a:gd name="connsiteY164" fmla="*/ 786702 h 3532456"/>
                <a:gd name="connsiteX165" fmla="*/ 166450 w 3142852"/>
                <a:gd name="connsiteY165" fmla="*/ 763370 h 3532456"/>
                <a:gd name="connsiteX166" fmla="*/ 199567 w 3142852"/>
                <a:gd name="connsiteY166" fmla="*/ 740037 h 3532456"/>
                <a:gd name="connsiteX167" fmla="*/ 237012 w 3142852"/>
                <a:gd name="connsiteY167" fmla="*/ 715825 h 3532456"/>
                <a:gd name="connsiteX168" fmla="*/ 278354 w 3142852"/>
                <a:gd name="connsiteY168" fmla="*/ 690511 h 3532456"/>
                <a:gd name="connsiteX169" fmla="*/ 324458 w 3142852"/>
                <a:gd name="connsiteY169" fmla="*/ 663876 h 3532456"/>
                <a:gd name="connsiteX170" fmla="*/ 375108 w 3142852"/>
                <a:gd name="connsiteY170" fmla="*/ 635262 h 3532456"/>
                <a:gd name="connsiteX171" fmla="*/ 430735 w 3142852"/>
                <a:gd name="connsiteY171" fmla="*/ 604225 h 3532456"/>
                <a:gd name="connsiteX172" fmla="*/ 491125 w 3142852"/>
                <a:gd name="connsiteY172" fmla="*/ 570547 h 3532456"/>
                <a:gd name="connsiteX173" fmla="*/ 557359 w 3142852"/>
                <a:gd name="connsiteY173" fmla="*/ 533787 h 3532456"/>
                <a:gd name="connsiteX174" fmla="*/ 628786 w 3142852"/>
                <a:gd name="connsiteY174" fmla="*/ 493945 h 3532456"/>
                <a:gd name="connsiteX175" fmla="*/ 706276 w 3142852"/>
                <a:gd name="connsiteY175" fmla="*/ 450142 h 3532456"/>
                <a:gd name="connsiteX176" fmla="*/ 789393 w 3142852"/>
                <a:gd name="connsiteY176" fmla="*/ 401935 h 3532456"/>
                <a:gd name="connsiteX177" fmla="*/ 872510 w 3142852"/>
                <a:gd name="connsiteY177" fmla="*/ 353510 h 3532456"/>
                <a:gd name="connsiteX178" fmla="*/ 948917 w 3142852"/>
                <a:gd name="connsiteY178" fmla="*/ 307725 h 3532456"/>
                <a:gd name="connsiteX179" fmla="*/ 1019046 w 3142852"/>
                <a:gd name="connsiteY179" fmla="*/ 265462 h 3532456"/>
                <a:gd name="connsiteX180" fmla="*/ 1083548 w 3142852"/>
                <a:gd name="connsiteY180" fmla="*/ 226062 h 3532456"/>
                <a:gd name="connsiteX181" fmla="*/ 1142856 w 3142852"/>
                <a:gd name="connsiteY181" fmla="*/ 190182 h 3532456"/>
                <a:gd name="connsiteX182" fmla="*/ 1197184 w 3142852"/>
                <a:gd name="connsiteY182" fmla="*/ 156945 h 3532456"/>
                <a:gd name="connsiteX183" fmla="*/ 1247184 w 3142852"/>
                <a:gd name="connsiteY183" fmla="*/ 127229 h 3532456"/>
                <a:gd name="connsiteX184" fmla="*/ 1293071 w 3142852"/>
                <a:gd name="connsiteY184" fmla="*/ 100374 h 3532456"/>
                <a:gd name="connsiteX185" fmla="*/ 1335496 w 3142852"/>
                <a:gd name="connsiteY185" fmla="*/ 77042 h 3532456"/>
                <a:gd name="connsiteX186" fmla="*/ 1374890 w 3142852"/>
                <a:gd name="connsiteY186" fmla="*/ 56570 h 3532456"/>
                <a:gd name="connsiteX187" fmla="*/ 1411687 w 3142852"/>
                <a:gd name="connsiteY187" fmla="*/ 39402 h 3532456"/>
                <a:gd name="connsiteX188" fmla="*/ 1446318 w 3142852"/>
                <a:gd name="connsiteY188" fmla="*/ 25093 h 3532456"/>
                <a:gd name="connsiteX189" fmla="*/ 1479003 w 3142852"/>
                <a:gd name="connsiteY189" fmla="*/ 14088 h 3532456"/>
                <a:gd name="connsiteX190" fmla="*/ 1510604 w 3142852"/>
                <a:gd name="connsiteY190" fmla="*/ 6384 h 3532456"/>
                <a:gd name="connsiteX191" fmla="*/ 1541339 w 3142852"/>
                <a:gd name="connsiteY191" fmla="*/ 1541 h 35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3142852" h="3532456">
                  <a:moveTo>
                    <a:pt x="1571643" y="0"/>
                  </a:moveTo>
                  <a:lnTo>
                    <a:pt x="1601512" y="1541"/>
                  </a:lnTo>
                  <a:lnTo>
                    <a:pt x="1632249" y="6384"/>
                  </a:lnTo>
                  <a:lnTo>
                    <a:pt x="1663850" y="14088"/>
                  </a:lnTo>
                  <a:lnTo>
                    <a:pt x="1696534" y="25093"/>
                  </a:lnTo>
                  <a:lnTo>
                    <a:pt x="1731167" y="39402"/>
                  </a:lnTo>
                  <a:lnTo>
                    <a:pt x="1767962" y="56570"/>
                  </a:lnTo>
                  <a:lnTo>
                    <a:pt x="1807356" y="77042"/>
                  </a:lnTo>
                  <a:lnTo>
                    <a:pt x="1849781" y="100374"/>
                  </a:lnTo>
                  <a:lnTo>
                    <a:pt x="1895668" y="127229"/>
                  </a:lnTo>
                  <a:lnTo>
                    <a:pt x="1945668" y="156945"/>
                  </a:lnTo>
                  <a:lnTo>
                    <a:pt x="1999997" y="190182"/>
                  </a:lnTo>
                  <a:lnTo>
                    <a:pt x="2059304" y="226062"/>
                  </a:lnTo>
                  <a:lnTo>
                    <a:pt x="2123806" y="265462"/>
                  </a:lnTo>
                  <a:lnTo>
                    <a:pt x="2193936" y="307725"/>
                  </a:lnTo>
                  <a:lnTo>
                    <a:pt x="2270342" y="353510"/>
                  </a:lnTo>
                  <a:lnTo>
                    <a:pt x="2353459" y="401935"/>
                  </a:lnTo>
                  <a:lnTo>
                    <a:pt x="2436576" y="450142"/>
                  </a:lnTo>
                  <a:lnTo>
                    <a:pt x="2514065" y="493945"/>
                  </a:lnTo>
                  <a:lnTo>
                    <a:pt x="2585493" y="534007"/>
                  </a:lnTo>
                  <a:lnTo>
                    <a:pt x="2651727" y="570766"/>
                  </a:lnTo>
                  <a:lnTo>
                    <a:pt x="2712117" y="604225"/>
                  </a:lnTo>
                  <a:lnTo>
                    <a:pt x="2767744" y="635262"/>
                  </a:lnTo>
                  <a:lnTo>
                    <a:pt x="2818394" y="663876"/>
                  </a:lnTo>
                  <a:lnTo>
                    <a:pt x="2864281" y="690511"/>
                  </a:lnTo>
                  <a:lnTo>
                    <a:pt x="2905840" y="716044"/>
                  </a:lnTo>
                  <a:lnTo>
                    <a:pt x="2943286" y="740037"/>
                  </a:lnTo>
                  <a:lnTo>
                    <a:pt x="2976186" y="763370"/>
                  </a:lnTo>
                  <a:lnTo>
                    <a:pt x="3005840" y="786702"/>
                  </a:lnTo>
                  <a:lnTo>
                    <a:pt x="3031813" y="809595"/>
                  </a:lnTo>
                  <a:lnTo>
                    <a:pt x="3054108" y="833147"/>
                  </a:lnTo>
                  <a:lnTo>
                    <a:pt x="3073588" y="857580"/>
                  </a:lnTo>
                  <a:lnTo>
                    <a:pt x="3090038" y="883114"/>
                  </a:lnTo>
                  <a:lnTo>
                    <a:pt x="3103675" y="910189"/>
                  </a:lnTo>
                  <a:lnTo>
                    <a:pt x="3114930" y="939245"/>
                  </a:lnTo>
                  <a:lnTo>
                    <a:pt x="3124021" y="970722"/>
                  </a:lnTo>
                  <a:lnTo>
                    <a:pt x="3130731" y="1004840"/>
                  </a:lnTo>
                  <a:lnTo>
                    <a:pt x="3136142" y="1042039"/>
                  </a:lnTo>
                  <a:lnTo>
                    <a:pt x="3139605" y="1082762"/>
                  </a:lnTo>
                  <a:lnTo>
                    <a:pt x="3141770" y="1127225"/>
                  </a:lnTo>
                  <a:lnTo>
                    <a:pt x="3142636" y="1176091"/>
                  </a:lnTo>
                  <a:lnTo>
                    <a:pt x="3142852" y="1229800"/>
                  </a:lnTo>
                  <a:lnTo>
                    <a:pt x="3142203" y="1288352"/>
                  </a:lnTo>
                  <a:lnTo>
                    <a:pt x="3140904" y="1351966"/>
                  </a:lnTo>
                  <a:lnTo>
                    <a:pt x="3139605" y="1421743"/>
                  </a:lnTo>
                  <a:lnTo>
                    <a:pt x="3138090" y="1497684"/>
                  </a:lnTo>
                  <a:lnTo>
                    <a:pt x="3136791" y="1580009"/>
                  </a:lnTo>
                  <a:lnTo>
                    <a:pt x="3135709" y="1669596"/>
                  </a:lnTo>
                  <a:lnTo>
                    <a:pt x="3135277" y="1766229"/>
                  </a:lnTo>
                  <a:lnTo>
                    <a:pt x="3135709" y="1862860"/>
                  </a:lnTo>
                  <a:lnTo>
                    <a:pt x="3136791" y="1952449"/>
                  </a:lnTo>
                  <a:lnTo>
                    <a:pt x="3138090" y="2034773"/>
                  </a:lnTo>
                  <a:lnTo>
                    <a:pt x="3139605" y="2110713"/>
                  </a:lnTo>
                  <a:lnTo>
                    <a:pt x="3140904" y="2180490"/>
                  </a:lnTo>
                  <a:lnTo>
                    <a:pt x="3142203" y="2244105"/>
                  </a:lnTo>
                  <a:lnTo>
                    <a:pt x="3142852" y="2302656"/>
                  </a:lnTo>
                  <a:lnTo>
                    <a:pt x="3142636" y="2356365"/>
                  </a:lnTo>
                  <a:lnTo>
                    <a:pt x="3141770" y="2405231"/>
                  </a:lnTo>
                  <a:lnTo>
                    <a:pt x="3139605" y="2449695"/>
                  </a:lnTo>
                  <a:lnTo>
                    <a:pt x="3136142" y="2490417"/>
                  </a:lnTo>
                  <a:lnTo>
                    <a:pt x="3130948" y="2527617"/>
                  </a:lnTo>
                  <a:lnTo>
                    <a:pt x="3124021" y="2561736"/>
                  </a:lnTo>
                  <a:lnTo>
                    <a:pt x="3114930" y="2593213"/>
                  </a:lnTo>
                  <a:lnTo>
                    <a:pt x="3103675" y="2622267"/>
                  </a:lnTo>
                  <a:lnTo>
                    <a:pt x="3090038" y="2649342"/>
                  </a:lnTo>
                  <a:lnTo>
                    <a:pt x="3073588" y="2674876"/>
                  </a:lnTo>
                  <a:lnTo>
                    <a:pt x="3054108" y="2699309"/>
                  </a:lnTo>
                  <a:lnTo>
                    <a:pt x="3031813" y="2722862"/>
                  </a:lnTo>
                  <a:lnTo>
                    <a:pt x="3005840" y="2745754"/>
                  </a:lnTo>
                  <a:lnTo>
                    <a:pt x="2976402" y="2769086"/>
                  </a:lnTo>
                  <a:lnTo>
                    <a:pt x="2943286" y="2792419"/>
                  </a:lnTo>
                  <a:lnTo>
                    <a:pt x="2905840" y="2816632"/>
                  </a:lnTo>
                  <a:lnTo>
                    <a:pt x="2864498" y="2841945"/>
                  </a:lnTo>
                  <a:lnTo>
                    <a:pt x="2818394" y="2868580"/>
                  </a:lnTo>
                  <a:lnTo>
                    <a:pt x="2767744" y="2897196"/>
                  </a:lnTo>
                  <a:lnTo>
                    <a:pt x="2712117" y="2928232"/>
                  </a:lnTo>
                  <a:lnTo>
                    <a:pt x="2651727" y="2961910"/>
                  </a:lnTo>
                  <a:lnTo>
                    <a:pt x="2585493" y="2998669"/>
                  </a:lnTo>
                  <a:lnTo>
                    <a:pt x="2514065" y="3038511"/>
                  </a:lnTo>
                  <a:lnTo>
                    <a:pt x="2436576" y="3082314"/>
                  </a:lnTo>
                  <a:lnTo>
                    <a:pt x="2353459" y="3130521"/>
                  </a:lnTo>
                  <a:lnTo>
                    <a:pt x="2270342" y="3178947"/>
                  </a:lnTo>
                  <a:lnTo>
                    <a:pt x="2193936" y="3224731"/>
                  </a:lnTo>
                  <a:lnTo>
                    <a:pt x="2123806" y="3266994"/>
                  </a:lnTo>
                  <a:lnTo>
                    <a:pt x="2059304" y="3306395"/>
                  </a:lnTo>
                  <a:lnTo>
                    <a:pt x="1999997" y="3342274"/>
                  </a:lnTo>
                  <a:lnTo>
                    <a:pt x="1945668" y="3375513"/>
                  </a:lnTo>
                  <a:lnTo>
                    <a:pt x="1895668" y="3405228"/>
                  </a:lnTo>
                  <a:lnTo>
                    <a:pt x="1849781" y="3432083"/>
                  </a:lnTo>
                  <a:lnTo>
                    <a:pt x="1807356" y="3455415"/>
                  </a:lnTo>
                  <a:lnTo>
                    <a:pt x="1767962" y="3475886"/>
                  </a:lnTo>
                  <a:lnTo>
                    <a:pt x="1731167" y="3493055"/>
                  </a:lnTo>
                  <a:lnTo>
                    <a:pt x="1696534" y="3507363"/>
                  </a:lnTo>
                  <a:lnTo>
                    <a:pt x="1663850" y="3518369"/>
                  </a:lnTo>
                  <a:lnTo>
                    <a:pt x="1632249" y="3526073"/>
                  </a:lnTo>
                  <a:lnTo>
                    <a:pt x="1601512" y="3530916"/>
                  </a:lnTo>
                  <a:lnTo>
                    <a:pt x="1571643" y="3532456"/>
                  </a:lnTo>
                  <a:lnTo>
                    <a:pt x="1541339" y="3530916"/>
                  </a:lnTo>
                  <a:lnTo>
                    <a:pt x="1510604" y="3526073"/>
                  </a:lnTo>
                  <a:lnTo>
                    <a:pt x="1479003" y="3518369"/>
                  </a:lnTo>
                  <a:lnTo>
                    <a:pt x="1446318" y="3507363"/>
                  </a:lnTo>
                  <a:lnTo>
                    <a:pt x="1411687" y="3493055"/>
                  </a:lnTo>
                  <a:lnTo>
                    <a:pt x="1374890" y="3475886"/>
                  </a:lnTo>
                  <a:lnTo>
                    <a:pt x="1335496" y="3455415"/>
                  </a:lnTo>
                  <a:lnTo>
                    <a:pt x="1293071" y="3432083"/>
                  </a:lnTo>
                  <a:lnTo>
                    <a:pt x="1247184" y="3405228"/>
                  </a:lnTo>
                  <a:lnTo>
                    <a:pt x="1197184" y="3375513"/>
                  </a:lnTo>
                  <a:lnTo>
                    <a:pt x="1142856" y="3342274"/>
                  </a:lnTo>
                  <a:lnTo>
                    <a:pt x="1083548" y="3306395"/>
                  </a:lnTo>
                  <a:lnTo>
                    <a:pt x="1019046" y="3266994"/>
                  </a:lnTo>
                  <a:lnTo>
                    <a:pt x="948917" y="3224731"/>
                  </a:lnTo>
                  <a:lnTo>
                    <a:pt x="872510" y="3178947"/>
                  </a:lnTo>
                  <a:lnTo>
                    <a:pt x="789393" y="3130521"/>
                  </a:lnTo>
                  <a:lnTo>
                    <a:pt x="706276" y="3082314"/>
                  </a:lnTo>
                  <a:lnTo>
                    <a:pt x="628786" y="3038511"/>
                  </a:lnTo>
                  <a:lnTo>
                    <a:pt x="557359" y="2998450"/>
                  </a:lnTo>
                  <a:lnTo>
                    <a:pt x="491125" y="2961690"/>
                  </a:lnTo>
                  <a:lnTo>
                    <a:pt x="430735" y="2928232"/>
                  </a:lnTo>
                  <a:lnTo>
                    <a:pt x="375108" y="2897196"/>
                  </a:lnTo>
                  <a:lnTo>
                    <a:pt x="324458" y="2868580"/>
                  </a:lnTo>
                  <a:lnTo>
                    <a:pt x="278571" y="2841945"/>
                  </a:lnTo>
                  <a:lnTo>
                    <a:pt x="237012" y="2816412"/>
                  </a:lnTo>
                  <a:lnTo>
                    <a:pt x="199567" y="2792419"/>
                  </a:lnTo>
                  <a:lnTo>
                    <a:pt x="166667" y="2769086"/>
                  </a:lnTo>
                  <a:lnTo>
                    <a:pt x="137013" y="2745754"/>
                  </a:lnTo>
                  <a:lnTo>
                    <a:pt x="111039" y="2722862"/>
                  </a:lnTo>
                  <a:lnTo>
                    <a:pt x="88744" y="2699309"/>
                  </a:lnTo>
                  <a:lnTo>
                    <a:pt x="69264" y="2674876"/>
                  </a:lnTo>
                  <a:lnTo>
                    <a:pt x="52814" y="2649342"/>
                  </a:lnTo>
                  <a:lnTo>
                    <a:pt x="39178" y="2622267"/>
                  </a:lnTo>
                  <a:lnTo>
                    <a:pt x="27922" y="2593213"/>
                  </a:lnTo>
                  <a:lnTo>
                    <a:pt x="18831" y="2561736"/>
                  </a:lnTo>
                  <a:lnTo>
                    <a:pt x="12121" y="2527617"/>
                  </a:lnTo>
                  <a:lnTo>
                    <a:pt x="6710" y="2490417"/>
                  </a:lnTo>
                  <a:lnTo>
                    <a:pt x="3246" y="2449695"/>
                  </a:lnTo>
                  <a:lnTo>
                    <a:pt x="1082" y="2405231"/>
                  </a:lnTo>
                  <a:lnTo>
                    <a:pt x="216" y="2356365"/>
                  </a:lnTo>
                  <a:lnTo>
                    <a:pt x="0" y="2302656"/>
                  </a:lnTo>
                  <a:lnTo>
                    <a:pt x="649" y="2244105"/>
                  </a:lnTo>
                  <a:lnTo>
                    <a:pt x="1948" y="2180490"/>
                  </a:lnTo>
                  <a:lnTo>
                    <a:pt x="3246" y="2110713"/>
                  </a:lnTo>
                  <a:lnTo>
                    <a:pt x="4762" y="2034773"/>
                  </a:lnTo>
                  <a:lnTo>
                    <a:pt x="6061" y="1952449"/>
                  </a:lnTo>
                  <a:lnTo>
                    <a:pt x="7143" y="1862860"/>
                  </a:lnTo>
                  <a:lnTo>
                    <a:pt x="7576" y="1766229"/>
                  </a:lnTo>
                  <a:lnTo>
                    <a:pt x="7143" y="1669596"/>
                  </a:lnTo>
                  <a:lnTo>
                    <a:pt x="6061" y="1580009"/>
                  </a:lnTo>
                  <a:lnTo>
                    <a:pt x="4762" y="1497684"/>
                  </a:lnTo>
                  <a:lnTo>
                    <a:pt x="3246" y="1421743"/>
                  </a:lnTo>
                  <a:lnTo>
                    <a:pt x="1948" y="1351966"/>
                  </a:lnTo>
                  <a:lnTo>
                    <a:pt x="649" y="1288352"/>
                  </a:lnTo>
                  <a:lnTo>
                    <a:pt x="0" y="1229800"/>
                  </a:lnTo>
                  <a:lnTo>
                    <a:pt x="216" y="1176091"/>
                  </a:lnTo>
                  <a:lnTo>
                    <a:pt x="1082" y="1127225"/>
                  </a:lnTo>
                  <a:lnTo>
                    <a:pt x="3246" y="1082762"/>
                  </a:lnTo>
                  <a:lnTo>
                    <a:pt x="6710" y="1042039"/>
                  </a:lnTo>
                  <a:lnTo>
                    <a:pt x="11905" y="1004840"/>
                  </a:lnTo>
                  <a:lnTo>
                    <a:pt x="18831" y="970722"/>
                  </a:lnTo>
                  <a:lnTo>
                    <a:pt x="27922" y="939245"/>
                  </a:lnTo>
                  <a:lnTo>
                    <a:pt x="39178" y="910189"/>
                  </a:lnTo>
                  <a:lnTo>
                    <a:pt x="52814" y="883114"/>
                  </a:lnTo>
                  <a:lnTo>
                    <a:pt x="69264" y="857580"/>
                  </a:lnTo>
                  <a:lnTo>
                    <a:pt x="88744" y="833147"/>
                  </a:lnTo>
                  <a:lnTo>
                    <a:pt x="111039" y="809595"/>
                  </a:lnTo>
                  <a:lnTo>
                    <a:pt x="137013" y="786702"/>
                  </a:lnTo>
                  <a:lnTo>
                    <a:pt x="166450" y="763370"/>
                  </a:lnTo>
                  <a:lnTo>
                    <a:pt x="199567" y="740037"/>
                  </a:lnTo>
                  <a:lnTo>
                    <a:pt x="237012" y="715825"/>
                  </a:lnTo>
                  <a:lnTo>
                    <a:pt x="278354" y="690511"/>
                  </a:lnTo>
                  <a:lnTo>
                    <a:pt x="324458" y="663876"/>
                  </a:lnTo>
                  <a:lnTo>
                    <a:pt x="375108" y="635262"/>
                  </a:lnTo>
                  <a:lnTo>
                    <a:pt x="430735" y="604225"/>
                  </a:lnTo>
                  <a:lnTo>
                    <a:pt x="491125" y="570547"/>
                  </a:lnTo>
                  <a:lnTo>
                    <a:pt x="557359" y="533787"/>
                  </a:lnTo>
                  <a:lnTo>
                    <a:pt x="628786" y="493945"/>
                  </a:lnTo>
                  <a:lnTo>
                    <a:pt x="706276" y="450142"/>
                  </a:lnTo>
                  <a:lnTo>
                    <a:pt x="789393" y="401935"/>
                  </a:lnTo>
                  <a:lnTo>
                    <a:pt x="872510" y="353510"/>
                  </a:lnTo>
                  <a:lnTo>
                    <a:pt x="948917" y="307725"/>
                  </a:lnTo>
                  <a:lnTo>
                    <a:pt x="1019046" y="265462"/>
                  </a:lnTo>
                  <a:lnTo>
                    <a:pt x="1083548" y="226062"/>
                  </a:lnTo>
                  <a:lnTo>
                    <a:pt x="1142856" y="190182"/>
                  </a:lnTo>
                  <a:lnTo>
                    <a:pt x="1197184" y="156945"/>
                  </a:lnTo>
                  <a:lnTo>
                    <a:pt x="1247184" y="127229"/>
                  </a:lnTo>
                  <a:lnTo>
                    <a:pt x="1293071" y="100374"/>
                  </a:lnTo>
                  <a:lnTo>
                    <a:pt x="1335496" y="77042"/>
                  </a:lnTo>
                  <a:lnTo>
                    <a:pt x="1374890" y="56570"/>
                  </a:lnTo>
                  <a:lnTo>
                    <a:pt x="1411687" y="39402"/>
                  </a:lnTo>
                  <a:lnTo>
                    <a:pt x="1446318" y="25093"/>
                  </a:lnTo>
                  <a:lnTo>
                    <a:pt x="1479003" y="14088"/>
                  </a:lnTo>
                  <a:lnTo>
                    <a:pt x="1510604" y="6384"/>
                  </a:lnTo>
                  <a:lnTo>
                    <a:pt x="1541339" y="1541"/>
                  </a:lnTo>
                  <a:close/>
                </a:path>
              </a:pathLst>
            </a:custGeom>
          </p:spPr>
        </p:pic>
        <p:sp>
          <p:nvSpPr>
            <p:cNvPr id="10" name="Freeform: Shape 10"/>
            <p:cNvSpPr/>
            <p:nvPr/>
          </p:nvSpPr>
          <p:spPr>
            <a:xfrm>
              <a:off x="9414087" y="2816771"/>
              <a:ext cx="1042692" cy="1171951"/>
            </a:xfrm>
            <a:custGeom>
              <a:avLst/>
              <a:gdLst>
                <a:gd name="connsiteX0" fmla="*/ 1445618 w 2890837"/>
                <a:gd name="connsiteY0" fmla="*/ 0 h 3249205"/>
                <a:gd name="connsiteX1" fmla="*/ 1473092 w 2890837"/>
                <a:gd name="connsiteY1" fmla="*/ 1417 h 3249205"/>
                <a:gd name="connsiteX2" fmla="*/ 1501364 w 2890837"/>
                <a:gd name="connsiteY2" fmla="*/ 5872 h 3249205"/>
                <a:gd name="connsiteX3" fmla="*/ 1530431 w 2890837"/>
                <a:gd name="connsiteY3" fmla="*/ 12958 h 3249205"/>
                <a:gd name="connsiteX4" fmla="*/ 1560494 w 2890837"/>
                <a:gd name="connsiteY4" fmla="*/ 23081 h 3249205"/>
                <a:gd name="connsiteX5" fmla="*/ 1592350 w 2890837"/>
                <a:gd name="connsiteY5" fmla="*/ 36242 h 3249205"/>
                <a:gd name="connsiteX6" fmla="*/ 1626195 w 2890837"/>
                <a:gd name="connsiteY6" fmla="*/ 52034 h 3249205"/>
                <a:gd name="connsiteX7" fmla="*/ 1662430 w 2890837"/>
                <a:gd name="connsiteY7" fmla="*/ 70864 h 3249205"/>
                <a:gd name="connsiteX8" fmla="*/ 1701453 w 2890837"/>
                <a:gd name="connsiteY8" fmla="*/ 92325 h 3249205"/>
                <a:gd name="connsiteX9" fmla="*/ 1743660 w 2890837"/>
                <a:gd name="connsiteY9" fmla="*/ 117027 h 3249205"/>
                <a:gd name="connsiteX10" fmla="*/ 1789651 w 2890837"/>
                <a:gd name="connsiteY10" fmla="*/ 144360 h 3249205"/>
                <a:gd name="connsiteX11" fmla="*/ 1839624 w 2890837"/>
                <a:gd name="connsiteY11" fmla="*/ 174932 h 3249205"/>
                <a:gd name="connsiteX12" fmla="*/ 1894175 w 2890837"/>
                <a:gd name="connsiteY12" fmla="*/ 207935 h 3249205"/>
                <a:gd name="connsiteX13" fmla="*/ 1953505 w 2890837"/>
                <a:gd name="connsiteY13" fmla="*/ 244176 h 3249205"/>
                <a:gd name="connsiteX14" fmla="*/ 2018011 w 2890837"/>
                <a:gd name="connsiteY14" fmla="*/ 283050 h 3249205"/>
                <a:gd name="connsiteX15" fmla="*/ 2088291 w 2890837"/>
                <a:gd name="connsiteY15" fmla="*/ 325164 h 3249205"/>
                <a:gd name="connsiteX16" fmla="*/ 2164743 w 2890837"/>
                <a:gd name="connsiteY16" fmla="*/ 369706 h 3249205"/>
                <a:gd name="connsiteX17" fmla="*/ 2241195 w 2890837"/>
                <a:gd name="connsiteY17" fmla="*/ 414047 h 3249205"/>
                <a:gd name="connsiteX18" fmla="*/ 2312470 w 2890837"/>
                <a:gd name="connsiteY18" fmla="*/ 454338 h 3249205"/>
                <a:gd name="connsiteX19" fmla="*/ 2378171 w 2890837"/>
                <a:gd name="connsiteY19" fmla="*/ 491187 h 3249205"/>
                <a:gd name="connsiteX20" fmla="*/ 2439094 w 2890837"/>
                <a:gd name="connsiteY20" fmla="*/ 524999 h 3249205"/>
                <a:gd name="connsiteX21" fmla="*/ 2494641 w 2890837"/>
                <a:gd name="connsiteY21" fmla="*/ 555775 h 3249205"/>
                <a:gd name="connsiteX22" fmla="*/ 2545808 w 2890837"/>
                <a:gd name="connsiteY22" fmla="*/ 584323 h 3249205"/>
                <a:gd name="connsiteX23" fmla="*/ 2592396 w 2890837"/>
                <a:gd name="connsiteY23" fmla="*/ 610643 h 3249205"/>
                <a:gd name="connsiteX24" fmla="*/ 2634604 w 2890837"/>
                <a:gd name="connsiteY24" fmla="*/ 635142 h 3249205"/>
                <a:gd name="connsiteX25" fmla="*/ 2672830 w 2890837"/>
                <a:gd name="connsiteY25" fmla="*/ 658628 h 3249205"/>
                <a:gd name="connsiteX26" fmla="*/ 2707273 w 2890837"/>
                <a:gd name="connsiteY26" fmla="*/ 680697 h 3249205"/>
                <a:gd name="connsiteX27" fmla="*/ 2737535 w 2890837"/>
                <a:gd name="connsiteY27" fmla="*/ 702159 h 3249205"/>
                <a:gd name="connsiteX28" fmla="*/ 2764811 w 2890837"/>
                <a:gd name="connsiteY28" fmla="*/ 723620 h 3249205"/>
                <a:gd name="connsiteX29" fmla="*/ 2788702 w 2890837"/>
                <a:gd name="connsiteY29" fmla="*/ 744677 h 3249205"/>
                <a:gd name="connsiteX30" fmla="*/ 2809209 w 2890837"/>
                <a:gd name="connsiteY30" fmla="*/ 766341 h 3249205"/>
                <a:gd name="connsiteX31" fmla="*/ 2827127 w 2890837"/>
                <a:gd name="connsiteY31" fmla="*/ 788815 h 3249205"/>
                <a:gd name="connsiteX32" fmla="*/ 2842258 w 2890837"/>
                <a:gd name="connsiteY32" fmla="*/ 812301 h 3249205"/>
                <a:gd name="connsiteX33" fmla="*/ 2854801 w 2890837"/>
                <a:gd name="connsiteY33" fmla="*/ 837205 h 3249205"/>
                <a:gd name="connsiteX34" fmla="*/ 2865154 w 2890837"/>
                <a:gd name="connsiteY34" fmla="*/ 863931 h 3249205"/>
                <a:gd name="connsiteX35" fmla="*/ 2873516 w 2890837"/>
                <a:gd name="connsiteY35" fmla="*/ 892884 h 3249205"/>
                <a:gd name="connsiteX36" fmla="*/ 2879688 w 2890837"/>
                <a:gd name="connsiteY36" fmla="*/ 924266 h 3249205"/>
                <a:gd name="connsiteX37" fmla="*/ 2884665 w 2890837"/>
                <a:gd name="connsiteY37" fmla="*/ 958483 h 3249205"/>
                <a:gd name="connsiteX38" fmla="*/ 2887850 w 2890837"/>
                <a:gd name="connsiteY38" fmla="*/ 995940 h 3249205"/>
                <a:gd name="connsiteX39" fmla="*/ 2889842 w 2890837"/>
                <a:gd name="connsiteY39" fmla="*/ 1036838 h 3249205"/>
                <a:gd name="connsiteX40" fmla="*/ 2890638 w 2890837"/>
                <a:gd name="connsiteY40" fmla="*/ 1081786 h 3249205"/>
                <a:gd name="connsiteX41" fmla="*/ 2890837 w 2890837"/>
                <a:gd name="connsiteY41" fmla="*/ 1131188 h 3249205"/>
                <a:gd name="connsiteX42" fmla="*/ 2890240 w 2890837"/>
                <a:gd name="connsiteY42" fmla="*/ 1185045 h 3249205"/>
                <a:gd name="connsiteX43" fmla="*/ 2889045 w 2890837"/>
                <a:gd name="connsiteY43" fmla="*/ 1243558 h 3249205"/>
                <a:gd name="connsiteX44" fmla="*/ 2887850 w 2890837"/>
                <a:gd name="connsiteY44" fmla="*/ 1307740 h 3249205"/>
                <a:gd name="connsiteX45" fmla="*/ 2886457 w 2890837"/>
                <a:gd name="connsiteY45" fmla="*/ 1377592 h 3249205"/>
                <a:gd name="connsiteX46" fmla="*/ 2885262 w 2890837"/>
                <a:gd name="connsiteY46" fmla="*/ 1453315 h 3249205"/>
                <a:gd name="connsiteX47" fmla="*/ 2884267 w 2890837"/>
                <a:gd name="connsiteY47" fmla="*/ 1535719 h 3249205"/>
                <a:gd name="connsiteX48" fmla="*/ 2883869 w 2890837"/>
                <a:gd name="connsiteY48" fmla="*/ 1624603 h 3249205"/>
                <a:gd name="connsiteX49" fmla="*/ 2884267 w 2890837"/>
                <a:gd name="connsiteY49" fmla="*/ 1713486 h 3249205"/>
                <a:gd name="connsiteX50" fmla="*/ 2885262 w 2890837"/>
                <a:gd name="connsiteY50" fmla="*/ 1795891 h 3249205"/>
                <a:gd name="connsiteX51" fmla="*/ 2886457 w 2890837"/>
                <a:gd name="connsiteY51" fmla="*/ 1871614 h 3249205"/>
                <a:gd name="connsiteX52" fmla="*/ 2887850 w 2890837"/>
                <a:gd name="connsiteY52" fmla="*/ 1941465 h 3249205"/>
                <a:gd name="connsiteX53" fmla="*/ 2889045 w 2890837"/>
                <a:gd name="connsiteY53" fmla="*/ 2005647 h 3249205"/>
                <a:gd name="connsiteX54" fmla="*/ 2890240 w 2890837"/>
                <a:gd name="connsiteY54" fmla="*/ 2064161 h 3249205"/>
                <a:gd name="connsiteX55" fmla="*/ 2890837 w 2890837"/>
                <a:gd name="connsiteY55" fmla="*/ 2118017 h 3249205"/>
                <a:gd name="connsiteX56" fmla="*/ 2890638 w 2890837"/>
                <a:gd name="connsiteY56" fmla="*/ 2167419 h 3249205"/>
                <a:gd name="connsiteX57" fmla="*/ 2889842 w 2890837"/>
                <a:gd name="connsiteY57" fmla="*/ 2212367 h 3249205"/>
                <a:gd name="connsiteX58" fmla="*/ 2887850 w 2890837"/>
                <a:gd name="connsiteY58" fmla="*/ 2253265 h 3249205"/>
                <a:gd name="connsiteX59" fmla="*/ 2884665 w 2890837"/>
                <a:gd name="connsiteY59" fmla="*/ 2290722 h 3249205"/>
                <a:gd name="connsiteX60" fmla="*/ 2879887 w 2890837"/>
                <a:gd name="connsiteY60" fmla="*/ 2324939 h 3249205"/>
                <a:gd name="connsiteX61" fmla="*/ 2873516 w 2890837"/>
                <a:gd name="connsiteY61" fmla="*/ 2356322 h 3249205"/>
                <a:gd name="connsiteX62" fmla="*/ 2865154 w 2890837"/>
                <a:gd name="connsiteY62" fmla="*/ 2385275 h 3249205"/>
                <a:gd name="connsiteX63" fmla="*/ 2854801 w 2890837"/>
                <a:gd name="connsiteY63" fmla="*/ 2412000 h 3249205"/>
                <a:gd name="connsiteX64" fmla="*/ 2842258 w 2890837"/>
                <a:gd name="connsiteY64" fmla="*/ 2436904 h 3249205"/>
                <a:gd name="connsiteX65" fmla="*/ 2827127 w 2890837"/>
                <a:gd name="connsiteY65" fmla="*/ 2460390 h 3249205"/>
                <a:gd name="connsiteX66" fmla="*/ 2809209 w 2890837"/>
                <a:gd name="connsiteY66" fmla="*/ 2482864 h 3249205"/>
                <a:gd name="connsiteX67" fmla="*/ 2788702 w 2890837"/>
                <a:gd name="connsiteY67" fmla="*/ 2504528 h 3249205"/>
                <a:gd name="connsiteX68" fmla="*/ 2764811 w 2890837"/>
                <a:gd name="connsiteY68" fmla="*/ 2525585 h 3249205"/>
                <a:gd name="connsiteX69" fmla="*/ 2737734 w 2890837"/>
                <a:gd name="connsiteY69" fmla="*/ 2547046 h 3249205"/>
                <a:gd name="connsiteX70" fmla="*/ 2707273 w 2890837"/>
                <a:gd name="connsiteY70" fmla="*/ 2568508 h 3249205"/>
                <a:gd name="connsiteX71" fmla="*/ 2672830 w 2890837"/>
                <a:gd name="connsiteY71" fmla="*/ 2590779 h 3249205"/>
                <a:gd name="connsiteX72" fmla="*/ 2634803 w 2890837"/>
                <a:gd name="connsiteY72" fmla="*/ 2614063 h 3249205"/>
                <a:gd name="connsiteX73" fmla="*/ 2592396 w 2890837"/>
                <a:gd name="connsiteY73" fmla="*/ 2638562 h 3249205"/>
                <a:gd name="connsiteX74" fmla="*/ 2545808 w 2890837"/>
                <a:gd name="connsiteY74" fmla="*/ 2664883 h 3249205"/>
                <a:gd name="connsiteX75" fmla="*/ 2494641 w 2890837"/>
                <a:gd name="connsiteY75" fmla="*/ 2693431 h 3249205"/>
                <a:gd name="connsiteX76" fmla="*/ 2439094 w 2890837"/>
                <a:gd name="connsiteY76" fmla="*/ 2724408 h 3249205"/>
                <a:gd name="connsiteX77" fmla="*/ 2378171 w 2890837"/>
                <a:gd name="connsiteY77" fmla="*/ 2758220 h 3249205"/>
                <a:gd name="connsiteX78" fmla="*/ 2312470 w 2890837"/>
                <a:gd name="connsiteY78" fmla="*/ 2794867 h 3249205"/>
                <a:gd name="connsiteX79" fmla="*/ 2241195 w 2890837"/>
                <a:gd name="connsiteY79" fmla="*/ 2835158 h 3249205"/>
                <a:gd name="connsiteX80" fmla="*/ 2164743 w 2890837"/>
                <a:gd name="connsiteY80" fmla="*/ 2879499 h 3249205"/>
                <a:gd name="connsiteX81" fmla="*/ 2088291 w 2890837"/>
                <a:gd name="connsiteY81" fmla="*/ 2924042 h 3249205"/>
                <a:gd name="connsiteX82" fmla="*/ 2018011 w 2890837"/>
                <a:gd name="connsiteY82" fmla="*/ 2966155 h 3249205"/>
                <a:gd name="connsiteX83" fmla="*/ 1953505 w 2890837"/>
                <a:gd name="connsiteY83" fmla="*/ 3005029 h 3249205"/>
                <a:gd name="connsiteX84" fmla="*/ 1894175 w 2890837"/>
                <a:gd name="connsiteY84" fmla="*/ 3041271 h 3249205"/>
                <a:gd name="connsiteX85" fmla="*/ 1839624 w 2890837"/>
                <a:gd name="connsiteY85" fmla="*/ 3074273 h 3249205"/>
                <a:gd name="connsiteX86" fmla="*/ 1789651 w 2890837"/>
                <a:gd name="connsiteY86" fmla="*/ 3104846 h 3249205"/>
                <a:gd name="connsiteX87" fmla="*/ 1743660 w 2890837"/>
                <a:gd name="connsiteY87" fmla="*/ 3132179 h 3249205"/>
                <a:gd name="connsiteX88" fmla="*/ 1701453 w 2890837"/>
                <a:gd name="connsiteY88" fmla="*/ 3156880 h 3249205"/>
                <a:gd name="connsiteX89" fmla="*/ 1662430 w 2890837"/>
                <a:gd name="connsiteY89" fmla="*/ 3178341 h 3249205"/>
                <a:gd name="connsiteX90" fmla="*/ 1626195 w 2890837"/>
                <a:gd name="connsiteY90" fmla="*/ 3197171 h 3249205"/>
                <a:gd name="connsiteX91" fmla="*/ 1592350 w 2890837"/>
                <a:gd name="connsiteY91" fmla="*/ 3212963 h 3249205"/>
                <a:gd name="connsiteX92" fmla="*/ 1560494 w 2890837"/>
                <a:gd name="connsiteY92" fmla="*/ 3226124 h 3249205"/>
                <a:gd name="connsiteX93" fmla="*/ 1530431 w 2890837"/>
                <a:gd name="connsiteY93" fmla="*/ 3236247 h 3249205"/>
                <a:gd name="connsiteX94" fmla="*/ 1501364 w 2890837"/>
                <a:gd name="connsiteY94" fmla="*/ 3243334 h 3249205"/>
                <a:gd name="connsiteX95" fmla="*/ 1473092 w 2890837"/>
                <a:gd name="connsiteY95" fmla="*/ 3247788 h 3249205"/>
                <a:gd name="connsiteX96" fmla="*/ 1445618 w 2890837"/>
                <a:gd name="connsiteY96" fmla="*/ 3249205 h 3249205"/>
                <a:gd name="connsiteX97" fmla="*/ 1417744 w 2890837"/>
                <a:gd name="connsiteY97" fmla="*/ 3247788 h 3249205"/>
                <a:gd name="connsiteX98" fmla="*/ 1389473 w 2890837"/>
                <a:gd name="connsiteY98" fmla="*/ 3243334 h 3249205"/>
                <a:gd name="connsiteX99" fmla="*/ 1360406 w 2890837"/>
                <a:gd name="connsiteY99" fmla="*/ 3236247 h 3249205"/>
                <a:gd name="connsiteX100" fmla="*/ 1330342 w 2890837"/>
                <a:gd name="connsiteY100" fmla="*/ 3226124 h 3249205"/>
                <a:gd name="connsiteX101" fmla="*/ 1298488 w 2890837"/>
                <a:gd name="connsiteY101" fmla="*/ 3212963 h 3249205"/>
                <a:gd name="connsiteX102" fmla="*/ 1264642 w 2890837"/>
                <a:gd name="connsiteY102" fmla="*/ 3197171 h 3249205"/>
                <a:gd name="connsiteX103" fmla="*/ 1228407 w 2890837"/>
                <a:gd name="connsiteY103" fmla="*/ 3178341 h 3249205"/>
                <a:gd name="connsiteX104" fmla="*/ 1189384 w 2890837"/>
                <a:gd name="connsiteY104" fmla="*/ 3156880 h 3249205"/>
                <a:gd name="connsiteX105" fmla="*/ 1147176 w 2890837"/>
                <a:gd name="connsiteY105" fmla="*/ 3132179 h 3249205"/>
                <a:gd name="connsiteX106" fmla="*/ 1101186 w 2890837"/>
                <a:gd name="connsiteY106" fmla="*/ 3104846 h 3249205"/>
                <a:gd name="connsiteX107" fmla="*/ 1051214 w 2890837"/>
                <a:gd name="connsiteY107" fmla="*/ 3074273 h 3249205"/>
                <a:gd name="connsiteX108" fmla="*/ 996662 w 2890837"/>
                <a:gd name="connsiteY108" fmla="*/ 3041271 h 3249205"/>
                <a:gd name="connsiteX109" fmla="*/ 937332 w 2890837"/>
                <a:gd name="connsiteY109" fmla="*/ 3005029 h 3249205"/>
                <a:gd name="connsiteX110" fmla="*/ 872826 w 2890837"/>
                <a:gd name="connsiteY110" fmla="*/ 2966155 h 3249205"/>
                <a:gd name="connsiteX111" fmla="*/ 802546 w 2890837"/>
                <a:gd name="connsiteY111" fmla="*/ 2924042 h 3249205"/>
                <a:gd name="connsiteX112" fmla="*/ 726094 w 2890837"/>
                <a:gd name="connsiteY112" fmla="*/ 2879499 h 3249205"/>
                <a:gd name="connsiteX113" fmla="*/ 649642 w 2890837"/>
                <a:gd name="connsiteY113" fmla="*/ 2835158 h 3249205"/>
                <a:gd name="connsiteX114" fmla="*/ 578366 w 2890837"/>
                <a:gd name="connsiteY114" fmla="*/ 2794867 h 3249205"/>
                <a:gd name="connsiteX115" fmla="*/ 512666 w 2890837"/>
                <a:gd name="connsiteY115" fmla="*/ 2758018 h 3249205"/>
                <a:gd name="connsiteX116" fmla="*/ 451743 w 2890837"/>
                <a:gd name="connsiteY116" fmla="*/ 2724206 h 3249205"/>
                <a:gd name="connsiteX117" fmla="*/ 396196 w 2890837"/>
                <a:gd name="connsiteY117" fmla="*/ 2693431 h 3249205"/>
                <a:gd name="connsiteX118" fmla="*/ 345029 w 2890837"/>
                <a:gd name="connsiteY118" fmla="*/ 2664883 h 3249205"/>
                <a:gd name="connsiteX119" fmla="*/ 298441 w 2890837"/>
                <a:gd name="connsiteY119" fmla="*/ 2638562 h 3249205"/>
                <a:gd name="connsiteX120" fmla="*/ 256233 w 2890837"/>
                <a:gd name="connsiteY120" fmla="*/ 2614063 h 3249205"/>
                <a:gd name="connsiteX121" fmla="*/ 218007 w 2890837"/>
                <a:gd name="connsiteY121" fmla="*/ 2590577 h 3249205"/>
                <a:gd name="connsiteX122" fmla="*/ 183564 w 2890837"/>
                <a:gd name="connsiteY122" fmla="*/ 2568508 h 3249205"/>
                <a:gd name="connsiteX123" fmla="*/ 153302 w 2890837"/>
                <a:gd name="connsiteY123" fmla="*/ 2547046 h 3249205"/>
                <a:gd name="connsiteX124" fmla="*/ 126026 w 2890837"/>
                <a:gd name="connsiteY124" fmla="*/ 2525585 h 3249205"/>
                <a:gd name="connsiteX125" fmla="*/ 102135 w 2890837"/>
                <a:gd name="connsiteY125" fmla="*/ 2504528 h 3249205"/>
                <a:gd name="connsiteX126" fmla="*/ 81628 w 2890837"/>
                <a:gd name="connsiteY126" fmla="*/ 2482864 h 3249205"/>
                <a:gd name="connsiteX127" fmla="*/ 63710 w 2890837"/>
                <a:gd name="connsiteY127" fmla="*/ 2460390 h 3249205"/>
                <a:gd name="connsiteX128" fmla="*/ 48579 w 2890837"/>
                <a:gd name="connsiteY128" fmla="*/ 2436904 h 3249205"/>
                <a:gd name="connsiteX129" fmla="*/ 36036 w 2890837"/>
                <a:gd name="connsiteY129" fmla="*/ 2412000 h 3249205"/>
                <a:gd name="connsiteX130" fmla="*/ 25683 w 2890837"/>
                <a:gd name="connsiteY130" fmla="*/ 2385275 h 3249205"/>
                <a:gd name="connsiteX131" fmla="*/ 17321 w 2890837"/>
                <a:gd name="connsiteY131" fmla="*/ 2356322 h 3249205"/>
                <a:gd name="connsiteX132" fmla="*/ 11149 w 2890837"/>
                <a:gd name="connsiteY132" fmla="*/ 2324939 h 3249205"/>
                <a:gd name="connsiteX133" fmla="*/ 6172 w 2890837"/>
                <a:gd name="connsiteY133" fmla="*/ 2290722 h 3249205"/>
                <a:gd name="connsiteX134" fmla="*/ 2986 w 2890837"/>
                <a:gd name="connsiteY134" fmla="*/ 2253265 h 3249205"/>
                <a:gd name="connsiteX135" fmla="*/ 995 w 2890837"/>
                <a:gd name="connsiteY135" fmla="*/ 2212367 h 3249205"/>
                <a:gd name="connsiteX136" fmla="*/ 199 w 2890837"/>
                <a:gd name="connsiteY136" fmla="*/ 2167419 h 3249205"/>
                <a:gd name="connsiteX137" fmla="*/ 0 w 2890837"/>
                <a:gd name="connsiteY137" fmla="*/ 2118017 h 3249205"/>
                <a:gd name="connsiteX138" fmla="*/ 597 w 2890837"/>
                <a:gd name="connsiteY138" fmla="*/ 2064161 h 3249205"/>
                <a:gd name="connsiteX139" fmla="*/ 1792 w 2890837"/>
                <a:gd name="connsiteY139" fmla="*/ 2005647 h 3249205"/>
                <a:gd name="connsiteX140" fmla="*/ 2986 w 2890837"/>
                <a:gd name="connsiteY140" fmla="*/ 1941465 h 3249205"/>
                <a:gd name="connsiteX141" fmla="*/ 4380 w 2890837"/>
                <a:gd name="connsiteY141" fmla="*/ 1871614 h 3249205"/>
                <a:gd name="connsiteX142" fmla="*/ 5575 w 2890837"/>
                <a:gd name="connsiteY142" fmla="*/ 1795891 h 3249205"/>
                <a:gd name="connsiteX143" fmla="*/ 6570 w 2890837"/>
                <a:gd name="connsiteY143" fmla="*/ 1713486 h 3249205"/>
                <a:gd name="connsiteX144" fmla="*/ 6968 w 2890837"/>
                <a:gd name="connsiteY144" fmla="*/ 1624603 h 3249205"/>
                <a:gd name="connsiteX145" fmla="*/ 6570 w 2890837"/>
                <a:gd name="connsiteY145" fmla="*/ 1535719 h 3249205"/>
                <a:gd name="connsiteX146" fmla="*/ 5575 w 2890837"/>
                <a:gd name="connsiteY146" fmla="*/ 1453315 h 3249205"/>
                <a:gd name="connsiteX147" fmla="*/ 4380 w 2890837"/>
                <a:gd name="connsiteY147" fmla="*/ 1377592 h 3249205"/>
                <a:gd name="connsiteX148" fmla="*/ 2986 w 2890837"/>
                <a:gd name="connsiteY148" fmla="*/ 1307740 h 3249205"/>
                <a:gd name="connsiteX149" fmla="*/ 1792 w 2890837"/>
                <a:gd name="connsiteY149" fmla="*/ 1243558 h 3249205"/>
                <a:gd name="connsiteX150" fmla="*/ 597 w 2890837"/>
                <a:gd name="connsiteY150" fmla="*/ 1185045 h 3249205"/>
                <a:gd name="connsiteX151" fmla="*/ 0 w 2890837"/>
                <a:gd name="connsiteY151" fmla="*/ 1131188 h 3249205"/>
                <a:gd name="connsiteX152" fmla="*/ 199 w 2890837"/>
                <a:gd name="connsiteY152" fmla="*/ 1081786 h 3249205"/>
                <a:gd name="connsiteX153" fmla="*/ 995 w 2890837"/>
                <a:gd name="connsiteY153" fmla="*/ 1036838 h 3249205"/>
                <a:gd name="connsiteX154" fmla="*/ 2986 w 2890837"/>
                <a:gd name="connsiteY154" fmla="*/ 995940 h 3249205"/>
                <a:gd name="connsiteX155" fmla="*/ 6172 w 2890837"/>
                <a:gd name="connsiteY155" fmla="*/ 958483 h 3249205"/>
                <a:gd name="connsiteX156" fmla="*/ 10950 w 2890837"/>
                <a:gd name="connsiteY156" fmla="*/ 924266 h 3249205"/>
                <a:gd name="connsiteX157" fmla="*/ 17321 w 2890837"/>
                <a:gd name="connsiteY157" fmla="*/ 892884 h 3249205"/>
                <a:gd name="connsiteX158" fmla="*/ 25683 w 2890837"/>
                <a:gd name="connsiteY158" fmla="*/ 863931 h 3249205"/>
                <a:gd name="connsiteX159" fmla="*/ 36036 w 2890837"/>
                <a:gd name="connsiteY159" fmla="*/ 837205 h 3249205"/>
                <a:gd name="connsiteX160" fmla="*/ 48579 w 2890837"/>
                <a:gd name="connsiteY160" fmla="*/ 812301 h 3249205"/>
                <a:gd name="connsiteX161" fmla="*/ 63710 w 2890837"/>
                <a:gd name="connsiteY161" fmla="*/ 788815 h 3249205"/>
                <a:gd name="connsiteX162" fmla="*/ 81628 w 2890837"/>
                <a:gd name="connsiteY162" fmla="*/ 766341 h 3249205"/>
                <a:gd name="connsiteX163" fmla="*/ 102135 w 2890837"/>
                <a:gd name="connsiteY163" fmla="*/ 744677 h 3249205"/>
                <a:gd name="connsiteX164" fmla="*/ 126026 w 2890837"/>
                <a:gd name="connsiteY164" fmla="*/ 723620 h 3249205"/>
                <a:gd name="connsiteX165" fmla="*/ 153103 w 2890837"/>
                <a:gd name="connsiteY165" fmla="*/ 702159 h 3249205"/>
                <a:gd name="connsiteX166" fmla="*/ 183564 w 2890837"/>
                <a:gd name="connsiteY166" fmla="*/ 680697 h 3249205"/>
                <a:gd name="connsiteX167" fmla="*/ 218007 w 2890837"/>
                <a:gd name="connsiteY167" fmla="*/ 658426 h 3249205"/>
                <a:gd name="connsiteX168" fmla="*/ 256034 w 2890837"/>
                <a:gd name="connsiteY168" fmla="*/ 635142 h 3249205"/>
                <a:gd name="connsiteX169" fmla="*/ 298441 w 2890837"/>
                <a:gd name="connsiteY169" fmla="*/ 610643 h 3249205"/>
                <a:gd name="connsiteX170" fmla="*/ 345029 w 2890837"/>
                <a:gd name="connsiteY170" fmla="*/ 584323 h 3249205"/>
                <a:gd name="connsiteX171" fmla="*/ 396196 w 2890837"/>
                <a:gd name="connsiteY171" fmla="*/ 555775 h 3249205"/>
                <a:gd name="connsiteX172" fmla="*/ 451743 w 2890837"/>
                <a:gd name="connsiteY172" fmla="*/ 524797 h 3249205"/>
                <a:gd name="connsiteX173" fmla="*/ 512666 w 2890837"/>
                <a:gd name="connsiteY173" fmla="*/ 490985 h 3249205"/>
                <a:gd name="connsiteX174" fmla="*/ 578366 w 2890837"/>
                <a:gd name="connsiteY174" fmla="*/ 454338 h 3249205"/>
                <a:gd name="connsiteX175" fmla="*/ 649642 w 2890837"/>
                <a:gd name="connsiteY175" fmla="*/ 414047 h 3249205"/>
                <a:gd name="connsiteX176" fmla="*/ 726094 w 2890837"/>
                <a:gd name="connsiteY176" fmla="*/ 369706 h 3249205"/>
                <a:gd name="connsiteX177" fmla="*/ 802546 w 2890837"/>
                <a:gd name="connsiteY177" fmla="*/ 325164 h 3249205"/>
                <a:gd name="connsiteX178" fmla="*/ 872826 w 2890837"/>
                <a:gd name="connsiteY178" fmla="*/ 283050 h 3249205"/>
                <a:gd name="connsiteX179" fmla="*/ 937332 w 2890837"/>
                <a:gd name="connsiteY179" fmla="*/ 244176 h 3249205"/>
                <a:gd name="connsiteX180" fmla="*/ 996662 w 2890837"/>
                <a:gd name="connsiteY180" fmla="*/ 207935 h 3249205"/>
                <a:gd name="connsiteX181" fmla="*/ 1051214 w 2890837"/>
                <a:gd name="connsiteY181" fmla="*/ 174932 h 3249205"/>
                <a:gd name="connsiteX182" fmla="*/ 1101186 w 2890837"/>
                <a:gd name="connsiteY182" fmla="*/ 144360 h 3249205"/>
                <a:gd name="connsiteX183" fmla="*/ 1147176 w 2890837"/>
                <a:gd name="connsiteY183" fmla="*/ 117027 h 3249205"/>
                <a:gd name="connsiteX184" fmla="*/ 1189384 w 2890837"/>
                <a:gd name="connsiteY184" fmla="*/ 92325 h 3249205"/>
                <a:gd name="connsiteX185" fmla="*/ 1228407 w 2890837"/>
                <a:gd name="connsiteY185" fmla="*/ 70864 h 3249205"/>
                <a:gd name="connsiteX186" fmla="*/ 1264642 w 2890837"/>
                <a:gd name="connsiteY186" fmla="*/ 52034 h 3249205"/>
                <a:gd name="connsiteX187" fmla="*/ 1298488 w 2890837"/>
                <a:gd name="connsiteY187" fmla="*/ 36242 h 3249205"/>
                <a:gd name="connsiteX188" fmla="*/ 1330342 w 2890837"/>
                <a:gd name="connsiteY188" fmla="*/ 23081 h 3249205"/>
                <a:gd name="connsiteX189" fmla="*/ 1360406 w 2890837"/>
                <a:gd name="connsiteY189" fmla="*/ 12958 h 3249205"/>
                <a:gd name="connsiteX190" fmla="*/ 1389473 w 2890837"/>
                <a:gd name="connsiteY190" fmla="*/ 5872 h 3249205"/>
                <a:gd name="connsiteX191" fmla="*/ 1417744 w 2890837"/>
                <a:gd name="connsiteY191" fmla="*/ 1417 h 3249205"/>
                <a:gd name="connsiteX192" fmla="*/ 1445618 w 2890837"/>
                <a:gd name="connsiteY192" fmla="*/ 0 h 32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2890837" h="3249205">
                  <a:moveTo>
                    <a:pt x="1445618" y="0"/>
                  </a:moveTo>
                  <a:lnTo>
                    <a:pt x="1473092" y="1417"/>
                  </a:lnTo>
                  <a:lnTo>
                    <a:pt x="1501364" y="5872"/>
                  </a:lnTo>
                  <a:lnTo>
                    <a:pt x="1530431" y="12958"/>
                  </a:lnTo>
                  <a:lnTo>
                    <a:pt x="1560494" y="23081"/>
                  </a:lnTo>
                  <a:lnTo>
                    <a:pt x="1592350" y="36242"/>
                  </a:lnTo>
                  <a:lnTo>
                    <a:pt x="1626195" y="52034"/>
                  </a:lnTo>
                  <a:lnTo>
                    <a:pt x="1662430" y="70864"/>
                  </a:lnTo>
                  <a:lnTo>
                    <a:pt x="1701453" y="92325"/>
                  </a:lnTo>
                  <a:lnTo>
                    <a:pt x="1743660" y="117027"/>
                  </a:lnTo>
                  <a:lnTo>
                    <a:pt x="1789651" y="144360"/>
                  </a:lnTo>
                  <a:lnTo>
                    <a:pt x="1839624" y="174932"/>
                  </a:lnTo>
                  <a:lnTo>
                    <a:pt x="1894175" y="207935"/>
                  </a:lnTo>
                  <a:lnTo>
                    <a:pt x="1953505" y="244176"/>
                  </a:lnTo>
                  <a:lnTo>
                    <a:pt x="2018011" y="283050"/>
                  </a:lnTo>
                  <a:lnTo>
                    <a:pt x="2088291" y="325164"/>
                  </a:lnTo>
                  <a:lnTo>
                    <a:pt x="2164743" y="369706"/>
                  </a:lnTo>
                  <a:lnTo>
                    <a:pt x="2241195" y="414047"/>
                  </a:lnTo>
                  <a:lnTo>
                    <a:pt x="2312470" y="454338"/>
                  </a:lnTo>
                  <a:lnTo>
                    <a:pt x="2378171" y="491187"/>
                  </a:lnTo>
                  <a:lnTo>
                    <a:pt x="2439094" y="524999"/>
                  </a:lnTo>
                  <a:lnTo>
                    <a:pt x="2494641" y="555775"/>
                  </a:lnTo>
                  <a:lnTo>
                    <a:pt x="2545808" y="584323"/>
                  </a:lnTo>
                  <a:lnTo>
                    <a:pt x="2592396" y="610643"/>
                  </a:lnTo>
                  <a:lnTo>
                    <a:pt x="2634604" y="635142"/>
                  </a:lnTo>
                  <a:lnTo>
                    <a:pt x="2672830" y="658628"/>
                  </a:lnTo>
                  <a:lnTo>
                    <a:pt x="2707273" y="680697"/>
                  </a:lnTo>
                  <a:lnTo>
                    <a:pt x="2737535" y="702159"/>
                  </a:lnTo>
                  <a:lnTo>
                    <a:pt x="2764811" y="723620"/>
                  </a:lnTo>
                  <a:lnTo>
                    <a:pt x="2788702" y="744677"/>
                  </a:lnTo>
                  <a:lnTo>
                    <a:pt x="2809209" y="766341"/>
                  </a:lnTo>
                  <a:lnTo>
                    <a:pt x="2827127" y="788815"/>
                  </a:lnTo>
                  <a:lnTo>
                    <a:pt x="2842258" y="812301"/>
                  </a:lnTo>
                  <a:lnTo>
                    <a:pt x="2854801" y="837205"/>
                  </a:lnTo>
                  <a:lnTo>
                    <a:pt x="2865154" y="863931"/>
                  </a:lnTo>
                  <a:lnTo>
                    <a:pt x="2873516" y="892884"/>
                  </a:lnTo>
                  <a:lnTo>
                    <a:pt x="2879688" y="924266"/>
                  </a:lnTo>
                  <a:lnTo>
                    <a:pt x="2884665" y="958483"/>
                  </a:lnTo>
                  <a:lnTo>
                    <a:pt x="2887850" y="995940"/>
                  </a:lnTo>
                  <a:lnTo>
                    <a:pt x="2889842" y="1036838"/>
                  </a:lnTo>
                  <a:lnTo>
                    <a:pt x="2890638" y="1081786"/>
                  </a:lnTo>
                  <a:lnTo>
                    <a:pt x="2890837" y="1131188"/>
                  </a:lnTo>
                  <a:lnTo>
                    <a:pt x="2890240" y="1185045"/>
                  </a:lnTo>
                  <a:lnTo>
                    <a:pt x="2889045" y="1243558"/>
                  </a:lnTo>
                  <a:lnTo>
                    <a:pt x="2887850" y="1307740"/>
                  </a:lnTo>
                  <a:lnTo>
                    <a:pt x="2886457" y="1377592"/>
                  </a:lnTo>
                  <a:lnTo>
                    <a:pt x="2885262" y="1453315"/>
                  </a:lnTo>
                  <a:lnTo>
                    <a:pt x="2884267" y="1535719"/>
                  </a:lnTo>
                  <a:lnTo>
                    <a:pt x="2883869" y="1624603"/>
                  </a:lnTo>
                  <a:lnTo>
                    <a:pt x="2884267" y="1713486"/>
                  </a:lnTo>
                  <a:lnTo>
                    <a:pt x="2885262" y="1795891"/>
                  </a:lnTo>
                  <a:lnTo>
                    <a:pt x="2886457" y="1871614"/>
                  </a:lnTo>
                  <a:lnTo>
                    <a:pt x="2887850" y="1941465"/>
                  </a:lnTo>
                  <a:lnTo>
                    <a:pt x="2889045" y="2005647"/>
                  </a:lnTo>
                  <a:lnTo>
                    <a:pt x="2890240" y="2064161"/>
                  </a:lnTo>
                  <a:lnTo>
                    <a:pt x="2890837" y="2118017"/>
                  </a:lnTo>
                  <a:lnTo>
                    <a:pt x="2890638" y="2167419"/>
                  </a:lnTo>
                  <a:lnTo>
                    <a:pt x="2889842" y="2212367"/>
                  </a:lnTo>
                  <a:lnTo>
                    <a:pt x="2887850" y="2253265"/>
                  </a:lnTo>
                  <a:lnTo>
                    <a:pt x="2884665" y="2290722"/>
                  </a:lnTo>
                  <a:lnTo>
                    <a:pt x="2879887" y="2324939"/>
                  </a:lnTo>
                  <a:lnTo>
                    <a:pt x="2873516" y="2356322"/>
                  </a:lnTo>
                  <a:lnTo>
                    <a:pt x="2865154" y="2385275"/>
                  </a:lnTo>
                  <a:lnTo>
                    <a:pt x="2854801" y="2412000"/>
                  </a:lnTo>
                  <a:lnTo>
                    <a:pt x="2842258" y="2436904"/>
                  </a:lnTo>
                  <a:lnTo>
                    <a:pt x="2827127" y="2460390"/>
                  </a:lnTo>
                  <a:lnTo>
                    <a:pt x="2809209" y="2482864"/>
                  </a:lnTo>
                  <a:lnTo>
                    <a:pt x="2788702" y="2504528"/>
                  </a:lnTo>
                  <a:lnTo>
                    <a:pt x="2764811" y="2525585"/>
                  </a:lnTo>
                  <a:lnTo>
                    <a:pt x="2737734" y="2547046"/>
                  </a:lnTo>
                  <a:lnTo>
                    <a:pt x="2707273" y="2568508"/>
                  </a:lnTo>
                  <a:lnTo>
                    <a:pt x="2672830" y="2590779"/>
                  </a:lnTo>
                  <a:lnTo>
                    <a:pt x="2634803" y="2614063"/>
                  </a:lnTo>
                  <a:lnTo>
                    <a:pt x="2592396" y="2638562"/>
                  </a:lnTo>
                  <a:lnTo>
                    <a:pt x="2545808" y="2664883"/>
                  </a:lnTo>
                  <a:lnTo>
                    <a:pt x="2494641" y="2693431"/>
                  </a:lnTo>
                  <a:lnTo>
                    <a:pt x="2439094" y="2724408"/>
                  </a:lnTo>
                  <a:lnTo>
                    <a:pt x="2378171" y="2758220"/>
                  </a:lnTo>
                  <a:lnTo>
                    <a:pt x="2312470" y="2794867"/>
                  </a:lnTo>
                  <a:lnTo>
                    <a:pt x="2241195" y="2835158"/>
                  </a:lnTo>
                  <a:lnTo>
                    <a:pt x="2164743" y="2879499"/>
                  </a:lnTo>
                  <a:lnTo>
                    <a:pt x="2088291" y="2924042"/>
                  </a:lnTo>
                  <a:lnTo>
                    <a:pt x="2018011" y="2966155"/>
                  </a:lnTo>
                  <a:lnTo>
                    <a:pt x="1953505" y="3005029"/>
                  </a:lnTo>
                  <a:lnTo>
                    <a:pt x="1894175" y="3041271"/>
                  </a:lnTo>
                  <a:lnTo>
                    <a:pt x="1839624" y="3074273"/>
                  </a:lnTo>
                  <a:lnTo>
                    <a:pt x="1789651" y="3104846"/>
                  </a:lnTo>
                  <a:lnTo>
                    <a:pt x="1743660" y="3132179"/>
                  </a:lnTo>
                  <a:lnTo>
                    <a:pt x="1701453" y="3156880"/>
                  </a:lnTo>
                  <a:lnTo>
                    <a:pt x="1662430" y="3178341"/>
                  </a:lnTo>
                  <a:lnTo>
                    <a:pt x="1626195" y="3197171"/>
                  </a:lnTo>
                  <a:lnTo>
                    <a:pt x="1592350" y="3212963"/>
                  </a:lnTo>
                  <a:lnTo>
                    <a:pt x="1560494" y="3226124"/>
                  </a:lnTo>
                  <a:lnTo>
                    <a:pt x="1530431" y="3236247"/>
                  </a:lnTo>
                  <a:lnTo>
                    <a:pt x="1501364" y="3243334"/>
                  </a:lnTo>
                  <a:lnTo>
                    <a:pt x="1473092" y="3247788"/>
                  </a:lnTo>
                  <a:lnTo>
                    <a:pt x="1445618" y="3249205"/>
                  </a:lnTo>
                  <a:lnTo>
                    <a:pt x="1417744" y="3247788"/>
                  </a:lnTo>
                  <a:lnTo>
                    <a:pt x="1389473" y="3243334"/>
                  </a:lnTo>
                  <a:lnTo>
                    <a:pt x="1360406" y="3236247"/>
                  </a:lnTo>
                  <a:lnTo>
                    <a:pt x="1330342" y="3226124"/>
                  </a:lnTo>
                  <a:lnTo>
                    <a:pt x="1298488" y="3212963"/>
                  </a:lnTo>
                  <a:lnTo>
                    <a:pt x="1264642" y="3197171"/>
                  </a:lnTo>
                  <a:lnTo>
                    <a:pt x="1228407" y="3178341"/>
                  </a:lnTo>
                  <a:lnTo>
                    <a:pt x="1189384" y="3156880"/>
                  </a:lnTo>
                  <a:lnTo>
                    <a:pt x="1147176" y="3132179"/>
                  </a:lnTo>
                  <a:lnTo>
                    <a:pt x="1101186" y="3104846"/>
                  </a:lnTo>
                  <a:lnTo>
                    <a:pt x="1051214" y="3074273"/>
                  </a:lnTo>
                  <a:lnTo>
                    <a:pt x="996662" y="3041271"/>
                  </a:lnTo>
                  <a:lnTo>
                    <a:pt x="937332" y="3005029"/>
                  </a:lnTo>
                  <a:lnTo>
                    <a:pt x="872826" y="2966155"/>
                  </a:lnTo>
                  <a:lnTo>
                    <a:pt x="802546" y="2924042"/>
                  </a:lnTo>
                  <a:lnTo>
                    <a:pt x="726094" y="2879499"/>
                  </a:lnTo>
                  <a:lnTo>
                    <a:pt x="649642" y="2835158"/>
                  </a:lnTo>
                  <a:lnTo>
                    <a:pt x="578366" y="2794867"/>
                  </a:lnTo>
                  <a:lnTo>
                    <a:pt x="512666" y="2758018"/>
                  </a:lnTo>
                  <a:lnTo>
                    <a:pt x="451743" y="2724206"/>
                  </a:lnTo>
                  <a:lnTo>
                    <a:pt x="396196" y="2693431"/>
                  </a:lnTo>
                  <a:lnTo>
                    <a:pt x="345029" y="2664883"/>
                  </a:lnTo>
                  <a:lnTo>
                    <a:pt x="298441" y="2638562"/>
                  </a:lnTo>
                  <a:lnTo>
                    <a:pt x="256233" y="2614063"/>
                  </a:lnTo>
                  <a:lnTo>
                    <a:pt x="218007" y="2590577"/>
                  </a:lnTo>
                  <a:lnTo>
                    <a:pt x="183564" y="2568508"/>
                  </a:lnTo>
                  <a:lnTo>
                    <a:pt x="153302" y="2547046"/>
                  </a:lnTo>
                  <a:lnTo>
                    <a:pt x="126026" y="2525585"/>
                  </a:lnTo>
                  <a:lnTo>
                    <a:pt x="102135" y="2504528"/>
                  </a:lnTo>
                  <a:lnTo>
                    <a:pt x="81628" y="2482864"/>
                  </a:lnTo>
                  <a:lnTo>
                    <a:pt x="63710" y="2460390"/>
                  </a:lnTo>
                  <a:lnTo>
                    <a:pt x="48579" y="2436904"/>
                  </a:lnTo>
                  <a:lnTo>
                    <a:pt x="36036" y="2412000"/>
                  </a:lnTo>
                  <a:lnTo>
                    <a:pt x="25683" y="2385275"/>
                  </a:lnTo>
                  <a:lnTo>
                    <a:pt x="17321" y="2356322"/>
                  </a:lnTo>
                  <a:lnTo>
                    <a:pt x="11149" y="2324939"/>
                  </a:lnTo>
                  <a:lnTo>
                    <a:pt x="6172" y="2290722"/>
                  </a:lnTo>
                  <a:lnTo>
                    <a:pt x="2986" y="2253265"/>
                  </a:lnTo>
                  <a:lnTo>
                    <a:pt x="995" y="2212367"/>
                  </a:lnTo>
                  <a:lnTo>
                    <a:pt x="199" y="2167419"/>
                  </a:lnTo>
                  <a:lnTo>
                    <a:pt x="0" y="2118017"/>
                  </a:lnTo>
                  <a:lnTo>
                    <a:pt x="597" y="2064161"/>
                  </a:lnTo>
                  <a:lnTo>
                    <a:pt x="1792" y="2005647"/>
                  </a:lnTo>
                  <a:lnTo>
                    <a:pt x="2986" y="1941465"/>
                  </a:lnTo>
                  <a:lnTo>
                    <a:pt x="4380" y="1871614"/>
                  </a:lnTo>
                  <a:lnTo>
                    <a:pt x="5575" y="1795891"/>
                  </a:lnTo>
                  <a:lnTo>
                    <a:pt x="6570" y="1713486"/>
                  </a:lnTo>
                  <a:lnTo>
                    <a:pt x="6968" y="1624603"/>
                  </a:lnTo>
                  <a:lnTo>
                    <a:pt x="6570" y="1535719"/>
                  </a:lnTo>
                  <a:lnTo>
                    <a:pt x="5575" y="1453315"/>
                  </a:lnTo>
                  <a:lnTo>
                    <a:pt x="4380" y="1377592"/>
                  </a:lnTo>
                  <a:lnTo>
                    <a:pt x="2986" y="1307740"/>
                  </a:lnTo>
                  <a:lnTo>
                    <a:pt x="1792" y="1243558"/>
                  </a:lnTo>
                  <a:lnTo>
                    <a:pt x="597" y="1185045"/>
                  </a:lnTo>
                  <a:lnTo>
                    <a:pt x="0" y="1131188"/>
                  </a:lnTo>
                  <a:lnTo>
                    <a:pt x="199" y="1081786"/>
                  </a:lnTo>
                  <a:lnTo>
                    <a:pt x="995" y="1036838"/>
                  </a:lnTo>
                  <a:lnTo>
                    <a:pt x="2986" y="995940"/>
                  </a:lnTo>
                  <a:lnTo>
                    <a:pt x="6172" y="958483"/>
                  </a:lnTo>
                  <a:lnTo>
                    <a:pt x="10950" y="924266"/>
                  </a:lnTo>
                  <a:lnTo>
                    <a:pt x="17321" y="892884"/>
                  </a:lnTo>
                  <a:lnTo>
                    <a:pt x="25683" y="863931"/>
                  </a:lnTo>
                  <a:lnTo>
                    <a:pt x="36036" y="837205"/>
                  </a:lnTo>
                  <a:lnTo>
                    <a:pt x="48579" y="812301"/>
                  </a:lnTo>
                  <a:lnTo>
                    <a:pt x="63710" y="788815"/>
                  </a:lnTo>
                  <a:lnTo>
                    <a:pt x="81628" y="766341"/>
                  </a:lnTo>
                  <a:lnTo>
                    <a:pt x="102135" y="744677"/>
                  </a:lnTo>
                  <a:lnTo>
                    <a:pt x="126026" y="723620"/>
                  </a:lnTo>
                  <a:lnTo>
                    <a:pt x="153103" y="702159"/>
                  </a:lnTo>
                  <a:lnTo>
                    <a:pt x="183564" y="680697"/>
                  </a:lnTo>
                  <a:lnTo>
                    <a:pt x="218007" y="658426"/>
                  </a:lnTo>
                  <a:lnTo>
                    <a:pt x="256034" y="635142"/>
                  </a:lnTo>
                  <a:lnTo>
                    <a:pt x="298441" y="610643"/>
                  </a:lnTo>
                  <a:lnTo>
                    <a:pt x="345029" y="584323"/>
                  </a:lnTo>
                  <a:lnTo>
                    <a:pt x="396196" y="555775"/>
                  </a:lnTo>
                  <a:lnTo>
                    <a:pt x="451743" y="524797"/>
                  </a:lnTo>
                  <a:lnTo>
                    <a:pt x="512666" y="490985"/>
                  </a:lnTo>
                  <a:lnTo>
                    <a:pt x="578366" y="454338"/>
                  </a:lnTo>
                  <a:lnTo>
                    <a:pt x="649642" y="414047"/>
                  </a:lnTo>
                  <a:lnTo>
                    <a:pt x="726094" y="369706"/>
                  </a:lnTo>
                  <a:lnTo>
                    <a:pt x="802546" y="325164"/>
                  </a:lnTo>
                  <a:lnTo>
                    <a:pt x="872826" y="283050"/>
                  </a:lnTo>
                  <a:lnTo>
                    <a:pt x="937332" y="244176"/>
                  </a:lnTo>
                  <a:lnTo>
                    <a:pt x="996662" y="207935"/>
                  </a:lnTo>
                  <a:lnTo>
                    <a:pt x="1051214" y="174932"/>
                  </a:lnTo>
                  <a:lnTo>
                    <a:pt x="1101186" y="144360"/>
                  </a:lnTo>
                  <a:lnTo>
                    <a:pt x="1147176" y="117027"/>
                  </a:lnTo>
                  <a:lnTo>
                    <a:pt x="1189384" y="92325"/>
                  </a:lnTo>
                  <a:lnTo>
                    <a:pt x="1228407" y="70864"/>
                  </a:lnTo>
                  <a:lnTo>
                    <a:pt x="1264642" y="52034"/>
                  </a:lnTo>
                  <a:lnTo>
                    <a:pt x="1298488" y="36242"/>
                  </a:lnTo>
                  <a:lnTo>
                    <a:pt x="1330342" y="23081"/>
                  </a:lnTo>
                  <a:lnTo>
                    <a:pt x="1360406" y="12958"/>
                  </a:lnTo>
                  <a:lnTo>
                    <a:pt x="1389473" y="5872"/>
                  </a:lnTo>
                  <a:lnTo>
                    <a:pt x="1417744" y="1417"/>
                  </a:lnTo>
                  <a:lnTo>
                    <a:pt x="1445618" y="0"/>
                  </a:lnTo>
                  <a:close/>
                </a:path>
              </a:pathLst>
            </a:custGeom>
            <a:solidFill>
              <a:srgbClr val="4277CE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381000" dir="2700000" sx="70000" sy="7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857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53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AutoShape 110"/>
            <p:cNvSpPr/>
            <p:nvPr/>
          </p:nvSpPr>
          <p:spPr bwMode="auto">
            <a:xfrm>
              <a:off x="9806774" y="3284369"/>
              <a:ext cx="257318" cy="1721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7" tIns="11907" rIns="11907" bIns="11907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3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AutoShape 111"/>
            <p:cNvSpPr/>
            <p:nvPr/>
          </p:nvSpPr>
          <p:spPr bwMode="auto">
            <a:xfrm>
              <a:off x="9763301" y="3241483"/>
              <a:ext cx="344265" cy="3225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7" tIns="11907" rIns="11907" bIns="11907" anchor="ctr"/>
            <a:lstStyle/>
            <a:p>
              <a:pPr marL="0" marR="0" lvl="0" indent="0" algn="ctr" defTabSz="142875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93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01030" y="1608978"/>
            <a:ext cx="2342909" cy="2265863"/>
            <a:chOff x="1661450" y="1722859"/>
            <a:chExt cx="2342909" cy="2265863"/>
          </a:xfrm>
        </p:grpSpPr>
        <p:pic>
          <p:nvPicPr>
            <p:cNvPr id="14" name="图片占位符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61450" y="1722859"/>
              <a:ext cx="1953740" cy="2193087"/>
            </a:xfrm>
            <a:custGeom>
              <a:avLst/>
              <a:gdLst>
                <a:gd name="connsiteX0" fmla="*/ 1571643 w 3142852"/>
                <a:gd name="connsiteY0" fmla="*/ 0 h 3532456"/>
                <a:gd name="connsiteX1" fmla="*/ 1601512 w 3142852"/>
                <a:gd name="connsiteY1" fmla="*/ 1541 h 3532456"/>
                <a:gd name="connsiteX2" fmla="*/ 1632249 w 3142852"/>
                <a:gd name="connsiteY2" fmla="*/ 6384 h 3532456"/>
                <a:gd name="connsiteX3" fmla="*/ 1663850 w 3142852"/>
                <a:gd name="connsiteY3" fmla="*/ 14088 h 3532456"/>
                <a:gd name="connsiteX4" fmla="*/ 1696534 w 3142852"/>
                <a:gd name="connsiteY4" fmla="*/ 25093 h 3532456"/>
                <a:gd name="connsiteX5" fmla="*/ 1731167 w 3142852"/>
                <a:gd name="connsiteY5" fmla="*/ 39402 h 3532456"/>
                <a:gd name="connsiteX6" fmla="*/ 1767962 w 3142852"/>
                <a:gd name="connsiteY6" fmla="*/ 56570 h 3532456"/>
                <a:gd name="connsiteX7" fmla="*/ 1807356 w 3142852"/>
                <a:gd name="connsiteY7" fmla="*/ 77042 h 3532456"/>
                <a:gd name="connsiteX8" fmla="*/ 1849781 w 3142852"/>
                <a:gd name="connsiteY8" fmla="*/ 100374 h 3532456"/>
                <a:gd name="connsiteX9" fmla="*/ 1895668 w 3142852"/>
                <a:gd name="connsiteY9" fmla="*/ 127229 h 3532456"/>
                <a:gd name="connsiteX10" fmla="*/ 1945668 w 3142852"/>
                <a:gd name="connsiteY10" fmla="*/ 156945 h 3532456"/>
                <a:gd name="connsiteX11" fmla="*/ 1999997 w 3142852"/>
                <a:gd name="connsiteY11" fmla="*/ 190182 h 3532456"/>
                <a:gd name="connsiteX12" fmla="*/ 2059304 w 3142852"/>
                <a:gd name="connsiteY12" fmla="*/ 226062 h 3532456"/>
                <a:gd name="connsiteX13" fmla="*/ 2123806 w 3142852"/>
                <a:gd name="connsiteY13" fmla="*/ 265462 h 3532456"/>
                <a:gd name="connsiteX14" fmla="*/ 2193936 w 3142852"/>
                <a:gd name="connsiteY14" fmla="*/ 307725 h 3532456"/>
                <a:gd name="connsiteX15" fmla="*/ 2270342 w 3142852"/>
                <a:gd name="connsiteY15" fmla="*/ 353510 h 3532456"/>
                <a:gd name="connsiteX16" fmla="*/ 2353459 w 3142852"/>
                <a:gd name="connsiteY16" fmla="*/ 401935 h 3532456"/>
                <a:gd name="connsiteX17" fmla="*/ 2436576 w 3142852"/>
                <a:gd name="connsiteY17" fmla="*/ 450142 h 3532456"/>
                <a:gd name="connsiteX18" fmla="*/ 2514065 w 3142852"/>
                <a:gd name="connsiteY18" fmla="*/ 493945 h 3532456"/>
                <a:gd name="connsiteX19" fmla="*/ 2585493 w 3142852"/>
                <a:gd name="connsiteY19" fmla="*/ 534007 h 3532456"/>
                <a:gd name="connsiteX20" fmla="*/ 2651727 w 3142852"/>
                <a:gd name="connsiteY20" fmla="*/ 570766 h 3532456"/>
                <a:gd name="connsiteX21" fmla="*/ 2712117 w 3142852"/>
                <a:gd name="connsiteY21" fmla="*/ 604225 h 3532456"/>
                <a:gd name="connsiteX22" fmla="*/ 2767744 w 3142852"/>
                <a:gd name="connsiteY22" fmla="*/ 635262 h 3532456"/>
                <a:gd name="connsiteX23" fmla="*/ 2818394 w 3142852"/>
                <a:gd name="connsiteY23" fmla="*/ 663876 h 3532456"/>
                <a:gd name="connsiteX24" fmla="*/ 2864281 w 3142852"/>
                <a:gd name="connsiteY24" fmla="*/ 690511 h 3532456"/>
                <a:gd name="connsiteX25" fmla="*/ 2905840 w 3142852"/>
                <a:gd name="connsiteY25" fmla="*/ 716044 h 3532456"/>
                <a:gd name="connsiteX26" fmla="*/ 2943286 w 3142852"/>
                <a:gd name="connsiteY26" fmla="*/ 740037 h 3532456"/>
                <a:gd name="connsiteX27" fmla="*/ 2976186 w 3142852"/>
                <a:gd name="connsiteY27" fmla="*/ 763370 h 3532456"/>
                <a:gd name="connsiteX28" fmla="*/ 3005840 w 3142852"/>
                <a:gd name="connsiteY28" fmla="*/ 786702 h 3532456"/>
                <a:gd name="connsiteX29" fmla="*/ 3031813 w 3142852"/>
                <a:gd name="connsiteY29" fmla="*/ 809595 h 3532456"/>
                <a:gd name="connsiteX30" fmla="*/ 3054108 w 3142852"/>
                <a:gd name="connsiteY30" fmla="*/ 833147 h 3532456"/>
                <a:gd name="connsiteX31" fmla="*/ 3073588 w 3142852"/>
                <a:gd name="connsiteY31" fmla="*/ 857580 h 3532456"/>
                <a:gd name="connsiteX32" fmla="*/ 3090038 w 3142852"/>
                <a:gd name="connsiteY32" fmla="*/ 883114 h 3532456"/>
                <a:gd name="connsiteX33" fmla="*/ 3103675 w 3142852"/>
                <a:gd name="connsiteY33" fmla="*/ 910189 h 3532456"/>
                <a:gd name="connsiteX34" fmla="*/ 3114930 w 3142852"/>
                <a:gd name="connsiteY34" fmla="*/ 939245 h 3532456"/>
                <a:gd name="connsiteX35" fmla="*/ 3124021 w 3142852"/>
                <a:gd name="connsiteY35" fmla="*/ 970722 h 3532456"/>
                <a:gd name="connsiteX36" fmla="*/ 3130731 w 3142852"/>
                <a:gd name="connsiteY36" fmla="*/ 1004840 h 3532456"/>
                <a:gd name="connsiteX37" fmla="*/ 3136142 w 3142852"/>
                <a:gd name="connsiteY37" fmla="*/ 1042039 h 3532456"/>
                <a:gd name="connsiteX38" fmla="*/ 3139605 w 3142852"/>
                <a:gd name="connsiteY38" fmla="*/ 1082762 h 3532456"/>
                <a:gd name="connsiteX39" fmla="*/ 3141770 w 3142852"/>
                <a:gd name="connsiteY39" fmla="*/ 1127225 h 3532456"/>
                <a:gd name="connsiteX40" fmla="*/ 3142636 w 3142852"/>
                <a:gd name="connsiteY40" fmla="*/ 1176091 h 3532456"/>
                <a:gd name="connsiteX41" fmla="*/ 3142852 w 3142852"/>
                <a:gd name="connsiteY41" fmla="*/ 1229800 h 3532456"/>
                <a:gd name="connsiteX42" fmla="*/ 3142203 w 3142852"/>
                <a:gd name="connsiteY42" fmla="*/ 1288352 h 3532456"/>
                <a:gd name="connsiteX43" fmla="*/ 3140904 w 3142852"/>
                <a:gd name="connsiteY43" fmla="*/ 1351966 h 3532456"/>
                <a:gd name="connsiteX44" fmla="*/ 3139605 w 3142852"/>
                <a:gd name="connsiteY44" fmla="*/ 1421743 h 3532456"/>
                <a:gd name="connsiteX45" fmla="*/ 3138090 w 3142852"/>
                <a:gd name="connsiteY45" fmla="*/ 1497684 h 3532456"/>
                <a:gd name="connsiteX46" fmla="*/ 3136791 w 3142852"/>
                <a:gd name="connsiteY46" fmla="*/ 1580009 h 3532456"/>
                <a:gd name="connsiteX47" fmla="*/ 3135709 w 3142852"/>
                <a:gd name="connsiteY47" fmla="*/ 1669596 h 3532456"/>
                <a:gd name="connsiteX48" fmla="*/ 3135277 w 3142852"/>
                <a:gd name="connsiteY48" fmla="*/ 1766229 h 3532456"/>
                <a:gd name="connsiteX49" fmla="*/ 3135709 w 3142852"/>
                <a:gd name="connsiteY49" fmla="*/ 1862860 h 3532456"/>
                <a:gd name="connsiteX50" fmla="*/ 3136791 w 3142852"/>
                <a:gd name="connsiteY50" fmla="*/ 1952449 h 3532456"/>
                <a:gd name="connsiteX51" fmla="*/ 3138090 w 3142852"/>
                <a:gd name="connsiteY51" fmla="*/ 2034773 h 3532456"/>
                <a:gd name="connsiteX52" fmla="*/ 3139605 w 3142852"/>
                <a:gd name="connsiteY52" fmla="*/ 2110713 h 3532456"/>
                <a:gd name="connsiteX53" fmla="*/ 3140904 w 3142852"/>
                <a:gd name="connsiteY53" fmla="*/ 2180490 h 3532456"/>
                <a:gd name="connsiteX54" fmla="*/ 3142203 w 3142852"/>
                <a:gd name="connsiteY54" fmla="*/ 2244105 h 3532456"/>
                <a:gd name="connsiteX55" fmla="*/ 3142852 w 3142852"/>
                <a:gd name="connsiteY55" fmla="*/ 2302656 h 3532456"/>
                <a:gd name="connsiteX56" fmla="*/ 3142636 w 3142852"/>
                <a:gd name="connsiteY56" fmla="*/ 2356365 h 3532456"/>
                <a:gd name="connsiteX57" fmla="*/ 3141770 w 3142852"/>
                <a:gd name="connsiteY57" fmla="*/ 2405231 h 3532456"/>
                <a:gd name="connsiteX58" fmla="*/ 3139605 w 3142852"/>
                <a:gd name="connsiteY58" fmla="*/ 2449695 h 3532456"/>
                <a:gd name="connsiteX59" fmla="*/ 3136142 w 3142852"/>
                <a:gd name="connsiteY59" fmla="*/ 2490417 h 3532456"/>
                <a:gd name="connsiteX60" fmla="*/ 3130948 w 3142852"/>
                <a:gd name="connsiteY60" fmla="*/ 2527617 h 3532456"/>
                <a:gd name="connsiteX61" fmla="*/ 3124021 w 3142852"/>
                <a:gd name="connsiteY61" fmla="*/ 2561736 h 3532456"/>
                <a:gd name="connsiteX62" fmla="*/ 3114930 w 3142852"/>
                <a:gd name="connsiteY62" fmla="*/ 2593213 h 3532456"/>
                <a:gd name="connsiteX63" fmla="*/ 3103675 w 3142852"/>
                <a:gd name="connsiteY63" fmla="*/ 2622267 h 3532456"/>
                <a:gd name="connsiteX64" fmla="*/ 3090038 w 3142852"/>
                <a:gd name="connsiteY64" fmla="*/ 2649342 h 3532456"/>
                <a:gd name="connsiteX65" fmla="*/ 3073588 w 3142852"/>
                <a:gd name="connsiteY65" fmla="*/ 2674876 h 3532456"/>
                <a:gd name="connsiteX66" fmla="*/ 3054108 w 3142852"/>
                <a:gd name="connsiteY66" fmla="*/ 2699309 h 3532456"/>
                <a:gd name="connsiteX67" fmla="*/ 3031813 w 3142852"/>
                <a:gd name="connsiteY67" fmla="*/ 2722862 h 3532456"/>
                <a:gd name="connsiteX68" fmla="*/ 3005840 w 3142852"/>
                <a:gd name="connsiteY68" fmla="*/ 2745754 h 3532456"/>
                <a:gd name="connsiteX69" fmla="*/ 2976402 w 3142852"/>
                <a:gd name="connsiteY69" fmla="*/ 2769086 h 3532456"/>
                <a:gd name="connsiteX70" fmla="*/ 2943286 w 3142852"/>
                <a:gd name="connsiteY70" fmla="*/ 2792419 h 3532456"/>
                <a:gd name="connsiteX71" fmla="*/ 2905840 w 3142852"/>
                <a:gd name="connsiteY71" fmla="*/ 2816632 h 3532456"/>
                <a:gd name="connsiteX72" fmla="*/ 2864498 w 3142852"/>
                <a:gd name="connsiteY72" fmla="*/ 2841945 h 3532456"/>
                <a:gd name="connsiteX73" fmla="*/ 2818394 w 3142852"/>
                <a:gd name="connsiteY73" fmla="*/ 2868580 h 3532456"/>
                <a:gd name="connsiteX74" fmla="*/ 2767744 w 3142852"/>
                <a:gd name="connsiteY74" fmla="*/ 2897196 h 3532456"/>
                <a:gd name="connsiteX75" fmla="*/ 2712117 w 3142852"/>
                <a:gd name="connsiteY75" fmla="*/ 2928232 h 3532456"/>
                <a:gd name="connsiteX76" fmla="*/ 2651727 w 3142852"/>
                <a:gd name="connsiteY76" fmla="*/ 2961910 h 3532456"/>
                <a:gd name="connsiteX77" fmla="*/ 2585493 w 3142852"/>
                <a:gd name="connsiteY77" fmla="*/ 2998669 h 3532456"/>
                <a:gd name="connsiteX78" fmla="*/ 2514065 w 3142852"/>
                <a:gd name="connsiteY78" fmla="*/ 3038511 h 3532456"/>
                <a:gd name="connsiteX79" fmla="*/ 2436576 w 3142852"/>
                <a:gd name="connsiteY79" fmla="*/ 3082314 h 3532456"/>
                <a:gd name="connsiteX80" fmla="*/ 2353459 w 3142852"/>
                <a:gd name="connsiteY80" fmla="*/ 3130521 h 3532456"/>
                <a:gd name="connsiteX81" fmla="*/ 2270342 w 3142852"/>
                <a:gd name="connsiteY81" fmla="*/ 3178947 h 3532456"/>
                <a:gd name="connsiteX82" fmla="*/ 2193936 w 3142852"/>
                <a:gd name="connsiteY82" fmla="*/ 3224731 h 3532456"/>
                <a:gd name="connsiteX83" fmla="*/ 2123806 w 3142852"/>
                <a:gd name="connsiteY83" fmla="*/ 3266994 h 3532456"/>
                <a:gd name="connsiteX84" fmla="*/ 2059304 w 3142852"/>
                <a:gd name="connsiteY84" fmla="*/ 3306395 h 3532456"/>
                <a:gd name="connsiteX85" fmla="*/ 1999997 w 3142852"/>
                <a:gd name="connsiteY85" fmla="*/ 3342274 h 3532456"/>
                <a:gd name="connsiteX86" fmla="*/ 1945668 w 3142852"/>
                <a:gd name="connsiteY86" fmla="*/ 3375513 h 3532456"/>
                <a:gd name="connsiteX87" fmla="*/ 1895668 w 3142852"/>
                <a:gd name="connsiteY87" fmla="*/ 3405228 h 3532456"/>
                <a:gd name="connsiteX88" fmla="*/ 1849781 w 3142852"/>
                <a:gd name="connsiteY88" fmla="*/ 3432083 h 3532456"/>
                <a:gd name="connsiteX89" fmla="*/ 1807356 w 3142852"/>
                <a:gd name="connsiteY89" fmla="*/ 3455415 h 3532456"/>
                <a:gd name="connsiteX90" fmla="*/ 1767962 w 3142852"/>
                <a:gd name="connsiteY90" fmla="*/ 3475886 h 3532456"/>
                <a:gd name="connsiteX91" fmla="*/ 1731167 w 3142852"/>
                <a:gd name="connsiteY91" fmla="*/ 3493055 h 3532456"/>
                <a:gd name="connsiteX92" fmla="*/ 1696534 w 3142852"/>
                <a:gd name="connsiteY92" fmla="*/ 3507363 h 3532456"/>
                <a:gd name="connsiteX93" fmla="*/ 1663850 w 3142852"/>
                <a:gd name="connsiteY93" fmla="*/ 3518369 h 3532456"/>
                <a:gd name="connsiteX94" fmla="*/ 1632249 w 3142852"/>
                <a:gd name="connsiteY94" fmla="*/ 3526073 h 3532456"/>
                <a:gd name="connsiteX95" fmla="*/ 1601512 w 3142852"/>
                <a:gd name="connsiteY95" fmla="*/ 3530916 h 3532456"/>
                <a:gd name="connsiteX96" fmla="*/ 1571643 w 3142852"/>
                <a:gd name="connsiteY96" fmla="*/ 3532456 h 3532456"/>
                <a:gd name="connsiteX97" fmla="*/ 1541339 w 3142852"/>
                <a:gd name="connsiteY97" fmla="*/ 3530916 h 3532456"/>
                <a:gd name="connsiteX98" fmla="*/ 1510604 w 3142852"/>
                <a:gd name="connsiteY98" fmla="*/ 3526073 h 3532456"/>
                <a:gd name="connsiteX99" fmla="*/ 1479003 w 3142852"/>
                <a:gd name="connsiteY99" fmla="*/ 3518369 h 3532456"/>
                <a:gd name="connsiteX100" fmla="*/ 1446318 w 3142852"/>
                <a:gd name="connsiteY100" fmla="*/ 3507363 h 3532456"/>
                <a:gd name="connsiteX101" fmla="*/ 1411687 w 3142852"/>
                <a:gd name="connsiteY101" fmla="*/ 3493055 h 3532456"/>
                <a:gd name="connsiteX102" fmla="*/ 1374890 w 3142852"/>
                <a:gd name="connsiteY102" fmla="*/ 3475886 h 3532456"/>
                <a:gd name="connsiteX103" fmla="*/ 1335496 w 3142852"/>
                <a:gd name="connsiteY103" fmla="*/ 3455415 h 3532456"/>
                <a:gd name="connsiteX104" fmla="*/ 1293071 w 3142852"/>
                <a:gd name="connsiteY104" fmla="*/ 3432083 h 3532456"/>
                <a:gd name="connsiteX105" fmla="*/ 1247184 w 3142852"/>
                <a:gd name="connsiteY105" fmla="*/ 3405228 h 3532456"/>
                <a:gd name="connsiteX106" fmla="*/ 1197184 w 3142852"/>
                <a:gd name="connsiteY106" fmla="*/ 3375513 h 3532456"/>
                <a:gd name="connsiteX107" fmla="*/ 1142856 w 3142852"/>
                <a:gd name="connsiteY107" fmla="*/ 3342274 h 3532456"/>
                <a:gd name="connsiteX108" fmla="*/ 1083548 w 3142852"/>
                <a:gd name="connsiteY108" fmla="*/ 3306395 h 3532456"/>
                <a:gd name="connsiteX109" fmla="*/ 1019046 w 3142852"/>
                <a:gd name="connsiteY109" fmla="*/ 3266994 h 3532456"/>
                <a:gd name="connsiteX110" fmla="*/ 948917 w 3142852"/>
                <a:gd name="connsiteY110" fmla="*/ 3224731 h 3532456"/>
                <a:gd name="connsiteX111" fmla="*/ 872510 w 3142852"/>
                <a:gd name="connsiteY111" fmla="*/ 3178947 h 3532456"/>
                <a:gd name="connsiteX112" fmla="*/ 789393 w 3142852"/>
                <a:gd name="connsiteY112" fmla="*/ 3130521 h 3532456"/>
                <a:gd name="connsiteX113" fmla="*/ 706276 w 3142852"/>
                <a:gd name="connsiteY113" fmla="*/ 3082314 h 3532456"/>
                <a:gd name="connsiteX114" fmla="*/ 628786 w 3142852"/>
                <a:gd name="connsiteY114" fmla="*/ 3038511 h 3532456"/>
                <a:gd name="connsiteX115" fmla="*/ 557359 w 3142852"/>
                <a:gd name="connsiteY115" fmla="*/ 2998450 h 3532456"/>
                <a:gd name="connsiteX116" fmla="*/ 491125 w 3142852"/>
                <a:gd name="connsiteY116" fmla="*/ 2961690 h 3532456"/>
                <a:gd name="connsiteX117" fmla="*/ 430735 w 3142852"/>
                <a:gd name="connsiteY117" fmla="*/ 2928232 h 3532456"/>
                <a:gd name="connsiteX118" fmla="*/ 375108 w 3142852"/>
                <a:gd name="connsiteY118" fmla="*/ 2897196 h 3532456"/>
                <a:gd name="connsiteX119" fmla="*/ 324458 w 3142852"/>
                <a:gd name="connsiteY119" fmla="*/ 2868580 h 3532456"/>
                <a:gd name="connsiteX120" fmla="*/ 278571 w 3142852"/>
                <a:gd name="connsiteY120" fmla="*/ 2841945 h 3532456"/>
                <a:gd name="connsiteX121" fmla="*/ 237012 w 3142852"/>
                <a:gd name="connsiteY121" fmla="*/ 2816412 h 3532456"/>
                <a:gd name="connsiteX122" fmla="*/ 199567 w 3142852"/>
                <a:gd name="connsiteY122" fmla="*/ 2792419 h 3532456"/>
                <a:gd name="connsiteX123" fmla="*/ 166667 w 3142852"/>
                <a:gd name="connsiteY123" fmla="*/ 2769086 h 3532456"/>
                <a:gd name="connsiteX124" fmla="*/ 137013 w 3142852"/>
                <a:gd name="connsiteY124" fmla="*/ 2745754 h 3532456"/>
                <a:gd name="connsiteX125" fmla="*/ 111039 w 3142852"/>
                <a:gd name="connsiteY125" fmla="*/ 2722862 h 3532456"/>
                <a:gd name="connsiteX126" fmla="*/ 88744 w 3142852"/>
                <a:gd name="connsiteY126" fmla="*/ 2699309 h 3532456"/>
                <a:gd name="connsiteX127" fmla="*/ 69264 w 3142852"/>
                <a:gd name="connsiteY127" fmla="*/ 2674876 h 3532456"/>
                <a:gd name="connsiteX128" fmla="*/ 52814 w 3142852"/>
                <a:gd name="connsiteY128" fmla="*/ 2649342 h 3532456"/>
                <a:gd name="connsiteX129" fmla="*/ 39178 w 3142852"/>
                <a:gd name="connsiteY129" fmla="*/ 2622267 h 3532456"/>
                <a:gd name="connsiteX130" fmla="*/ 27922 w 3142852"/>
                <a:gd name="connsiteY130" fmla="*/ 2593213 h 3532456"/>
                <a:gd name="connsiteX131" fmla="*/ 18831 w 3142852"/>
                <a:gd name="connsiteY131" fmla="*/ 2561736 h 3532456"/>
                <a:gd name="connsiteX132" fmla="*/ 12121 w 3142852"/>
                <a:gd name="connsiteY132" fmla="*/ 2527617 h 3532456"/>
                <a:gd name="connsiteX133" fmla="*/ 6710 w 3142852"/>
                <a:gd name="connsiteY133" fmla="*/ 2490417 h 3532456"/>
                <a:gd name="connsiteX134" fmla="*/ 3246 w 3142852"/>
                <a:gd name="connsiteY134" fmla="*/ 2449695 h 3532456"/>
                <a:gd name="connsiteX135" fmla="*/ 1082 w 3142852"/>
                <a:gd name="connsiteY135" fmla="*/ 2405231 h 3532456"/>
                <a:gd name="connsiteX136" fmla="*/ 216 w 3142852"/>
                <a:gd name="connsiteY136" fmla="*/ 2356365 h 3532456"/>
                <a:gd name="connsiteX137" fmla="*/ 0 w 3142852"/>
                <a:gd name="connsiteY137" fmla="*/ 2302656 h 3532456"/>
                <a:gd name="connsiteX138" fmla="*/ 649 w 3142852"/>
                <a:gd name="connsiteY138" fmla="*/ 2244105 h 3532456"/>
                <a:gd name="connsiteX139" fmla="*/ 1948 w 3142852"/>
                <a:gd name="connsiteY139" fmla="*/ 2180490 h 3532456"/>
                <a:gd name="connsiteX140" fmla="*/ 3246 w 3142852"/>
                <a:gd name="connsiteY140" fmla="*/ 2110713 h 3532456"/>
                <a:gd name="connsiteX141" fmla="*/ 4762 w 3142852"/>
                <a:gd name="connsiteY141" fmla="*/ 2034773 h 3532456"/>
                <a:gd name="connsiteX142" fmla="*/ 6061 w 3142852"/>
                <a:gd name="connsiteY142" fmla="*/ 1952449 h 3532456"/>
                <a:gd name="connsiteX143" fmla="*/ 7143 w 3142852"/>
                <a:gd name="connsiteY143" fmla="*/ 1862860 h 3532456"/>
                <a:gd name="connsiteX144" fmla="*/ 7576 w 3142852"/>
                <a:gd name="connsiteY144" fmla="*/ 1766229 h 3532456"/>
                <a:gd name="connsiteX145" fmla="*/ 7143 w 3142852"/>
                <a:gd name="connsiteY145" fmla="*/ 1669596 h 3532456"/>
                <a:gd name="connsiteX146" fmla="*/ 6061 w 3142852"/>
                <a:gd name="connsiteY146" fmla="*/ 1580009 h 3532456"/>
                <a:gd name="connsiteX147" fmla="*/ 4762 w 3142852"/>
                <a:gd name="connsiteY147" fmla="*/ 1497684 h 3532456"/>
                <a:gd name="connsiteX148" fmla="*/ 3246 w 3142852"/>
                <a:gd name="connsiteY148" fmla="*/ 1421743 h 3532456"/>
                <a:gd name="connsiteX149" fmla="*/ 1948 w 3142852"/>
                <a:gd name="connsiteY149" fmla="*/ 1351966 h 3532456"/>
                <a:gd name="connsiteX150" fmla="*/ 649 w 3142852"/>
                <a:gd name="connsiteY150" fmla="*/ 1288352 h 3532456"/>
                <a:gd name="connsiteX151" fmla="*/ 0 w 3142852"/>
                <a:gd name="connsiteY151" fmla="*/ 1229800 h 3532456"/>
                <a:gd name="connsiteX152" fmla="*/ 216 w 3142852"/>
                <a:gd name="connsiteY152" fmla="*/ 1176091 h 3532456"/>
                <a:gd name="connsiteX153" fmla="*/ 1082 w 3142852"/>
                <a:gd name="connsiteY153" fmla="*/ 1127225 h 3532456"/>
                <a:gd name="connsiteX154" fmla="*/ 3246 w 3142852"/>
                <a:gd name="connsiteY154" fmla="*/ 1082762 h 3532456"/>
                <a:gd name="connsiteX155" fmla="*/ 6710 w 3142852"/>
                <a:gd name="connsiteY155" fmla="*/ 1042039 h 3532456"/>
                <a:gd name="connsiteX156" fmla="*/ 11905 w 3142852"/>
                <a:gd name="connsiteY156" fmla="*/ 1004840 h 3532456"/>
                <a:gd name="connsiteX157" fmla="*/ 18831 w 3142852"/>
                <a:gd name="connsiteY157" fmla="*/ 970722 h 3532456"/>
                <a:gd name="connsiteX158" fmla="*/ 27922 w 3142852"/>
                <a:gd name="connsiteY158" fmla="*/ 939245 h 3532456"/>
                <a:gd name="connsiteX159" fmla="*/ 39178 w 3142852"/>
                <a:gd name="connsiteY159" fmla="*/ 910189 h 3532456"/>
                <a:gd name="connsiteX160" fmla="*/ 52814 w 3142852"/>
                <a:gd name="connsiteY160" fmla="*/ 883114 h 3532456"/>
                <a:gd name="connsiteX161" fmla="*/ 69264 w 3142852"/>
                <a:gd name="connsiteY161" fmla="*/ 857580 h 3532456"/>
                <a:gd name="connsiteX162" fmla="*/ 88744 w 3142852"/>
                <a:gd name="connsiteY162" fmla="*/ 833147 h 3532456"/>
                <a:gd name="connsiteX163" fmla="*/ 111039 w 3142852"/>
                <a:gd name="connsiteY163" fmla="*/ 809595 h 3532456"/>
                <a:gd name="connsiteX164" fmla="*/ 137013 w 3142852"/>
                <a:gd name="connsiteY164" fmla="*/ 786702 h 3532456"/>
                <a:gd name="connsiteX165" fmla="*/ 166450 w 3142852"/>
                <a:gd name="connsiteY165" fmla="*/ 763370 h 3532456"/>
                <a:gd name="connsiteX166" fmla="*/ 199567 w 3142852"/>
                <a:gd name="connsiteY166" fmla="*/ 740037 h 3532456"/>
                <a:gd name="connsiteX167" fmla="*/ 237012 w 3142852"/>
                <a:gd name="connsiteY167" fmla="*/ 715825 h 3532456"/>
                <a:gd name="connsiteX168" fmla="*/ 278354 w 3142852"/>
                <a:gd name="connsiteY168" fmla="*/ 690511 h 3532456"/>
                <a:gd name="connsiteX169" fmla="*/ 324458 w 3142852"/>
                <a:gd name="connsiteY169" fmla="*/ 663876 h 3532456"/>
                <a:gd name="connsiteX170" fmla="*/ 375108 w 3142852"/>
                <a:gd name="connsiteY170" fmla="*/ 635262 h 3532456"/>
                <a:gd name="connsiteX171" fmla="*/ 430735 w 3142852"/>
                <a:gd name="connsiteY171" fmla="*/ 604225 h 3532456"/>
                <a:gd name="connsiteX172" fmla="*/ 491125 w 3142852"/>
                <a:gd name="connsiteY172" fmla="*/ 570547 h 3532456"/>
                <a:gd name="connsiteX173" fmla="*/ 557359 w 3142852"/>
                <a:gd name="connsiteY173" fmla="*/ 533787 h 3532456"/>
                <a:gd name="connsiteX174" fmla="*/ 628786 w 3142852"/>
                <a:gd name="connsiteY174" fmla="*/ 493945 h 3532456"/>
                <a:gd name="connsiteX175" fmla="*/ 706276 w 3142852"/>
                <a:gd name="connsiteY175" fmla="*/ 450142 h 3532456"/>
                <a:gd name="connsiteX176" fmla="*/ 789393 w 3142852"/>
                <a:gd name="connsiteY176" fmla="*/ 401935 h 3532456"/>
                <a:gd name="connsiteX177" fmla="*/ 872510 w 3142852"/>
                <a:gd name="connsiteY177" fmla="*/ 353510 h 3532456"/>
                <a:gd name="connsiteX178" fmla="*/ 948917 w 3142852"/>
                <a:gd name="connsiteY178" fmla="*/ 307725 h 3532456"/>
                <a:gd name="connsiteX179" fmla="*/ 1019046 w 3142852"/>
                <a:gd name="connsiteY179" fmla="*/ 265462 h 3532456"/>
                <a:gd name="connsiteX180" fmla="*/ 1083548 w 3142852"/>
                <a:gd name="connsiteY180" fmla="*/ 226062 h 3532456"/>
                <a:gd name="connsiteX181" fmla="*/ 1142856 w 3142852"/>
                <a:gd name="connsiteY181" fmla="*/ 190182 h 3532456"/>
                <a:gd name="connsiteX182" fmla="*/ 1197184 w 3142852"/>
                <a:gd name="connsiteY182" fmla="*/ 156945 h 3532456"/>
                <a:gd name="connsiteX183" fmla="*/ 1247184 w 3142852"/>
                <a:gd name="connsiteY183" fmla="*/ 127229 h 3532456"/>
                <a:gd name="connsiteX184" fmla="*/ 1293071 w 3142852"/>
                <a:gd name="connsiteY184" fmla="*/ 100374 h 3532456"/>
                <a:gd name="connsiteX185" fmla="*/ 1335496 w 3142852"/>
                <a:gd name="connsiteY185" fmla="*/ 77042 h 3532456"/>
                <a:gd name="connsiteX186" fmla="*/ 1374890 w 3142852"/>
                <a:gd name="connsiteY186" fmla="*/ 56570 h 3532456"/>
                <a:gd name="connsiteX187" fmla="*/ 1411687 w 3142852"/>
                <a:gd name="connsiteY187" fmla="*/ 39402 h 3532456"/>
                <a:gd name="connsiteX188" fmla="*/ 1446318 w 3142852"/>
                <a:gd name="connsiteY188" fmla="*/ 25093 h 3532456"/>
                <a:gd name="connsiteX189" fmla="*/ 1479003 w 3142852"/>
                <a:gd name="connsiteY189" fmla="*/ 14088 h 3532456"/>
                <a:gd name="connsiteX190" fmla="*/ 1510604 w 3142852"/>
                <a:gd name="connsiteY190" fmla="*/ 6384 h 3532456"/>
                <a:gd name="connsiteX191" fmla="*/ 1541339 w 3142852"/>
                <a:gd name="connsiteY191" fmla="*/ 1541 h 35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3142852" h="3532456">
                  <a:moveTo>
                    <a:pt x="1571643" y="0"/>
                  </a:moveTo>
                  <a:lnTo>
                    <a:pt x="1601512" y="1541"/>
                  </a:lnTo>
                  <a:lnTo>
                    <a:pt x="1632249" y="6384"/>
                  </a:lnTo>
                  <a:lnTo>
                    <a:pt x="1663850" y="14088"/>
                  </a:lnTo>
                  <a:lnTo>
                    <a:pt x="1696534" y="25093"/>
                  </a:lnTo>
                  <a:lnTo>
                    <a:pt x="1731167" y="39402"/>
                  </a:lnTo>
                  <a:lnTo>
                    <a:pt x="1767962" y="56570"/>
                  </a:lnTo>
                  <a:lnTo>
                    <a:pt x="1807356" y="77042"/>
                  </a:lnTo>
                  <a:lnTo>
                    <a:pt x="1849781" y="100374"/>
                  </a:lnTo>
                  <a:lnTo>
                    <a:pt x="1895668" y="127229"/>
                  </a:lnTo>
                  <a:lnTo>
                    <a:pt x="1945668" y="156945"/>
                  </a:lnTo>
                  <a:lnTo>
                    <a:pt x="1999997" y="190182"/>
                  </a:lnTo>
                  <a:lnTo>
                    <a:pt x="2059304" y="226062"/>
                  </a:lnTo>
                  <a:lnTo>
                    <a:pt x="2123806" y="265462"/>
                  </a:lnTo>
                  <a:lnTo>
                    <a:pt x="2193936" y="307725"/>
                  </a:lnTo>
                  <a:lnTo>
                    <a:pt x="2270342" y="353510"/>
                  </a:lnTo>
                  <a:lnTo>
                    <a:pt x="2353459" y="401935"/>
                  </a:lnTo>
                  <a:lnTo>
                    <a:pt x="2436576" y="450142"/>
                  </a:lnTo>
                  <a:lnTo>
                    <a:pt x="2514065" y="493945"/>
                  </a:lnTo>
                  <a:lnTo>
                    <a:pt x="2585493" y="534007"/>
                  </a:lnTo>
                  <a:lnTo>
                    <a:pt x="2651727" y="570766"/>
                  </a:lnTo>
                  <a:lnTo>
                    <a:pt x="2712117" y="604225"/>
                  </a:lnTo>
                  <a:lnTo>
                    <a:pt x="2767744" y="635262"/>
                  </a:lnTo>
                  <a:lnTo>
                    <a:pt x="2818394" y="663876"/>
                  </a:lnTo>
                  <a:lnTo>
                    <a:pt x="2864281" y="690511"/>
                  </a:lnTo>
                  <a:lnTo>
                    <a:pt x="2905840" y="716044"/>
                  </a:lnTo>
                  <a:lnTo>
                    <a:pt x="2943286" y="740037"/>
                  </a:lnTo>
                  <a:lnTo>
                    <a:pt x="2976186" y="763370"/>
                  </a:lnTo>
                  <a:lnTo>
                    <a:pt x="3005840" y="786702"/>
                  </a:lnTo>
                  <a:lnTo>
                    <a:pt x="3031813" y="809595"/>
                  </a:lnTo>
                  <a:lnTo>
                    <a:pt x="3054108" y="833147"/>
                  </a:lnTo>
                  <a:lnTo>
                    <a:pt x="3073588" y="857580"/>
                  </a:lnTo>
                  <a:lnTo>
                    <a:pt x="3090038" y="883114"/>
                  </a:lnTo>
                  <a:lnTo>
                    <a:pt x="3103675" y="910189"/>
                  </a:lnTo>
                  <a:lnTo>
                    <a:pt x="3114930" y="939245"/>
                  </a:lnTo>
                  <a:lnTo>
                    <a:pt x="3124021" y="970722"/>
                  </a:lnTo>
                  <a:lnTo>
                    <a:pt x="3130731" y="1004840"/>
                  </a:lnTo>
                  <a:lnTo>
                    <a:pt x="3136142" y="1042039"/>
                  </a:lnTo>
                  <a:lnTo>
                    <a:pt x="3139605" y="1082762"/>
                  </a:lnTo>
                  <a:lnTo>
                    <a:pt x="3141770" y="1127225"/>
                  </a:lnTo>
                  <a:lnTo>
                    <a:pt x="3142636" y="1176091"/>
                  </a:lnTo>
                  <a:lnTo>
                    <a:pt x="3142852" y="1229800"/>
                  </a:lnTo>
                  <a:lnTo>
                    <a:pt x="3142203" y="1288352"/>
                  </a:lnTo>
                  <a:lnTo>
                    <a:pt x="3140904" y="1351966"/>
                  </a:lnTo>
                  <a:lnTo>
                    <a:pt x="3139605" y="1421743"/>
                  </a:lnTo>
                  <a:lnTo>
                    <a:pt x="3138090" y="1497684"/>
                  </a:lnTo>
                  <a:lnTo>
                    <a:pt x="3136791" y="1580009"/>
                  </a:lnTo>
                  <a:lnTo>
                    <a:pt x="3135709" y="1669596"/>
                  </a:lnTo>
                  <a:lnTo>
                    <a:pt x="3135277" y="1766229"/>
                  </a:lnTo>
                  <a:lnTo>
                    <a:pt x="3135709" y="1862860"/>
                  </a:lnTo>
                  <a:lnTo>
                    <a:pt x="3136791" y="1952449"/>
                  </a:lnTo>
                  <a:lnTo>
                    <a:pt x="3138090" y="2034773"/>
                  </a:lnTo>
                  <a:lnTo>
                    <a:pt x="3139605" y="2110713"/>
                  </a:lnTo>
                  <a:lnTo>
                    <a:pt x="3140904" y="2180490"/>
                  </a:lnTo>
                  <a:lnTo>
                    <a:pt x="3142203" y="2244105"/>
                  </a:lnTo>
                  <a:lnTo>
                    <a:pt x="3142852" y="2302656"/>
                  </a:lnTo>
                  <a:lnTo>
                    <a:pt x="3142636" y="2356365"/>
                  </a:lnTo>
                  <a:lnTo>
                    <a:pt x="3141770" y="2405231"/>
                  </a:lnTo>
                  <a:lnTo>
                    <a:pt x="3139605" y="2449695"/>
                  </a:lnTo>
                  <a:lnTo>
                    <a:pt x="3136142" y="2490417"/>
                  </a:lnTo>
                  <a:lnTo>
                    <a:pt x="3130948" y="2527617"/>
                  </a:lnTo>
                  <a:lnTo>
                    <a:pt x="3124021" y="2561736"/>
                  </a:lnTo>
                  <a:lnTo>
                    <a:pt x="3114930" y="2593213"/>
                  </a:lnTo>
                  <a:lnTo>
                    <a:pt x="3103675" y="2622267"/>
                  </a:lnTo>
                  <a:lnTo>
                    <a:pt x="3090038" y="2649342"/>
                  </a:lnTo>
                  <a:lnTo>
                    <a:pt x="3073588" y="2674876"/>
                  </a:lnTo>
                  <a:lnTo>
                    <a:pt x="3054108" y="2699309"/>
                  </a:lnTo>
                  <a:lnTo>
                    <a:pt x="3031813" y="2722862"/>
                  </a:lnTo>
                  <a:lnTo>
                    <a:pt x="3005840" y="2745754"/>
                  </a:lnTo>
                  <a:lnTo>
                    <a:pt x="2976402" y="2769086"/>
                  </a:lnTo>
                  <a:lnTo>
                    <a:pt x="2943286" y="2792419"/>
                  </a:lnTo>
                  <a:lnTo>
                    <a:pt x="2905840" y="2816632"/>
                  </a:lnTo>
                  <a:lnTo>
                    <a:pt x="2864498" y="2841945"/>
                  </a:lnTo>
                  <a:lnTo>
                    <a:pt x="2818394" y="2868580"/>
                  </a:lnTo>
                  <a:lnTo>
                    <a:pt x="2767744" y="2897196"/>
                  </a:lnTo>
                  <a:lnTo>
                    <a:pt x="2712117" y="2928232"/>
                  </a:lnTo>
                  <a:lnTo>
                    <a:pt x="2651727" y="2961910"/>
                  </a:lnTo>
                  <a:lnTo>
                    <a:pt x="2585493" y="2998669"/>
                  </a:lnTo>
                  <a:lnTo>
                    <a:pt x="2514065" y="3038511"/>
                  </a:lnTo>
                  <a:lnTo>
                    <a:pt x="2436576" y="3082314"/>
                  </a:lnTo>
                  <a:lnTo>
                    <a:pt x="2353459" y="3130521"/>
                  </a:lnTo>
                  <a:lnTo>
                    <a:pt x="2270342" y="3178947"/>
                  </a:lnTo>
                  <a:lnTo>
                    <a:pt x="2193936" y="3224731"/>
                  </a:lnTo>
                  <a:lnTo>
                    <a:pt x="2123806" y="3266994"/>
                  </a:lnTo>
                  <a:lnTo>
                    <a:pt x="2059304" y="3306395"/>
                  </a:lnTo>
                  <a:lnTo>
                    <a:pt x="1999997" y="3342274"/>
                  </a:lnTo>
                  <a:lnTo>
                    <a:pt x="1945668" y="3375513"/>
                  </a:lnTo>
                  <a:lnTo>
                    <a:pt x="1895668" y="3405228"/>
                  </a:lnTo>
                  <a:lnTo>
                    <a:pt x="1849781" y="3432083"/>
                  </a:lnTo>
                  <a:lnTo>
                    <a:pt x="1807356" y="3455415"/>
                  </a:lnTo>
                  <a:lnTo>
                    <a:pt x="1767962" y="3475886"/>
                  </a:lnTo>
                  <a:lnTo>
                    <a:pt x="1731167" y="3493055"/>
                  </a:lnTo>
                  <a:lnTo>
                    <a:pt x="1696534" y="3507363"/>
                  </a:lnTo>
                  <a:lnTo>
                    <a:pt x="1663850" y="3518369"/>
                  </a:lnTo>
                  <a:lnTo>
                    <a:pt x="1632249" y="3526073"/>
                  </a:lnTo>
                  <a:lnTo>
                    <a:pt x="1601512" y="3530916"/>
                  </a:lnTo>
                  <a:lnTo>
                    <a:pt x="1571643" y="3532456"/>
                  </a:lnTo>
                  <a:lnTo>
                    <a:pt x="1541339" y="3530916"/>
                  </a:lnTo>
                  <a:lnTo>
                    <a:pt x="1510604" y="3526073"/>
                  </a:lnTo>
                  <a:lnTo>
                    <a:pt x="1479003" y="3518369"/>
                  </a:lnTo>
                  <a:lnTo>
                    <a:pt x="1446318" y="3507363"/>
                  </a:lnTo>
                  <a:lnTo>
                    <a:pt x="1411687" y="3493055"/>
                  </a:lnTo>
                  <a:lnTo>
                    <a:pt x="1374890" y="3475886"/>
                  </a:lnTo>
                  <a:lnTo>
                    <a:pt x="1335496" y="3455415"/>
                  </a:lnTo>
                  <a:lnTo>
                    <a:pt x="1293071" y="3432083"/>
                  </a:lnTo>
                  <a:lnTo>
                    <a:pt x="1247184" y="3405228"/>
                  </a:lnTo>
                  <a:lnTo>
                    <a:pt x="1197184" y="3375513"/>
                  </a:lnTo>
                  <a:lnTo>
                    <a:pt x="1142856" y="3342274"/>
                  </a:lnTo>
                  <a:lnTo>
                    <a:pt x="1083548" y="3306395"/>
                  </a:lnTo>
                  <a:lnTo>
                    <a:pt x="1019046" y="3266994"/>
                  </a:lnTo>
                  <a:lnTo>
                    <a:pt x="948917" y="3224731"/>
                  </a:lnTo>
                  <a:lnTo>
                    <a:pt x="872510" y="3178947"/>
                  </a:lnTo>
                  <a:lnTo>
                    <a:pt x="789393" y="3130521"/>
                  </a:lnTo>
                  <a:lnTo>
                    <a:pt x="706276" y="3082314"/>
                  </a:lnTo>
                  <a:lnTo>
                    <a:pt x="628786" y="3038511"/>
                  </a:lnTo>
                  <a:lnTo>
                    <a:pt x="557359" y="2998450"/>
                  </a:lnTo>
                  <a:lnTo>
                    <a:pt x="491125" y="2961690"/>
                  </a:lnTo>
                  <a:lnTo>
                    <a:pt x="430735" y="2928232"/>
                  </a:lnTo>
                  <a:lnTo>
                    <a:pt x="375108" y="2897196"/>
                  </a:lnTo>
                  <a:lnTo>
                    <a:pt x="324458" y="2868580"/>
                  </a:lnTo>
                  <a:lnTo>
                    <a:pt x="278571" y="2841945"/>
                  </a:lnTo>
                  <a:lnTo>
                    <a:pt x="237012" y="2816412"/>
                  </a:lnTo>
                  <a:lnTo>
                    <a:pt x="199567" y="2792419"/>
                  </a:lnTo>
                  <a:lnTo>
                    <a:pt x="166667" y="2769086"/>
                  </a:lnTo>
                  <a:lnTo>
                    <a:pt x="137013" y="2745754"/>
                  </a:lnTo>
                  <a:lnTo>
                    <a:pt x="111039" y="2722862"/>
                  </a:lnTo>
                  <a:lnTo>
                    <a:pt x="88744" y="2699309"/>
                  </a:lnTo>
                  <a:lnTo>
                    <a:pt x="69264" y="2674876"/>
                  </a:lnTo>
                  <a:lnTo>
                    <a:pt x="52814" y="2649342"/>
                  </a:lnTo>
                  <a:lnTo>
                    <a:pt x="39178" y="2622267"/>
                  </a:lnTo>
                  <a:lnTo>
                    <a:pt x="27922" y="2593213"/>
                  </a:lnTo>
                  <a:lnTo>
                    <a:pt x="18831" y="2561736"/>
                  </a:lnTo>
                  <a:lnTo>
                    <a:pt x="12121" y="2527617"/>
                  </a:lnTo>
                  <a:lnTo>
                    <a:pt x="6710" y="2490417"/>
                  </a:lnTo>
                  <a:lnTo>
                    <a:pt x="3246" y="2449695"/>
                  </a:lnTo>
                  <a:lnTo>
                    <a:pt x="1082" y="2405231"/>
                  </a:lnTo>
                  <a:lnTo>
                    <a:pt x="216" y="2356365"/>
                  </a:lnTo>
                  <a:lnTo>
                    <a:pt x="0" y="2302656"/>
                  </a:lnTo>
                  <a:lnTo>
                    <a:pt x="649" y="2244105"/>
                  </a:lnTo>
                  <a:lnTo>
                    <a:pt x="1948" y="2180490"/>
                  </a:lnTo>
                  <a:lnTo>
                    <a:pt x="3246" y="2110713"/>
                  </a:lnTo>
                  <a:lnTo>
                    <a:pt x="4762" y="2034773"/>
                  </a:lnTo>
                  <a:lnTo>
                    <a:pt x="6061" y="1952449"/>
                  </a:lnTo>
                  <a:lnTo>
                    <a:pt x="7143" y="1862860"/>
                  </a:lnTo>
                  <a:lnTo>
                    <a:pt x="7576" y="1766229"/>
                  </a:lnTo>
                  <a:lnTo>
                    <a:pt x="7143" y="1669596"/>
                  </a:lnTo>
                  <a:lnTo>
                    <a:pt x="6061" y="1580009"/>
                  </a:lnTo>
                  <a:lnTo>
                    <a:pt x="4762" y="1497684"/>
                  </a:lnTo>
                  <a:lnTo>
                    <a:pt x="3246" y="1421743"/>
                  </a:lnTo>
                  <a:lnTo>
                    <a:pt x="1948" y="1351966"/>
                  </a:lnTo>
                  <a:lnTo>
                    <a:pt x="649" y="1288352"/>
                  </a:lnTo>
                  <a:lnTo>
                    <a:pt x="0" y="1229800"/>
                  </a:lnTo>
                  <a:lnTo>
                    <a:pt x="216" y="1176091"/>
                  </a:lnTo>
                  <a:lnTo>
                    <a:pt x="1082" y="1127225"/>
                  </a:lnTo>
                  <a:lnTo>
                    <a:pt x="3246" y="1082762"/>
                  </a:lnTo>
                  <a:lnTo>
                    <a:pt x="6710" y="1042039"/>
                  </a:lnTo>
                  <a:lnTo>
                    <a:pt x="11905" y="1004840"/>
                  </a:lnTo>
                  <a:lnTo>
                    <a:pt x="18831" y="970722"/>
                  </a:lnTo>
                  <a:lnTo>
                    <a:pt x="27922" y="939245"/>
                  </a:lnTo>
                  <a:lnTo>
                    <a:pt x="39178" y="910189"/>
                  </a:lnTo>
                  <a:lnTo>
                    <a:pt x="52814" y="883114"/>
                  </a:lnTo>
                  <a:lnTo>
                    <a:pt x="69264" y="857580"/>
                  </a:lnTo>
                  <a:lnTo>
                    <a:pt x="88744" y="833147"/>
                  </a:lnTo>
                  <a:lnTo>
                    <a:pt x="111039" y="809595"/>
                  </a:lnTo>
                  <a:lnTo>
                    <a:pt x="137013" y="786702"/>
                  </a:lnTo>
                  <a:lnTo>
                    <a:pt x="166450" y="763370"/>
                  </a:lnTo>
                  <a:lnTo>
                    <a:pt x="199567" y="740037"/>
                  </a:lnTo>
                  <a:lnTo>
                    <a:pt x="237012" y="715825"/>
                  </a:lnTo>
                  <a:lnTo>
                    <a:pt x="278354" y="690511"/>
                  </a:lnTo>
                  <a:lnTo>
                    <a:pt x="324458" y="663876"/>
                  </a:lnTo>
                  <a:lnTo>
                    <a:pt x="375108" y="635262"/>
                  </a:lnTo>
                  <a:lnTo>
                    <a:pt x="430735" y="604225"/>
                  </a:lnTo>
                  <a:lnTo>
                    <a:pt x="491125" y="570547"/>
                  </a:lnTo>
                  <a:lnTo>
                    <a:pt x="557359" y="533787"/>
                  </a:lnTo>
                  <a:lnTo>
                    <a:pt x="628786" y="493945"/>
                  </a:lnTo>
                  <a:lnTo>
                    <a:pt x="706276" y="450142"/>
                  </a:lnTo>
                  <a:lnTo>
                    <a:pt x="789393" y="401935"/>
                  </a:lnTo>
                  <a:lnTo>
                    <a:pt x="872510" y="353510"/>
                  </a:lnTo>
                  <a:lnTo>
                    <a:pt x="948917" y="307725"/>
                  </a:lnTo>
                  <a:lnTo>
                    <a:pt x="1019046" y="265462"/>
                  </a:lnTo>
                  <a:lnTo>
                    <a:pt x="1083548" y="226062"/>
                  </a:lnTo>
                  <a:lnTo>
                    <a:pt x="1142856" y="190182"/>
                  </a:lnTo>
                  <a:lnTo>
                    <a:pt x="1197184" y="156945"/>
                  </a:lnTo>
                  <a:lnTo>
                    <a:pt x="1247184" y="127229"/>
                  </a:lnTo>
                  <a:lnTo>
                    <a:pt x="1293071" y="100374"/>
                  </a:lnTo>
                  <a:lnTo>
                    <a:pt x="1335496" y="77042"/>
                  </a:lnTo>
                  <a:lnTo>
                    <a:pt x="1374890" y="56570"/>
                  </a:lnTo>
                  <a:lnTo>
                    <a:pt x="1411687" y="39402"/>
                  </a:lnTo>
                  <a:lnTo>
                    <a:pt x="1446318" y="25093"/>
                  </a:lnTo>
                  <a:lnTo>
                    <a:pt x="1479003" y="14088"/>
                  </a:lnTo>
                  <a:lnTo>
                    <a:pt x="1510604" y="6384"/>
                  </a:lnTo>
                  <a:lnTo>
                    <a:pt x="1541339" y="1541"/>
                  </a:lnTo>
                  <a:close/>
                </a:path>
              </a:pathLst>
            </a:custGeom>
          </p:spPr>
        </p:pic>
        <p:sp>
          <p:nvSpPr>
            <p:cNvPr id="15" name="Freeform: Shape 2"/>
            <p:cNvSpPr/>
            <p:nvPr/>
          </p:nvSpPr>
          <p:spPr>
            <a:xfrm>
              <a:off x="2961667" y="2816771"/>
              <a:ext cx="1042692" cy="1171951"/>
            </a:xfrm>
            <a:custGeom>
              <a:avLst/>
              <a:gdLst>
                <a:gd name="connsiteX0" fmla="*/ 1445618 w 2890837"/>
                <a:gd name="connsiteY0" fmla="*/ 0 h 3249205"/>
                <a:gd name="connsiteX1" fmla="*/ 1473092 w 2890837"/>
                <a:gd name="connsiteY1" fmla="*/ 1417 h 3249205"/>
                <a:gd name="connsiteX2" fmla="*/ 1501364 w 2890837"/>
                <a:gd name="connsiteY2" fmla="*/ 5872 h 3249205"/>
                <a:gd name="connsiteX3" fmla="*/ 1530431 w 2890837"/>
                <a:gd name="connsiteY3" fmla="*/ 12958 h 3249205"/>
                <a:gd name="connsiteX4" fmla="*/ 1560494 w 2890837"/>
                <a:gd name="connsiteY4" fmla="*/ 23081 h 3249205"/>
                <a:gd name="connsiteX5" fmla="*/ 1592350 w 2890837"/>
                <a:gd name="connsiteY5" fmla="*/ 36242 h 3249205"/>
                <a:gd name="connsiteX6" fmla="*/ 1626195 w 2890837"/>
                <a:gd name="connsiteY6" fmla="*/ 52034 h 3249205"/>
                <a:gd name="connsiteX7" fmla="*/ 1662430 w 2890837"/>
                <a:gd name="connsiteY7" fmla="*/ 70864 h 3249205"/>
                <a:gd name="connsiteX8" fmla="*/ 1701453 w 2890837"/>
                <a:gd name="connsiteY8" fmla="*/ 92325 h 3249205"/>
                <a:gd name="connsiteX9" fmla="*/ 1743660 w 2890837"/>
                <a:gd name="connsiteY9" fmla="*/ 117027 h 3249205"/>
                <a:gd name="connsiteX10" fmla="*/ 1789651 w 2890837"/>
                <a:gd name="connsiteY10" fmla="*/ 144360 h 3249205"/>
                <a:gd name="connsiteX11" fmla="*/ 1839624 w 2890837"/>
                <a:gd name="connsiteY11" fmla="*/ 174932 h 3249205"/>
                <a:gd name="connsiteX12" fmla="*/ 1894175 w 2890837"/>
                <a:gd name="connsiteY12" fmla="*/ 207935 h 3249205"/>
                <a:gd name="connsiteX13" fmla="*/ 1953505 w 2890837"/>
                <a:gd name="connsiteY13" fmla="*/ 244176 h 3249205"/>
                <a:gd name="connsiteX14" fmla="*/ 2018011 w 2890837"/>
                <a:gd name="connsiteY14" fmla="*/ 283050 h 3249205"/>
                <a:gd name="connsiteX15" fmla="*/ 2088291 w 2890837"/>
                <a:gd name="connsiteY15" fmla="*/ 325164 h 3249205"/>
                <a:gd name="connsiteX16" fmla="*/ 2164743 w 2890837"/>
                <a:gd name="connsiteY16" fmla="*/ 369706 h 3249205"/>
                <a:gd name="connsiteX17" fmla="*/ 2241195 w 2890837"/>
                <a:gd name="connsiteY17" fmla="*/ 414047 h 3249205"/>
                <a:gd name="connsiteX18" fmla="*/ 2312470 w 2890837"/>
                <a:gd name="connsiteY18" fmla="*/ 454338 h 3249205"/>
                <a:gd name="connsiteX19" fmla="*/ 2378171 w 2890837"/>
                <a:gd name="connsiteY19" fmla="*/ 491187 h 3249205"/>
                <a:gd name="connsiteX20" fmla="*/ 2439094 w 2890837"/>
                <a:gd name="connsiteY20" fmla="*/ 524999 h 3249205"/>
                <a:gd name="connsiteX21" fmla="*/ 2494641 w 2890837"/>
                <a:gd name="connsiteY21" fmla="*/ 555775 h 3249205"/>
                <a:gd name="connsiteX22" fmla="*/ 2545808 w 2890837"/>
                <a:gd name="connsiteY22" fmla="*/ 584323 h 3249205"/>
                <a:gd name="connsiteX23" fmla="*/ 2592396 w 2890837"/>
                <a:gd name="connsiteY23" fmla="*/ 610643 h 3249205"/>
                <a:gd name="connsiteX24" fmla="*/ 2634604 w 2890837"/>
                <a:gd name="connsiteY24" fmla="*/ 635142 h 3249205"/>
                <a:gd name="connsiteX25" fmla="*/ 2672830 w 2890837"/>
                <a:gd name="connsiteY25" fmla="*/ 658628 h 3249205"/>
                <a:gd name="connsiteX26" fmla="*/ 2707273 w 2890837"/>
                <a:gd name="connsiteY26" fmla="*/ 680697 h 3249205"/>
                <a:gd name="connsiteX27" fmla="*/ 2737535 w 2890837"/>
                <a:gd name="connsiteY27" fmla="*/ 702159 h 3249205"/>
                <a:gd name="connsiteX28" fmla="*/ 2764811 w 2890837"/>
                <a:gd name="connsiteY28" fmla="*/ 723620 h 3249205"/>
                <a:gd name="connsiteX29" fmla="*/ 2788702 w 2890837"/>
                <a:gd name="connsiteY29" fmla="*/ 744677 h 3249205"/>
                <a:gd name="connsiteX30" fmla="*/ 2809209 w 2890837"/>
                <a:gd name="connsiteY30" fmla="*/ 766341 h 3249205"/>
                <a:gd name="connsiteX31" fmla="*/ 2827127 w 2890837"/>
                <a:gd name="connsiteY31" fmla="*/ 788815 h 3249205"/>
                <a:gd name="connsiteX32" fmla="*/ 2842258 w 2890837"/>
                <a:gd name="connsiteY32" fmla="*/ 812301 h 3249205"/>
                <a:gd name="connsiteX33" fmla="*/ 2854801 w 2890837"/>
                <a:gd name="connsiteY33" fmla="*/ 837205 h 3249205"/>
                <a:gd name="connsiteX34" fmla="*/ 2865154 w 2890837"/>
                <a:gd name="connsiteY34" fmla="*/ 863931 h 3249205"/>
                <a:gd name="connsiteX35" fmla="*/ 2873516 w 2890837"/>
                <a:gd name="connsiteY35" fmla="*/ 892884 h 3249205"/>
                <a:gd name="connsiteX36" fmla="*/ 2879688 w 2890837"/>
                <a:gd name="connsiteY36" fmla="*/ 924266 h 3249205"/>
                <a:gd name="connsiteX37" fmla="*/ 2884665 w 2890837"/>
                <a:gd name="connsiteY37" fmla="*/ 958483 h 3249205"/>
                <a:gd name="connsiteX38" fmla="*/ 2887850 w 2890837"/>
                <a:gd name="connsiteY38" fmla="*/ 995940 h 3249205"/>
                <a:gd name="connsiteX39" fmla="*/ 2889842 w 2890837"/>
                <a:gd name="connsiteY39" fmla="*/ 1036838 h 3249205"/>
                <a:gd name="connsiteX40" fmla="*/ 2890638 w 2890837"/>
                <a:gd name="connsiteY40" fmla="*/ 1081786 h 3249205"/>
                <a:gd name="connsiteX41" fmla="*/ 2890837 w 2890837"/>
                <a:gd name="connsiteY41" fmla="*/ 1131188 h 3249205"/>
                <a:gd name="connsiteX42" fmla="*/ 2890240 w 2890837"/>
                <a:gd name="connsiteY42" fmla="*/ 1185045 h 3249205"/>
                <a:gd name="connsiteX43" fmla="*/ 2889045 w 2890837"/>
                <a:gd name="connsiteY43" fmla="*/ 1243558 h 3249205"/>
                <a:gd name="connsiteX44" fmla="*/ 2887850 w 2890837"/>
                <a:gd name="connsiteY44" fmla="*/ 1307740 h 3249205"/>
                <a:gd name="connsiteX45" fmla="*/ 2886457 w 2890837"/>
                <a:gd name="connsiteY45" fmla="*/ 1377592 h 3249205"/>
                <a:gd name="connsiteX46" fmla="*/ 2885262 w 2890837"/>
                <a:gd name="connsiteY46" fmla="*/ 1453315 h 3249205"/>
                <a:gd name="connsiteX47" fmla="*/ 2884267 w 2890837"/>
                <a:gd name="connsiteY47" fmla="*/ 1535719 h 3249205"/>
                <a:gd name="connsiteX48" fmla="*/ 2883869 w 2890837"/>
                <a:gd name="connsiteY48" fmla="*/ 1624603 h 3249205"/>
                <a:gd name="connsiteX49" fmla="*/ 2884267 w 2890837"/>
                <a:gd name="connsiteY49" fmla="*/ 1713486 h 3249205"/>
                <a:gd name="connsiteX50" fmla="*/ 2885262 w 2890837"/>
                <a:gd name="connsiteY50" fmla="*/ 1795891 h 3249205"/>
                <a:gd name="connsiteX51" fmla="*/ 2886457 w 2890837"/>
                <a:gd name="connsiteY51" fmla="*/ 1871614 h 3249205"/>
                <a:gd name="connsiteX52" fmla="*/ 2887850 w 2890837"/>
                <a:gd name="connsiteY52" fmla="*/ 1941465 h 3249205"/>
                <a:gd name="connsiteX53" fmla="*/ 2889045 w 2890837"/>
                <a:gd name="connsiteY53" fmla="*/ 2005647 h 3249205"/>
                <a:gd name="connsiteX54" fmla="*/ 2890240 w 2890837"/>
                <a:gd name="connsiteY54" fmla="*/ 2064161 h 3249205"/>
                <a:gd name="connsiteX55" fmla="*/ 2890837 w 2890837"/>
                <a:gd name="connsiteY55" fmla="*/ 2118017 h 3249205"/>
                <a:gd name="connsiteX56" fmla="*/ 2890638 w 2890837"/>
                <a:gd name="connsiteY56" fmla="*/ 2167419 h 3249205"/>
                <a:gd name="connsiteX57" fmla="*/ 2889842 w 2890837"/>
                <a:gd name="connsiteY57" fmla="*/ 2212367 h 3249205"/>
                <a:gd name="connsiteX58" fmla="*/ 2887850 w 2890837"/>
                <a:gd name="connsiteY58" fmla="*/ 2253265 h 3249205"/>
                <a:gd name="connsiteX59" fmla="*/ 2884665 w 2890837"/>
                <a:gd name="connsiteY59" fmla="*/ 2290722 h 3249205"/>
                <a:gd name="connsiteX60" fmla="*/ 2879887 w 2890837"/>
                <a:gd name="connsiteY60" fmla="*/ 2324939 h 3249205"/>
                <a:gd name="connsiteX61" fmla="*/ 2873516 w 2890837"/>
                <a:gd name="connsiteY61" fmla="*/ 2356322 h 3249205"/>
                <a:gd name="connsiteX62" fmla="*/ 2865154 w 2890837"/>
                <a:gd name="connsiteY62" fmla="*/ 2385275 h 3249205"/>
                <a:gd name="connsiteX63" fmla="*/ 2854801 w 2890837"/>
                <a:gd name="connsiteY63" fmla="*/ 2412000 h 3249205"/>
                <a:gd name="connsiteX64" fmla="*/ 2842258 w 2890837"/>
                <a:gd name="connsiteY64" fmla="*/ 2436904 h 3249205"/>
                <a:gd name="connsiteX65" fmla="*/ 2827127 w 2890837"/>
                <a:gd name="connsiteY65" fmla="*/ 2460390 h 3249205"/>
                <a:gd name="connsiteX66" fmla="*/ 2809209 w 2890837"/>
                <a:gd name="connsiteY66" fmla="*/ 2482864 h 3249205"/>
                <a:gd name="connsiteX67" fmla="*/ 2788702 w 2890837"/>
                <a:gd name="connsiteY67" fmla="*/ 2504528 h 3249205"/>
                <a:gd name="connsiteX68" fmla="*/ 2764811 w 2890837"/>
                <a:gd name="connsiteY68" fmla="*/ 2525585 h 3249205"/>
                <a:gd name="connsiteX69" fmla="*/ 2737734 w 2890837"/>
                <a:gd name="connsiteY69" fmla="*/ 2547046 h 3249205"/>
                <a:gd name="connsiteX70" fmla="*/ 2707273 w 2890837"/>
                <a:gd name="connsiteY70" fmla="*/ 2568508 h 3249205"/>
                <a:gd name="connsiteX71" fmla="*/ 2672830 w 2890837"/>
                <a:gd name="connsiteY71" fmla="*/ 2590779 h 3249205"/>
                <a:gd name="connsiteX72" fmla="*/ 2634803 w 2890837"/>
                <a:gd name="connsiteY72" fmla="*/ 2614063 h 3249205"/>
                <a:gd name="connsiteX73" fmla="*/ 2592396 w 2890837"/>
                <a:gd name="connsiteY73" fmla="*/ 2638562 h 3249205"/>
                <a:gd name="connsiteX74" fmla="*/ 2545808 w 2890837"/>
                <a:gd name="connsiteY74" fmla="*/ 2664883 h 3249205"/>
                <a:gd name="connsiteX75" fmla="*/ 2494641 w 2890837"/>
                <a:gd name="connsiteY75" fmla="*/ 2693431 h 3249205"/>
                <a:gd name="connsiteX76" fmla="*/ 2439094 w 2890837"/>
                <a:gd name="connsiteY76" fmla="*/ 2724408 h 3249205"/>
                <a:gd name="connsiteX77" fmla="*/ 2378171 w 2890837"/>
                <a:gd name="connsiteY77" fmla="*/ 2758220 h 3249205"/>
                <a:gd name="connsiteX78" fmla="*/ 2312470 w 2890837"/>
                <a:gd name="connsiteY78" fmla="*/ 2794867 h 3249205"/>
                <a:gd name="connsiteX79" fmla="*/ 2241195 w 2890837"/>
                <a:gd name="connsiteY79" fmla="*/ 2835158 h 3249205"/>
                <a:gd name="connsiteX80" fmla="*/ 2164743 w 2890837"/>
                <a:gd name="connsiteY80" fmla="*/ 2879499 h 3249205"/>
                <a:gd name="connsiteX81" fmla="*/ 2088291 w 2890837"/>
                <a:gd name="connsiteY81" fmla="*/ 2924042 h 3249205"/>
                <a:gd name="connsiteX82" fmla="*/ 2018011 w 2890837"/>
                <a:gd name="connsiteY82" fmla="*/ 2966155 h 3249205"/>
                <a:gd name="connsiteX83" fmla="*/ 1953505 w 2890837"/>
                <a:gd name="connsiteY83" fmla="*/ 3005029 h 3249205"/>
                <a:gd name="connsiteX84" fmla="*/ 1894175 w 2890837"/>
                <a:gd name="connsiteY84" fmla="*/ 3041271 h 3249205"/>
                <a:gd name="connsiteX85" fmla="*/ 1839624 w 2890837"/>
                <a:gd name="connsiteY85" fmla="*/ 3074273 h 3249205"/>
                <a:gd name="connsiteX86" fmla="*/ 1789651 w 2890837"/>
                <a:gd name="connsiteY86" fmla="*/ 3104846 h 3249205"/>
                <a:gd name="connsiteX87" fmla="*/ 1743660 w 2890837"/>
                <a:gd name="connsiteY87" fmla="*/ 3132179 h 3249205"/>
                <a:gd name="connsiteX88" fmla="*/ 1701453 w 2890837"/>
                <a:gd name="connsiteY88" fmla="*/ 3156880 h 3249205"/>
                <a:gd name="connsiteX89" fmla="*/ 1662430 w 2890837"/>
                <a:gd name="connsiteY89" fmla="*/ 3178341 h 3249205"/>
                <a:gd name="connsiteX90" fmla="*/ 1626195 w 2890837"/>
                <a:gd name="connsiteY90" fmla="*/ 3197171 h 3249205"/>
                <a:gd name="connsiteX91" fmla="*/ 1592350 w 2890837"/>
                <a:gd name="connsiteY91" fmla="*/ 3212963 h 3249205"/>
                <a:gd name="connsiteX92" fmla="*/ 1560494 w 2890837"/>
                <a:gd name="connsiteY92" fmla="*/ 3226124 h 3249205"/>
                <a:gd name="connsiteX93" fmla="*/ 1530431 w 2890837"/>
                <a:gd name="connsiteY93" fmla="*/ 3236247 h 3249205"/>
                <a:gd name="connsiteX94" fmla="*/ 1501364 w 2890837"/>
                <a:gd name="connsiteY94" fmla="*/ 3243334 h 3249205"/>
                <a:gd name="connsiteX95" fmla="*/ 1473092 w 2890837"/>
                <a:gd name="connsiteY95" fmla="*/ 3247788 h 3249205"/>
                <a:gd name="connsiteX96" fmla="*/ 1445618 w 2890837"/>
                <a:gd name="connsiteY96" fmla="*/ 3249205 h 3249205"/>
                <a:gd name="connsiteX97" fmla="*/ 1417744 w 2890837"/>
                <a:gd name="connsiteY97" fmla="*/ 3247788 h 3249205"/>
                <a:gd name="connsiteX98" fmla="*/ 1389473 w 2890837"/>
                <a:gd name="connsiteY98" fmla="*/ 3243334 h 3249205"/>
                <a:gd name="connsiteX99" fmla="*/ 1360406 w 2890837"/>
                <a:gd name="connsiteY99" fmla="*/ 3236247 h 3249205"/>
                <a:gd name="connsiteX100" fmla="*/ 1330342 w 2890837"/>
                <a:gd name="connsiteY100" fmla="*/ 3226124 h 3249205"/>
                <a:gd name="connsiteX101" fmla="*/ 1298488 w 2890837"/>
                <a:gd name="connsiteY101" fmla="*/ 3212963 h 3249205"/>
                <a:gd name="connsiteX102" fmla="*/ 1264642 w 2890837"/>
                <a:gd name="connsiteY102" fmla="*/ 3197171 h 3249205"/>
                <a:gd name="connsiteX103" fmla="*/ 1228407 w 2890837"/>
                <a:gd name="connsiteY103" fmla="*/ 3178341 h 3249205"/>
                <a:gd name="connsiteX104" fmla="*/ 1189384 w 2890837"/>
                <a:gd name="connsiteY104" fmla="*/ 3156880 h 3249205"/>
                <a:gd name="connsiteX105" fmla="*/ 1147176 w 2890837"/>
                <a:gd name="connsiteY105" fmla="*/ 3132179 h 3249205"/>
                <a:gd name="connsiteX106" fmla="*/ 1101186 w 2890837"/>
                <a:gd name="connsiteY106" fmla="*/ 3104846 h 3249205"/>
                <a:gd name="connsiteX107" fmla="*/ 1051214 w 2890837"/>
                <a:gd name="connsiteY107" fmla="*/ 3074273 h 3249205"/>
                <a:gd name="connsiteX108" fmla="*/ 996662 w 2890837"/>
                <a:gd name="connsiteY108" fmla="*/ 3041271 h 3249205"/>
                <a:gd name="connsiteX109" fmla="*/ 937332 w 2890837"/>
                <a:gd name="connsiteY109" fmla="*/ 3005029 h 3249205"/>
                <a:gd name="connsiteX110" fmla="*/ 872826 w 2890837"/>
                <a:gd name="connsiteY110" fmla="*/ 2966155 h 3249205"/>
                <a:gd name="connsiteX111" fmla="*/ 802546 w 2890837"/>
                <a:gd name="connsiteY111" fmla="*/ 2924042 h 3249205"/>
                <a:gd name="connsiteX112" fmla="*/ 726094 w 2890837"/>
                <a:gd name="connsiteY112" fmla="*/ 2879499 h 3249205"/>
                <a:gd name="connsiteX113" fmla="*/ 649642 w 2890837"/>
                <a:gd name="connsiteY113" fmla="*/ 2835158 h 3249205"/>
                <a:gd name="connsiteX114" fmla="*/ 578366 w 2890837"/>
                <a:gd name="connsiteY114" fmla="*/ 2794867 h 3249205"/>
                <a:gd name="connsiteX115" fmla="*/ 512666 w 2890837"/>
                <a:gd name="connsiteY115" fmla="*/ 2758018 h 3249205"/>
                <a:gd name="connsiteX116" fmla="*/ 451743 w 2890837"/>
                <a:gd name="connsiteY116" fmla="*/ 2724206 h 3249205"/>
                <a:gd name="connsiteX117" fmla="*/ 396196 w 2890837"/>
                <a:gd name="connsiteY117" fmla="*/ 2693431 h 3249205"/>
                <a:gd name="connsiteX118" fmla="*/ 345029 w 2890837"/>
                <a:gd name="connsiteY118" fmla="*/ 2664883 h 3249205"/>
                <a:gd name="connsiteX119" fmla="*/ 298441 w 2890837"/>
                <a:gd name="connsiteY119" fmla="*/ 2638562 h 3249205"/>
                <a:gd name="connsiteX120" fmla="*/ 256233 w 2890837"/>
                <a:gd name="connsiteY120" fmla="*/ 2614063 h 3249205"/>
                <a:gd name="connsiteX121" fmla="*/ 218007 w 2890837"/>
                <a:gd name="connsiteY121" fmla="*/ 2590577 h 3249205"/>
                <a:gd name="connsiteX122" fmla="*/ 183564 w 2890837"/>
                <a:gd name="connsiteY122" fmla="*/ 2568508 h 3249205"/>
                <a:gd name="connsiteX123" fmla="*/ 153302 w 2890837"/>
                <a:gd name="connsiteY123" fmla="*/ 2547046 h 3249205"/>
                <a:gd name="connsiteX124" fmla="*/ 126026 w 2890837"/>
                <a:gd name="connsiteY124" fmla="*/ 2525585 h 3249205"/>
                <a:gd name="connsiteX125" fmla="*/ 102135 w 2890837"/>
                <a:gd name="connsiteY125" fmla="*/ 2504528 h 3249205"/>
                <a:gd name="connsiteX126" fmla="*/ 81628 w 2890837"/>
                <a:gd name="connsiteY126" fmla="*/ 2482864 h 3249205"/>
                <a:gd name="connsiteX127" fmla="*/ 63710 w 2890837"/>
                <a:gd name="connsiteY127" fmla="*/ 2460390 h 3249205"/>
                <a:gd name="connsiteX128" fmla="*/ 48579 w 2890837"/>
                <a:gd name="connsiteY128" fmla="*/ 2436904 h 3249205"/>
                <a:gd name="connsiteX129" fmla="*/ 36036 w 2890837"/>
                <a:gd name="connsiteY129" fmla="*/ 2412000 h 3249205"/>
                <a:gd name="connsiteX130" fmla="*/ 25683 w 2890837"/>
                <a:gd name="connsiteY130" fmla="*/ 2385275 h 3249205"/>
                <a:gd name="connsiteX131" fmla="*/ 17321 w 2890837"/>
                <a:gd name="connsiteY131" fmla="*/ 2356322 h 3249205"/>
                <a:gd name="connsiteX132" fmla="*/ 11149 w 2890837"/>
                <a:gd name="connsiteY132" fmla="*/ 2324939 h 3249205"/>
                <a:gd name="connsiteX133" fmla="*/ 6172 w 2890837"/>
                <a:gd name="connsiteY133" fmla="*/ 2290722 h 3249205"/>
                <a:gd name="connsiteX134" fmla="*/ 2986 w 2890837"/>
                <a:gd name="connsiteY134" fmla="*/ 2253265 h 3249205"/>
                <a:gd name="connsiteX135" fmla="*/ 995 w 2890837"/>
                <a:gd name="connsiteY135" fmla="*/ 2212367 h 3249205"/>
                <a:gd name="connsiteX136" fmla="*/ 199 w 2890837"/>
                <a:gd name="connsiteY136" fmla="*/ 2167419 h 3249205"/>
                <a:gd name="connsiteX137" fmla="*/ 0 w 2890837"/>
                <a:gd name="connsiteY137" fmla="*/ 2118017 h 3249205"/>
                <a:gd name="connsiteX138" fmla="*/ 597 w 2890837"/>
                <a:gd name="connsiteY138" fmla="*/ 2064161 h 3249205"/>
                <a:gd name="connsiteX139" fmla="*/ 1792 w 2890837"/>
                <a:gd name="connsiteY139" fmla="*/ 2005647 h 3249205"/>
                <a:gd name="connsiteX140" fmla="*/ 2986 w 2890837"/>
                <a:gd name="connsiteY140" fmla="*/ 1941465 h 3249205"/>
                <a:gd name="connsiteX141" fmla="*/ 4380 w 2890837"/>
                <a:gd name="connsiteY141" fmla="*/ 1871614 h 3249205"/>
                <a:gd name="connsiteX142" fmla="*/ 5575 w 2890837"/>
                <a:gd name="connsiteY142" fmla="*/ 1795891 h 3249205"/>
                <a:gd name="connsiteX143" fmla="*/ 6570 w 2890837"/>
                <a:gd name="connsiteY143" fmla="*/ 1713486 h 3249205"/>
                <a:gd name="connsiteX144" fmla="*/ 6968 w 2890837"/>
                <a:gd name="connsiteY144" fmla="*/ 1624603 h 3249205"/>
                <a:gd name="connsiteX145" fmla="*/ 6570 w 2890837"/>
                <a:gd name="connsiteY145" fmla="*/ 1535719 h 3249205"/>
                <a:gd name="connsiteX146" fmla="*/ 5575 w 2890837"/>
                <a:gd name="connsiteY146" fmla="*/ 1453315 h 3249205"/>
                <a:gd name="connsiteX147" fmla="*/ 4380 w 2890837"/>
                <a:gd name="connsiteY147" fmla="*/ 1377592 h 3249205"/>
                <a:gd name="connsiteX148" fmla="*/ 2986 w 2890837"/>
                <a:gd name="connsiteY148" fmla="*/ 1307740 h 3249205"/>
                <a:gd name="connsiteX149" fmla="*/ 1792 w 2890837"/>
                <a:gd name="connsiteY149" fmla="*/ 1243558 h 3249205"/>
                <a:gd name="connsiteX150" fmla="*/ 597 w 2890837"/>
                <a:gd name="connsiteY150" fmla="*/ 1185045 h 3249205"/>
                <a:gd name="connsiteX151" fmla="*/ 0 w 2890837"/>
                <a:gd name="connsiteY151" fmla="*/ 1131188 h 3249205"/>
                <a:gd name="connsiteX152" fmla="*/ 199 w 2890837"/>
                <a:gd name="connsiteY152" fmla="*/ 1081786 h 3249205"/>
                <a:gd name="connsiteX153" fmla="*/ 995 w 2890837"/>
                <a:gd name="connsiteY153" fmla="*/ 1036838 h 3249205"/>
                <a:gd name="connsiteX154" fmla="*/ 2986 w 2890837"/>
                <a:gd name="connsiteY154" fmla="*/ 995940 h 3249205"/>
                <a:gd name="connsiteX155" fmla="*/ 6172 w 2890837"/>
                <a:gd name="connsiteY155" fmla="*/ 958483 h 3249205"/>
                <a:gd name="connsiteX156" fmla="*/ 10950 w 2890837"/>
                <a:gd name="connsiteY156" fmla="*/ 924266 h 3249205"/>
                <a:gd name="connsiteX157" fmla="*/ 17321 w 2890837"/>
                <a:gd name="connsiteY157" fmla="*/ 892884 h 3249205"/>
                <a:gd name="connsiteX158" fmla="*/ 25683 w 2890837"/>
                <a:gd name="connsiteY158" fmla="*/ 863931 h 3249205"/>
                <a:gd name="connsiteX159" fmla="*/ 36036 w 2890837"/>
                <a:gd name="connsiteY159" fmla="*/ 837205 h 3249205"/>
                <a:gd name="connsiteX160" fmla="*/ 48579 w 2890837"/>
                <a:gd name="connsiteY160" fmla="*/ 812301 h 3249205"/>
                <a:gd name="connsiteX161" fmla="*/ 63710 w 2890837"/>
                <a:gd name="connsiteY161" fmla="*/ 788815 h 3249205"/>
                <a:gd name="connsiteX162" fmla="*/ 81628 w 2890837"/>
                <a:gd name="connsiteY162" fmla="*/ 766341 h 3249205"/>
                <a:gd name="connsiteX163" fmla="*/ 102135 w 2890837"/>
                <a:gd name="connsiteY163" fmla="*/ 744677 h 3249205"/>
                <a:gd name="connsiteX164" fmla="*/ 126026 w 2890837"/>
                <a:gd name="connsiteY164" fmla="*/ 723620 h 3249205"/>
                <a:gd name="connsiteX165" fmla="*/ 153103 w 2890837"/>
                <a:gd name="connsiteY165" fmla="*/ 702159 h 3249205"/>
                <a:gd name="connsiteX166" fmla="*/ 183564 w 2890837"/>
                <a:gd name="connsiteY166" fmla="*/ 680697 h 3249205"/>
                <a:gd name="connsiteX167" fmla="*/ 218007 w 2890837"/>
                <a:gd name="connsiteY167" fmla="*/ 658426 h 3249205"/>
                <a:gd name="connsiteX168" fmla="*/ 256034 w 2890837"/>
                <a:gd name="connsiteY168" fmla="*/ 635142 h 3249205"/>
                <a:gd name="connsiteX169" fmla="*/ 298441 w 2890837"/>
                <a:gd name="connsiteY169" fmla="*/ 610643 h 3249205"/>
                <a:gd name="connsiteX170" fmla="*/ 345029 w 2890837"/>
                <a:gd name="connsiteY170" fmla="*/ 584323 h 3249205"/>
                <a:gd name="connsiteX171" fmla="*/ 396196 w 2890837"/>
                <a:gd name="connsiteY171" fmla="*/ 555775 h 3249205"/>
                <a:gd name="connsiteX172" fmla="*/ 451743 w 2890837"/>
                <a:gd name="connsiteY172" fmla="*/ 524797 h 3249205"/>
                <a:gd name="connsiteX173" fmla="*/ 512666 w 2890837"/>
                <a:gd name="connsiteY173" fmla="*/ 490985 h 3249205"/>
                <a:gd name="connsiteX174" fmla="*/ 578366 w 2890837"/>
                <a:gd name="connsiteY174" fmla="*/ 454338 h 3249205"/>
                <a:gd name="connsiteX175" fmla="*/ 649642 w 2890837"/>
                <a:gd name="connsiteY175" fmla="*/ 414047 h 3249205"/>
                <a:gd name="connsiteX176" fmla="*/ 726094 w 2890837"/>
                <a:gd name="connsiteY176" fmla="*/ 369706 h 3249205"/>
                <a:gd name="connsiteX177" fmla="*/ 802546 w 2890837"/>
                <a:gd name="connsiteY177" fmla="*/ 325164 h 3249205"/>
                <a:gd name="connsiteX178" fmla="*/ 872826 w 2890837"/>
                <a:gd name="connsiteY178" fmla="*/ 283050 h 3249205"/>
                <a:gd name="connsiteX179" fmla="*/ 937332 w 2890837"/>
                <a:gd name="connsiteY179" fmla="*/ 244176 h 3249205"/>
                <a:gd name="connsiteX180" fmla="*/ 996662 w 2890837"/>
                <a:gd name="connsiteY180" fmla="*/ 207935 h 3249205"/>
                <a:gd name="connsiteX181" fmla="*/ 1051214 w 2890837"/>
                <a:gd name="connsiteY181" fmla="*/ 174932 h 3249205"/>
                <a:gd name="connsiteX182" fmla="*/ 1101186 w 2890837"/>
                <a:gd name="connsiteY182" fmla="*/ 144360 h 3249205"/>
                <a:gd name="connsiteX183" fmla="*/ 1147176 w 2890837"/>
                <a:gd name="connsiteY183" fmla="*/ 117027 h 3249205"/>
                <a:gd name="connsiteX184" fmla="*/ 1189384 w 2890837"/>
                <a:gd name="connsiteY184" fmla="*/ 92325 h 3249205"/>
                <a:gd name="connsiteX185" fmla="*/ 1228407 w 2890837"/>
                <a:gd name="connsiteY185" fmla="*/ 70864 h 3249205"/>
                <a:gd name="connsiteX186" fmla="*/ 1264642 w 2890837"/>
                <a:gd name="connsiteY186" fmla="*/ 52034 h 3249205"/>
                <a:gd name="connsiteX187" fmla="*/ 1298488 w 2890837"/>
                <a:gd name="connsiteY187" fmla="*/ 36242 h 3249205"/>
                <a:gd name="connsiteX188" fmla="*/ 1330342 w 2890837"/>
                <a:gd name="connsiteY188" fmla="*/ 23081 h 3249205"/>
                <a:gd name="connsiteX189" fmla="*/ 1360406 w 2890837"/>
                <a:gd name="connsiteY189" fmla="*/ 12958 h 3249205"/>
                <a:gd name="connsiteX190" fmla="*/ 1389473 w 2890837"/>
                <a:gd name="connsiteY190" fmla="*/ 5872 h 3249205"/>
                <a:gd name="connsiteX191" fmla="*/ 1417744 w 2890837"/>
                <a:gd name="connsiteY191" fmla="*/ 1417 h 3249205"/>
                <a:gd name="connsiteX192" fmla="*/ 1445618 w 2890837"/>
                <a:gd name="connsiteY192" fmla="*/ 0 h 32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2890837" h="3249205">
                  <a:moveTo>
                    <a:pt x="1445618" y="0"/>
                  </a:moveTo>
                  <a:lnTo>
                    <a:pt x="1473092" y="1417"/>
                  </a:lnTo>
                  <a:lnTo>
                    <a:pt x="1501364" y="5872"/>
                  </a:lnTo>
                  <a:lnTo>
                    <a:pt x="1530431" y="12958"/>
                  </a:lnTo>
                  <a:lnTo>
                    <a:pt x="1560494" y="23081"/>
                  </a:lnTo>
                  <a:lnTo>
                    <a:pt x="1592350" y="36242"/>
                  </a:lnTo>
                  <a:lnTo>
                    <a:pt x="1626195" y="52034"/>
                  </a:lnTo>
                  <a:lnTo>
                    <a:pt x="1662430" y="70864"/>
                  </a:lnTo>
                  <a:lnTo>
                    <a:pt x="1701453" y="92325"/>
                  </a:lnTo>
                  <a:lnTo>
                    <a:pt x="1743660" y="117027"/>
                  </a:lnTo>
                  <a:lnTo>
                    <a:pt x="1789651" y="144360"/>
                  </a:lnTo>
                  <a:lnTo>
                    <a:pt x="1839624" y="174932"/>
                  </a:lnTo>
                  <a:lnTo>
                    <a:pt x="1894175" y="207935"/>
                  </a:lnTo>
                  <a:lnTo>
                    <a:pt x="1953505" y="244176"/>
                  </a:lnTo>
                  <a:lnTo>
                    <a:pt x="2018011" y="283050"/>
                  </a:lnTo>
                  <a:lnTo>
                    <a:pt x="2088291" y="325164"/>
                  </a:lnTo>
                  <a:lnTo>
                    <a:pt x="2164743" y="369706"/>
                  </a:lnTo>
                  <a:lnTo>
                    <a:pt x="2241195" y="414047"/>
                  </a:lnTo>
                  <a:lnTo>
                    <a:pt x="2312470" y="454338"/>
                  </a:lnTo>
                  <a:lnTo>
                    <a:pt x="2378171" y="491187"/>
                  </a:lnTo>
                  <a:lnTo>
                    <a:pt x="2439094" y="524999"/>
                  </a:lnTo>
                  <a:lnTo>
                    <a:pt x="2494641" y="555775"/>
                  </a:lnTo>
                  <a:lnTo>
                    <a:pt x="2545808" y="584323"/>
                  </a:lnTo>
                  <a:lnTo>
                    <a:pt x="2592396" y="610643"/>
                  </a:lnTo>
                  <a:lnTo>
                    <a:pt x="2634604" y="635142"/>
                  </a:lnTo>
                  <a:lnTo>
                    <a:pt x="2672830" y="658628"/>
                  </a:lnTo>
                  <a:lnTo>
                    <a:pt x="2707273" y="680697"/>
                  </a:lnTo>
                  <a:lnTo>
                    <a:pt x="2737535" y="702159"/>
                  </a:lnTo>
                  <a:lnTo>
                    <a:pt x="2764811" y="723620"/>
                  </a:lnTo>
                  <a:lnTo>
                    <a:pt x="2788702" y="744677"/>
                  </a:lnTo>
                  <a:lnTo>
                    <a:pt x="2809209" y="766341"/>
                  </a:lnTo>
                  <a:lnTo>
                    <a:pt x="2827127" y="788815"/>
                  </a:lnTo>
                  <a:lnTo>
                    <a:pt x="2842258" y="812301"/>
                  </a:lnTo>
                  <a:lnTo>
                    <a:pt x="2854801" y="837205"/>
                  </a:lnTo>
                  <a:lnTo>
                    <a:pt x="2865154" y="863931"/>
                  </a:lnTo>
                  <a:lnTo>
                    <a:pt x="2873516" y="892884"/>
                  </a:lnTo>
                  <a:lnTo>
                    <a:pt x="2879688" y="924266"/>
                  </a:lnTo>
                  <a:lnTo>
                    <a:pt x="2884665" y="958483"/>
                  </a:lnTo>
                  <a:lnTo>
                    <a:pt x="2887850" y="995940"/>
                  </a:lnTo>
                  <a:lnTo>
                    <a:pt x="2889842" y="1036838"/>
                  </a:lnTo>
                  <a:lnTo>
                    <a:pt x="2890638" y="1081786"/>
                  </a:lnTo>
                  <a:lnTo>
                    <a:pt x="2890837" y="1131188"/>
                  </a:lnTo>
                  <a:lnTo>
                    <a:pt x="2890240" y="1185045"/>
                  </a:lnTo>
                  <a:lnTo>
                    <a:pt x="2889045" y="1243558"/>
                  </a:lnTo>
                  <a:lnTo>
                    <a:pt x="2887850" y="1307740"/>
                  </a:lnTo>
                  <a:lnTo>
                    <a:pt x="2886457" y="1377592"/>
                  </a:lnTo>
                  <a:lnTo>
                    <a:pt x="2885262" y="1453315"/>
                  </a:lnTo>
                  <a:lnTo>
                    <a:pt x="2884267" y="1535719"/>
                  </a:lnTo>
                  <a:lnTo>
                    <a:pt x="2883869" y="1624603"/>
                  </a:lnTo>
                  <a:lnTo>
                    <a:pt x="2884267" y="1713486"/>
                  </a:lnTo>
                  <a:lnTo>
                    <a:pt x="2885262" y="1795891"/>
                  </a:lnTo>
                  <a:lnTo>
                    <a:pt x="2886457" y="1871614"/>
                  </a:lnTo>
                  <a:lnTo>
                    <a:pt x="2887850" y="1941465"/>
                  </a:lnTo>
                  <a:lnTo>
                    <a:pt x="2889045" y="2005647"/>
                  </a:lnTo>
                  <a:lnTo>
                    <a:pt x="2890240" y="2064161"/>
                  </a:lnTo>
                  <a:lnTo>
                    <a:pt x="2890837" y="2118017"/>
                  </a:lnTo>
                  <a:lnTo>
                    <a:pt x="2890638" y="2167419"/>
                  </a:lnTo>
                  <a:lnTo>
                    <a:pt x="2889842" y="2212367"/>
                  </a:lnTo>
                  <a:lnTo>
                    <a:pt x="2887850" y="2253265"/>
                  </a:lnTo>
                  <a:lnTo>
                    <a:pt x="2884665" y="2290722"/>
                  </a:lnTo>
                  <a:lnTo>
                    <a:pt x="2879887" y="2324939"/>
                  </a:lnTo>
                  <a:lnTo>
                    <a:pt x="2873516" y="2356322"/>
                  </a:lnTo>
                  <a:lnTo>
                    <a:pt x="2865154" y="2385275"/>
                  </a:lnTo>
                  <a:lnTo>
                    <a:pt x="2854801" y="2412000"/>
                  </a:lnTo>
                  <a:lnTo>
                    <a:pt x="2842258" y="2436904"/>
                  </a:lnTo>
                  <a:lnTo>
                    <a:pt x="2827127" y="2460390"/>
                  </a:lnTo>
                  <a:lnTo>
                    <a:pt x="2809209" y="2482864"/>
                  </a:lnTo>
                  <a:lnTo>
                    <a:pt x="2788702" y="2504528"/>
                  </a:lnTo>
                  <a:lnTo>
                    <a:pt x="2764811" y="2525585"/>
                  </a:lnTo>
                  <a:lnTo>
                    <a:pt x="2737734" y="2547046"/>
                  </a:lnTo>
                  <a:lnTo>
                    <a:pt x="2707273" y="2568508"/>
                  </a:lnTo>
                  <a:lnTo>
                    <a:pt x="2672830" y="2590779"/>
                  </a:lnTo>
                  <a:lnTo>
                    <a:pt x="2634803" y="2614063"/>
                  </a:lnTo>
                  <a:lnTo>
                    <a:pt x="2592396" y="2638562"/>
                  </a:lnTo>
                  <a:lnTo>
                    <a:pt x="2545808" y="2664883"/>
                  </a:lnTo>
                  <a:lnTo>
                    <a:pt x="2494641" y="2693431"/>
                  </a:lnTo>
                  <a:lnTo>
                    <a:pt x="2439094" y="2724408"/>
                  </a:lnTo>
                  <a:lnTo>
                    <a:pt x="2378171" y="2758220"/>
                  </a:lnTo>
                  <a:lnTo>
                    <a:pt x="2312470" y="2794867"/>
                  </a:lnTo>
                  <a:lnTo>
                    <a:pt x="2241195" y="2835158"/>
                  </a:lnTo>
                  <a:lnTo>
                    <a:pt x="2164743" y="2879499"/>
                  </a:lnTo>
                  <a:lnTo>
                    <a:pt x="2088291" y="2924042"/>
                  </a:lnTo>
                  <a:lnTo>
                    <a:pt x="2018011" y="2966155"/>
                  </a:lnTo>
                  <a:lnTo>
                    <a:pt x="1953505" y="3005029"/>
                  </a:lnTo>
                  <a:lnTo>
                    <a:pt x="1894175" y="3041271"/>
                  </a:lnTo>
                  <a:lnTo>
                    <a:pt x="1839624" y="3074273"/>
                  </a:lnTo>
                  <a:lnTo>
                    <a:pt x="1789651" y="3104846"/>
                  </a:lnTo>
                  <a:lnTo>
                    <a:pt x="1743660" y="3132179"/>
                  </a:lnTo>
                  <a:lnTo>
                    <a:pt x="1701453" y="3156880"/>
                  </a:lnTo>
                  <a:lnTo>
                    <a:pt x="1662430" y="3178341"/>
                  </a:lnTo>
                  <a:lnTo>
                    <a:pt x="1626195" y="3197171"/>
                  </a:lnTo>
                  <a:lnTo>
                    <a:pt x="1592350" y="3212963"/>
                  </a:lnTo>
                  <a:lnTo>
                    <a:pt x="1560494" y="3226124"/>
                  </a:lnTo>
                  <a:lnTo>
                    <a:pt x="1530431" y="3236247"/>
                  </a:lnTo>
                  <a:lnTo>
                    <a:pt x="1501364" y="3243334"/>
                  </a:lnTo>
                  <a:lnTo>
                    <a:pt x="1473092" y="3247788"/>
                  </a:lnTo>
                  <a:lnTo>
                    <a:pt x="1445618" y="3249205"/>
                  </a:lnTo>
                  <a:lnTo>
                    <a:pt x="1417744" y="3247788"/>
                  </a:lnTo>
                  <a:lnTo>
                    <a:pt x="1389473" y="3243334"/>
                  </a:lnTo>
                  <a:lnTo>
                    <a:pt x="1360406" y="3236247"/>
                  </a:lnTo>
                  <a:lnTo>
                    <a:pt x="1330342" y="3226124"/>
                  </a:lnTo>
                  <a:lnTo>
                    <a:pt x="1298488" y="3212963"/>
                  </a:lnTo>
                  <a:lnTo>
                    <a:pt x="1264642" y="3197171"/>
                  </a:lnTo>
                  <a:lnTo>
                    <a:pt x="1228407" y="3178341"/>
                  </a:lnTo>
                  <a:lnTo>
                    <a:pt x="1189384" y="3156880"/>
                  </a:lnTo>
                  <a:lnTo>
                    <a:pt x="1147176" y="3132179"/>
                  </a:lnTo>
                  <a:lnTo>
                    <a:pt x="1101186" y="3104846"/>
                  </a:lnTo>
                  <a:lnTo>
                    <a:pt x="1051214" y="3074273"/>
                  </a:lnTo>
                  <a:lnTo>
                    <a:pt x="996662" y="3041271"/>
                  </a:lnTo>
                  <a:lnTo>
                    <a:pt x="937332" y="3005029"/>
                  </a:lnTo>
                  <a:lnTo>
                    <a:pt x="872826" y="2966155"/>
                  </a:lnTo>
                  <a:lnTo>
                    <a:pt x="802546" y="2924042"/>
                  </a:lnTo>
                  <a:lnTo>
                    <a:pt x="726094" y="2879499"/>
                  </a:lnTo>
                  <a:lnTo>
                    <a:pt x="649642" y="2835158"/>
                  </a:lnTo>
                  <a:lnTo>
                    <a:pt x="578366" y="2794867"/>
                  </a:lnTo>
                  <a:lnTo>
                    <a:pt x="512666" y="2758018"/>
                  </a:lnTo>
                  <a:lnTo>
                    <a:pt x="451743" y="2724206"/>
                  </a:lnTo>
                  <a:lnTo>
                    <a:pt x="396196" y="2693431"/>
                  </a:lnTo>
                  <a:lnTo>
                    <a:pt x="345029" y="2664883"/>
                  </a:lnTo>
                  <a:lnTo>
                    <a:pt x="298441" y="2638562"/>
                  </a:lnTo>
                  <a:lnTo>
                    <a:pt x="256233" y="2614063"/>
                  </a:lnTo>
                  <a:lnTo>
                    <a:pt x="218007" y="2590577"/>
                  </a:lnTo>
                  <a:lnTo>
                    <a:pt x="183564" y="2568508"/>
                  </a:lnTo>
                  <a:lnTo>
                    <a:pt x="153302" y="2547046"/>
                  </a:lnTo>
                  <a:lnTo>
                    <a:pt x="126026" y="2525585"/>
                  </a:lnTo>
                  <a:lnTo>
                    <a:pt x="102135" y="2504528"/>
                  </a:lnTo>
                  <a:lnTo>
                    <a:pt x="81628" y="2482864"/>
                  </a:lnTo>
                  <a:lnTo>
                    <a:pt x="63710" y="2460390"/>
                  </a:lnTo>
                  <a:lnTo>
                    <a:pt x="48579" y="2436904"/>
                  </a:lnTo>
                  <a:lnTo>
                    <a:pt x="36036" y="2412000"/>
                  </a:lnTo>
                  <a:lnTo>
                    <a:pt x="25683" y="2385275"/>
                  </a:lnTo>
                  <a:lnTo>
                    <a:pt x="17321" y="2356322"/>
                  </a:lnTo>
                  <a:lnTo>
                    <a:pt x="11149" y="2324939"/>
                  </a:lnTo>
                  <a:lnTo>
                    <a:pt x="6172" y="2290722"/>
                  </a:lnTo>
                  <a:lnTo>
                    <a:pt x="2986" y="2253265"/>
                  </a:lnTo>
                  <a:lnTo>
                    <a:pt x="995" y="2212367"/>
                  </a:lnTo>
                  <a:lnTo>
                    <a:pt x="199" y="2167419"/>
                  </a:lnTo>
                  <a:lnTo>
                    <a:pt x="0" y="2118017"/>
                  </a:lnTo>
                  <a:lnTo>
                    <a:pt x="597" y="2064161"/>
                  </a:lnTo>
                  <a:lnTo>
                    <a:pt x="1792" y="2005647"/>
                  </a:lnTo>
                  <a:lnTo>
                    <a:pt x="2986" y="1941465"/>
                  </a:lnTo>
                  <a:lnTo>
                    <a:pt x="4380" y="1871614"/>
                  </a:lnTo>
                  <a:lnTo>
                    <a:pt x="5575" y="1795891"/>
                  </a:lnTo>
                  <a:lnTo>
                    <a:pt x="6570" y="1713486"/>
                  </a:lnTo>
                  <a:lnTo>
                    <a:pt x="6968" y="1624603"/>
                  </a:lnTo>
                  <a:lnTo>
                    <a:pt x="6570" y="1535719"/>
                  </a:lnTo>
                  <a:lnTo>
                    <a:pt x="5575" y="1453315"/>
                  </a:lnTo>
                  <a:lnTo>
                    <a:pt x="4380" y="1377592"/>
                  </a:lnTo>
                  <a:lnTo>
                    <a:pt x="2986" y="1307740"/>
                  </a:lnTo>
                  <a:lnTo>
                    <a:pt x="1792" y="1243558"/>
                  </a:lnTo>
                  <a:lnTo>
                    <a:pt x="597" y="1185045"/>
                  </a:lnTo>
                  <a:lnTo>
                    <a:pt x="0" y="1131188"/>
                  </a:lnTo>
                  <a:lnTo>
                    <a:pt x="199" y="1081786"/>
                  </a:lnTo>
                  <a:lnTo>
                    <a:pt x="995" y="1036838"/>
                  </a:lnTo>
                  <a:lnTo>
                    <a:pt x="2986" y="995940"/>
                  </a:lnTo>
                  <a:lnTo>
                    <a:pt x="6172" y="958483"/>
                  </a:lnTo>
                  <a:lnTo>
                    <a:pt x="10950" y="924266"/>
                  </a:lnTo>
                  <a:lnTo>
                    <a:pt x="17321" y="892884"/>
                  </a:lnTo>
                  <a:lnTo>
                    <a:pt x="25683" y="863931"/>
                  </a:lnTo>
                  <a:lnTo>
                    <a:pt x="36036" y="837205"/>
                  </a:lnTo>
                  <a:lnTo>
                    <a:pt x="48579" y="812301"/>
                  </a:lnTo>
                  <a:lnTo>
                    <a:pt x="63710" y="788815"/>
                  </a:lnTo>
                  <a:lnTo>
                    <a:pt x="81628" y="766341"/>
                  </a:lnTo>
                  <a:lnTo>
                    <a:pt x="102135" y="744677"/>
                  </a:lnTo>
                  <a:lnTo>
                    <a:pt x="126026" y="723620"/>
                  </a:lnTo>
                  <a:lnTo>
                    <a:pt x="153103" y="702159"/>
                  </a:lnTo>
                  <a:lnTo>
                    <a:pt x="183564" y="680697"/>
                  </a:lnTo>
                  <a:lnTo>
                    <a:pt x="218007" y="658426"/>
                  </a:lnTo>
                  <a:lnTo>
                    <a:pt x="256034" y="635142"/>
                  </a:lnTo>
                  <a:lnTo>
                    <a:pt x="298441" y="610643"/>
                  </a:lnTo>
                  <a:lnTo>
                    <a:pt x="345029" y="584323"/>
                  </a:lnTo>
                  <a:lnTo>
                    <a:pt x="396196" y="555775"/>
                  </a:lnTo>
                  <a:lnTo>
                    <a:pt x="451743" y="524797"/>
                  </a:lnTo>
                  <a:lnTo>
                    <a:pt x="512666" y="490985"/>
                  </a:lnTo>
                  <a:lnTo>
                    <a:pt x="578366" y="454338"/>
                  </a:lnTo>
                  <a:lnTo>
                    <a:pt x="649642" y="414047"/>
                  </a:lnTo>
                  <a:lnTo>
                    <a:pt x="726094" y="369706"/>
                  </a:lnTo>
                  <a:lnTo>
                    <a:pt x="802546" y="325164"/>
                  </a:lnTo>
                  <a:lnTo>
                    <a:pt x="872826" y="283050"/>
                  </a:lnTo>
                  <a:lnTo>
                    <a:pt x="937332" y="244176"/>
                  </a:lnTo>
                  <a:lnTo>
                    <a:pt x="996662" y="207935"/>
                  </a:lnTo>
                  <a:lnTo>
                    <a:pt x="1051214" y="174932"/>
                  </a:lnTo>
                  <a:lnTo>
                    <a:pt x="1101186" y="144360"/>
                  </a:lnTo>
                  <a:lnTo>
                    <a:pt x="1147176" y="117027"/>
                  </a:lnTo>
                  <a:lnTo>
                    <a:pt x="1189384" y="92325"/>
                  </a:lnTo>
                  <a:lnTo>
                    <a:pt x="1228407" y="70864"/>
                  </a:lnTo>
                  <a:lnTo>
                    <a:pt x="1264642" y="52034"/>
                  </a:lnTo>
                  <a:lnTo>
                    <a:pt x="1298488" y="36242"/>
                  </a:lnTo>
                  <a:lnTo>
                    <a:pt x="1330342" y="23081"/>
                  </a:lnTo>
                  <a:lnTo>
                    <a:pt x="1360406" y="12958"/>
                  </a:lnTo>
                  <a:lnTo>
                    <a:pt x="1389473" y="5872"/>
                  </a:lnTo>
                  <a:lnTo>
                    <a:pt x="1417744" y="1417"/>
                  </a:lnTo>
                  <a:lnTo>
                    <a:pt x="1445618" y="0"/>
                  </a:lnTo>
                  <a:close/>
                </a:path>
              </a:pathLst>
            </a:custGeom>
            <a:solidFill>
              <a:srgbClr val="4277CE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381000" dir="2700000" sx="70000" sy="7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857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53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6" name="Group 30"/>
            <p:cNvGrpSpPr/>
            <p:nvPr/>
          </p:nvGrpSpPr>
          <p:grpSpPr>
            <a:xfrm>
              <a:off x="3364929" y="3230614"/>
              <a:ext cx="236167" cy="344264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17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marL="0" marR="0" lvl="0" indent="0" algn="ctr" defTabSz="142875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35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marL="0" marR="0" lvl="0" indent="0" algn="ctr" defTabSz="142875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35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970799" y="1603611"/>
            <a:ext cx="2342503" cy="2272818"/>
            <a:chOff x="4888068" y="1715905"/>
            <a:chExt cx="2342503" cy="2272818"/>
          </a:xfrm>
        </p:grpSpPr>
        <p:pic>
          <p:nvPicPr>
            <p:cNvPr id="21" name="图片占位符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888068" y="1715905"/>
              <a:ext cx="1962917" cy="2206997"/>
            </a:xfrm>
            <a:custGeom>
              <a:avLst/>
              <a:gdLst>
                <a:gd name="connsiteX0" fmla="*/ 1571643 w 3142852"/>
                <a:gd name="connsiteY0" fmla="*/ 0 h 3532456"/>
                <a:gd name="connsiteX1" fmla="*/ 1601512 w 3142852"/>
                <a:gd name="connsiteY1" fmla="*/ 1541 h 3532456"/>
                <a:gd name="connsiteX2" fmla="*/ 1632249 w 3142852"/>
                <a:gd name="connsiteY2" fmla="*/ 6384 h 3532456"/>
                <a:gd name="connsiteX3" fmla="*/ 1663850 w 3142852"/>
                <a:gd name="connsiteY3" fmla="*/ 14088 h 3532456"/>
                <a:gd name="connsiteX4" fmla="*/ 1696534 w 3142852"/>
                <a:gd name="connsiteY4" fmla="*/ 25093 h 3532456"/>
                <a:gd name="connsiteX5" fmla="*/ 1731167 w 3142852"/>
                <a:gd name="connsiteY5" fmla="*/ 39402 h 3532456"/>
                <a:gd name="connsiteX6" fmla="*/ 1767962 w 3142852"/>
                <a:gd name="connsiteY6" fmla="*/ 56570 h 3532456"/>
                <a:gd name="connsiteX7" fmla="*/ 1807356 w 3142852"/>
                <a:gd name="connsiteY7" fmla="*/ 77042 h 3532456"/>
                <a:gd name="connsiteX8" fmla="*/ 1849781 w 3142852"/>
                <a:gd name="connsiteY8" fmla="*/ 100374 h 3532456"/>
                <a:gd name="connsiteX9" fmla="*/ 1895668 w 3142852"/>
                <a:gd name="connsiteY9" fmla="*/ 127229 h 3532456"/>
                <a:gd name="connsiteX10" fmla="*/ 1945668 w 3142852"/>
                <a:gd name="connsiteY10" fmla="*/ 156945 h 3532456"/>
                <a:gd name="connsiteX11" fmla="*/ 1999997 w 3142852"/>
                <a:gd name="connsiteY11" fmla="*/ 190182 h 3532456"/>
                <a:gd name="connsiteX12" fmla="*/ 2059304 w 3142852"/>
                <a:gd name="connsiteY12" fmla="*/ 226062 h 3532456"/>
                <a:gd name="connsiteX13" fmla="*/ 2123806 w 3142852"/>
                <a:gd name="connsiteY13" fmla="*/ 265462 h 3532456"/>
                <a:gd name="connsiteX14" fmla="*/ 2193936 w 3142852"/>
                <a:gd name="connsiteY14" fmla="*/ 307725 h 3532456"/>
                <a:gd name="connsiteX15" fmla="*/ 2270342 w 3142852"/>
                <a:gd name="connsiteY15" fmla="*/ 353510 h 3532456"/>
                <a:gd name="connsiteX16" fmla="*/ 2353459 w 3142852"/>
                <a:gd name="connsiteY16" fmla="*/ 401935 h 3532456"/>
                <a:gd name="connsiteX17" fmla="*/ 2436576 w 3142852"/>
                <a:gd name="connsiteY17" fmla="*/ 450142 h 3532456"/>
                <a:gd name="connsiteX18" fmla="*/ 2514065 w 3142852"/>
                <a:gd name="connsiteY18" fmla="*/ 493945 h 3532456"/>
                <a:gd name="connsiteX19" fmla="*/ 2585493 w 3142852"/>
                <a:gd name="connsiteY19" fmla="*/ 534007 h 3532456"/>
                <a:gd name="connsiteX20" fmla="*/ 2651727 w 3142852"/>
                <a:gd name="connsiteY20" fmla="*/ 570766 h 3532456"/>
                <a:gd name="connsiteX21" fmla="*/ 2712117 w 3142852"/>
                <a:gd name="connsiteY21" fmla="*/ 604225 h 3532456"/>
                <a:gd name="connsiteX22" fmla="*/ 2767744 w 3142852"/>
                <a:gd name="connsiteY22" fmla="*/ 635262 h 3532456"/>
                <a:gd name="connsiteX23" fmla="*/ 2818394 w 3142852"/>
                <a:gd name="connsiteY23" fmla="*/ 663876 h 3532456"/>
                <a:gd name="connsiteX24" fmla="*/ 2864281 w 3142852"/>
                <a:gd name="connsiteY24" fmla="*/ 690511 h 3532456"/>
                <a:gd name="connsiteX25" fmla="*/ 2905840 w 3142852"/>
                <a:gd name="connsiteY25" fmla="*/ 716044 h 3532456"/>
                <a:gd name="connsiteX26" fmla="*/ 2943286 w 3142852"/>
                <a:gd name="connsiteY26" fmla="*/ 740037 h 3532456"/>
                <a:gd name="connsiteX27" fmla="*/ 2976186 w 3142852"/>
                <a:gd name="connsiteY27" fmla="*/ 763370 h 3532456"/>
                <a:gd name="connsiteX28" fmla="*/ 3005840 w 3142852"/>
                <a:gd name="connsiteY28" fmla="*/ 786702 h 3532456"/>
                <a:gd name="connsiteX29" fmla="*/ 3031813 w 3142852"/>
                <a:gd name="connsiteY29" fmla="*/ 809595 h 3532456"/>
                <a:gd name="connsiteX30" fmla="*/ 3054108 w 3142852"/>
                <a:gd name="connsiteY30" fmla="*/ 833147 h 3532456"/>
                <a:gd name="connsiteX31" fmla="*/ 3073588 w 3142852"/>
                <a:gd name="connsiteY31" fmla="*/ 857580 h 3532456"/>
                <a:gd name="connsiteX32" fmla="*/ 3090038 w 3142852"/>
                <a:gd name="connsiteY32" fmla="*/ 883114 h 3532456"/>
                <a:gd name="connsiteX33" fmla="*/ 3103675 w 3142852"/>
                <a:gd name="connsiteY33" fmla="*/ 910189 h 3532456"/>
                <a:gd name="connsiteX34" fmla="*/ 3114930 w 3142852"/>
                <a:gd name="connsiteY34" fmla="*/ 939245 h 3532456"/>
                <a:gd name="connsiteX35" fmla="*/ 3124021 w 3142852"/>
                <a:gd name="connsiteY35" fmla="*/ 970722 h 3532456"/>
                <a:gd name="connsiteX36" fmla="*/ 3130731 w 3142852"/>
                <a:gd name="connsiteY36" fmla="*/ 1004840 h 3532456"/>
                <a:gd name="connsiteX37" fmla="*/ 3136142 w 3142852"/>
                <a:gd name="connsiteY37" fmla="*/ 1042039 h 3532456"/>
                <a:gd name="connsiteX38" fmla="*/ 3139605 w 3142852"/>
                <a:gd name="connsiteY38" fmla="*/ 1082762 h 3532456"/>
                <a:gd name="connsiteX39" fmla="*/ 3141770 w 3142852"/>
                <a:gd name="connsiteY39" fmla="*/ 1127225 h 3532456"/>
                <a:gd name="connsiteX40" fmla="*/ 3142636 w 3142852"/>
                <a:gd name="connsiteY40" fmla="*/ 1176091 h 3532456"/>
                <a:gd name="connsiteX41" fmla="*/ 3142852 w 3142852"/>
                <a:gd name="connsiteY41" fmla="*/ 1229800 h 3532456"/>
                <a:gd name="connsiteX42" fmla="*/ 3142203 w 3142852"/>
                <a:gd name="connsiteY42" fmla="*/ 1288352 h 3532456"/>
                <a:gd name="connsiteX43" fmla="*/ 3140904 w 3142852"/>
                <a:gd name="connsiteY43" fmla="*/ 1351966 h 3532456"/>
                <a:gd name="connsiteX44" fmla="*/ 3139605 w 3142852"/>
                <a:gd name="connsiteY44" fmla="*/ 1421743 h 3532456"/>
                <a:gd name="connsiteX45" fmla="*/ 3138090 w 3142852"/>
                <a:gd name="connsiteY45" fmla="*/ 1497684 h 3532456"/>
                <a:gd name="connsiteX46" fmla="*/ 3136791 w 3142852"/>
                <a:gd name="connsiteY46" fmla="*/ 1580009 h 3532456"/>
                <a:gd name="connsiteX47" fmla="*/ 3135709 w 3142852"/>
                <a:gd name="connsiteY47" fmla="*/ 1669596 h 3532456"/>
                <a:gd name="connsiteX48" fmla="*/ 3135277 w 3142852"/>
                <a:gd name="connsiteY48" fmla="*/ 1766229 h 3532456"/>
                <a:gd name="connsiteX49" fmla="*/ 3135709 w 3142852"/>
                <a:gd name="connsiteY49" fmla="*/ 1862860 h 3532456"/>
                <a:gd name="connsiteX50" fmla="*/ 3136791 w 3142852"/>
                <a:gd name="connsiteY50" fmla="*/ 1952449 h 3532456"/>
                <a:gd name="connsiteX51" fmla="*/ 3138090 w 3142852"/>
                <a:gd name="connsiteY51" fmla="*/ 2034773 h 3532456"/>
                <a:gd name="connsiteX52" fmla="*/ 3139605 w 3142852"/>
                <a:gd name="connsiteY52" fmla="*/ 2110713 h 3532456"/>
                <a:gd name="connsiteX53" fmla="*/ 3140904 w 3142852"/>
                <a:gd name="connsiteY53" fmla="*/ 2180490 h 3532456"/>
                <a:gd name="connsiteX54" fmla="*/ 3142203 w 3142852"/>
                <a:gd name="connsiteY54" fmla="*/ 2244105 h 3532456"/>
                <a:gd name="connsiteX55" fmla="*/ 3142852 w 3142852"/>
                <a:gd name="connsiteY55" fmla="*/ 2302656 h 3532456"/>
                <a:gd name="connsiteX56" fmla="*/ 3142636 w 3142852"/>
                <a:gd name="connsiteY56" fmla="*/ 2356365 h 3532456"/>
                <a:gd name="connsiteX57" fmla="*/ 3141770 w 3142852"/>
                <a:gd name="connsiteY57" fmla="*/ 2405231 h 3532456"/>
                <a:gd name="connsiteX58" fmla="*/ 3139605 w 3142852"/>
                <a:gd name="connsiteY58" fmla="*/ 2449695 h 3532456"/>
                <a:gd name="connsiteX59" fmla="*/ 3136142 w 3142852"/>
                <a:gd name="connsiteY59" fmla="*/ 2490417 h 3532456"/>
                <a:gd name="connsiteX60" fmla="*/ 3130948 w 3142852"/>
                <a:gd name="connsiteY60" fmla="*/ 2527617 h 3532456"/>
                <a:gd name="connsiteX61" fmla="*/ 3124021 w 3142852"/>
                <a:gd name="connsiteY61" fmla="*/ 2561736 h 3532456"/>
                <a:gd name="connsiteX62" fmla="*/ 3114930 w 3142852"/>
                <a:gd name="connsiteY62" fmla="*/ 2593213 h 3532456"/>
                <a:gd name="connsiteX63" fmla="*/ 3103675 w 3142852"/>
                <a:gd name="connsiteY63" fmla="*/ 2622267 h 3532456"/>
                <a:gd name="connsiteX64" fmla="*/ 3090038 w 3142852"/>
                <a:gd name="connsiteY64" fmla="*/ 2649342 h 3532456"/>
                <a:gd name="connsiteX65" fmla="*/ 3073588 w 3142852"/>
                <a:gd name="connsiteY65" fmla="*/ 2674876 h 3532456"/>
                <a:gd name="connsiteX66" fmla="*/ 3054108 w 3142852"/>
                <a:gd name="connsiteY66" fmla="*/ 2699309 h 3532456"/>
                <a:gd name="connsiteX67" fmla="*/ 3031813 w 3142852"/>
                <a:gd name="connsiteY67" fmla="*/ 2722862 h 3532456"/>
                <a:gd name="connsiteX68" fmla="*/ 3005840 w 3142852"/>
                <a:gd name="connsiteY68" fmla="*/ 2745754 h 3532456"/>
                <a:gd name="connsiteX69" fmla="*/ 2976402 w 3142852"/>
                <a:gd name="connsiteY69" fmla="*/ 2769086 h 3532456"/>
                <a:gd name="connsiteX70" fmla="*/ 2943286 w 3142852"/>
                <a:gd name="connsiteY70" fmla="*/ 2792419 h 3532456"/>
                <a:gd name="connsiteX71" fmla="*/ 2905840 w 3142852"/>
                <a:gd name="connsiteY71" fmla="*/ 2816632 h 3532456"/>
                <a:gd name="connsiteX72" fmla="*/ 2864498 w 3142852"/>
                <a:gd name="connsiteY72" fmla="*/ 2841945 h 3532456"/>
                <a:gd name="connsiteX73" fmla="*/ 2818394 w 3142852"/>
                <a:gd name="connsiteY73" fmla="*/ 2868580 h 3532456"/>
                <a:gd name="connsiteX74" fmla="*/ 2767744 w 3142852"/>
                <a:gd name="connsiteY74" fmla="*/ 2897196 h 3532456"/>
                <a:gd name="connsiteX75" fmla="*/ 2712117 w 3142852"/>
                <a:gd name="connsiteY75" fmla="*/ 2928232 h 3532456"/>
                <a:gd name="connsiteX76" fmla="*/ 2651727 w 3142852"/>
                <a:gd name="connsiteY76" fmla="*/ 2961910 h 3532456"/>
                <a:gd name="connsiteX77" fmla="*/ 2585493 w 3142852"/>
                <a:gd name="connsiteY77" fmla="*/ 2998669 h 3532456"/>
                <a:gd name="connsiteX78" fmla="*/ 2514065 w 3142852"/>
                <a:gd name="connsiteY78" fmla="*/ 3038511 h 3532456"/>
                <a:gd name="connsiteX79" fmla="*/ 2436576 w 3142852"/>
                <a:gd name="connsiteY79" fmla="*/ 3082314 h 3532456"/>
                <a:gd name="connsiteX80" fmla="*/ 2353459 w 3142852"/>
                <a:gd name="connsiteY80" fmla="*/ 3130521 h 3532456"/>
                <a:gd name="connsiteX81" fmla="*/ 2270342 w 3142852"/>
                <a:gd name="connsiteY81" fmla="*/ 3178947 h 3532456"/>
                <a:gd name="connsiteX82" fmla="*/ 2193936 w 3142852"/>
                <a:gd name="connsiteY82" fmla="*/ 3224731 h 3532456"/>
                <a:gd name="connsiteX83" fmla="*/ 2123806 w 3142852"/>
                <a:gd name="connsiteY83" fmla="*/ 3266994 h 3532456"/>
                <a:gd name="connsiteX84" fmla="*/ 2059304 w 3142852"/>
                <a:gd name="connsiteY84" fmla="*/ 3306395 h 3532456"/>
                <a:gd name="connsiteX85" fmla="*/ 1999997 w 3142852"/>
                <a:gd name="connsiteY85" fmla="*/ 3342274 h 3532456"/>
                <a:gd name="connsiteX86" fmla="*/ 1945668 w 3142852"/>
                <a:gd name="connsiteY86" fmla="*/ 3375513 h 3532456"/>
                <a:gd name="connsiteX87" fmla="*/ 1895668 w 3142852"/>
                <a:gd name="connsiteY87" fmla="*/ 3405228 h 3532456"/>
                <a:gd name="connsiteX88" fmla="*/ 1849781 w 3142852"/>
                <a:gd name="connsiteY88" fmla="*/ 3432083 h 3532456"/>
                <a:gd name="connsiteX89" fmla="*/ 1807356 w 3142852"/>
                <a:gd name="connsiteY89" fmla="*/ 3455415 h 3532456"/>
                <a:gd name="connsiteX90" fmla="*/ 1767962 w 3142852"/>
                <a:gd name="connsiteY90" fmla="*/ 3475886 h 3532456"/>
                <a:gd name="connsiteX91" fmla="*/ 1731167 w 3142852"/>
                <a:gd name="connsiteY91" fmla="*/ 3493055 h 3532456"/>
                <a:gd name="connsiteX92" fmla="*/ 1696534 w 3142852"/>
                <a:gd name="connsiteY92" fmla="*/ 3507363 h 3532456"/>
                <a:gd name="connsiteX93" fmla="*/ 1663850 w 3142852"/>
                <a:gd name="connsiteY93" fmla="*/ 3518369 h 3532456"/>
                <a:gd name="connsiteX94" fmla="*/ 1632249 w 3142852"/>
                <a:gd name="connsiteY94" fmla="*/ 3526073 h 3532456"/>
                <a:gd name="connsiteX95" fmla="*/ 1601512 w 3142852"/>
                <a:gd name="connsiteY95" fmla="*/ 3530916 h 3532456"/>
                <a:gd name="connsiteX96" fmla="*/ 1571643 w 3142852"/>
                <a:gd name="connsiteY96" fmla="*/ 3532456 h 3532456"/>
                <a:gd name="connsiteX97" fmla="*/ 1541339 w 3142852"/>
                <a:gd name="connsiteY97" fmla="*/ 3530916 h 3532456"/>
                <a:gd name="connsiteX98" fmla="*/ 1510604 w 3142852"/>
                <a:gd name="connsiteY98" fmla="*/ 3526073 h 3532456"/>
                <a:gd name="connsiteX99" fmla="*/ 1479003 w 3142852"/>
                <a:gd name="connsiteY99" fmla="*/ 3518369 h 3532456"/>
                <a:gd name="connsiteX100" fmla="*/ 1446318 w 3142852"/>
                <a:gd name="connsiteY100" fmla="*/ 3507363 h 3532456"/>
                <a:gd name="connsiteX101" fmla="*/ 1411687 w 3142852"/>
                <a:gd name="connsiteY101" fmla="*/ 3493055 h 3532456"/>
                <a:gd name="connsiteX102" fmla="*/ 1374890 w 3142852"/>
                <a:gd name="connsiteY102" fmla="*/ 3475886 h 3532456"/>
                <a:gd name="connsiteX103" fmla="*/ 1335496 w 3142852"/>
                <a:gd name="connsiteY103" fmla="*/ 3455415 h 3532456"/>
                <a:gd name="connsiteX104" fmla="*/ 1293071 w 3142852"/>
                <a:gd name="connsiteY104" fmla="*/ 3432083 h 3532456"/>
                <a:gd name="connsiteX105" fmla="*/ 1247184 w 3142852"/>
                <a:gd name="connsiteY105" fmla="*/ 3405228 h 3532456"/>
                <a:gd name="connsiteX106" fmla="*/ 1197184 w 3142852"/>
                <a:gd name="connsiteY106" fmla="*/ 3375513 h 3532456"/>
                <a:gd name="connsiteX107" fmla="*/ 1142856 w 3142852"/>
                <a:gd name="connsiteY107" fmla="*/ 3342274 h 3532456"/>
                <a:gd name="connsiteX108" fmla="*/ 1083548 w 3142852"/>
                <a:gd name="connsiteY108" fmla="*/ 3306395 h 3532456"/>
                <a:gd name="connsiteX109" fmla="*/ 1019046 w 3142852"/>
                <a:gd name="connsiteY109" fmla="*/ 3266994 h 3532456"/>
                <a:gd name="connsiteX110" fmla="*/ 948917 w 3142852"/>
                <a:gd name="connsiteY110" fmla="*/ 3224731 h 3532456"/>
                <a:gd name="connsiteX111" fmla="*/ 872510 w 3142852"/>
                <a:gd name="connsiteY111" fmla="*/ 3178947 h 3532456"/>
                <a:gd name="connsiteX112" fmla="*/ 789393 w 3142852"/>
                <a:gd name="connsiteY112" fmla="*/ 3130521 h 3532456"/>
                <a:gd name="connsiteX113" fmla="*/ 706276 w 3142852"/>
                <a:gd name="connsiteY113" fmla="*/ 3082314 h 3532456"/>
                <a:gd name="connsiteX114" fmla="*/ 628786 w 3142852"/>
                <a:gd name="connsiteY114" fmla="*/ 3038511 h 3532456"/>
                <a:gd name="connsiteX115" fmla="*/ 557359 w 3142852"/>
                <a:gd name="connsiteY115" fmla="*/ 2998450 h 3532456"/>
                <a:gd name="connsiteX116" fmla="*/ 491125 w 3142852"/>
                <a:gd name="connsiteY116" fmla="*/ 2961690 h 3532456"/>
                <a:gd name="connsiteX117" fmla="*/ 430735 w 3142852"/>
                <a:gd name="connsiteY117" fmla="*/ 2928232 h 3532456"/>
                <a:gd name="connsiteX118" fmla="*/ 375108 w 3142852"/>
                <a:gd name="connsiteY118" fmla="*/ 2897196 h 3532456"/>
                <a:gd name="connsiteX119" fmla="*/ 324458 w 3142852"/>
                <a:gd name="connsiteY119" fmla="*/ 2868580 h 3532456"/>
                <a:gd name="connsiteX120" fmla="*/ 278571 w 3142852"/>
                <a:gd name="connsiteY120" fmla="*/ 2841945 h 3532456"/>
                <a:gd name="connsiteX121" fmla="*/ 237012 w 3142852"/>
                <a:gd name="connsiteY121" fmla="*/ 2816412 h 3532456"/>
                <a:gd name="connsiteX122" fmla="*/ 199567 w 3142852"/>
                <a:gd name="connsiteY122" fmla="*/ 2792419 h 3532456"/>
                <a:gd name="connsiteX123" fmla="*/ 166667 w 3142852"/>
                <a:gd name="connsiteY123" fmla="*/ 2769086 h 3532456"/>
                <a:gd name="connsiteX124" fmla="*/ 137013 w 3142852"/>
                <a:gd name="connsiteY124" fmla="*/ 2745754 h 3532456"/>
                <a:gd name="connsiteX125" fmla="*/ 111039 w 3142852"/>
                <a:gd name="connsiteY125" fmla="*/ 2722862 h 3532456"/>
                <a:gd name="connsiteX126" fmla="*/ 88744 w 3142852"/>
                <a:gd name="connsiteY126" fmla="*/ 2699309 h 3532456"/>
                <a:gd name="connsiteX127" fmla="*/ 69264 w 3142852"/>
                <a:gd name="connsiteY127" fmla="*/ 2674876 h 3532456"/>
                <a:gd name="connsiteX128" fmla="*/ 52814 w 3142852"/>
                <a:gd name="connsiteY128" fmla="*/ 2649342 h 3532456"/>
                <a:gd name="connsiteX129" fmla="*/ 39178 w 3142852"/>
                <a:gd name="connsiteY129" fmla="*/ 2622267 h 3532456"/>
                <a:gd name="connsiteX130" fmla="*/ 27922 w 3142852"/>
                <a:gd name="connsiteY130" fmla="*/ 2593213 h 3532456"/>
                <a:gd name="connsiteX131" fmla="*/ 18831 w 3142852"/>
                <a:gd name="connsiteY131" fmla="*/ 2561736 h 3532456"/>
                <a:gd name="connsiteX132" fmla="*/ 12121 w 3142852"/>
                <a:gd name="connsiteY132" fmla="*/ 2527617 h 3532456"/>
                <a:gd name="connsiteX133" fmla="*/ 6710 w 3142852"/>
                <a:gd name="connsiteY133" fmla="*/ 2490417 h 3532456"/>
                <a:gd name="connsiteX134" fmla="*/ 3246 w 3142852"/>
                <a:gd name="connsiteY134" fmla="*/ 2449695 h 3532456"/>
                <a:gd name="connsiteX135" fmla="*/ 1082 w 3142852"/>
                <a:gd name="connsiteY135" fmla="*/ 2405231 h 3532456"/>
                <a:gd name="connsiteX136" fmla="*/ 216 w 3142852"/>
                <a:gd name="connsiteY136" fmla="*/ 2356365 h 3532456"/>
                <a:gd name="connsiteX137" fmla="*/ 0 w 3142852"/>
                <a:gd name="connsiteY137" fmla="*/ 2302656 h 3532456"/>
                <a:gd name="connsiteX138" fmla="*/ 649 w 3142852"/>
                <a:gd name="connsiteY138" fmla="*/ 2244105 h 3532456"/>
                <a:gd name="connsiteX139" fmla="*/ 1948 w 3142852"/>
                <a:gd name="connsiteY139" fmla="*/ 2180490 h 3532456"/>
                <a:gd name="connsiteX140" fmla="*/ 3246 w 3142852"/>
                <a:gd name="connsiteY140" fmla="*/ 2110713 h 3532456"/>
                <a:gd name="connsiteX141" fmla="*/ 4762 w 3142852"/>
                <a:gd name="connsiteY141" fmla="*/ 2034773 h 3532456"/>
                <a:gd name="connsiteX142" fmla="*/ 6061 w 3142852"/>
                <a:gd name="connsiteY142" fmla="*/ 1952449 h 3532456"/>
                <a:gd name="connsiteX143" fmla="*/ 7143 w 3142852"/>
                <a:gd name="connsiteY143" fmla="*/ 1862860 h 3532456"/>
                <a:gd name="connsiteX144" fmla="*/ 7576 w 3142852"/>
                <a:gd name="connsiteY144" fmla="*/ 1766229 h 3532456"/>
                <a:gd name="connsiteX145" fmla="*/ 7143 w 3142852"/>
                <a:gd name="connsiteY145" fmla="*/ 1669596 h 3532456"/>
                <a:gd name="connsiteX146" fmla="*/ 6061 w 3142852"/>
                <a:gd name="connsiteY146" fmla="*/ 1580009 h 3532456"/>
                <a:gd name="connsiteX147" fmla="*/ 4762 w 3142852"/>
                <a:gd name="connsiteY147" fmla="*/ 1497684 h 3532456"/>
                <a:gd name="connsiteX148" fmla="*/ 3246 w 3142852"/>
                <a:gd name="connsiteY148" fmla="*/ 1421743 h 3532456"/>
                <a:gd name="connsiteX149" fmla="*/ 1948 w 3142852"/>
                <a:gd name="connsiteY149" fmla="*/ 1351966 h 3532456"/>
                <a:gd name="connsiteX150" fmla="*/ 649 w 3142852"/>
                <a:gd name="connsiteY150" fmla="*/ 1288352 h 3532456"/>
                <a:gd name="connsiteX151" fmla="*/ 0 w 3142852"/>
                <a:gd name="connsiteY151" fmla="*/ 1229800 h 3532456"/>
                <a:gd name="connsiteX152" fmla="*/ 216 w 3142852"/>
                <a:gd name="connsiteY152" fmla="*/ 1176091 h 3532456"/>
                <a:gd name="connsiteX153" fmla="*/ 1082 w 3142852"/>
                <a:gd name="connsiteY153" fmla="*/ 1127225 h 3532456"/>
                <a:gd name="connsiteX154" fmla="*/ 3246 w 3142852"/>
                <a:gd name="connsiteY154" fmla="*/ 1082762 h 3532456"/>
                <a:gd name="connsiteX155" fmla="*/ 6710 w 3142852"/>
                <a:gd name="connsiteY155" fmla="*/ 1042039 h 3532456"/>
                <a:gd name="connsiteX156" fmla="*/ 11905 w 3142852"/>
                <a:gd name="connsiteY156" fmla="*/ 1004840 h 3532456"/>
                <a:gd name="connsiteX157" fmla="*/ 18831 w 3142852"/>
                <a:gd name="connsiteY157" fmla="*/ 970722 h 3532456"/>
                <a:gd name="connsiteX158" fmla="*/ 27922 w 3142852"/>
                <a:gd name="connsiteY158" fmla="*/ 939245 h 3532456"/>
                <a:gd name="connsiteX159" fmla="*/ 39178 w 3142852"/>
                <a:gd name="connsiteY159" fmla="*/ 910189 h 3532456"/>
                <a:gd name="connsiteX160" fmla="*/ 52814 w 3142852"/>
                <a:gd name="connsiteY160" fmla="*/ 883114 h 3532456"/>
                <a:gd name="connsiteX161" fmla="*/ 69264 w 3142852"/>
                <a:gd name="connsiteY161" fmla="*/ 857580 h 3532456"/>
                <a:gd name="connsiteX162" fmla="*/ 88744 w 3142852"/>
                <a:gd name="connsiteY162" fmla="*/ 833147 h 3532456"/>
                <a:gd name="connsiteX163" fmla="*/ 111039 w 3142852"/>
                <a:gd name="connsiteY163" fmla="*/ 809595 h 3532456"/>
                <a:gd name="connsiteX164" fmla="*/ 137013 w 3142852"/>
                <a:gd name="connsiteY164" fmla="*/ 786702 h 3532456"/>
                <a:gd name="connsiteX165" fmla="*/ 166450 w 3142852"/>
                <a:gd name="connsiteY165" fmla="*/ 763370 h 3532456"/>
                <a:gd name="connsiteX166" fmla="*/ 199567 w 3142852"/>
                <a:gd name="connsiteY166" fmla="*/ 740037 h 3532456"/>
                <a:gd name="connsiteX167" fmla="*/ 237012 w 3142852"/>
                <a:gd name="connsiteY167" fmla="*/ 715825 h 3532456"/>
                <a:gd name="connsiteX168" fmla="*/ 278354 w 3142852"/>
                <a:gd name="connsiteY168" fmla="*/ 690511 h 3532456"/>
                <a:gd name="connsiteX169" fmla="*/ 324458 w 3142852"/>
                <a:gd name="connsiteY169" fmla="*/ 663876 h 3532456"/>
                <a:gd name="connsiteX170" fmla="*/ 375108 w 3142852"/>
                <a:gd name="connsiteY170" fmla="*/ 635262 h 3532456"/>
                <a:gd name="connsiteX171" fmla="*/ 430735 w 3142852"/>
                <a:gd name="connsiteY171" fmla="*/ 604225 h 3532456"/>
                <a:gd name="connsiteX172" fmla="*/ 491125 w 3142852"/>
                <a:gd name="connsiteY172" fmla="*/ 570547 h 3532456"/>
                <a:gd name="connsiteX173" fmla="*/ 557359 w 3142852"/>
                <a:gd name="connsiteY173" fmla="*/ 533787 h 3532456"/>
                <a:gd name="connsiteX174" fmla="*/ 628786 w 3142852"/>
                <a:gd name="connsiteY174" fmla="*/ 493945 h 3532456"/>
                <a:gd name="connsiteX175" fmla="*/ 706276 w 3142852"/>
                <a:gd name="connsiteY175" fmla="*/ 450142 h 3532456"/>
                <a:gd name="connsiteX176" fmla="*/ 789393 w 3142852"/>
                <a:gd name="connsiteY176" fmla="*/ 401935 h 3532456"/>
                <a:gd name="connsiteX177" fmla="*/ 872510 w 3142852"/>
                <a:gd name="connsiteY177" fmla="*/ 353510 h 3532456"/>
                <a:gd name="connsiteX178" fmla="*/ 948917 w 3142852"/>
                <a:gd name="connsiteY178" fmla="*/ 307725 h 3532456"/>
                <a:gd name="connsiteX179" fmla="*/ 1019046 w 3142852"/>
                <a:gd name="connsiteY179" fmla="*/ 265462 h 3532456"/>
                <a:gd name="connsiteX180" fmla="*/ 1083548 w 3142852"/>
                <a:gd name="connsiteY180" fmla="*/ 226062 h 3532456"/>
                <a:gd name="connsiteX181" fmla="*/ 1142856 w 3142852"/>
                <a:gd name="connsiteY181" fmla="*/ 190182 h 3532456"/>
                <a:gd name="connsiteX182" fmla="*/ 1197184 w 3142852"/>
                <a:gd name="connsiteY182" fmla="*/ 156945 h 3532456"/>
                <a:gd name="connsiteX183" fmla="*/ 1247184 w 3142852"/>
                <a:gd name="connsiteY183" fmla="*/ 127229 h 3532456"/>
                <a:gd name="connsiteX184" fmla="*/ 1293071 w 3142852"/>
                <a:gd name="connsiteY184" fmla="*/ 100374 h 3532456"/>
                <a:gd name="connsiteX185" fmla="*/ 1335496 w 3142852"/>
                <a:gd name="connsiteY185" fmla="*/ 77042 h 3532456"/>
                <a:gd name="connsiteX186" fmla="*/ 1374890 w 3142852"/>
                <a:gd name="connsiteY186" fmla="*/ 56570 h 3532456"/>
                <a:gd name="connsiteX187" fmla="*/ 1411687 w 3142852"/>
                <a:gd name="connsiteY187" fmla="*/ 39402 h 3532456"/>
                <a:gd name="connsiteX188" fmla="*/ 1446318 w 3142852"/>
                <a:gd name="connsiteY188" fmla="*/ 25093 h 3532456"/>
                <a:gd name="connsiteX189" fmla="*/ 1479003 w 3142852"/>
                <a:gd name="connsiteY189" fmla="*/ 14088 h 3532456"/>
                <a:gd name="connsiteX190" fmla="*/ 1510604 w 3142852"/>
                <a:gd name="connsiteY190" fmla="*/ 6384 h 3532456"/>
                <a:gd name="connsiteX191" fmla="*/ 1541339 w 3142852"/>
                <a:gd name="connsiteY191" fmla="*/ 1541 h 35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3142852" h="3532456">
                  <a:moveTo>
                    <a:pt x="1571643" y="0"/>
                  </a:moveTo>
                  <a:lnTo>
                    <a:pt x="1601512" y="1541"/>
                  </a:lnTo>
                  <a:lnTo>
                    <a:pt x="1632249" y="6384"/>
                  </a:lnTo>
                  <a:lnTo>
                    <a:pt x="1663850" y="14088"/>
                  </a:lnTo>
                  <a:lnTo>
                    <a:pt x="1696534" y="25093"/>
                  </a:lnTo>
                  <a:lnTo>
                    <a:pt x="1731167" y="39402"/>
                  </a:lnTo>
                  <a:lnTo>
                    <a:pt x="1767962" y="56570"/>
                  </a:lnTo>
                  <a:lnTo>
                    <a:pt x="1807356" y="77042"/>
                  </a:lnTo>
                  <a:lnTo>
                    <a:pt x="1849781" y="100374"/>
                  </a:lnTo>
                  <a:lnTo>
                    <a:pt x="1895668" y="127229"/>
                  </a:lnTo>
                  <a:lnTo>
                    <a:pt x="1945668" y="156945"/>
                  </a:lnTo>
                  <a:lnTo>
                    <a:pt x="1999997" y="190182"/>
                  </a:lnTo>
                  <a:lnTo>
                    <a:pt x="2059304" y="226062"/>
                  </a:lnTo>
                  <a:lnTo>
                    <a:pt x="2123806" y="265462"/>
                  </a:lnTo>
                  <a:lnTo>
                    <a:pt x="2193936" y="307725"/>
                  </a:lnTo>
                  <a:lnTo>
                    <a:pt x="2270342" y="353510"/>
                  </a:lnTo>
                  <a:lnTo>
                    <a:pt x="2353459" y="401935"/>
                  </a:lnTo>
                  <a:lnTo>
                    <a:pt x="2436576" y="450142"/>
                  </a:lnTo>
                  <a:lnTo>
                    <a:pt x="2514065" y="493945"/>
                  </a:lnTo>
                  <a:lnTo>
                    <a:pt x="2585493" y="534007"/>
                  </a:lnTo>
                  <a:lnTo>
                    <a:pt x="2651727" y="570766"/>
                  </a:lnTo>
                  <a:lnTo>
                    <a:pt x="2712117" y="604225"/>
                  </a:lnTo>
                  <a:lnTo>
                    <a:pt x="2767744" y="635262"/>
                  </a:lnTo>
                  <a:lnTo>
                    <a:pt x="2818394" y="663876"/>
                  </a:lnTo>
                  <a:lnTo>
                    <a:pt x="2864281" y="690511"/>
                  </a:lnTo>
                  <a:lnTo>
                    <a:pt x="2905840" y="716044"/>
                  </a:lnTo>
                  <a:lnTo>
                    <a:pt x="2943286" y="740037"/>
                  </a:lnTo>
                  <a:lnTo>
                    <a:pt x="2976186" y="763370"/>
                  </a:lnTo>
                  <a:lnTo>
                    <a:pt x="3005840" y="786702"/>
                  </a:lnTo>
                  <a:lnTo>
                    <a:pt x="3031813" y="809595"/>
                  </a:lnTo>
                  <a:lnTo>
                    <a:pt x="3054108" y="833147"/>
                  </a:lnTo>
                  <a:lnTo>
                    <a:pt x="3073588" y="857580"/>
                  </a:lnTo>
                  <a:lnTo>
                    <a:pt x="3090038" y="883114"/>
                  </a:lnTo>
                  <a:lnTo>
                    <a:pt x="3103675" y="910189"/>
                  </a:lnTo>
                  <a:lnTo>
                    <a:pt x="3114930" y="939245"/>
                  </a:lnTo>
                  <a:lnTo>
                    <a:pt x="3124021" y="970722"/>
                  </a:lnTo>
                  <a:lnTo>
                    <a:pt x="3130731" y="1004840"/>
                  </a:lnTo>
                  <a:lnTo>
                    <a:pt x="3136142" y="1042039"/>
                  </a:lnTo>
                  <a:lnTo>
                    <a:pt x="3139605" y="1082762"/>
                  </a:lnTo>
                  <a:lnTo>
                    <a:pt x="3141770" y="1127225"/>
                  </a:lnTo>
                  <a:lnTo>
                    <a:pt x="3142636" y="1176091"/>
                  </a:lnTo>
                  <a:lnTo>
                    <a:pt x="3142852" y="1229800"/>
                  </a:lnTo>
                  <a:lnTo>
                    <a:pt x="3142203" y="1288352"/>
                  </a:lnTo>
                  <a:lnTo>
                    <a:pt x="3140904" y="1351966"/>
                  </a:lnTo>
                  <a:lnTo>
                    <a:pt x="3139605" y="1421743"/>
                  </a:lnTo>
                  <a:lnTo>
                    <a:pt x="3138090" y="1497684"/>
                  </a:lnTo>
                  <a:lnTo>
                    <a:pt x="3136791" y="1580009"/>
                  </a:lnTo>
                  <a:lnTo>
                    <a:pt x="3135709" y="1669596"/>
                  </a:lnTo>
                  <a:lnTo>
                    <a:pt x="3135277" y="1766229"/>
                  </a:lnTo>
                  <a:lnTo>
                    <a:pt x="3135709" y="1862860"/>
                  </a:lnTo>
                  <a:lnTo>
                    <a:pt x="3136791" y="1952449"/>
                  </a:lnTo>
                  <a:lnTo>
                    <a:pt x="3138090" y="2034773"/>
                  </a:lnTo>
                  <a:lnTo>
                    <a:pt x="3139605" y="2110713"/>
                  </a:lnTo>
                  <a:lnTo>
                    <a:pt x="3140904" y="2180490"/>
                  </a:lnTo>
                  <a:lnTo>
                    <a:pt x="3142203" y="2244105"/>
                  </a:lnTo>
                  <a:lnTo>
                    <a:pt x="3142852" y="2302656"/>
                  </a:lnTo>
                  <a:lnTo>
                    <a:pt x="3142636" y="2356365"/>
                  </a:lnTo>
                  <a:lnTo>
                    <a:pt x="3141770" y="2405231"/>
                  </a:lnTo>
                  <a:lnTo>
                    <a:pt x="3139605" y="2449695"/>
                  </a:lnTo>
                  <a:lnTo>
                    <a:pt x="3136142" y="2490417"/>
                  </a:lnTo>
                  <a:lnTo>
                    <a:pt x="3130948" y="2527617"/>
                  </a:lnTo>
                  <a:lnTo>
                    <a:pt x="3124021" y="2561736"/>
                  </a:lnTo>
                  <a:lnTo>
                    <a:pt x="3114930" y="2593213"/>
                  </a:lnTo>
                  <a:lnTo>
                    <a:pt x="3103675" y="2622267"/>
                  </a:lnTo>
                  <a:lnTo>
                    <a:pt x="3090038" y="2649342"/>
                  </a:lnTo>
                  <a:lnTo>
                    <a:pt x="3073588" y="2674876"/>
                  </a:lnTo>
                  <a:lnTo>
                    <a:pt x="3054108" y="2699309"/>
                  </a:lnTo>
                  <a:lnTo>
                    <a:pt x="3031813" y="2722862"/>
                  </a:lnTo>
                  <a:lnTo>
                    <a:pt x="3005840" y="2745754"/>
                  </a:lnTo>
                  <a:lnTo>
                    <a:pt x="2976402" y="2769086"/>
                  </a:lnTo>
                  <a:lnTo>
                    <a:pt x="2943286" y="2792419"/>
                  </a:lnTo>
                  <a:lnTo>
                    <a:pt x="2905840" y="2816632"/>
                  </a:lnTo>
                  <a:lnTo>
                    <a:pt x="2864498" y="2841945"/>
                  </a:lnTo>
                  <a:lnTo>
                    <a:pt x="2818394" y="2868580"/>
                  </a:lnTo>
                  <a:lnTo>
                    <a:pt x="2767744" y="2897196"/>
                  </a:lnTo>
                  <a:lnTo>
                    <a:pt x="2712117" y="2928232"/>
                  </a:lnTo>
                  <a:lnTo>
                    <a:pt x="2651727" y="2961910"/>
                  </a:lnTo>
                  <a:lnTo>
                    <a:pt x="2585493" y="2998669"/>
                  </a:lnTo>
                  <a:lnTo>
                    <a:pt x="2514065" y="3038511"/>
                  </a:lnTo>
                  <a:lnTo>
                    <a:pt x="2436576" y="3082314"/>
                  </a:lnTo>
                  <a:lnTo>
                    <a:pt x="2353459" y="3130521"/>
                  </a:lnTo>
                  <a:lnTo>
                    <a:pt x="2270342" y="3178947"/>
                  </a:lnTo>
                  <a:lnTo>
                    <a:pt x="2193936" y="3224731"/>
                  </a:lnTo>
                  <a:lnTo>
                    <a:pt x="2123806" y="3266994"/>
                  </a:lnTo>
                  <a:lnTo>
                    <a:pt x="2059304" y="3306395"/>
                  </a:lnTo>
                  <a:lnTo>
                    <a:pt x="1999997" y="3342274"/>
                  </a:lnTo>
                  <a:lnTo>
                    <a:pt x="1945668" y="3375513"/>
                  </a:lnTo>
                  <a:lnTo>
                    <a:pt x="1895668" y="3405228"/>
                  </a:lnTo>
                  <a:lnTo>
                    <a:pt x="1849781" y="3432083"/>
                  </a:lnTo>
                  <a:lnTo>
                    <a:pt x="1807356" y="3455415"/>
                  </a:lnTo>
                  <a:lnTo>
                    <a:pt x="1767962" y="3475886"/>
                  </a:lnTo>
                  <a:lnTo>
                    <a:pt x="1731167" y="3493055"/>
                  </a:lnTo>
                  <a:lnTo>
                    <a:pt x="1696534" y="3507363"/>
                  </a:lnTo>
                  <a:lnTo>
                    <a:pt x="1663850" y="3518369"/>
                  </a:lnTo>
                  <a:lnTo>
                    <a:pt x="1632249" y="3526073"/>
                  </a:lnTo>
                  <a:lnTo>
                    <a:pt x="1601512" y="3530916"/>
                  </a:lnTo>
                  <a:lnTo>
                    <a:pt x="1571643" y="3532456"/>
                  </a:lnTo>
                  <a:lnTo>
                    <a:pt x="1541339" y="3530916"/>
                  </a:lnTo>
                  <a:lnTo>
                    <a:pt x="1510604" y="3526073"/>
                  </a:lnTo>
                  <a:lnTo>
                    <a:pt x="1479003" y="3518369"/>
                  </a:lnTo>
                  <a:lnTo>
                    <a:pt x="1446318" y="3507363"/>
                  </a:lnTo>
                  <a:lnTo>
                    <a:pt x="1411687" y="3493055"/>
                  </a:lnTo>
                  <a:lnTo>
                    <a:pt x="1374890" y="3475886"/>
                  </a:lnTo>
                  <a:lnTo>
                    <a:pt x="1335496" y="3455415"/>
                  </a:lnTo>
                  <a:lnTo>
                    <a:pt x="1293071" y="3432083"/>
                  </a:lnTo>
                  <a:lnTo>
                    <a:pt x="1247184" y="3405228"/>
                  </a:lnTo>
                  <a:lnTo>
                    <a:pt x="1197184" y="3375513"/>
                  </a:lnTo>
                  <a:lnTo>
                    <a:pt x="1142856" y="3342274"/>
                  </a:lnTo>
                  <a:lnTo>
                    <a:pt x="1083548" y="3306395"/>
                  </a:lnTo>
                  <a:lnTo>
                    <a:pt x="1019046" y="3266994"/>
                  </a:lnTo>
                  <a:lnTo>
                    <a:pt x="948917" y="3224731"/>
                  </a:lnTo>
                  <a:lnTo>
                    <a:pt x="872510" y="3178947"/>
                  </a:lnTo>
                  <a:lnTo>
                    <a:pt x="789393" y="3130521"/>
                  </a:lnTo>
                  <a:lnTo>
                    <a:pt x="706276" y="3082314"/>
                  </a:lnTo>
                  <a:lnTo>
                    <a:pt x="628786" y="3038511"/>
                  </a:lnTo>
                  <a:lnTo>
                    <a:pt x="557359" y="2998450"/>
                  </a:lnTo>
                  <a:lnTo>
                    <a:pt x="491125" y="2961690"/>
                  </a:lnTo>
                  <a:lnTo>
                    <a:pt x="430735" y="2928232"/>
                  </a:lnTo>
                  <a:lnTo>
                    <a:pt x="375108" y="2897196"/>
                  </a:lnTo>
                  <a:lnTo>
                    <a:pt x="324458" y="2868580"/>
                  </a:lnTo>
                  <a:lnTo>
                    <a:pt x="278571" y="2841945"/>
                  </a:lnTo>
                  <a:lnTo>
                    <a:pt x="237012" y="2816412"/>
                  </a:lnTo>
                  <a:lnTo>
                    <a:pt x="199567" y="2792419"/>
                  </a:lnTo>
                  <a:lnTo>
                    <a:pt x="166667" y="2769086"/>
                  </a:lnTo>
                  <a:lnTo>
                    <a:pt x="137013" y="2745754"/>
                  </a:lnTo>
                  <a:lnTo>
                    <a:pt x="111039" y="2722862"/>
                  </a:lnTo>
                  <a:lnTo>
                    <a:pt x="88744" y="2699309"/>
                  </a:lnTo>
                  <a:lnTo>
                    <a:pt x="69264" y="2674876"/>
                  </a:lnTo>
                  <a:lnTo>
                    <a:pt x="52814" y="2649342"/>
                  </a:lnTo>
                  <a:lnTo>
                    <a:pt x="39178" y="2622267"/>
                  </a:lnTo>
                  <a:lnTo>
                    <a:pt x="27922" y="2593213"/>
                  </a:lnTo>
                  <a:lnTo>
                    <a:pt x="18831" y="2561736"/>
                  </a:lnTo>
                  <a:lnTo>
                    <a:pt x="12121" y="2527617"/>
                  </a:lnTo>
                  <a:lnTo>
                    <a:pt x="6710" y="2490417"/>
                  </a:lnTo>
                  <a:lnTo>
                    <a:pt x="3246" y="2449695"/>
                  </a:lnTo>
                  <a:lnTo>
                    <a:pt x="1082" y="2405231"/>
                  </a:lnTo>
                  <a:lnTo>
                    <a:pt x="216" y="2356365"/>
                  </a:lnTo>
                  <a:lnTo>
                    <a:pt x="0" y="2302656"/>
                  </a:lnTo>
                  <a:lnTo>
                    <a:pt x="649" y="2244105"/>
                  </a:lnTo>
                  <a:lnTo>
                    <a:pt x="1948" y="2180490"/>
                  </a:lnTo>
                  <a:lnTo>
                    <a:pt x="3246" y="2110713"/>
                  </a:lnTo>
                  <a:lnTo>
                    <a:pt x="4762" y="2034773"/>
                  </a:lnTo>
                  <a:lnTo>
                    <a:pt x="6061" y="1952449"/>
                  </a:lnTo>
                  <a:lnTo>
                    <a:pt x="7143" y="1862860"/>
                  </a:lnTo>
                  <a:lnTo>
                    <a:pt x="7576" y="1766229"/>
                  </a:lnTo>
                  <a:lnTo>
                    <a:pt x="7143" y="1669596"/>
                  </a:lnTo>
                  <a:lnTo>
                    <a:pt x="6061" y="1580009"/>
                  </a:lnTo>
                  <a:lnTo>
                    <a:pt x="4762" y="1497684"/>
                  </a:lnTo>
                  <a:lnTo>
                    <a:pt x="3246" y="1421743"/>
                  </a:lnTo>
                  <a:lnTo>
                    <a:pt x="1948" y="1351966"/>
                  </a:lnTo>
                  <a:lnTo>
                    <a:pt x="649" y="1288352"/>
                  </a:lnTo>
                  <a:lnTo>
                    <a:pt x="0" y="1229800"/>
                  </a:lnTo>
                  <a:lnTo>
                    <a:pt x="216" y="1176091"/>
                  </a:lnTo>
                  <a:lnTo>
                    <a:pt x="1082" y="1127225"/>
                  </a:lnTo>
                  <a:lnTo>
                    <a:pt x="3246" y="1082762"/>
                  </a:lnTo>
                  <a:lnTo>
                    <a:pt x="6710" y="1042039"/>
                  </a:lnTo>
                  <a:lnTo>
                    <a:pt x="11905" y="1004840"/>
                  </a:lnTo>
                  <a:lnTo>
                    <a:pt x="18831" y="970722"/>
                  </a:lnTo>
                  <a:lnTo>
                    <a:pt x="27922" y="939245"/>
                  </a:lnTo>
                  <a:lnTo>
                    <a:pt x="39178" y="910189"/>
                  </a:lnTo>
                  <a:lnTo>
                    <a:pt x="52814" y="883114"/>
                  </a:lnTo>
                  <a:lnTo>
                    <a:pt x="69264" y="857580"/>
                  </a:lnTo>
                  <a:lnTo>
                    <a:pt x="88744" y="833147"/>
                  </a:lnTo>
                  <a:lnTo>
                    <a:pt x="111039" y="809595"/>
                  </a:lnTo>
                  <a:lnTo>
                    <a:pt x="137013" y="786702"/>
                  </a:lnTo>
                  <a:lnTo>
                    <a:pt x="166450" y="763370"/>
                  </a:lnTo>
                  <a:lnTo>
                    <a:pt x="199567" y="740037"/>
                  </a:lnTo>
                  <a:lnTo>
                    <a:pt x="237012" y="715825"/>
                  </a:lnTo>
                  <a:lnTo>
                    <a:pt x="278354" y="690511"/>
                  </a:lnTo>
                  <a:lnTo>
                    <a:pt x="324458" y="663876"/>
                  </a:lnTo>
                  <a:lnTo>
                    <a:pt x="375108" y="635262"/>
                  </a:lnTo>
                  <a:lnTo>
                    <a:pt x="430735" y="604225"/>
                  </a:lnTo>
                  <a:lnTo>
                    <a:pt x="491125" y="570547"/>
                  </a:lnTo>
                  <a:lnTo>
                    <a:pt x="557359" y="533787"/>
                  </a:lnTo>
                  <a:lnTo>
                    <a:pt x="628786" y="493945"/>
                  </a:lnTo>
                  <a:lnTo>
                    <a:pt x="706276" y="450142"/>
                  </a:lnTo>
                  <a:lnTo>
                    <a:pt x="789393" y="401935"/>
                  </a:lnTo>
                  <a:lnTo>
                    <a:pt x="872510" y="353510"/>
                  </a:lnTo>
                  <a:lnTo>
                    <a:pt x="948917" y="307725"/>
                  </a:lnTo>
                  <a:lnTo>
                    <a:pt x="1019046" y="265462"/>
                  </a:lnTo>
                  <a:lnTo>
                    <a:pt x="1083548" y="226062"/>
                  </a:lnTo>
                  <a:lnTo>
                    <a:pt x="1142856" y="190182"/>
                  </a:lnTo>
                  <a:lnTo>
                    <a:pt x="1197184" y="156945"/>
                  </a:lnTo>
                  <a:lnTo>
                    <a:pt x="1247184" y="127229"/>
                  </a:lnTo>
                  <a:lnTo>
                    <a:pt x="1293071" y="100374"/>
                  </a:lnTo>
                  <a:lnTo>
                    <a:pt x="1335496" y="77042"/>
                  </a:lnTo>
                  <a:lnTo>
                    <a:pt x="1374890" y="56570"/>
                  </a:lnTo>
                  <a:lnTo>
                    <a:pt x="1411687" y="39402"/>
                  </a:lnTo>
                  <a:lnTo>
                    <a:pt x="1446318" y="25093"/>
                  </a:lnTo>
                  <a:lnTo>
                    <a:pt x="1479003" y="14088"/>
                  </a:lnTo>
                  <a:lnTo>
                    <a:pt x="1510604" y="6384"/>
                  </a:lnTo>
                  <a:lnTo>
                    <a:pt x="1541339" y="1541"/>
                  </a:lnTo>
                  <a:close/>
                </a:path>
              </a:pathLst>
            </a:custGeom>
          </p:spPr>
        </p:pic>
        <p:sp>
          <p:nvSpPr>
            <p:cNvPr id="22" name="Freeform: Shape 7"/>
            <p:cNvSpPr/>
            <p:nvPr/>
          </p:nvSpPr>
          <p:spPr>
            <a:xfrm>
              <a:off x="6187879" y="2816772"/>
              <a:ext cx="1042692" cy="1171951"/>
            </a:xfrm>
            <a:custGeom>
              <a:avLst/>
              <a:gdLst>
                <a:gd name="connsiteX0" fmla="*/ 1445618 w 2890837"/>
                <a:gd name="connsiteY0" fmla="*/ 0 h 3249205"/>
                <a:gd name="connsiteX1" fmla="*/ 1473092 w 2890837"/>
                <a:gd name="connsiteY1" fmla="*/ 1417 h 3249205"/>
                <a:gd name="connsiteX2" fmla="*/ 1501364 w 2890837"/>
                <a:gd name="connsiteY2" fmla="*/ 5872 h 3249205"/>
                <a:gd name="connsiteX3" fmla="*/ 1530431 w 2890837"/>
                <a:gd name="connsiteY3" fmla="*/ 12958 h 3249205"/>
                <a:gd name="connsiteX4" fmla="*/ 1560494 w 2890837"/>
                <a:gd name="connsiteY4" fmla="*/ 23081 h 3249205"/>
                <a:gd name="connsiteX5" fmla="*/ 1592350 w 2890837"/>
                <a:gd name="connsiteY5" fmla="*/ 36242 h 3249205"/>
                <a:gd name="connsiteX6" fmla="*/ 1626195 w 2890837"/>
                <a:gd name="connsiteY6" fmla="*/ 52034 h 3249205"/>
                <a:gd name="connsiteX7" fmla="*/ 1662430 w 2890837"/>
                <a:gd name="connsiteY7" fmla="*/ 70864 h 3249205"/>
                <a:gd name="connsiteX8" fmla="*/ 1701453 w 2890837"/>
                <a:gd name="connsiteY8" fmla="*/ 92325 h 3249205"/>
                <a:gd name="connsiteX9" fmla="*/ 1743660 w 2890837"/>
                <a:gd name="connsiteY9" fmla="*/ 117027 h 3249205"/>
                <a:gd name="connsiteX10" fmla="*/ 1789651 w 2890837"/>
                <a:gd name="connsiteY10" fmla="*/ 144360 h 3249205"/>
                <a:gd name="connsiteX11" fmla="*/ 1839624 w 2890837"/>
                <a:gd name="connsiteY11" fmla="*/ 174932 h 3249205"/>
                <a:gd name="connsiteX12" fmla="*/ 1894175 w 2890837"/>
                <a:gd name="connsiteY12" fmla="*/ 207935 h 3249205"/>
                <a:gd name="connsiteX13" fmla="*/ 1953505 w 2890837"/>
                <a:gd name="connsiteY13" fmla="*/ 244176 h 3249205"/>
                <a:gd name="connsiteX14" fmla="*/ 2018011 w 2890837"/>
                <a:gd name="connsiteY14" fmla="*/ 283050 h 3249205"/>
                <a:gd name="connsiteX15" fmla="*/ 2088291 w 2890837"/>
                <a:gd name="connsiteY15" fmla="*/ 325164 h 3249205"/>
                <a:gd name="connsiteX16" fmla="*/ 2164743 w 2890837"/>
                <a:gd name="connsiteY16" fmla="*/ 369706 h 3249205"/>
                <a:gd name="connsiteX17" fmla="*/ 2241195 w 2890837"/>
                <a:gd name="connsiteY17" fmla="*/ 414047 h 3249205"/>
                <a:gd name="connsiteX18" fmla="*/ 2312470 w 2890837"/>
                <a:gd name="connsiteY18" fmla="*/ 454338 h 3249205"/>
                <a:gd name="connsiteX19" fmla="*/ 2378171 w 2890837"/>
                <a:gd name="connsiteY19" fmla="*/ 491187 h 3249205"/>
                <a:gd name="connsiteX20" fmla="*/ 2439094 w 2890837"/>
                <a:gd name="connsiteY20" fmla="*/ 524999 h 3249205"/>
                <a:gd name="connsiteX21" fmla="*/ 2494641 w 2890837"/>
                <a:gd name="connsiteY21" fmla="*/ 555775 h 3249205"/>
                <a:gd name="connsiteX22" fmla="*/ 2545808 w 2890837"/>
                <a:gd name="connsiteY22" fmla="*/ 584323 h 3249205"/>
                <a:gd name="connsiteX23" fmla="*/ 2592396 w 2890837"/>
                <a:gd name="connsiteY23" fmla="*/ 610643 h 3249205"/>
                <a:gd name="connsiteX24" fmla="*/ 2634604 w 2890837"/>
                <a:gd name="connsiteY24" fmla="*/ 635142 h 3249205"/>
                <a:gd name="connsiteX25" fmla="*/ 2672830 w 2890837"/>
                <a:gd name="connsiteY25" fmla="*/ 658628 h 3249205"/>
                <a:gd name="connsiteX26" fmla="*/ 2707273 w 2890837"/>
                <a:gd name="connsiteY26" fmla="*/ 680697 h 3249205"/>
                <a:gd name="connsiteX27" fmla="*/ 2737535 w 2890837"/>
                <a:gd name="connsiteY27" fmla="*/ 702159 h 3249205"/>
                <a:gd name="connsiteX28" fmla="*/ 2764811 w 2890837"/>
                <a:gd name="connsiteY28" fmla="*/ 723620 h 3249205"/>
                <a:gd name="connsiteX29" fmla="*/ 2788702 w 2890837"/>
                <a:gd name="connsiteY29" fmla="*/ 744677 h 3249205"/>
                <a:gd name="connsiteX30" fmla="*/ 2809209 w 2890837"/>
                <a:gd name="connsiteY30" fmla="*/ 766341 h 3249205"/>
                <a:gd name="connsiteX31" fmla="*/ 2827127 w 2890837"/>
                <a:gd name="connsiteY31" fmla="*/ 788815 h 3249205"/>
                <a:gd name="connsiteX32" fmla="*/ 2842258 w 2890837"/>
                <a:gd name="connsiteY32" fmla="*/ 812301 h 3249205"/>
                <a:gd name="connsiteX33" fmla="*/ 2854801 w 2890837"/>
                <a:gd name="connsiteY33" fmla="*/ 837205 h 3249205"/>
                <a:gd name="connsiteX34" fmla="*/ 2865154 w 2890837"/>
                <a:gd name="connsiteY34" fmla="*/ 863931 h 3249205"/>
                <a:gd name="connsiteX35" fmla="*/ 2873516 w 2890837"/>
                <a:gd name="connsiteY35" fmla="*/ 892884 h 3249205"/>
                <a:gd name="connsiteX36" fmla="*/ 2879688 w 2890837"/>
                <a:gd name="connsiteY36" fmla="*/ 924266 h 3249205"/>
                <a:gd name="connsiteX37" fmla="*/ 2884665 w 2890837"/>
                <a:gd name="connsiteY37" fmla="*/ 958483 h 3249205"/>
                <a:gd name="connsiteX38" fmla="*/ 2887850 w 2890837"/>
                <a:gd name="connsiteY38" fmla="*/ 995940 h 3249205"/>
                <a:gd name="connsiteX39" fmla="*/ 2889842 w 2890837"/>
                <a:gd name="connsiteY39" fmla="*/ 1036838 h 3249205"/>
                <a:gd name="connsiteX40" fmla="*/ 2890638 w 2890837"/>
                <a:gd name="connsiteY40" fmla="*/ 1081786 h 3249205"/>
                <a:gd name="connsiteX41" fmla="*/ 2890837 w 2890837"/>
                <a:gd name="connsiteY41" fmla="*/ 1131188 h 3249205"/>
                <a:gd name="connsiteX42" fmla="*/ 2890240 w 2890837"/>
                <a:gd name="connsiteY42" fmla="*/ 1185045 h 3249205"/>
                <a:gd name="connsiteX43" fmla="*/ 2889045 w 2890837"/>
                <a:gd name="connsiteY43" fmla="*/ 1243558 h 3249205"/>
                <a:gd name="connsiteX44" fmla="*/ 2887850 w 2890837"/>
                <a:gd name="connsiteY44" fmla="*/ 1307740 h 3249205"/>
                <a:gd name="connsiteX45" fmla="*/ 2886457 w 2890837"/>
                <a:gd name="connsiteY45" fmla="*/ 1377592 h 3249205"/>
                <a:gd name="connsiteX46" fmla="*/ 2885262 w 2890837"/>
                <a:gd name="connsiteY46" fmla="*/ 1453315 h 3249205"/>
                <a:gd name="connsiteX47" fmla="*/ 2884267 w 2890837"/>
                <a:gd name="connsiteY47" fmla="*/ 1535719 h 3249205"/>
                <a:gd name="connsiteX48" fmla="*/ 2883869 w 2890837"/>
                <a:gd name="connsiteY48" fmla="*/ 1624603 h 3249205"/>
                <a:gd name="connsiteX49" fmla="*/ 2884267 w 2890837"/>
                <a:gd name="connsiteY49" fmla="*/ 1713486 h 3249205"/>
                <a:gd name="connsiteX50" fmla="*/ 2885262 w 2890837"/>
                <a:gd name="connsiteY50" fmla="*/ 1795891 h 3249205"/>
                <a:gd name="connsiteX51" fmla="*/ 2886457 w 2890837"/>
                <a:gd name="connsiteY51" fmla="*/ 1871614 h 3249205"/>
                <a:gd name="connsiteX52" fmla="*/ 2887850 w 2890837"/>
                <a:gd name="connsiteY52" fmla="*/ 1941465 h 3249205"/>
                <a:gd name="connsiteX53" fmla="*/ 2889045 w 2890837"/>
                <a:gd name="connsiteY53" fmla="*/ 2005647 h 3249205"/>
                <a:gd name="connsiteX54" fmla="*/ 2890240 w 2890837"/>
                <a:gd name="connsiteY54" fmla="*/ 2064161 h 3249205"/>
                <a:gd name="connsiteX55" fmla="*/ 2890837 w 2890837"/>
                <a:gd name="connsiteY55" fmla="*/ 2118017 h 3249205"/>
                <a:gd name="connsiteX56" fmla="*/ 2890638 w 2890837"/>
                <a:gd name="connsiteY56" fmla="*/ 2167419 h 3249205"/>
                <a:gd name="connsiteX57" fmla="*/ 2889842 w 2890837"/>
                <a:gd name="connsiteY57" fmla="*/ 2212367 h 3249205"/>
                <a:gd name="connsiteX58" fmla="*/ 2887850 w 2890837"/>
                <a:gd name="connsiteY58" fmla="*/ 2253265 h 3249205"/>
                <a:gd name="connsiteX59" fmla="*/ 2884665 w 2890837"/>
                <a:gd name="connsiteY59" fmla="*/ 2290722 h 3249205"/>
                <a:gd name="connsiteX60" fmla="*/ 2879887 w 2890837"/>
                <a:gd name="connsiteY60" fmla="*/ 2324939 h 3249205"/>
                <a:gd name="connsiteX61" fmla="*/ 2873516 w 2890837"/>
                <a:gd name="connsiteY61" fmla="*/ 2356322 h 3249205"/>
                <a:gd name="connsiteX62" fmla="*/ 2865154 w 2890837"/>
                <a:gd name="connsiteY62" fmla="*/ 2385275 h 3249205"/>
                <a:gd name="connsiteX63" fmla="*/ 2854801 w 2890837"/>
                <a:gd name="connsiteY63" fmla="*/ 2412000 h 3249205"/>
                <a:gd name="connsiteX64" fmla="*/ 2842258 w 2890837"/>
                <a:gd name="connsiteY64" fmla="*/ 2436904 h 3249205"/>
                <a:gd name="connsiteX65" fmla="*/ 2827127 w 2890837"/>
                <a:gd name="connsiteY65" fmla="*/ 2460390 h 3249205"/>
                <a:gd name="connsiteX66" fmla="*/ 2809209 w 2890837"/>
                <a:gd name="connsiteY66" fmla="*/ 2482864 h 3249205"/>
                <a:gd name="connsiteX67" fmla="*/ 2788702 w 2890837"/>
                <a:gd name="connsiteY67" fmla="*/ 2504528 h 3249205"/>
                <a:gd name="connsiteX68" fmla="*/ 2764811 w 2890837"/>
                <a:gd name="connsiteY68" fmla="*/ 2525585 h 3249205"/>
                <a:gd name="connsiteX69" fmla="*/ 2737734 w 2890837"/>
                <a:gd name="connsiteY69" fmla="*/ 2547046 h 3249205"/>
                <a:gd name="connsiteX70" fmla="*/ 2707273 w 2890837"/>
                <a:gd name="connsiteY70" fmla="*/ 2568508 h 3249205"/>
                <a:gd name="connsiteX71" fmla="*/ 2672830 w 2890837"/>
                <a:gd name="connsiteY71" fmla="*/ 2590779 h 3249205"/>
                <a:gd name="connsiteX72" fmla="*/ 2634803 w 2890837"/>
                <a:gd name="connsiteY72" fmla="*/ 2614063 h 3249205"/>
                <a:gd name="connsiteX73" fmla="*/ 2592396 w 2890837"/>
                <a:gd name="connsiteY73" fmla="*/ 2638562 h 3249205"/>
                <a:gd name="connsiteX74" fmla="*/ 2545808 w 2890837"/>
                <a:gd name="connsiteY74" fmla="*/ 2664883 h 3249205"/>
                <a:gd name="connsiteX75" fmla="*/ 2494641 w 2890837"/>
                <a:gd name="connsiteY75" fmla="*/ 2693431 h 3249205"/>
                <a:gd name="connsiteX76" fmla="*/ 2439094 w 2890837"/>
                <a:gd name="connsiteY76" fmla="*/ 2724408 h 3249205"/>
                <a:gd name="connsiteX77" fmla="*/ 2378171 w 2890837"/>
                <a:gd name="connsiteY77" fmla="*/ 2758220 h 3249205"/>
                <a:gd name="connsiteX78" fmla="*/ 2312470 w 2890837"/>
                <a:gd name="connsiteY78" fmla="*/ 2794867 h 3249205"/>
                <a:gd name="connsiteX79" fmla="*/ 2241195 w 2890837"/>
                <a:gd name="connsiteY79" fmla="*/ 2835158 h 3249205"/>
                <a:gd name="connsiteX80" fmla="*/ 2164743 w 2890837"/>
                <a:gd name="connsiteY80" fmla="*/ 2879499 h 3249205"/>
                <a:gd name="connsiteX81" fmla="*/ 2088291 w 2890837"/>
                <a:gd name="connsiteY81" fmla="*/ 2924042 h 3249205"/>
                <a:gd name="connsiteX82" fmla="*/ 2018011 w 2890837"/>
                <a:gd name="connsiteY82" fmla="*/ 2966155 h 3249205"/>
                <a:gd name="connsiteX83" fmla="*/ 1953505 w 2890837"/>
                <a:gd name="connsiteY83" fmla="*/ 3005029 h 3249205"/>
                <a:gd name="connsiteX84" fmla="*/ 1894175 w 2890837"/>
                <a:gd name="connsiteY84" fmla="*/ 3041271 h 3249205"/>
                <a:gd name="connsiteX85" fmla="*/ 1839624 w 2890837"/>
                <a:gd name="connsiteY85" fmla="*/ 3074273 h 3249205"/>
                <a:gd name="connsiteX86" fmla="*/ 1789651 w 2890837"/>
                <a:gd name="connsiteY86" fmla="*/ 3104846 h 3249205"/>
                <a:gd name="connsiteX87" fmla="*/ 1743660 w 2890837"/>
                <a:gd name="connsiteY87" fmla="*/ 3132179 h 3249205"/>
                <a:gd name="connsiteX88" fmla="*/ 1701453 w 2890837"/>
                <a:gd name="connsiteY88" fmla="*/ 3156880 h 3249205"/>
                <a:gd name="connsiteX89" fmla="*/ 1662430 w 2890837"/>
                <a:gd name="connsiteY89" fmla="*/ 3178341 h 3249205"/>
                <a:gd name="connsiteX90" fmla="*/ 1626195 w 2890837"/>
                <a:gd name="connsiteY90" fmla="*/ 3197171 h 3249205"/>
                <a:gd name="connsiteX91" fmla="*/ 1592350 w 2890837"/>
                <a:gd name="connsiteY91" fmla="*/ 3212963 h 3249205"/>
                <a:gd name="connsiteX92" fmla="*/ 1560494 w 2890837"/>
                <a:gd name="connsiteY92" fmla="*/ 3226124 h 3249205"/>
                <a:gd name="connsiteX93" fmla="*/ 1530431 w 2890837"/>
                <a:gd name="connsiteY93" fmla="*/ 3236247 h 3249205"/>
                <a:gd name="connsiteX94" fmla="*/ 1501364 w 2890837"/>
                <a:gd name="connsiteY94" fmla="*/ 3243334 h 3249205"/>
                <a:gd name="connsiteX95" fmla="*/ 1473092 w 2890837"/>
                <a:gd name="connsiteY95" fmla="*/ 3247788 h 3249205"/>
                <a:gd name="connsiteX96" fmla="*/ 1445618 w 2890837"/>
                <a:gd name="connsiteY96" fmla="*/ 3249205 h 3249205"/>
                <a:gd name="connsiteX97" fmla="*/ 1417744 w 2890837"/>
                <a:gd name="connsiteY97" fmla="*/ 3247788 h 3249205"/>
                <a:gd name="connsiteX98" fmla="*/ 1389473 w 2890837"/>
                <a:gd name="connsiteY98" fmla="*/ 3243334 h 3249205"/>
                <a:gd name="connsiteX99" fmla="*/ 1360406 w 2890837"/>
                <a:gd name="connsiteY99" fmla="*/ 3236247 h 3249205"/>
                <a:gd name="connsiteX100" fmla="*/ 1330342 w 2890837"/>
                <a:gd name="connsiteY100" fmla="*/ 3226124 h 3249205"/>
                <a:gd name="connsiteX101" fmla="*/ 1298488 w 2890837"/>
                <a:gd name="connsiteY101" fmla="*/ 3212963 h 3249205"/>
                <a:gd name="connsiteX102" fmla="*/ 1264642 w 2890837"/>
                <a:gd name="connsiteY102" fmla="*/ 3197171 h 3249205"/>
                <a:gd name="connsiteX103" fmla="*/ 1228407 w 2890837"/>
                <a:gd name="connsiteY103" fmla="*/ 3178341 h 3249205"/>
                <a:gd name="connsiteX104" fmla="*/ 1189384 w 2890837"/>
                <a:gd name="connsiteY104" fmla="*/ 3156880 h 3249205"/>
                <a:gd name="connsiteX105" fmla="*/ 1147176 w 2890837"/>
                <a:gd name="connsiteY105" fmla="*/ 3132179 h 3249205"/>
                <a:gd name="connsiteX106" fmla="*/ 1101186 w 2890837"/>
                <a:gd name="connsiteY106" fmla="*/ 3104846 h 3249205"/>
                <a:gd name="connsiteX107" fmla="*/ 1051214 w 2890837"/>
                <a:gd name="connsiteY107" fmla="*/ 3074273 h 3249205"/>
                <a:gd name="connsiteX108" fmla="*/ 996662 w 2890837"/>
                <a:gd name="connsiteY108" fmla="*/ 3041271 h 3249205"/>
                <a:gd name="connsiteX109" fmla="*/ 937332 w 2890837"/>
                <a:gd name="connsiteY109" fmla="*/ 3005029 h 3249205"/>
                <a:gd name="connsiteX110" fmla="*/ 872826 w 2890837"/>
                <a:gd name="connsiteY110" fmla="*/ 2966155 h 3249205"/>
                <a:gd name="connsiteX111" fmla="*/ 802546 w 2890837"/>
                <a:gd name="connsiteY111" fmla="*/ 2924042 h 3249205"/>
                <a:gd name="connsiteX112" fmla="*/ 726094 w 2890837"/>
                <a:gd name="connsiteY112" fmla="*/ 2879499 h 3249205"/>
                <a:gd name="connsiteX113" fmla="*/ 649642 w 2890837"/>
                <a:gd name="connsiteY113" fmla="*/ 2835158 h 3249205"/>
                <a:gd name="connsiteX114" fmla="*/ 578366 w 2890837"/>
                <a:gd name="connsiteY114" fmla="*/ 2794867 h 3249205"/>
                <a:gd name="connsiteX115" fmla="*/ 512666 w 2890837"/>
                <a:gd name="connsiteY115" fmla="*/ 2758018 h 3249205"/>
                <a:gd name="connsiteX116" fmla="*/ 451743 w 2890837"/>
                <a:gd name="connsiteY116" fmla="*/ 2724206 h 3249205"/>
                <a:gd name="connsiteX117" fmla="*/ 396196 w 2890837"/>
                <a:gd name="connsiteY117" fmla="*/ 2693431 h 3249205"/>
                <a:gd name="connsiteX118" fmla="*/ 345029 w 2890837"/>
                <a:gd name="connsiteY118" fmla="*/ 2664883 h 3249205"/>
                <a:gd name="connsiteX119" fmla="*/ 298441 w 2890837"/>
                <a:gd name="connsiteY119" fmla="*/ 2638562 h 3249205"/>
                <a:gd name="connsiteX120" fmla="*/ 256233 w 2890837"/>
                <a:gd name="connsiteY120" fmla="*/ 2614063 h 3249205"/>
                <a:gd name="connsiteX121" fmla="*/ 218007 w 2890837"/>
                <a:gd name="connsiteY121" fmla="*/ 2590577 h 3249205"/>
                <a:gd name="connsiteX122" fmla="*/ 183564 w 2890837"/>
                <a:gd name="connsiteY122" fmla="*/ 2568508 h 3249205"/>
                <a:gd name="connsiteX123" fmla="*/ 153302 w 2890837"/>
                <a:gd name="connsiteY123" fmla="*/ 2547046 h 3249205"/>
                <a:gd name="connsiteX124" fmla="*/ 126026 w 2890837"/>
                <a:gd name="connsiteY124" fmla="*/ 2525585 h 3249205"/>
                <a:gd name="connsiteX125" fmla="*/ 102135 w 2890837"/>
                <a:gd name="connsiteY125" fmla="*/ 2504528 h 3249205"/>
                <a:gd name="connsiteX126" fmla="*/ 81628 w 2890837"/>
                <a:gd name="connsiteY126" fmla="*/ 2482864 h 3249205"/>
                <a:gd name="connsiteX127" fmla="*/ 63710 w 2890837"/>
                <a:gd name="connsiteY127" fmla="*/ 2460390 h 3249205"/>
                <a:gd name="connsiteX128" fmla="*/ 48579 w 2890837"/>
                <a:gd name="connsiteY128" fmla="*/ 2436904 h 3249205"/>
                <a:gd name="connsiteX129" fmla="*/ 36036 w 2890837"/>
                <a:gd name="connsiteY129" fmla="*/ 2412000 h 3249205"/>
                <a:gd name="connsiteX130" fmla="*/ 25683 w 2890837"/>
                <a:gd name="connsiteY130" fmla="*/ 2385275 h 3249205"/>
                <a:gd name="connsiteX131" fmla="*/ 17321 w 2890837"/>
                <a:gd name="connsiteY131" fmla="*/ 2356322 h 3249205"/>
                <a:gd name="connsiteX132" fmla="*/ 11149 w 2890837"/>
                <a:gd name="connsiteY132" fmla="*/ 2324939 h 3249205"/>
                <a:gd name="connsiteX133" fmla="*/ 6172 w 2890837"/>
                <a:gd name="connsiteY133" fmla="*/ 2290722 h 3249205"/>
                <a:gd name="connsiteX134" fmla="*/ 2986 w 2890837"/>
                <a:gd name="connsiteY134" fmla="*/ 2253265 h 3249205"/>
                <a:gd name="connsiteX135" fmla="*/ 995 w 2890837"/>
                <a:gd name="connsiteY135" fmla="*/ 2212367 h 3249205"/>
                <a:gd name="connsiteX136" fmla="*/ 199 w 2890837"/>
                <a:gd name="connsiteY136" fmla="*/ 2167419 h 3249205"/>
                <a:gd name="connsiteX137" fmla="*/ 0 w 2890837"/>
                <a:gd name="connsiteY137" fmla="*/ 2118017 h 3249205"/>
                <a:gd name="connsiteX138" fmla="*/ 597 w 2890837"/>
                <a:gd name="connsiteY138" fmla="*/ 2064161 h 3249205"/>
                <a:gd name="connsiteX139" fmla="*/ 1792 w 2890837"/>
                <a:gd name="connsiteY139" fmla="*/ 2005647 h 3249205"/>
                <a:gd name="connsiteX140" fmla="*/ 2986 w 2890837"/>
                <a:gd name="connsiteY140" fmla="*/ 1941465 h 3249205"/>
                <a:gd name="connsiteX141" fmla="*/ 4380 w 2890837"/>
                <a:gd name="connsiteY141" fmla="*/ 1871614 h 3249205"/>
                <a:gd name="connsiteX142" fmla="*/ 5575 w 2890837"/>
                <a:gd name="connsiteY142" fmla="*/ 1795891 h 3249205"/>
                <a:gd name="connsiteX143" fmla="*/ 6570 w 2890837"/>
                <a:gd name="connsiteY143" fmla="*/ 1713486 h 3249205"/>
                <a:gd name="connsiteX144" fmla="*/ 6968 w 2890837"/>
                <a:gd name="connsiteY144" fmla="*/ 1624603 h 3249205"/>
                <a:gd name="connsiteX145" fmla="*/ 6570 w 2890837"/>
                <a:gd name="connsiteY145" fmla="*/ 1535719 h 3249205"/>
                <a:gd name="connsiteX146" fmla="*/ 5575 w 2890837"/>
                <a:gd name="connsiteY146" fmla="*/ 1453315 h 3249205"/>
                <a:gd name="connsiteX147" fmla="*/ 4380 w 2890837"/>
                <a:gd name="connsiteY147" fmla="*/ 1377592 h 3249205"/>
                <a:gd name="connsiteX148" fmla="*/ 2986 w 2890837"/>
                <a:gd name="connsiteY148" fmla="*/ 1307740 h 3249205"/>
                <a:gd name="connsiteX149" fmla="*/ 1792 w 2890837"/>
                <a:gd name="connsiteY149" fmla="*/ 1243558 h 3249205"/>
                <a:gd name="connsiteX150" fmla="*/ 597 w 2890837"/>
                <a:gd name="connsiteY150" fmla="*/ 1185045 h 3249205"/>
                <a:gd name="connsiteX151" fmla="*/ 0 w 2890837"/>
                <a:gd name="connsiteY151" fmla="*/ 1131188 h 3249205"/>
                <a:gd name="connsiteX152" fmla="*/ 199 w 2890837"/>
                <a:gd name="connsiteY152" fmla="*/ 1081786 h 3249205"/>
                <a:gd name="connsiteX153" fmla="*/ 995 w 2890837"/>
                <a:gd name="connsiteY153" fmla="*/ 1036838 h 3249205"/>
                <a:gd name="connsiteX154" fmla="*/ 2986 w 2890837"/>
                <a:gd name="connsiteY154" fmla="*/ 995940 h 3249205"/>
                <a:gd name="connsiteX155" fmla="*/ 6172 w 2890837"/>
                <a:gd name="connsiteY155" fmla="*/ 958483 h 3249205"/>
                <a:gd name="connsiteX156" fmla="*/ 10950 w 2890837"/>
                <a:gd name="connsiteY156" fmla="*/ 924266 h 3249205"/>
                <a:gd name="connsiteX157" fmla="*/ 17321 w 2890837"/>
                <a:gd name="connsiteY157" fmla="*/ 892884 h 3249205"/>
                <a:gd name="connsiteX158" fmla="*/ 25683 w 2890837"/>
                <a:gd name="connsiteY158" fmla="*/ 863931 h 3249205"/>
                <a:gd name="connsiteX159" fmla="*/ 36036 w 2890837"/>
                <a:gd name="connsiteY159" fmla="*/ 837205 h 3249205"/>
                <a:gd name="connsiteX160" fmla="*/ 48579 w 2890837"/>
                <a:gd name="connsiteY160" fmla="*/ 812301 h 3249205"/>
                <a:gd name="connsiteX161" fmla="*/ 63710 w 2890837"/>
                <a:gd name="connsiteY161" fmla="*/ 788815 h 3249205"/>
                <a:gd name="connsiteX162" fmla="*/ 81628 w 2890837"/>
                <a:gd name="connsiteY162" fmla="*/ 766341 h 3249205"/>
                <a:gd name="connsiteX163" fmla="*/ 102135 w 2890837"/>
                <a:gd name="connsiteY163" fmla="*/ 744677 h 3249205"/>
                <a:gd name="connsiteX164" fmla="*/ 126026 w 2890837"/>
                <a:gd name="connsiteY164" fmla="*/ 723620 h 3249205"/>
                <a:gd name="connsiteX165" fmla="*/ 153103 w 2890837"/>
                <a:gd name="connsiteY165" fmla="*/ 702159 h 3249205"/>
                <a:gd name="connsiteX166" fmla="*/ 183564 w 2890837"/>
                <a:gd name="connsiteY166" fmla="*/ 680697 h 3249205"/>
                <a:gd name="connsiteX167" fmla="*/ 218007 w 2890837"/>
                <a:gd name="connsiteY167" fmla="*/ 658426 h 3249205"/>
                <a:gd name="connsiteX168" fmla="*/ 256034 w 2890837"/>
                <a:gd name="connsiteY168" fmla="*/ 635142 h 3249205"/>
                <a:gd name="connsiteX169" fmla="*/ 298441 w 2890837"/>
                <a:gd name="connsiteY169" fmla="*/ 610643 h 3249205"/>
                <a:gd name="connsiteX170" fmla="*/ 345029 w 2890837"/>
                <a:gd name="connsiteY170" fmla="*/ 584323 h 3249205"/>
                <a:gd name="connsiteX171" fmla="*/ 396196 w 2890837"/>
                <a:gd name="connsiteY171" fmla="*/ 555775 h 3249205"/>
                <a:gd name="connsiteX172" fmla="*/ 451743 w 2890837"/>
                <a:gd name="connsiteY172" fmla="*/ 524797 h 3249205"/>
                <a:gd name="connsiteX173" fmla="*/ 512666 w 2890837"/>
                <a:gd name="connsiteY173" fmla="*/ 490985 h 3249205"/>
                <a:gd name="connsiteX174" fmla="*/ 578366 w 2890837"/>
                <a:gd name="connsiteY174" fmla="*/ 454338 h 3249205"/>
                <a:gd name="connsiteX175" fmla="*/ 649642 w 2890837"/>
                <a:gd name="connsiteY175" fmla="*/ 414047 h 3249205"/>
                <a:gd name="connsiteX176" fmla="*/ 726094 w 2890837"/>
                <a:gd name="connsiteY176" fmla="*/ 369706 h 3249205"/>
                <a:gd name="connsiteX177" fmla="*/ 802546 w 2890837"/>
                <a:gd name="connsiteY177" fmla="*/ 325164 h 3249205"/>
                <a:gd name="connsiteX178" fmla="*/ 872826 w 2890837"/>
                <a:gd name="connsiteY178" fmla="*/ 283050 h 3249205"/>
                <a:gd name="connsiteX179" fmla="*/ 937332 w 2890837"/>
                <a:gd name="connsiteY179" fmla="*/ 244176 h 3249205"/>
                <a:gd name="connsiteX180" fmla="*/ 996662 w 2890837"/>
                <a:gd name="connsiteY180" fmla="*/ 207935 h 3249205"/>
                <a:gd name="connsiteX181" fmla="*/ 1051214 w 2890837"/>
                <a:gd name="connsiteY181" fmla="*/ 174932 h 3249205"/>
                <a:gd name="connsiteX182" fmla="*/ 1101186 w 2890837"/>
                <a:gd name="connsiteY182" fmla="*/ 144360 h 3249205"/>
                <a:gd name="connsiteX183" fmla="*/ 1147176 w 2890837"/>
                <a:gd name="connsiteY183" fmla="*/ 117027 h 3249205"/>
                <a:gd name="connsiteX184" fmla="*/ 1189384 w 2890837"/>
                <a:gd name="connsiteY184" fmla="*/ 92325 h 3249205"/>
                <a:gd name="connsiteX185" fmla="*/ 1228407 w 2890837"/>
                <a:gd name="connsiteY185" fmla="*/ 70864 h 3249205"/>
                <a:gd name="connsiteX186" fmla="*/ 1264642 w 2890837"/>
                <a:gd name="connsiteY186" fmla="*/ 52034 h 3249205"/>
                <a:gd name="connsiteX187" fmla="*/ 1298488 w 2890837"/>
                <a:gd name="connsiteY187" fmla="*/ 36242 h 3249205"/>
                <a:gd name="connsiteX188" fmla="*/ 1330342 w 2890837"/>
                <a:gd name="connsiteY188" fmla="*/ 23081 h 3249205"/>
                <a:gd name="connsiteX189" fmla="*/ 1360406 w 2890837"/>
                <a:gd name="connsiteY189" fmla="*/ 12958 h 3249205"/>
                <a:gd name="connsiteX190" fmla="*/ 1389473 w 2890837"/>
                <a:gd name="connsiteY190" fmla="*/ 5872 h 3249205"/>
                <a:gd name="connsiteX191" fmla="*/ 1417744 w 2890837"/>
                <a:gd name="connsiteY191" fmla="*/ 1417 h 3249205"/>
                <a:gd name="connsiteX192" fmla="*/ 1445618 w 2890837"/>
                <a:gd name="connsiteY192" fmla="*/ 0 h 32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2890837" h="3249205">
                  <a:moveTo>
                    <a:pt x="1445618" y="0"/>
                  </a:moveTo>
                  <a:lnTo>
                    <a:pt x="1473092" y="1417"/>
                  </a:lnTo>
                  <a:lnTo>
                    <a:pt x="1501364" y="5872"/>
                  </a:lnTo>
                  <a:lnTo>
                    <a:pt x="1530431" y="12958"/>
                  </a:lnTo>
                  <a:lnTo>
                    <a:pt x="1560494" y="23081"/>
                  </a:lnTo>
                  <a:lnTo>
                    <a:pt x="1592350" y="36242"/>
                  </a:lnTo>
                  <a:lnTo>
                    <a:pt x="1626195" y="52034"/>
                  </a:lnTo>
                  <a:lnTo>
                    <a:pt x="1662430" y="70864"/>
                  </a:lnTo>
                  <a:lnTo>
                    <a:pt x="1701453" y="92325"/>
                  </a:lnTo>
                  <a:lnTo>
                    <a:pt x="1743660" y="117027"/>
                  </a:lnTo>
                  <a:lnTo>
                    <a:pt x="1789651" y="144360"/>
                  </a:lnTo>
                  <a:lnTo>
                    <a:pt x="1839624" y="174932"/>
                  </a:lnTo>
                  <a:lnTo>
                    <a:pt x="1894175" y="207935"/>
                  </a:lnTo>
                  <a:lnTo>
                    <a:pt x="1953505" y="244176"/>
                  </a:lnTo>
                  <a:lnTo>
                    <a:pt x="2018011" y="283050"/>
                  </a:lnTo>
                  <a:lnTo>
                    <a:pt x="2088291" y="325164"/>
                  </a:lnTo>
                  <a:lnTo>
                    <a:pt x="2164743" y="369706"/>
                  </a:lnTo>
                  <a:lnTo>
                    <a:pt x="2241195" y="414047"/>
                  </a:lnTo>
                  <a:lnTo>
                    <a:pt x="2312470" y="454338"/>
                  </a:lnTo>
                  <a:lnTo>
                    <a:pt x="2378171" y="491187"/>
                  </a:lnTo>
                  <a:lnTo>
                    <a:pt x="2439094" y="524999"/>
                  </a:lnTo>
                  <a:lnTo>
                    <a:pt x="2494641" y="555775"/>
                  </a:lnTo>
                  <a:lnTo>
                    <a:pt x="2545808" y="584323"/>
                  </a:lnTo>
                  <a:lnTo>
                    <a:pt x="2592396" y="610643"/>
                  </a:lnTo>
                  <a:lnTo>
                    <a:pt x="2634604" y="635142"/>
                  </a:lnTo>
                  <a:lnTo>
                    <a:pt x="2672830" y="658628"/>
                  </a:lnTo>
                  <a:lnTo>
                    <a:pt x="2707273" y="680697"/>
                  </a:lnTo>
                  <a:lnTo>
                    <a:pt x="2737535" y="702159"/>
                  </a:lnTo>
                  <a:lnTo>
                    <a:pt x="2764811" y="723620"/>
                  </a:lnTo>
                  <a:lnTo>
                    <a:pt x="2788702" y="744677"/>
                  </a:lnTo>
                  <a:lnTo>
                    <a:pt x="2809209" y="766341"/>
                  </a:lnTo>
                  <a:lnTo>
                    <a:pt x="2827127" y="788815"/>
                  </a:lnTo>
                  <a:lnTo>
                    <a:pt x="2842258" y="812301"/>
                  </a:lnTo>
                  <a:lnTo>
                    <a:pt x="2854801" y="837205"/>
                  </a:lnTo>
                  <a:lnTo>
                    <a:pt x="2865154" y="863931"/>
                  </a:lnTo>
                  <a:lnTo>
                    <a:pt x="2873516" y="892884"/>
                  </a:lnTo>
                  <a:lnTo>
                    <a:pt x="2879688" y="924266"/>
                  </a:lnTo>
                  <a:lnTo>
                    <a:pt x="2884665" y="958483"/>
                  </a:lnTo>
                  <a:lnTo>
                    <a:pt x="2887850" y="995940"/>
                  </a:lnTo>
                  <a:lnTo>
                    <a:pt x="2889842" y="1036838"/>
                  </a:lnTo>
                  <a:lnTo>
                    <a:pt x="2890638" y="1081786"/>
                  </a:lnTo>
                  <a:lnTo>
                    <a:pt x="2890837" y="1131188"/>
                  </a:lnTo>
                  <a:lnTo>
                    <a:pt x="2890240" y="1185045"/>
                  </a:lnTo>
                  <a:lnTo>
                    <a:pt x="2889045" y="1243558"/>
                  </a:lnTo>
                  <a:lnTo>
                    <a:pt x="2887850" y="1307740"/>
                  </a:lnTo>
                  <a:lnTo>
                    <a:pt x="2886457" y="1377592"/>
                  </a:lnTo>
                  <a:lnTo>
                    <a:pt x="2885262" y="1453315"/>
                  </a:lnTo>
                  <a:lnTo>
                    <a:pt x="2884267" y="1535719"/>
                  </a:lnTo>
                  <a:lnTo>
                    <a:pt x="2883869" y="1624603"/>
                  </a:lnTo>
                  <a:lnTo>
                    <a:pt x="2884267" y="1713486"/>
                  </a:lnTo>
                  <a:lnTo>
                    <a:pt x="2885262" y="1795891"/>
                  </a:lnTo>
                  <a:lnTo>
                    <a:pt x="2886457" y="1871614"/>
                  </a:lnTo>
                  <a:lnTo>
                    <a:pt x="2887850" y="1941465"/>
                  </a:lnTo>
                  <a:lnTo>
                    <a:pt x="2889045" y="2005647"/>
                  </a:lnTo>
                  <a:lnTo>
                    <a:pt x="2890240" y="2064161"/>
                  </a:lnTo>
                  <a:lnTo>
                    <a:pt x="2890837" y="2118017"/>
                  </a:lnTo>
                  <a:lnTo>
                    <a:pt x="2890638" y="2167419"/>
                  </a:lnTo>
                  <a:lnTo>
                    <a:pt x="2889842" y="2212367"/>
                  </a:lnTo>
                  <a:lnTo>
                    <a:pt x="2887850" y="2253265"/>
                  </a:lnTo>
                  <a:lnTo>
                    <a:pt x="2884665" y="2290722"/>
                  </a:lnTo>
                  <a:lnTo>
                    <a:pt x="2879887" y="2324939"/>
                  </a:lnTo>
                  <a:lnTo>
                    <a:pt x="2873516" y="2356322"/>
                  </a:lnTo>
                  <a:lnTo>
                    <a:pt x="2865154" y="2385275"/>
                  </a:lnTo>
                  <a:lnTo>
                    <a:pt x="2854801" y="2412000"/>
                  </a:lnTo>
                  <a:lnTo>
                    <a:pt x="2842258" y="2436904"/>
                  </a:lnTo>
                  <a:lnTo>
                    <a:pt x="2827127" y="2460390"/>
                  </a:lnTo>
                  <a:lnTo>
                    <a:pt x="2809209" y="2482864"/>
                  </a:lnTo>
                  <a:lnTo>
                    <a:pt x="2788702" y="2504528"/>
                  </a:lnTo>
                  <a:lnTo>
                    <a:pt x="2764811" y="2525585"/>
                  </a:lnTo>
                  <a:lnTo>
                    <a:pt x="2737734" y="2547046"/>
                  </a:lnTo>
                  <a:lnTo>
                    <a:pt x="2707273" y="2568508"/>
                  </a:lnTo>
                  <a:lnTo>
                    <a:pt x="2672830" y="2590779"/>
                  </a:lnTo>
                  <a:lnTo>
                    <a:pt x="2634803" y="2614063"/>
                  </a:lnTo>
                  <a:lnTo>
                    <a:pt x="2592396" y="2638562"/>
                  </a:lnTo>
                  <a:lnTo>
                    <a:pt x="2545808" y="2664883"/>
                  </a:lnTo>
                  <a:lnTo>
                    <a:pt x="2494641" y="2693431"/>
                  </a:lnTo>
                  <a:lnTo>
                    <a:pt x="2439094" y="2724408"/>
                  </a:lnTo>
                  <a:lnTo>
                    <a:pt x="2378171" y="2758220"/>
                  </a:lnTo>
                  <a:lnTo>
                    <a:pt x="2312470" y="2794867"/>
                  </a:lnTo>
                  <a:lnTo>
                    <a:pt x="2241195" y="2835158"/>
                  </a:lnTo>
                  <a:lnTo>
                    <a:pt x="2164743" y="2879499"/>
                  </a:lnTo>
                  <a:lnTo>
                    <a:pt x="2088291" y="2924042"/>
                  </a:lnTo>
                  <a:lnTo>
                    <a:pt x="2018011" y="2966155"/>
                  </a:lnTo>
                  <a:lnTo>
                    <a:pt x="1953505" y="3005029"/>
                  </a:lnTo>
                  <a:lnTo>
                    <a:pt x="1894175" y="3041271"/>
                  </a:lnTo>
                  <a:lnTo>
                    <a:pt x="1839624" y="3074273"/>
                  </a:lnTo>
                  <a:lnTo>
                    <a:pt x="1789651" y="3104846"/>
                  </a:lnTo>
                  <a:lnTo>
                    <a:pt x="1743660" y="3132179"/>
                  </a:lnTo>
                  <a:lnTo>
                    <a:pt x="1701453" y="3156880"/>
                  </a:lnTo>
                  <a:lnTo>
                    <a:pt x="1662430" y="3178341"/>
                  </a:lnTo>
                  <a:lnTo>
                    <a:pt x="1626195" y="3197171"/>
                  </a:lnTo>
                  <a:lnTo>
                    <a:pt x="1592350" y="3212963"/>
                  </a:lnTo>
                  <a:lnTo>
                    <a:pt x="1560494" y="3226124"/>
                  </a:lnTo>
                  <a:lnTo>
                    <a:pt x="1530431" y="3236247"/>
                  </a:lnTo>
                  <a:lnTo>
                    <a:pt x="1501364" y="3243334"/>
                  </a:lnTo>
                  <a:lnTo>
                    <a:pt x="1473092" y="3247788"/>
                  </a:lnTo>
                  <a:lnTo>
                    <a:pt x="1445618" y="3249205"/>
                  </a:lnTo>
                  <a:lnTo>
                    <a:pt x="1417744" y="3247788"/>
                  </a:lnTo>
                  <a:lnTo>
                    <a:pt x="1389473" y="3243334"/>
                  </a:lnTo>
                  <a:lnTo>
                    <a:pt x="1360406" y="3236247"/>
                  </a:lnTo>
                  <a:lnTo>
                    <a:pt x="1330342" y="3226124"/>
                  </a:lnTo>
                  <a:lnTo>
                    <a:pt x="1298488" y="3212963"/>
                  </a:lnTo>
                  <a:lnTo>
                    <a:pt x="1264642" y="3197171"/>
                  </a:lnTo>
                  <a:lnTo>
                    <a:pt x="1228407" y="3178341"/>
                  </a:lnTo>
                  <a:lnTo>
                    <a:pt x="1189384" y="3156880"/>
                  </a:lnTo>
                  <a:lnTo>
                    <a:pt x="1147176" y="3132179"/>
                  </a:lnTo>
                  <a:lnTo>
                    <a:pt x="1101186" y="3104846"/>
                  </a:lnTo>
                  <a:lnTo>
                    <a:pt x="1051214" y="3074273"/>
                  </a:lnTo>
                  <a:lnTo>
                    <a:pt x="996662" y="3041271"/>
                  </a:lnTo>
                  <a:lnTo>
                    <a:pt x="937332" y="3005029"/>
                  </a:lnTo>
                  <a:lnTo>
                    <a:pt x="872826" y="2966155"/>
                  </a:lnTo>
                  <a:lnTo>
                    <a:pt x="802546" y="2924042"/>
                  </a:lnTo>
                  <a:lnTo>
                    <a:pt x="726094" y="2879499"/>
                  </a:lnTo>
                  <a:lnTo>
                    <a:pt x="649642" y="2835158"/>
                  </a:lnTo>
                  <a:lnTo>
                    <a:pt x="578366" y="2794867"/>
                  </a:lnTo>
                  <a:lnTo>
                    <a:pt x="512666" y="2758018"/>
                  </a:lnTo>
                  <a:lnTo>
                    <a:pt x="451743" y="2724206"/>
                  </a:lnTo>
                  <a:lnTo>
                    <a:pt x="396196" y="2693431"/>
                  </a:lnTo>
                  <a:lnTo>
                    <a:pt x="345029" y="2664883"/>
                  </a:lnTo>
                  <a:lnTo>
                    <a:pt x="298441" y="2638562"/>
                  </a:lnTo>
                  <a:lnTo>
                    <a:pt x="256233" y="2614063"/>
                  </a:lnTo>
                  <a:lnTo>
                    <a:pt x="218007" y="2590577"/>
                  </a:lnTo>
                  <a:lnTo>
                    <a:pt x="183564" y="2568508"/>
                  </a:lnTo>
                  <a:lnTo>
                    <a:pt x="153302" y="2547046"/>
                  </a:lnTo>
                  <a:lnTo>
                    <a:pt x="126026" y="2525585"/>
                  </a:lnTo>
                  <a:lnTo>
                    <a:pt x="102135" y="2504528"/>
                  </a:lnTo>
                  <a:lnTo>
                    <a:pt x="81628" y="2482864"/>
                  </a:lnTo>
                  <a:lnTo>
                    <a:pt x="63710" y="2460390"/>
                  </a:lnTo>
                  <a:lnTo>
                    <a:pt x="48579" y="2436904"/>
                  </a:lnTo>
                  <a:lnTo>
                    <a:pt x="36036" y="2412000"/>
                  </a:lnTo>
                  <a:lnTo>
                    <a:pt x="25683" y="2385275"/>
                  </a:lnTo>
                  <a:lnTo>
                    <a:pt x="17321" y="2356322"/>
                  </a:lnTo>
                  <a:lnTo>
                    <a:pt x="11149" y="2324939"/>
                  </a:lnTo>
                  <a:lnTo>
                    <a:pt x="6172" y="2290722"/>
                  </a:lnTo>
                  <a:lnTo>
                    <a:pt x="2986" y="2253265"/>
                  </a:lnTo>
                  <a:lnTo>
                    <a:pt x="995" y="2212367"/>
                  </a:lnTo>
                  <a:lnTo>
                    <a:pt x="199" y="2167419"/>
                  </a:lnTo>
                  <a:lnTo>
                    <a:pt x="0" y="2118017"/>
                  </a:lnTo>
                  <a:lnTo>
                    <a:pt x="597" y="2064161"/>
                  </a:lnTo>
                  <a:lnTo>
                    <a:pt x="1792" y="2005647"/>
                  </a:lnTo>
                  <a:lnTo>
                    <a:pt x="2986" y="1941465"/>
                  </a:lnTo>
                  <a:lnTo>
                    <a:pt x="4380" y="1871614"/>
                  </a:lnTo>
                  <a:lnTo>
                    <a:pt x="5575" y="1795891"/>
                  </a:lnTo>
                  <a:lnTo>
                    <a:pt x="6570" y="1713486"/>
                  </a:lnTo>
                  <a:lnTo>
                    <a:pt x="6968" y="1624603"/>
                  </a:lnTo>
                  <a:lnTo>
                    <a:pt x="6570" y="1535719"/>
                  </a:lnTo>
                  <a:lnTo>
                    <a:pt x="5575" y="1453315"/>
                  </a:lnTo>
                  <a:lnTo>
                    <a:pt x="4380" y="1377592"/>
                  </a:lnTo>
                  <a:lnTo>
                    <a:pt x="2986" y="1307740"/>
                  </a:lnTo>
                  <a:lnTo>
                    <a:pt x="1792" y="1243558"/>
                  </a:lnTo>
                  <a:lnTo>
                    <a:pt x="597" y="1185045"/>
                  </a:lnTo>
                  <a:lnTo>
                    <a:pt x="0" y="1131188"/>
                  </a:lnTo>
                  <a:lnTo>
                    <a:pt x="199" y="1081786"/>
                  </a:lnTo>
                  <a:lnTo>
                    <a:pt x="995" y="1036838"/>
                  </a:lnTo>
                  <a:lnTo>
                    <a:pt x="2986" y="995940"/>
                  </a:lnTo>
                  <a:lnTo>
                    <a:pt x="6172" y="958483"/>
                  </a:lnTo>
                  <a:lnTo>
                    <a:pt x="10950" y="924266"/>
                  </a:lnTo>
                  <a:lnTo>
                    <a:pt x="17321" y="892884"/>
                  </a:lnTo>
                  <a:lnTo>
                    <a:pt x="25683" y="863931"/>
                  </a:lnTo>
                  <a:lnTo>
                    <a:pt x="36036" y="837205"/>
                  </a:lnTo>
                  <a:lnTo>
                    <a:pt x="48579" y="812301"/>
                  </a:lnTo>
                  <a:lnTo>
                    <a:pt x="63710" y="788815"/>
                  </a:lnTo>
                  <a:lnTo>
                    <a:pt x="81628" y="766341"/>
                  </a:lnTo>
                  <a:lnTo>
                    <a:pt x="102135" y="744677"/>
                  </a:lnTo>
                  <a:lnTo>
                    <a:pt x="126026" y="723620"/>
                  </a:lnTo>
                  <a:lnTo>
                    <a:pt x="153103" y="702159"/>
                  </a:lnTo>
                  <a:lnTo>
                    <a:pt x="183564" y="680697"/>
                  </a:lnTo>
                  <a:lnTo>
                    <a:pt x="218007" y="658426"/>
                  </a:lnTo>
                  <a:lnTo>
                    <a:pt x="256034" y="635142"/>
                  </a:lnTo>
                  <a:lnTo>
                    <a:pt x="298441" y="610643"/>
                  </a:lnTo>
                  <a:lnTo>
                    <a:pt x="345029" y="584323"/>
                  </a:lnTo>
                  <a:lnTo>
                    <a:pt x="396196" y="555775"/>
                  </a:lnTo>
                  <a:lnTo>
                    <a:pt x="451743" y="524797"/>
                  </a:lnTo>
                  <a:lnTo>
                    <a:pt x="512666" y="490985"/>
                  </a:lnTo>
                  <a:lnTo>
                    <a:pt x="578366" y="454338"/>
                  </a:lnTo>
                  <a:lnTo>
                    <a:pt x="649642" y="414047"/>
                  </a:lnTo>
                  <a:lnTo>
                    <a:pt x="726094" y="369706"/>
                  </a:lnTo>
                  <a:lnTo>
                    <a:pt x="802546" y="325164"/>
                  </a:lnTo>
                  <a:lnTo>
                    <a:pt x="872826" y="283050"/>
                  </a:lnTo>
                  <a:lnTo>
                    <a:pt x="937332" y="244176"/>
                  </a:lnTo>
                  <a:lnTo>
                    <a:pt x="996662" y="207935"/>
                  </a:lnTo>
                  <a:lnTo>
                    <a:pt x="1051214" y="174932"/>
                  </a:lnTo>
                  <a:lnTo>
                    <a:pt x="1101186" y="144360"/>
                  </a:lnTo>
                  <a:lnTo>
                    <a:pt x="1147176" y="117027"/>
                  </a:lnTo>
                  <a:lnTo>
                    <a:pt x="1189384" y="92325"/>
                  </a:lnTo>
                  <a:lnTo>
                    <a:pt x="1228407" y="70864"/>
                  </a:lnTo>
                  <a:lnTo>
                    <a:pt x="1264642" y="52034"/>
                  </a:lnTo>
                  <a:lnTo>
                    <a:pt x="1298488" y="36242"/>
                  </a:lnTo>
                  <a:lnTo>
                    <a:pt x="1330342" y="23081"/>
                  </a:lnTo>
                  <a:lnTo>
                    <a:pt x="1360406" y="12958"/>
                  </a:lnTo>
                  <a:lnTo>
                    <a:pt x="1389473" y="5872"/>
                  </a:lnTo>
                  <a:lnTo>
                    <a:pt x="1417744" y="1417"/>
                  </a:lnTo>
                  <a:lnTo>
                    <a:pt x="1445618" y="0"/>
                  </a:lnTo>
                  <a:close/>
                </a:path>
              </a:pathLst>
            </a:custGeom>
            <a:solidFill>
              <a:srgbClr val="29DBA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381000" dir="2700000" sx="70000" sy="7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857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53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3" name="Group 33"/>
            <p:cNvGrpSpPr/>
            <p:nvPr/>
          </p:nvGrpSpPr>
          <p:grpSpPr>
            <a:xfrm>
              <a:off x="6537093" y="3257934"/>
              <a:ext cx="344265" cy="289628"/>
              <a:chOff x="5356342" y="3093565"/>
              <a:chExt cx="465138" cy="391319"/>
            </a:xfrm>
            <a:solidFill>
              <a:schemeClr val="bg1"/>
            </a:solidFill>
          </p:grpSpPr>
          <p:sp>
            <p:nvSpPr>
              <p:cNvPr id="24" name="AutoShape 120"/>
              <p:cNvSpPr/>
              <p:nvPr/>
            </p:nvSpPr>
            <p:spPr bwMode="auto">
              <a:xfrm>
                <a:off x="5473023" y="319516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marL="0" marR="0" lvl="0" indent="0" algn="ctr" defTabSz="142875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35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AutoShape 121"/>
              <p:cNvSpPr/>
              <p:nvPr/>
            </p:nvSpPr>
            <p:spPr bwMode="auto">
              <a:xfrm>
                <a:off x="5530967" y="325310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marL="0" marR="0" lvl="0" indent="0" algn="ctr" defTabSz="142875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35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AutoShape 122"/>
              <p:cNvSpPr/>
              <p:nvPr/>
            </p:nvSpPr>
            <p:spPr bwMode="auto">
              <a:xfrm>
                <a:off x="5356342" y="309356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marL="0" marR="0" lvl="0" indent="0" algn="ctr" defTabSz="142875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35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矩形 26"/>
          <p:cNvSpPr/>
          <p:nvPr/>
        </p:nvSpPr>
        <p:spPr>
          <a:xfrm>
            <a:off x="1042733" y="3983257"/>
            <a:ext cx="28073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 defTabSz="4572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bg1"/>
                </a:solidFill>
                <a:cs typeface="+mn-ea"/>
                <a:sym typeface="+mn-lt"/>
              </a:rPr>
              <a:t>单击此处添加合适文字加以说明，可适当地调整文字大小或者颜色等属性，可直接复制粘贴文本内容。</a:t>
            </a:r>
          </a:p>
        </p:txBody>
      </p:sp>
      <p:sp>
        <p:nvSpPr>
          <p:cNvPr id="28" name="矩形 27"/>
          <p:cNvSpPr/>
          <p:nvPr/>
        </p:nvSpPr>
        <p:spPr>
          <a:xfrm>
            <a:off x="4728827" y="3983257"/>
            <a:ext cx="28073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 defTabSz="4572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bg1"/>
                </a:solidFill>
                <a:cs typeface="+mn-ea"/>
                <a:sym typeface="+mn-lt"/>
              </a:rPr>
              <a:t>单击此处添加合适文字加以说明，可适当地调整文字大小或者颜色等属性，可直接复制粘贴文本内容。</a:t>
            </a:r>
          </a:p>
        </p:txBody>
      </p:sp>
      <p:sp>
        <p:nvSpPr>
          <p:cNvPr id="29" name="矩形 28"/>
          <p:cNvSpPr/>
          <p:nvPr/>
        </p:nvSpPr>
        <p:spPr>
          <a:xfrm>
            <a:off x="8430963" y="3983257"/>
            <a:ext cx="28073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000" b="1" kern="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 defTabSz="457200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bg1"/>
                </a:solidFill>
                <a:cs typeface="+mn-ea"/>
                <a:sym typeface="+mn-lt"/>
              </a:rPr>
              <a:t>单击此处添加合适文字加以说明，可适当地调整文字大小或者颜色等属性，可直接复制粘贴文本内容。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871" y="650438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www.2ppt.com提供免费下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5z45yr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-红色">
    <a:dk1>
      <a:srgbClr val="70747A"/>
    </a:dk1>
    <a:lt1>
      <a:srgbClr val="FFFFFF"/>
    </a:lt1>
    <a:dk2>
      <a:srgbClr val="3C3C3A"/>
    </a:dk2>
    <a:lt2>
      <a:srgbClr val="FFFFFF"/>
    </a:lt2>
    <a:accent1>
      <a:srgbClr val="CC0000"/>
    </a:accent1>
    <a:accent2>
      <a:srgbClr val="990000"/>
    </a:accent2>
    <a:accent3>
      <a:srgbClr val="F74F4F"/>
    </a:accent3>
    <a:accent4>
      <a:srgbClr val="3F3F3F"/>
    </a:accent4>
    <a:accent5>
      <a:srgbClr val="6B7075"/>
    </a:accent5>
    <a:accent6>
      <a:srgbClr val="BDC0C3"/>
    </a:accent6>
    <a:hlink>
      <a:srgbClr val="F33B48"/>
    </a:hlink>
    <a:folHlink>
      <a:srgbClr val="FFC000"/>
    </a:folHlink>
  </a:clrScheme>
  <a:fontScheme name="标准">
    <a:majorFont>
      <a:latin typeface="Calibri"/>
      <a:ea typeface="微软雅黑"/>
      <a:cs typeface=""/>
    </a:majorFont>
    <a:minorFont>
      <a:latin typeface="Calibri"/>
      <a:ea typeface="微软雅黑"/>
      <a:cs typeface=""/>
    </a:minorFont>
  </a:fontScheme>
  <a:fmtScheme name="Office 主题​​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-红色">
    <a:dk1>
      <a:srgbClr val="70747A"/>
    </a:dk1>
    <a:lt1>
      <a:srgbClr val="FFFFFF"/>
    </a:lt1>
    <a:dk2>
      <a:srgbClr val="3C3C3A"/>
    </a:dk2>
    <a:lt2>
      <a:srgbClr val="FFFFFF"/>
    </a:lt2>
    <a:accent1>
      <a:srgbClr val="CC0000"/>
    </a:accent1>
    <a:accent2>
      <a:srgbClr val="990000"/>
    </a:accent2>
    <a:accent3>
      <a:srgbClr val="F74F4F"/>
    </a:accent3>
    <a:accent4>
      <a:srgbClr val="3F3F3F"/>
    </a:accent4>
    <a:accent5>
      <a:srgbClr val="6B7075"/>
    </a:accent5>
    <a:accent6>
      <a:srgbClr val="BDC0C3"/>
    </a:accent6>
    <a:hlink>
      <a:srgbClr val="F33B48"/>
    </a:hlink>
    <a:folHlink>
      <a:srgbClr val="FFC000"/>
    </a:folHlink>
  </a:clrScheme>
  <a:fontScheme name="标准">
    <a:majorFont>
      <a:latin typeface="Calibri"/>
      <a:ea typeface="微软雅黑"/>
      <a:cs typeface=""/>
    </a:majorFont>
    <a:minorFont>
      <a:latin typeface="Calibri"/>
      <a:ea typeface="微软雅黑"/>
      <a:cs typeface=""/>
    </a:minorFont>
  </a:fontScheme>
  <a:fmtScheme name="Office 主题​​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-红色">
    <a:dk1>
      <a:srgbClr val="70747A"/>
    </a:dk1>
    <a:lt1>
      <a:srgbClr val="FFFFFF"/>
    </a:lt1>
    <a:dk2>
      <a:srgbClr val="3C3C3A"/>
    </a:dk2>
    <a:lt2>
      <a:srgbClr val="FFFFFF"/>
    </a:lt2>
    <a:accent1>
      <a:srgbClr val="CC0000"/>
    </a:accent1>
    <a:accent2>
      <a:srgbClr val="990000"/>
    </a:accent2>
    <a:accent3>
      <a:srgbClr val="F74F4F"/>
    </a:accent3>
    <a:accent4>
      <a:srgbClr val="3F3F3F"/>
    </a:accent4>
    <a:accent5>
      <a:srgbClr val="6B7075"/>
    </a:accent5>
    <a:accent6>
      <a:srgbClr val="BDC0C3"/>
    </a:accent6>
    <a:hlink>
      <a:srgbClr val="F33B48"/>
    </a:hlink>
    <a:folHlink>
      <a:srgbClr val="FFC000"/>
    </a:folHlink>
  </a:clrScheme>
  <a:fontScheme name="标准">
    <a:majorFont>
      <a:latin typeface="Calibri"/>
      <a:ea typeface="微软雅黑"/>
      <a:cs typeface=""/>
    </a:majorFont>
    <a:minorFont>
      <a:latin typeface="Calibri"/>
      <a:ea typeface="微软雅黑"/>
      <a:cs typeface=""/>
    </a:minorFont>
  </a:fontScheme>
  <a:fmtScheme name="Office 主题​​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1854</Words>
  <Application>Microsoft Office PowerPoint</Application>
  <PresentationFormat>宽屏</PresentationFormat>
  <Paragraphs>191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思源宋体 CN</vt:lpstr>
      <vt:lpstr>宋体</vt:lpstr>
      <vt:lpstr>微软雅黑</vt:lpstr>
      <vt:lpstr>Arial</vt:lpstr>
      <vt:lpstr>Calibri</vt:lpstr>
      <vt:lpstr>www.2ppt.com提供免费下载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2022-04-25T00:52:22Z</dcterms:created>
  <dcterms:modified xsi:type="dcterms:W3CDTF">2023-01-10T11:02:08Z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mondata">
    <vt:lpwstr>eyJoZGlkIjoiZjA2NmIwMjRhMWY4Y2Q4MDk2NjAwMmUwMTA1ZDFlNjYifQ==</vt:lpwstr>
  </property>
  <property fmtid="{D5CDD505-2E9C-101B-9397-08002B2CF9AE}" pid="3" name="ICV">
    <vt:lpwstr>2F84DE844D1946CEB54D78778E13BE17</vt:lpwstr>
  </property>
  <property fmtid="{D5CDD505-2E9C-101B-9397-08002B2CF9AE}" pid="4" name="KSOProductBuildVer">
    <vt:lpwstr>2052-11.1.0.11636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