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3"/>
  </p:notesMasterIdLst>
  <p:handoutMasterIdLst>
    <p:handoutMasterId r:id="rId40"/>
  </p:handoutMasterIdLst>
  <p:sldIdLst>
    <p:sldId id="378" r:id="rId12"/>
    <p:sldId id="353" r:id="rId14"/>
    <p:sldId id="300" r:id="rId15"/>
    <p:sldId id="352" r:id="rId16"/>
    <p:sldId id="379" r:id="rId17"/>
    <p:sldId id="381" r:id="rId18"/>
    <p:sldId id="387" r:id="rId19"/>
    <p:sldId id="380" r:id="rId20"/>
    <p:sldId id="383" r:id="rId21"/>
    <p:sldId id="386" r:id="rId22"/>
    <p:sldId id="384" r:id="rId23"/>
    <p:sldId id="382" r:id="rId24"/>
    <p:sldId id="385" r:id="rId25"/>
    <p:sldId id="388" r:id="rId26"/>
    <p:sldId id="389" r:id="rId27"/>
    <p:sldId id="390" r:id="rId28"/>
    <p:sldId id="391" r:id="rId29"/>
    <p:sldId id="392" r:id="rId30"/>
    <p:sldId id="393" r:id="rId31"/>
    <p:sldId id="394" r:id="rId32"/>
    <p:sldId id="395" r:id="rId33"/>
    <p:sldId id="400" r:id="rId34"/>
    <p:sldId id="396" r:id="rId35"/>
    <p:sldId id="397" r:id="rId36"/>
    <p:sldId id="398" r:id="rId37"/>
    <p:sldId id="399" r:id="rId38"/>
    <p:sldId id="297" r:id="rId39"/>
  </p:sldIdLst>
  <p:sldSz cx="12190095" cy="685927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14B28B"/>
    <a:srgbClr val="E25E0E"/>
    <a:srgbClr val="01ACBE"/>
    <a:srgbClr val="4FC34E"/>
    <a:srgbClr val="81B747"/>
    <a:srgbClr val="27C5D6"/>
    <a:srgbClr val="1983B7"/>
    <a:srgbClr val="E94E60"/>
    <a:srgbClr val="01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0" autoAdjust="0"/>
    <p:restoredTop sz="97778" autoAdjust="0"/>
  </p:normalViewPr>
  <p:slideViewPr>
    <p:cSldViewPr snapToGrid="0" showGuides="1">
      <p:cViewPr varScale="1">
        <p:scale>
          <a:sx n="102" d="100"/>
          <a:sy n="102" d="100"/>
        </p:scale>
        <p:origin x="624" y="114"/>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4" Type="http://schemas.openxmlformats.org/officeDocument/2006/relationships/tags" Target="tags/tag19.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5" Type="http://schemas.openxmlformats.org/officeDocument/2006/relationships/theme" Target="../theme/theme10.xml"/><Relationship Id="rId14" Type="http://schemas.openxmlformats.org/officeDocument/2006/relationships/image" Target="../media/image1.jpeg"/><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image" Target="../media/image8.png"/><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image" Target="../media/image7.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6.jpeg"/><Relationship Id="rId10" Type="http://schemas.openxmlformats.org/officeDocument/2006/relationships/notesSlide" Target="../notesSlides/notesSl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3.xml"/><Relationship Id="rId3" Type="http://schemas.microsoft.com/office/2007/relationships/hdphoto" Target="../media/image18.wdp"/><Relationship Id="rId2" Type="http://schemas.openxmlformats.org/officeDocument/2006/relationships/image" Target="../media/image17.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3.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3.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43.xml"/><Relationship Id="rId7" Type="http://schemas.openxmlformats.org/officeDocument/2006/relationships/tags" Target="../tags/tag8.xml"/><Relationship Id="rId6" Type="http://schemas.openxmlformats.org/officeDocument/2006/relationships/tags" Target="../tags/tag7.xml"/><Relationship Id="rId5" Type="http://schemas.microsoft.com/office/2007/relationships/hdphoto" Target="../media/image22.wdp"/><Relationship Id="rId4" Type="http://schemas.openxmlformats.org/officeDocument/2006/relationships/image" Target="../media/image21.png"/><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43.xml"/><Relationship Id="rId3" Type="http://schemas.openxmlformats.org/officeDocument/2006/relationships/image" Target="../media/image8.png"/><Relationship Id="rId2" Type="http://schemas.microsoft.com/office/2007/relationships/hdphoto" Target="../media/image11.wdp"/><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43.xml"/><Relationship Id="rId5" Type="http://schemas.microsoft.com/office/2007/relationships/hdphoto" Target="../media/image25.wdp"/><Relationship Id="rId4" Type="http://schemas.openxmlformats.org/officeDocument/2006/relationships/image" Target="../media/image24.png"/><Relationship Id="rId3" Type="http://schemas.microsoft.com/office/2007/relationships/hdphoto" Target="../media/image18.wdp"/><Relationship Id="rId2" Type="http://schemas.openxmlformats.org/officeDocument/2006/relationships/image" Target="../media/image2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3.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43.xml"/><Relationship Id="rId3" Type="http://schemas.microsoft.com/office/2007/relationships/hdphoto" Target="../media/image27.wdp"/><Relationship Id="rId2" Type="http://schemas.openxmlformats.org/officeDocument/2006/relationships/image" Target="../media/image26.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3.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3.xml"/><Relationship Id="rId2" Type="http://schemas.openxmlformats.org/officeDocument/2006/relationships/image" Target="../media/image8.png"/><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3.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43.xml"/><Relationship Id="rId3" Type="http://schemas.openxmlformats.org/officeDocument/2006/relationships/image" Target="../media/image8.png"/><Relationship Id="rId2" Type="http://schemas.microsoft.com/office/2007/relationships/hdphoto" Target="../media/image11.wdp"/><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43.xml"/><Relationship Id="rId5" Type="http://schemas.openxmlformats.org/officeDocument/2006/relationships/image" Target="../media/image30.jpeg"/><Relationship Id="rId4" Type="http://schemas.openxmlformats.org/officeDocument/2006/relationships/image" Target="../media/image29.jpeg"/><Relationship Id="rId3" Type="http://schemas.microsoft.com/office/2007/relationships/hdphoto" Target="../media/image20.wdp"/><Relationship Id="rId2" Type="http://schemas.openxmlformats.org/officeDocument/2006/relationships/image" Target="../media/image28.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3.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3" Type="http://schemas.openxmlformats.org/officeDocument/2006/relationships/notesSlide" Target="../notesSlides/notesSlide24.xml"/><Relationship Id="rId12" Type="http://schemas.openxmlformats.org/officeDocument/2006/relationships/slideLayout" Target="../slideLayouts/slideLayout43.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43.xml"/><Relationship Id="rId4" Type="http://schemas.openxmlformats.org/officeDocument/2006/relationships/image" Target="../media/image30.jpeg"/><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3.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43.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43.xml"/><Relationship Id="rId3" Type="http://schemas.openxmlformats.org/officeDocument/2006/relationships/image" Target="../media/image8.png"/><Relationship Id="rId2" Type="http://schemas.microsoft.com/office/2007/relationships/hdphoto" Target="../media/image11.wdp"/><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43.xml"/><Relationship Id="rId4" Type="http://schemas.openxmlformats.org/officeDocument/2006/relationships/tags" Target="../tags/tag6.xml"/><Relationship Id="rId3" Type="http://schemas.microsoft.com/office/2007/relationships/hdphoto" Target="../media/image14.wdp"/><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3.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43.xml"/><Relationship Id="rId3" Type="http://schemas.microsoft.com/office/2007/relationships/hdphoto" Target="../media/image16.wdp"/><Relationship Id="rId2" Type="http://schemas.openxmlformats.org/officeDocument/2006/relationships/image" Target="../media/image15.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3.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3.xml"/><Relationship Id="rId3" Type="http://schemas.openxmlformats.org/officeDocument/2006/relationships/image" Target="../media/image8.png"/><Relationship Id="rId2" Type="http://schemas.microsoft.com/office/2007/relationships/hdphoto" Target="../media/image11.wdp"/><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7" name="PA_文本框 4"/>
          <p:cNvSpPr txBox="1">
            <a:spLocks noChangeArrowheads="1"/>
          </p:cNvSpPr>
          <p:nvPr>
            <p:custDataLst>
              <p:tags r:id="rId3"/>
            </p:custDataLst>
          </p:nvPr>
        </p:nvSpPr>
        <p:spPr bwMode="auto">
          <a:xfrm>
            <a:off x="7354078" y="540385"/>
            <a:ext cx="738664" cy="463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3600" spc="-150" dirty="0">
                <a:solidFill>
                  <a:schemeClr val="bg2">
                    <a:lumMod val="10000"/>
                  </a:schemeClr>
                </a:solidFill>
                <a:latin typeface="华文隶书" panose="02010800040101010101" pitchFamily="2" charset="-122"/>
                <a:ea typeface="华文隶书" panose="02010800040101010101" pitchFamily="2" charset="-122"/>
              </a:rPr>
              <a:t>中国风汇报通用模板</a:t>
            </a:r>
            <a:endParaRPr lang="zh-CN" altLang="en-US" sz="3600" spc="-150" dirty="0">
              <a:solidFill>
                <a:schemeClr val="bg2">
                  <a:lumMod val="10000"/>
                </a:schemeClr>
              </a:solidFill>
              <a:latin typeface="华文隶书" panose="02010800040101010101" pitchFamily="2" charset="-122"/>
              <a:ea typeface="华文隶书" panose="02010800040101010101" pitchFamily="2" charset="-122"/>
            </a:endParaRPr>
          </a:p>
        </p:txBody>
      </p:sp>
      <p:grpSp>
        <p:nvGrpSpPr>
          <p:cNvPr id="18" name="PA_组合 5"/>
          <p:cNvGrpSpPr/>
          <p:nvPr>
            <p:custDataLst>
              <p:tags r:id="rId4"/>
            </p:custDataLst>
          </p:nvPr>
        </p:nvGrpSpPr>
        <p:grpSpPr bwMode="auto">
          <a:xfrm>
            <a:off x="6525054" y="3176815"/>
            <a:ext cx="677108" cy="1113400"/>
            <a:chOff x="11045270" y="3037928"/>
            <a:chExt cx="593369" cy="1141825"/>
          </a:xfrm>
        </p:grpSpPr>
        <p:pic>
          <p:nvPicPr>
            <p:cNvPr id="19"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3047" y="3037928"/>
              <a:ext cx="473242" cy="106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7"/>
            <p:cNvSpPr txBox="1">
              <a:spLocks noChangeArrowheads="1"/>
            </p:cNvSpPr>
            <p:nvPr/>
          </p:nvSpPr>
          <p:spPr bwMode="auto">
            <a:xfrm>
              <a:off x="11045270" y="3118032"/>
              <a:ext cx="593369" cy="106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3200" dirty="0">
                  <a:solidFill>
                    <a:schemeClr val="bg1"/>
                  </a:solidFill>
                  <a:latin typeface="叶根友刀锋黑草" panose="02010601030101010101" pitchFamily="2" charset="-122"/>
                  <a:ea typeface="叶根友刀锋黑草" panose="02010601030101010101" pitchFamily="2" charset="-122"/>
                </a:rPr>
                <a:t>中国</a:t>
              </a:r>
              <a:endParaRPr lang="zh-CN" altLang="en-US" sz="3200" dirty="0">
                <a:solidFill>
                  <a:schemeClr val="bg1"/>
                </a:solidFill>
                <a:latin typeface="叶根友刀锋黑草" panose="02010601030101010101" pitchFamily="2" charset="-122"/>
                <a:ea typeface="叶根友刀锋黑草" panose="02010601030101010101" pitchFamily="2" charset="-122"/>
              </a:endParaRPr>
            </a:p>
          </p:txBody>
        </p:sp>
      </p:grpSp>
      <p:sp>
        <p:nvSpPr>
          <p:cNvPr id="22" name="PA_文本框 10"/>
          <p:cNvSpPr txBox="1">
            <a:spLocks noChangeArrowheads="1"/>
          </p:cNvSpPr>
          <p:nvPr>
            <p:custDataLst>
              <p:tags r:id="rId6"/>
            </p:custDataLst>
          </p:nvPr>
        </p:nvSpPr>
        <p:spPr bwMode="auto">
          <a:xfrm>
            <a:off x="8049199" y="1264691"/>
            <a:ext cx="738664" cy="260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dirty="0">
                <a:solidFill>
                  <a:schemeClr val="bg2">
                    <a:lumMod val="10000"/>
                  </a:schemeClr>
                </a:solidFill>
                <a:latin typeface="华文细黑" panose="02010600040101010101" pitchFamily="2" charset="-122"/>
                <a:ea typeface="华文细黑" panose="02010600040101010101" pitchFamily="2" charset="-122"/>
              </a:rPr>
              <a:t>演讲人：  </a:t>
            </a:r>
            <a:r>
              <a:rPr lang="en-US" altLang="zh-CN" dirty="0" err="1">
                <a:solidFill>
                  <a:schemeClr val="bg2">
                    <a:lumMod val="10000"/>
                  </a:schemeClr>
                </a:solidFill>
                <a:latin typeface="华文细黑" panose="02010600040101010101" pitchFamily="2" charset="-122"/>
                <a:ea typeface="华文细黑" panose="02010600040101010101" pitchFamily="2" charset="-122"/>
              </a:rPr>
              <a:t>xxxxxxxxxx</a:t>
            </a:r>
            <a:endParaRPr lang="en-US" altLang="zh-CN" dirty="0">
              <a:solidFill>
                <a:schemeClr val="bg2">
                  <a:lumMod val="10000"/>
                </a:schemeClr>
              </a:solidFill>
              <a:latin typeface="华文细黑" panose="02010600040101010101" pitchFamily="2" charset="-122"/>
              <a:ea typeface="华文细黑" panose="02010600040101010101" pitchFamily="2" charset="-122"/>
            </a:endParaRPr>
          </a:p>
          <a:p>
            <a:endParaRPr lang="zh-CN" altLang="en-US" dirty="0">
              <a:solidFill>
                <a:schemeClr val="bg2">
                  <a:lumMod val="10000"/>
                </a:schemeClr>
              </a:solidFill>
              <a:latin typeface="华文细黑" panose="02010600040101010101" pitchFamily="2" charset="-122"/>
              <a:ea typeface="华文细黑" panose="02010600040101010101" pitchFamily="2" charset="-122"/>
            </a:endParaRPr>
          </a:p>
        </p:txBody>
      </p:sp>
      <p:pic>
        <p:nvPicPr>
          <p:cNvPr id="9" name="PA_图片 8"/>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rot="13405984">
            <a:off x="4817902" y="1130399"/>
            <a:ext cx="2287908" cy="1669476"/>
          </a:xfrm>
          <a:prstGeom prst="rect">
            <a:avLst/>
          </a:prstGeom>
        </p:spPr>
      </p:pic>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par>
                                <p:cTn id="8" presetID="42"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750"/>
                                        <p:tgtEl>
                                          <p:spTgt spid="17"/>
                                        </p:tgtEl>
                                      </p:cBhvr>
                                    </p:animEffect>
                                    <p:anim calcmode="lin" valueType="num">
                                      <p:cBhvr>
                                        <p:cTn id="17" dur="750" fill="hold"/>
                                        <p:tgtEl>
                                          <p:spTgt spid="17"/>
                                        </p:tgtEl>
                                        <p:attrNameLst>
                                          <p:attrName>ppt_x</p:attrName>
                                        </p:attrNameLst>
                                      </p:cBhvr>
                                      <p:tavLst>
                                        <p:tav tm="0">
                                          <p:val>
                                            <p:strVal val="#ppt_x"/>
                                          </p:val>
                                        </p:tav>
                                        <p:tav tm="100000">
                                          <p:val>
                                            <p:strVal val="#ppt_x"/>
                                          </p:val>
                                        </p:tav>
                                      </p:tavLst>
                                    </p:anim>
                                    <p:anim calcmode="lin" valueType="num">
                                      <p:cBhvr>
                                        <p:cTn id="18" dur="750" fill="hold"/>
                                        <p:tgtEl>
                                          <p:spTgt spid="1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anim calcmode="lin" valueType="num">
                                      <p:cBhvr>
                                        <p:cTn id="23" dur="750" fill="hold"/>
                                        <p:tgtEl>
                                          <p:spTgt spid="22"/>
                                        </p:tgtEl>
                                        <p:attrNameLst>
                                          <p:attrName>ppt_x</p:attrName>
                                        </p:attrNameLst>
                                      </p:cBhvr>
                                      <p:tavLst>
                                        <p:tav tm="0">
                                          <p:val>
                                            <p:strVal val="#ppt_x"/>
                                          </p:val>
                                        </p:tav>
                                        <p:tav tm="100000">
                                          <p:val>
                                            <p:strVal val="#ppt_x"/>
                                          </p:val>
                                        </p:tav>
                                      </p:tavLst>
                                    </p:anim>
                                    <p:anim calcmode="lin" valueType="num">
                                      <p:cBhvr>
                                        <p:cTn id="24" dur="75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750"/>
                                        <p:tgtEl>
                                          <p:spTgt spid="18"/>
                                        </p:tgtEl>
                                      </p:cBhvr>
                                    </p:animEffect>
                                    <p:anim calcmode="lin" valueType="num">
                                      <p:cBhvr>
                                        <p:cTn id="29" dur="750" fill="hold"/>
                                        <p:tgtEl>
                                          <p:spTgt spid="18"/>
                                        </p:tgtEl>
                                        <p:attrNameLst>
                                          <p:attrName>ppt_x</p:attrName>
                                        </p:attrNameLst>
                                      </p:cBhvr>
                                      <p:tavLst>
                                        <p:tav tm="0">
                                          <p:val>
                                            <p:strVal val="#ppt_x"/>
                                          </p:val>
                                        </p:tav>
                                        <p:tav tm="100000">
                                          <p:val>
                                            <p:strVal val="#ppt_x"/>
                                          </p:val>
                                        </p:tav>
                                      </p:tavLst>
                                    </p:anim>
                                    <p:anim calcmode="lin" valueType="num">
                                      <p:cBhvr>
                                        <p:cTn id="30"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grpSp>
        <p:nvGrpSpPr>
          <p:cNvPr id="5" name="组合 4"/>
          <p:cNvGrpSpPr/>
          <p:nvPr/>
        </p:nvGrpSpPr>
        <p:grpSpPr>
          <a:xfrm>
            <a:off x="4947000" y="2339203"/>
            <a:ext cx="5793483" cy="3780943"/>
            <a:chOff x="4906534" y="1801733"/>
            <a:chExt cx="6695820" cy="4724120"/>
          </a:xfrm>
        </p:grpSpPr>
        <p:grpSp>
          <p:nvGrpSpPr>
            <p:cNvPr id="6" name="组合 5"/>
            <p:cNvGrpSpPr/>
            <p:nvPr/>
          </p:nvGrpSpPr>
          <p:grpSpPr>
            <a:xfrm flipH="1">
              <a:off x="4906534" y="1801733"/>
              <a:ext cx="6695820" cy="4724119"/>
              <a:chOff x="812801" y="1328566"/>
              <a:chExt cx="7333701" cy="5174165"/>
            </a:xfrm>
          </p:grpSpPr>
          <p:sp>
            <p:nvSpPr>
              <p:cNvPr id="12" name="矩形 11"/>
              <p:cNvSpPr/>
              <p:nvPr/>
            </p:nvSpPr>
            <p:spPr>
              <a:xfrm>
                <a:off x="812804" y="1328566"/>
                <a:ext cx="7333698" cy="2058749"/>
              </a:xfrm>
              <a:prstGeom prst="rect">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3" name="矩形 12"/>
              <p:cNvSpPr/>
              <p:nvPr/>
            </p:nvSpPr>
            <p:spPr>
              <a:xfrm>
                <a:off x="812801" y="3540947"/>
                <a:ext cx="3384327" cy="498722"/>
              </a:xfrm>
              <a:prstGeom prst="rect">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16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请替换文字内容</a:t>
                </a:r>
                <a:endParaRPr lang="en-US" altLang="zh-CN" sz="1600"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Content Placeholder 2"/>
              <p:cNvSpPr txBox="1"/>
              <p:nvPr/>
            </p:nvSpPr>
            <p:spPr>
              <a:xfrm>
                <a:off x="812801" y="4093276"/>
                <a:ext cx="3384327" cy="176151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7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700"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Content Placeholder 2"/>
              <p:cNvSpPr txBox="1"/>
              <p:nvPr/>
            </p:nvSpPr>
            <p:spPr>
              <a:xfrm>
                <a:off x="1076677" y="1630416"/>
                <a:ext cx="6752265" cy="142150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9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900"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矩形 15"/>
              <p:cNvSpPr/>
              <p:nvPr/>
            </p:nvSpPr>
            <p:spPr>
              <a:xfrm>
                <a:off x="4348086" y="3540947"/>
                <a:ext cx="3798416" cy="2961784"/>
              </a:xfrm>
              <a:prstGeom prst="rect">
                <a:avLst/>
              </a:prstGeom>
              <a:blipFill dpi="0" rotWithShape="1">
                <a:blip r:embed="rId2">
                  <a:extLst>
                    <a:ext uri="{BEBA8EAE-BF5A-486C-A8C5-ECC9F3942E4B}">
                      <a14:imgProps xmlns:a14="http://schemas.microsoft.com/office/drawing/2010/main">
                        <a14:imgLayer r:embed="rId3">
                          <a14:imgEffect>
                            <a14:brightnessContrast bright="20000"/>
                          </a14:imgEffect>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0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grpSp>
        <p:sp>
          <p:nvSpPr>
            <p:cNvPr id="7" name="矩形 6"/>
            <p:cNvSpPr/>
            <p:nvPr/>
          </p:nvSpPr>
          <p:spPr>
            <a:xfrm flipH="1">
              <a:off x="8512393" y="6070510"/>
              <a:ext cx="3089960" cy="455343"/>
            </a:xfrm>
            <a:prstGeom prst="rect">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1600"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请替换文字内容</a:t>
              </a:r>
              <a:endParaRPr lang="en-US" altLang="zh-CN" sz="1600" b="1" dirty="0">
                <a:solidFill>
                  <a:schemeClr val="bg1">
                    <a:lumMod val="50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grpSp>
      <p:sp>
        <p:nvSpPr>
          <p:cNvPr id="17" name="Text Placeholder 8"/>
          <p:cNvSpPr txBox="1"/>
          <p:nvPr/>
        </p:nvSpPr>
        <p:spPr>
          <a:xfrm>
            <a:off x="1414159" y="2316206"/>
            <a:ext cx="3298986" cy="349334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sp>
        <p:nvSpPr>
          <p:cNvPr id="6" name="Freeform 21"/>
          <p:cNvSpPr/>
          <p:nvPr/>
        </p:nvSpPr>
        <p:spPr bwMode="auto">
          <a:xfrm>
            <a:off x="4558534" y="2616200"/>
            <a:ext cx="1530865" cy="1528843"/>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noFill/>
          <a:ln>
            <a:solidFill>
              <a:schemeClr val="bg2">
                <a:lumMod val="10000"/>
              </a:schemeClr>
            </a:solidFill>
          </a:ln>
        </p:spPr>
        <p:txBody>
          <a:bodyPr/>
          <a:lstStyle/>
          <a:p>
            <a:endParaRPr lang="zh-CN" altLang="en-US" sz="3600">
              <a:solidFill>
                <a:schemeClr val="bg1">
                  <a:lumMod val="50000"/>
                </a:schemeClr>
              </a:solidFill>
            </a:endParaRPr>
          </a:p>
        </p:txBody>
      </p:sp>
      <p:sp>
        <p:nvSpPr>
          <p:cNvPr id="7" name="Freeform 22"/>
          <p:cNvSpPr/>
          <p:nvPr/>
        </p:nvSpPr>
        <p:spPr bwMode="auto">
          <a:xfrm>
            <a:off x="6149238" y="2616200"/>
            <a:ext cx="1528371" cy="1528843"/>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noFill/>
          <a:ln>
            <a:solidFill>
              <a:schemeClr val="bg2">
                <a:lumMod val="10000"/>
              </a:schemeClr>
            </a:solidFill>
          </a:ln>
        </p:spPr>
        <p:txBody>
          <a:bodyPr/>
          <a:lstStyle/>
          <a:p>
            <a:endParaRPr lang="zh-CN" altLang="en-US" sz="3600">
              <a:solidFill>
                <a:schemeClr val="bg1">
                  <a:lumMod val="50000"/>
                </a:schemeClr>
              </a:solidFill>
            </a:endParaRPr>
          </a:p>
        </p:txBody>
      </p:sp>
      <p:sp>
        <p:nvSpPr>
          <p:cNvPr id="9" name="Freeform 23"/>
          <p:cNvSpPr/>
          <p:nvPr/>
        </p:nvSpPr>
        <p:spPr bwMode="auto">
          <a:xfrm>
            <a:off x="4558534" y="4207395"/>
            <a:ext cx="1530865" cy="1528843"/>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noFill/>
          <a:ln>
            <a:solidFill>
              <a:schemeClr val="bg2">
                <a:lumMod val="10000"/>
              </a:schemeClr>
            </a:solidFill>
          </a:ln>
        </p:spPr>
        <p:txBody>
          <a:bodyPr/>
          <a:lstStyle/>
          <a:p>
            <a:endParaRPr lang="zh-CN" altLang="en-US" sz="3600">
              <a:solidFill>
                <a:schemeClr val="bg1">
                  <a:lumMod val="50000"/>
                </a:schemeClr>
              </a:solidFill>
            </a:endParaRPr>
          </a:p>
        </p:txBody>
      </p:sp>
      <p:sp>
        <p:nvSpPr>
          <p:cNvPr id="12" name="Freeform 24"/>
          <p:cNvSpPr/>
          <p:nvPr/>
        </p:nvSpPr>
        <p:spPr bwMode="auto">
          <a:xfrm>
            <a:off x="6149238" y="4207395"/>
            <a:ext cx="1528371" cy="1528843"/>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noFill/>
          <a:ln>
            <a:solidFill>
              <a:schemeClr val="bg2">
                <a:lumMod val="10000"/>
              </a:schemeClr>
            </a:solidFill>
          </a:ln>
        </p:spPr>
        <p:txBody>
          <a:bodyPr/>
          <a:lstStyle/>
          <a:p>
            <a:endParaRPr lang="zh-CN" altLang="en-US" sz="3600">
              <a:solidFill>
                <a:schemeClr val="bg1">
                  <a:lumMod val="50000"/>
                </a:schemeClr>
              </a:solidFill>
            </a:endParaRPr>
          </a:p>
        </p:txBody>
      </p:sp>
      <p:sp>
        <p:nvSpPr>
          <p:cNvPr id="13" name="Rectangle 25"/>
          <p:cNvSpPr>
            <a:spLocks noChangeArrowheads="1"/>
          </p:cNvSpPr>
          <p:nvPr/>
        </p:nvSpPr>
        <p:spPr bwMode="auto">
          <a:xfrm>
            <a:off x="5142913" y="2880569"/>
            <a:ext cx="3895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6600" dirty="0">
                <a:solidFill>
                  <a:schemeClr val="bg1">
                    <a:lumMod val="50000"/>
                  </a:schemeClr>
                </a:solidFill>
                <a:latin typeface="+mj-lt"/>
              </a:rPr>
              <a:t>S</a:t>
            </a:r>
            <a:endParaRPr lang="zh-CN" altLang="zh-CN" sz="6600" dirty="0">
              <a:solidFill>
                <a:schemeClr val="bg1">
                  <a:lumMod val="50000"/>
                </a:schemeClr>
              </a:solidFill>
              <a:latin typeface="+mj-lt"/>
            </a:endParaRPr>
          </a:p>
        </p:txBody>
      </p:sp>
      <p:sp>
        <p:nvSpPr>
          <p:cNvPr id="14" name="Rectangle 26"/>
          <p:cNvSpPr>
            <a:spLocks noChangeArrowheads="1"/>
          </p:cNvSpPr>
          <p:nvPr/>
        </p:nvSpPr>
        <p:spPr bwMode="auto">
          <a:xfrm>
            <a:off x="6473141" y="2880569"/>
            <a:ext cx="7534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6600" dirty="0">
                <a:solidFill>
                  <a:schemeClr val="bg1">
                    <a:lumMod val="50000"/>
                  </a:schemeClr>
                </a:solidFill>
                <a:latin typeface="+mj-lt"/>
              </a:rPr>
              <a:t>W</a:t>
            </a:r>
            <a:endParaRPr lang="zh-CN" altLang="zh-CN" sz="6600" dirty="0">
              <a:solidFill>
                <a:schemeClr val="bg1">
                  <a:lumMod val="50000"/>
                </a:schemeClr>
              </a:solidFill>
              <a:latin typeface="+mj-lt"/>
            </a:endParaRPr>
          </a:p>
        </p:txBody>
      </p:sp>
      <p:sp>
        <p:nvSpPr>
          <p:cNvPr id="15" name="Rectangle 27"/>
          <p:cNvSpPr>
            <a:spLocks noChangeArrowheads="1"/>
          </p:cNvSpPr>
          <p:nvPr/>
        </p:nvSpPr>
        <p:spPr bwMode="auto">
          <a:xfrm>
            <a:off x="5097048" y="4376988"/>
            <a:ext cx="5610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6600">
                <a:solidFill>
                  <a:schemeClr val="bg1">
                    <a:lumMod val="50000"/>
                  </a:schemeClr>
                </a:solidFill>
                <a:latin typeface="+mj-lt"/>
              </a:rPr>
              <a:t>O</a:t>
            </a:r>
            <a:endParaRPr lang="zh-CN" altLang="zh-CN" sz="6600">
              <a:solidFill>
                <a:schemeClr val="bg1">
                  <a:lumMod val="50000"/>
                </a:schemeClr>
              </a:solidFill>
              <a:latin typeface="+mj-lt"/>
            </a:endParaRPr>
          </a:p>
        </p:txBody>
      </p:sp>
      <p:sp>
        <p:nvSpPr>
          <p:cNvPr id="16" name="Rectangle 28"/>
          <p:cNvSpPr>
            <a:spLocks noChangeArrowheads="1"/>
          </p:cNvSpPr>
          <p:nvPr/>
        </p:nvSpPr>
        <p:spPr bwMode="auto">
          <a:xfrm>
            <a:off x="6675028" y="4376988"/>
            <a:ext cx="4119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6600" dirty="0">
                <a:solidFill>
                  <a:schemeClr val="bg1">
                    <a:lumMod val="50000"/>
                  </a:schemeClr>
                </a:solidFill>
                <a:latin typeface="+mj-lt"/>
              </a:rPr>
              <a:t>T</a:t>
            </a:r>
            <a:endParaRPr lang="zh-CN" altLang="zh-CN" sz="6600" dirty="0">
              <a:solidFill>
                <a:schemeClr val="bg1">
                  <a:lumMod val="50000"/>
                </a:schemeClr>
              </a:solidFill>
              <a:latin typeface="+mj-lt"/>
            </a:endParaRPr>
          </a:p>
        </p:txBody>
      </p:sp>
      <p:sp>
        <p:nvSpPr>
          <p:cNvPr id="17" name="椭圆 16"/>
          <p:cNvSpPr/>
          <p:nvPr/>
        </p:nvSpPr>
        <p:spPr>
          <a:xfrm>
            <a:off x="5727603" y="3784697"/>
            <a:ext cx="790906" cy="791149"/>
          </a:xfrm>
          <a:prstGeom prst="ellipse">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lumMod val="50000"/>
                </a:schemeClr>
              </a:solidFill>
            </a:endParaRPr>
          </a:p>
        </p:txBody>
      </p:sp>
      <p:sp>
        <p:nvSpPr>
          <p:cNvPr id="18" name="Freeform 6"/>
          <p:cNvSpPr>
            <a:spLocks noEditPoints="1"/>
          </p:cNvSpPr>
          <p:nvPr/>
        </p:nvSpPr>
        <p:spPr bwMode="auto">
          <a:xfrm>
            <a:off x="5916305" y="4021899"/>
            <a:ext cx="413504" cy="316744"/>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solidFill>
              <a:schemeClr val="bg2">
                <a:lumMod val="10000"/>
              </a:schemeClr>
            </a:solidFill>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19" name="Rectangle 37"/>
          <p:cNvSpPr>
            <a:spLocks noChangeArrowheads="1"/>
          </p:cNvSpPr>
          <p:nvPr/>
        </p:nvSpPr>
        <p:spPr bwMode="auto">
          <a:xfrm>
            <a:off x="1150708" y="2995406"/>
            <a:ext cx="2937067"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1600" b="1" dirty="0">
                <a:solidFill>
                  <a:schemeClr val="bg1">
                    <a:lumMod val="50000"/>
                  </a:schemeClr>
                </a:solidFill>
              </a:rPr>
              <a:t>Strengths</a:t>
            </a:r>
            <a:endParaRPr lang="zh-CN" altLang="en-US" sz="1600" b="1" dirty="0">
              <a:solidFill>
                <a:schemeClr val="bg1">
                  <a:lumMod val="50000"/>
                </a:schemeClr>
              </a:solidFill>
            </a:endParaRPr>
          </a:p>
          <a:p>
            <a:pPr algn="r">
              <a:spcBef>
                <a:spcPts val="300"/>
              </a:spcBef>
            </a:pPr>
            <a:r>
              <a:rPr lang="en-US" altLang="zh-CN" sz="1200" dirty="0">
                <a:solidFill>
                  <a:schemeClr val="bg1">
                    <a:lumMod val="50000"/>
                  </a:schemeClr>
                </a:solidFill>
              </a:rPr>
              <a:t>We have many PowerPoint </a:t>
            </a:r>
            <a:r>
              <a:rPr lang="zh-CN" altLang="en-US" sz="1200" dirty="0">
                <a:solidFill>
                  <a:schemeClr val="bg1">
                    <a:lumMod val="50000"/>
                  </a:schemeClr>
                </a:solidFill>
              </a:rPr>
              <a:t>templates</a:t>
            </a:r>
            <a:r>
              <a:rPr lang="en-US" altLang="zh-CN" sz="1200" dirty="0">
                <a:solidFill>
                  <a:schemeClr val="bg1">
                    <a:lumMod val="50000"/>
                  </a:schemeClr>
                </a:solidFill>
              </a:rPr>
              <a:t> that has been specifically designed</a:t>
            </a:r>
            <a:r>
              <a:rPr lang="zh-CN" altLang="en-US" sz="1200" dirty="0">
                <a:solidFill>
                  <a:schemeClr val="bg1">
                    <a:lumMod val="50000"/>
                  </a:schemeClr>
                </a:solidFill>
              </a:rPr>
              <a:t>.</a:t>
            </a:r>
            <a:endParaRPr lang="zh-CN" altLang="en-US" sz="1200" dirty="0">
              <a:solidFill>
                <a:schemeClr val="bg1">
                  <a:lumMod val="50000"/>
                </a:schemeClr>
              </a:solidFill>
            </a:endParaRPr>
          </a:p>
        </p:txBody>
      </p:sp>
      <p:sp>
        <p:nvSpPr>
          <p:cNvPr id="20" name="Rectangle 38"/>
          <p:cNvSpPr>
            <a:spLocks noChangeArrowheads="1"/>
          </p:cNvSpPr>
          <p:nvPr/>
        </p:nvSpPr>
        <p:spPr bwMode="auto">
          <a:xfrm>
            <a:off x="1150708" y="4745046"/>
            <a:ext cx="2937067"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1600" b="1" dirty="0">
                <a:solidFill>
                  <a:schemeClr val="bg1">
                    <a:lumMod val="50000"/>
                  </a:schemeClr>
                </a:solidFill>
              </a:rPr>
              <a:t>Opportunities</a:t>
            </a:r>
            <a:endParaRPr lang="zh-CN" altLang="en-US" sz="1600" b="1" dirty="0">
              <a:solidFill>
                <a:schemeClr val="bg1">
                  <a:lumMod val="50000"/>
                </a:schemeClr>
              </a:solidFill>
            </a:endParaRPr>
          </a:p>
          <a:p>
            <a:pPr algn="r">
              <a:spcBef>
                <a:spcPts val="300"/>
              </a:spcBef>
            </a:pPr>
            <a:r>
              <a:rPr lang="en-US" altLang="zh-CN" sz="1200" dirty="0">
                <a:solidFill>
                  <a:schemeClr val="bg1">
                    <a:lumMod val="50000"/>
                  </a:schemeClr>
                </a:solidFill>
              </a:rPr>
              <a:t>We have many PowerPoint </a:t>
            </a:r>
            <a:r>
              <a:rPr lang="zh-CN" altLang="en-US" sz="1200" dirty="0">
                <a:solidFill>
                  <a:schemeClr val="bg1">
                    <a:lumMod val="50000"/>
                  </a:schemeClr>
                </a:solidFill>
              </a:rPr>
              <a:t>templates</a:t>
            </a:r>
            <a:r>
              <a:rPr lang="en-US" altLang="zh-CN" sz="1200" dirty="0">
                <a:solidFill>
                  <a:schemeClr val="bg1">
                    <a:lumMod val="50000"/>
                  </a:schemeClr>
                </a:solidFill>
              </a:rPr>
              <a:t> that has been specifically designed</a:t>
            </a:r>
            <a:r>
              <a:rPr lang="zh-CN" altLang="en-US" sz="1200" dirty="0">
                <a:solidFill>
                  <a:schemeClr val="bg1">
                    <a:lumMod val="50000"/>
                  </a:schemeClr>
                </a:solidFill>
              </a:rPr>
              <a:t>.</a:t>
            </a:r>
            <a:endParaRPr lang="zh-CN" altLang="en-US" sz="1200" dirty="0">
              <a:solidFill>
                <a:schemeClr val="bg1">
                  <a:lumMod val="50000"/>
                </a:schemeClr>
              </a:solidFill>
            </a:endParaRPr>
          </a:p>
        </p:txBody>
      </p:sp>
      <p:sp>
        <p:nvSpPr>
          <p:cNvPr id="21" name="Rectangle 39"/>
          <p:cNvSpPr>
            <a:spLocks noChangeArrowheads="1"/>
          </p:cNvSpPr>
          <p:nvPr/>
        </p:nvSpPr>
        <p:spPr bwMode="auto">
          <a:xfrm>
            <a:off x="8275563" y="2995406"/>
            <a:ext cx="2937067"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600" b="1" dirty="0">
                <a:solidFill>
                  <a:schemeClr val="bg1">
                    <a:lumMod val="50000"/>
                  </a:schemeClr>
                </a:solidFill>
              </a:rPr>
              <a:t>Weakness</a:t>
            </a:r>
            <a:endParaRPr lang="zh-CN" altLang="en-US" sz="1600" b="1" dirty="0">
              <a:solidFill>
                <a:schemeClr val="bg1">
                  <a:lumMod val="50000"/>
                </a:schemeClr>
              </a:solidFill>
            </a:endParaRPr>
          </a:p>
          <a:p>
            <a:pPr>
              <a:spcBef>
                <a:spcPts val="300"/>
              </a:spcBef>
            </a:pPr>
            <a:r>
              <a:rPr lang="en-US" altLang="zh-CN" sz="1200" dirty="0">
                <a:solidFill>
                  <a:schemeClr val="bg1">
                    <a:lumMod val="50000"/>
                  </a:schemeClr>
                </a:solidFill>
              </a:rPr>
              <a:t>We have many PowerPoint </a:t>
            </a:r>
            <a:r>
              <a:rPr lang="zh-CN" altLang="en-US" sz="1200" dirty="0">
                <a:solidFill>
                  <a:schemeClr val="bg1">
                    <a:lumMod val="50000"/>
                  </a:schemeClr>
                </a:solidFill>
              </a:rPr>
              <a:t>templates</a:t>
            </a:r>
            <a:r>
              <a:rPr lang="en-US" altLang="zh-CN" sz="1200" dirty="0">
                <a:solidFill>
                  <a:schemeClr val="bg1">
                    <a:lumMod val="50000"/>
                  </a:schemeClr>
                </a:solidFill>
              </a:rPr>
              <a:t> that has been specifically designed</a:t>
            </a:r>
            <a:r>
              <a:rPr lang="zh-CN" altLang="en-US" sz="1200" dirty="0">
                <a:solidFill>
                  <a:schemeClr val="bg1">
                    <a:lumMod val="50000"/>
                  </a:schemeClr>
                </a:solidFill>
              </a:rPr>
              <a:t>.</a:t>
            </a:r>
            <a:endParaRPr lang="zh-CN" altLang="en-US" sz="1200" dirty="0">
              <a:solidFill>
                <a:schemeClr val="bg1">
                  <a:lumMod val="50000"/>
                </a:schemeClr>
              </a:solidFill>
            </a:endParaRPr>
          </a:p>
        </p:txBody>
      </p:sp>
      <p:sp>
        <p:nvSpPr>
          <p:cNvPr id="22" name="Rectangle 40"/>
          <p:cNvSpPr>
            <a:spLocks noChangeArrowheads="1"/>
          </p:cNvSpPr>
          <p:nvPr/>
        </p:nvSpPr>
        <p:spPr bwMode="auto">
          <a:xfrm>
            <a:off x="8275563" y="4745046"/>
            <a:ext cx="2937067"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600" b="1" dirty="0">
                <a:solidFill>
                  <a:schemeClr val="bg1">
                    <a:lumMod val="50000"/>
                  </a:schemeClr>
                </a:solidFill>
              </a:rPr>
              <a:t>Threats</a:t>
            </a:r>
            <a:endParaRPr lang="zh-CN" altLang="en-US" sz="1600" b="1" dirty="0">
              <a:solidFill>
                <a:schemeClr val="bg1">
                  <a:lumMod val="50000"/>
                </a:schemeClr>
              </a:solidFill>
            </a:endParaRPr>
          </a:p>
          <a:p>
            <a:pPr>
              <a:spcBef>
                <a:spcPts val="300"/>
              </a:spcBef>
            </a:pPr>
            <a:r>
              <a:rPr lang="en-US" altLang="zh-CN" sz="1200" dirty="0">
                <a:solidFill>
                  <a:schemeClr val="bg1">
                    <a:lumMod val="50000"/>
                  </a:schemeClr>
                </a:solidFill>
              </a:rPr>
              <a:t>We have many PowerPoint </a:t>
            </a:r>
            <a:r>
              <a:rPr lang="zh-CN" altLang="en-US" sz="1200" dirty="0">
                <a:solidFill>
                  <a:schemeClr val="bg1">
                    <a:lumMod val="50000"/>
                  </a:schemeClr>
                </a:solidFill>
              </a:rPr>
              <a:t>templates</a:t>
            </a:r>
            <a:r>
              <a:rPr lang="en-US" altLang="zh-CN" sz="1200" dirty="0">
                <a:solidFill>
                  <a:schemeClr val="bg1">
                    <a:lumMod val="50000"/>
                  </a:schemeClr>
                </a:solidFill>
              </a:rPr>
              <a:t> that has been specifically designed</a:t>
            </a:r>
            <a:r>
              <a:rPr lang="zh-CN" altLang="en-US" sz="1200" dirty="0">
                <a:solidFill>
                  <a:schemeClr val="bg1">
                    <a:lumMod val="50000"/>
                  </a:schemeClr>
                </a:solidFill>
              </a:rPr>
              <a:t>.</a:t>
            </a:r>
            <a:endParaRPr lang="zh-CN" altLang="en-US" sz="1200" dirty="0">
              <a:solidFill>
                <a:schemeClr val="bg1">
                  <a:lumMod val="50000"/>
                </a:schemeClr>
              </a:solidFill>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anim calcmode="lin" valueType="num">
                                      <p:cBhvr>
                                        <p:cTn id="20" dur="250" fill="hold"/>
                                        <p:tgtEl>
                                          <p:spTgt spid="7"/>
                                        </p:tgtEl>
                                        <p:attrNameLst>
                                          <p:attrName>ppt_x</p:attrName>
                                        </p:attrNameLst>
                                      </p:cBhvr>
                                      <p:tavLst>
                                        <p:tav tm="0">
                                          <p:val>
                                            <p:strVal val="#ppt_x"/>
                                          </p:val>
                                        </p:tav>
                                        <p:tav tm="100000">
                                          <p:val>
                                            <p:strVal val="#ppt_x"/>
                                          </p:val>
                                        </p:tav>
                                      </p:tavLst>
                                    </p:anim>
                                    <p:anim calcmode="lin" valueType="num">
                                      <p:cBhvr>
                                        <p:cTn id="21" dur="2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anim calcmode="lin" valueType="num">
                                      <p:cBhvr>
                                        <p:cTn id="26" dur="250" fill="hold"/>
                                        <p:tgtEl>
                                          <p:spTgt spid="9"/>
                                        </p:tgtEl>
                                        <p:attrNameLst>
                                          <p:attrName>ppt_x</p:attrName>
                                        </p:attrNameLst>
                                      </p:cBhvr>
                                      <p:tavLst>
                                        <p:tav tm="0">
                                          <p:val>
                                            <p:strVal val="#ppt_x"/>
                                          </p:val>
                                        </p:tav>
                                        <p:tav tm="100000">
                                          <p:val>
                                            <p:strVal val="#ppt_x"/>
                                          </p:val>
                                        </p:tav>
                                      </p:tavLst>
                                    </p:anim>
                                    <p:anim calcmode="lin" valueType="num">
                                      <p:cBhvr>
                                        <p:cTn id="27" dur="25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anim calcmode="lin" valueType="num">
                                      <p:cBhvr>
                                        <p:cTn id="32" dur="250" fill="hold"/>
                                        <p:tgtEl>
                                          <p:spTgt spid="12"/>
                                        </p:tgtEl>
                                        <p:attrNameLst>
                                          <p:attrName>ppt_x</p:attrName>
                                        </p:attrNameLst>
                                      </p:cBhvr>
                                      <p:tavLst>
                                        <p:tav tm="0">
                                          <p:val>
                                            <p:strVal val="#ppt_x"/>
                                          </p:val>
                                        </p:tav>
                                        <p:tav tm="100000">
                                          <p:val>
                                            <p:strVal val="#ppt_x"/>
                                          </p:val>
                                        </p:tav>
                                      </p:tavLst>
                                    </p:anim>
                                    <p:anim calcmode="lin" valueType="num">
                                      <p:cBhvr>
                                        <p:cTn id="33" dur="25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strVal val="#ppt_x"/>
                                          </p:val>
                                        </p:tav>
                                        <p:tav tm="100000">
                                          <p:val>
                                            <p:strVal val="#ppt_x"/>
                                          </p:val>
                                        </p:tav>
                                      </p:tavLst>
                                    </p:anim>
                                    <p:anim calcmode="lin" valueType="num">
                                      <p:cBhvr>
                                        <p:cTn id="39" dur="25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50"/>
                                        <p:tgtEl>
                                          <p:spTgt spid="14"/>
                                        </p:tgtEl>
                                      </p:cBhvr>
                                    </p:animEffect>
                                    <p:anim calcmode="lin" valueType="num">
                                      <p:cBhvr>
                                        <p:cTn id="44" dur="250" fill="hold"/>
                                        <p:tgtEl>
                                          <p:spTgt spid="14"/>
                                        </p:tgtEl>
                                        <p:attrNameLst>
                                          <p:attrName>ppt_x</p:attrName>
                                        </p:attrNameLst>
                                      </p:cBhvr>
                                      <p:tavLst>
                                        <p:tav tm="0">
                                          <p:val>
                                            <p:strVal val="#ppt_x"/>
                                          </p:val>
                                        </p:tav>
                                        <p:tav tm="100000">
                                          <p:val>
                                            <p:strVal val="#ppt_x"/>
                                          </p:val>
                                        </p:tav>
                                      </p:tavLst>
                                    </p:anim>
                                    <p:anim calcmode="lin" valueType="num">
                                      <p:cBhvr>
                                        <p:cTn id="45" dur="250" fill="hold"/>
                                        <p:tgtEl>
                                          <p:spTgt spid="14"/>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50"/>
                                        <p:tgtEl>
                                          <p:spTgt spid="15"/>
                                        </p:tgtEl>
                                      </p:cBhvr>
                                    </p:animEffect>
                                    <p:anim calcmode="lin" valueType="num">
                                      <p:cBhvr>
                                        <p:cTn id="50" dur="250" fill="hold"/>
                                        <p:tgtEl>
                                          <p:spTgt spid="15"/>
                                        </p:tgtEl>
                                        <p:attrNameLst>
                                          <p:attrName>ppt_x</p:attrName>
                                        </p:attrNameLst>
                                      </p:cBhvr>
                                      <p:tavLst>
                                        <p:tav tm="0">
                                          <p:val>
                                            <p:strVal val="#ppt_x"/>
                                          </p:val>
                                        </p:tav>
                                        <p:tav tm="100000">
                                          <p:val>
                                            <p:strVal val="#ppt_x"/>
                                          </p:val>
                                        </p:tav>
                                      </p:tavLst>
                                    </p:anim>
                                    <p:anim calcmode="lin" valueType="num">
                                      <p:cBhvr>
                                        <p:cTn id="51" dur="25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250"/>
                                        <p:tgtEl>
                                          <p:spTgt spid="16"/>
                                        </p:tgtEl>
                                      </p:cBhvr>
                                    </p:animEffect>
                                    <p:anim calcmode="lin" valueType="num">
                                      <p:cBhvr>
                                        <p:cTn id="56" dur="250" fill="hold"/>
                                        <p:tgtEl>
                                          <p:spTgt spid="16"/>
                                        </p:tgtEl>
                                        <p:attrNameLst>
                                          <p:attrName>ppt_x</p:attrName>
                                        </p:attrNameLst>
                                      </p:cBhvr>
                                      <p:tavLst>
                                        <p:tav tm="0">
                                          <p:val>
                                            <p:strVal val="#ppt_x"/>
                                          </p:val>
                                        </p:tav>
                                        <p:tav tm="100000">
                                          <p:val>
                                            <p:strVal val="#ppt_x"/>
                                          </p:val>
                                        </p:tav>
                                      </p:tavLst>
                                    </p:anim>
                                    <p:anim calcmode="lin" valueType="num">
                                      <p:cBhvr>
                                        <p:cTn id="57" dur="25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250"/>
                                        <p:tgtEl>
                                          <p:spTgt spid="17"/>
                                        </p:tgtEl>
                                      </p:cBhvr>
                                    </p:animEffect>
                                    <p:anim calcmode="lin" valueType="num">
                                      <p:cBhvr>
                                        <p:cTn id="62" dur="250" fill="hold"/>
                                        <p:tgtEl>
                                          <p:spTgt spid="17"/>
                                        </p:tgtEl>
                                        <p:attrNameLst>
                                          <p:attrName>ppt_x</p:attrName>
                                        </p:attrNameLst>
                                      </p:cBhvr>
                                      <p:tavLst>
                                        <p:tav tm="0">
                                          <p:val>
                                            <p:strVal val="#ppt_x"/>
                                          </p:val>
                                        </p:tav>
                                        <p:tav tm="100000">
                                          <p:val>
                                            <p:strVal val="#ppt_x"/>
                                          </p:val>
                                        </p:tav>
                                      </p:tavLst>
                                    </p:anim>
                                    <p:anim calcmode="lin" valueType="num">
                                      <p:cBhvr>
                                        <p:cTn id="63" dur="25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250"/>
                                        <p:tgtEl>
                                          <p:spTgt spid="18"/>
                                        </p:tgtEl>
                                      </p:cBhvr>
                                    </p:animEffect>
                                    <p:anim calcmode="lin" valueType="num">
                                      <p:cBhvr>
                                        <p:cTn id="68" dur="250" fill="hold"/>
                                        <p:tgtEl>
                                          <p:spTgt spid="18"/>
                                        </p:tgtEl>
                                        <p:attrNameLst>
                                          <p:attrName>ppt_x</p:attrName>
                                        </p:attrNameLst>
                                      </p:cBhvr>
                                      <p:tavLst>
                                        <p:tav tm="0">
                                          <p:val>
                                            <p:strVal val="#ppt_x"/>
                                          </p:val>
                                        </p:tav>
                                        <p:tav tm="100000">
                                          <p:val>
                                            <p:strVal val="#ppt_x"/>
                                          </p:val>
                                        </p:tav>
                                      </p:tavLst>
                                    </p:anim>
                                    <p:anim calcmode="lin" valueType="num">
                                      <p:cBhvr>
                                        <p:cTn id="69" dur="250" fill="hold"/>
                                        <p:tgtEl>
                                          <p:spTgt spid="1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250"/>
                                        <p:tgtEl>
                                          <p:spTgt spid="19"/>
                                        </p:tgtEl>
                                      </p:cBhvr>
                                    </p:animEffect>
                                    <p:anim calcmode="lin" valueType="num">
                                      <p:cBhvr>
                                        <p:cTn id="74" dur="250" fill="hold"/>
                                        <p:tgtEl>
                                          <p:spTgt spid="19"/>
                                        </p:tgtEl>
                                        <p:attrNameLst>
                                          <p:attrName>ppt_x</p:attrName>
                                        </p:attrNameLst>
                                      </p:cBhvr>
                                      <p:tavLst>
                                        <p:tav tm="0">
                                          <p:val>
                                            <p:strVal val="#ppt_x"/>
                                          </p:val>
                                        </p:tav>
                                        <p:tav tm="100000">
                                          <p:val>
                                            <p:strVal val="#ppt_x"/>
                                          </p:val>
                                        </p:tav>
                                      </p:tavLst>
                                    </p:anim>
                                    <p:anim calcmode="lin" valueType="num">
                                      <p:cBhvr>
                                        <p:cTn id="75" dur="250" fill="hold"/>
                                        <p:tgtEl>
                                          <p:spTgt spid="19"/>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250"/>
                                        <p:tgtEl>
                                          <p:spTgt spid="20"/>
                                        </p:tgtEl>
                                      </p:cBhvr>
                                    </p:animEffect>
                                    <p:anim calcmode="lin" valueType="num">
                                      <p:cBhvr>
                                        <p:cTn id="80" dur="250" fill="hold"/>
                                        <p:tgtEl>
                                          <p:spTgt spid="20"/>
                                        </p:tgtEl>
                                        <p:attrNameLst>
                                          <p:attrName>ppt_x</p:attrName>
                                        </p:attrNameLst>
                                      </p:cBhvr>
                                      <p:tavLst>
                                        <p:tav tm="0">
                                          <p:val>
                                            <p:strVal val="#ppt_x"/>
                                          </p:val>
                                        </p:tav>
                                        <p:tav tm="100000">
                                          <p:val>
                                            <p:strVal val="#ppt_x"/>
                                          </p:val>
                                        </p:tav>
                                      </p:tavLst>
                                    </p:anim>
                                    <p:anim calcmode="lin" valueType="num">
                                      <p:cBhvr>
                                        <p:cTn id="81" dur="250" fill="hold"/>
                                        <p:tgtEl>
                                          <p:spTgt spid="20"/>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250"/>
                                        <p:tgtEl>
                                          <p:spTgt spid="21"/>
                                        </p:tgtEl>
                                      </p:cBhvr>
                                    </p:animEffect>
                                    <p:anim calcmode="lin" valueType="num">
                                      <p:cBhvr>
                                        <p:cTn id="86" dur="250" fill="hold"/>
                                        <p:tgtEl>
                                          <p:spTgt spid="21"/>
                                        </p:tgtEl>
                                        <p:attrNameLst>
                                          <p:attrName>ppt_x</p:attrName>
                                        </p:attrNameLst>
                                      </p:cBhvr>
                                      <p:tavLst>
                                        <p:tav tm="0">
                                          <p:val>
                                            <p:strVal val="#ppt_x"/>
                                          </p:val>
                                        </p:tav>
                                        <p:tav tm="100000">
                                          <p:val>
                                            <p:strVal val="#ppt_x"/>
                                          </p:val>
                                        </p:tav>
                                      </p:tavLst>
                                    </p:anim>
                                    <p:anim calcmode="lin" valueType="num">
                                      <p:cBhvr>
                                        <p:cTn id="87" dur="250" fill="hold"/>
                                        <p:tgtEl>
                                          <p:spTgt spid="21"/>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50"/>
                                        <p:tgtEl>
                                          <p:spTgt spid="22"/>
                                        </p:tgtEl>
                                      </p:cBhvr>
                                    </p:animEffect>
                                    <p:anim calcmode="lin" valueType="num">
                                      <p:cBhvr>
                                        <p:cTn id="92" dur="250" fill="hold"/>
                                        <p:tgtEl>
                                          <p:spTgt spid="22"/>
                                        </p:tgtEl>
                                        <p:attrNameLst>
                                          <p:attrName>ppt_x</p:attrName>
                                        </p:attrNameLst>
                                      </p:cBhvr>
                                      <p:tavLst>
                                        <p:tav tm="0">
                                          <p:val>
                                            <p:strVal val="#ppt_x"/>
                                          </p:val>
                                        </p:tav>
                                        <p:tav tm="100000">
                                          <p:val>
                                            <p:strVal val="#ppt_x"/>
                                          </p:val>
                                        </p:tav>
                                      </p:tavLst>
                                    </p:anim>
                                    <p:anim calcmode="lin" valueType="num">
                                      <p:cBhvr>
                                        <p:cTn id="93" dur="2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2" grpId="0" animBg="1"/>
      <p:bldP spid="13" grpId="0"/>
      <p:bldP spid="14" grpId="0"/>
      <p:bldP spid="15" grpId="0"/>
      <p:bldP spid="16" grpId="0"/>
      <p:bldP spid="17" grpId="0" animBg="1"/>
      <p:bldP spid="18" grpId="0" animBg="1"/>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grpSp>
        <p:nvGrpSpPr>
          <p:cNvPr id="5" name="组合 4"/>
          <p:cNvGrpSpPr/>
          <p:nvPr/>
        </p:nvGrpSpPr>
        <p:grpSpPr>
          <a:xfrm flipH="1">
            <a:off x="1930421" y="1953949"/>
            <a:ext cx="8420078" cy="4484558"/>
            <a:chOff x="1411354" y="1131590"/>
            <a:chExt cx="6617030" cy="3524249"/>
          </a:xfrm>
        </p:grpSpPr>
        <p:sp>
          <p:nvSpPr>
            <p:cNvPr id="6" name="圆角矩形 10"/>
            <p:cNvSpPr/>
            <p:nvPr/>
          </p:nvSpPr>
          <p:spPr bwMode="auto">
            <a:xfrm>
              <a:off x="1411354" y="3287414"/>
              <a:ext cx="3168650" cy="1368425"/>
            </a:xfrm>
            <a:prstGeom prst="roundRect">
              <a:avLst>
                <a:gd name="adj" fmla="val 0"/>
              </a:avLst>
            </a:prstGeom>
            <a:noFill/>
            <a:ln w="12700">
              <a:solidFill>
                <a:schemeClr val="bg2">
                  <a:lumMod val="10000"/>
                </a:schemeClr>
              </a:soli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600" dirty="0">
                <a:solidFill>
                  <a:schemeClr val="bg1">
                    <a:lumMod val="50000"/>
                  </a:schemeClr>
                </a:solidFill>
                <a:latin typeface="微软雅黑" panose="020B0503020204020204" charset="-122"/>
                <a:ea typeface="微软雅黑" panose="020B0503020204020204" charset="-122"/>
              </a:endParaRPr>
            </a:p>
          </p:txBody>
        </p:sp>
        <p:sp>
          <p:nvSpPr>
            <p:cNvPr id="7" name="矩形 87"/>
            <p:cNvSpPr>
              <a:spLocks noChangeArrowheads="1"/>
            </p:cNvSpPr>
            <p:nvPr/>
          </p:nvSpPr>
          <p:spPr bwMode="auto">
            <a:xfrm>
              <a:off x="1526227" y="4095947"/>
              <a:ext cx="2940498" cy="459547"/>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600" dirty="0">
                  <a:solidFill>
                    <a:schemeClr val="bg1">
                      <a:lumMod val="50000"/>
                    </a:schemeClr>
                  </a:solidFill>
                  <a:latin typeface="微软雅黑" panose="020B0503020204020204" charset="-122"/>
                  <a:ea typeface="微软雅黑" panose="020B0503020204020204" charset="-122"/>
                </a:rPr>
                <a:t>点击添加文本 点击添加文本</a:t>
              </a:r>
              <a:endParaRPr lang="zh-CN" altLang="en-US" sz="1600" dirty="0">
                <a:solidFill>
                  <a:schemeClr val="bg1">
                    <a:lumMod val="50000"/>
                  </a:schemeClr>
                </a:solidFill>
                <a:latin typeface="微软雅黑" panose="020B0503020204020204" charset="-122"/>
                <a:ea typeface="微软雅黑" panose="020B0503020204020204" charset="-122"/>
              </a:endParaRPr>
            </a:p>
            <a:p>
              <a:pPr algn="ctr" eaLnBrk="0" fontAlgn="ctr" hangingPunct="0">
                <a:buClr>
                  <a:srgbClr val="FF0000"/>
                </a:buClr>
                <a:buSzPct val="70000"/>
              </a:pPr>
              <a:r>
                <a:rPr lang="zh-CN" altLang="en-US" sz="1600" dirty="0">
                  <a:solidFill>
                    <a:schemeClr val="bg1">
                      <a:lumMod val="50000"/>
                    </a:schemeClr>
                  </a:solidFill>
                  <a:latin typeface="微软雅黑" panose="020B0503020204020204" charset="-122"/>
                  <a:ea typeface="微软雅黑" panose="020B0503020204020204" charset="-122"/>
                </a:rPr>
                <a:t>点击添加文本 点击添加文本</a:t>
              </a:r>
              <a:endParaRPr lang="zh-CN" altLang="en-US" sz="1600" dirty="0">
                <a:solidFill>
                  <a:schemeClr val="bg1">
                    <a:lumMod val="50000"/>
                  </a:schemeClr>
                </a:solidFill>
                <a:latin typeface="微软雅黑" panose="020B0503020204020204" charset="-122"/>
                <a:ea typeface="微软雅黑" panose="020B0503020204020204" charset="-122"/>
              </a:endParaRPr>
            </a:p>
          </p:txBody>
        </p:sp>
        <p:sp>
          <p:nvSpPr>
            <p:cNvPr id="9" name="圆角矩形 12"/>
            <p:cNvSpPr/>
            <p:nvPr/>
          </p:nvSpPr>
          <p:spPr bwMode="auto">
            <a:xfrm>
              <a:off x="1411354" y="1131590"/>
              <a:ext cx="3168650" cy="1366837"/>
            </a:xfrm>
            <a:prstGeom prst="roundRect">
              <a:avLst>
                <a:gd name="adj" fmla="val 0"/>
              </a:avLst>
            </a:prstGeom>
            <a:noFill/>
            <a:ln w="12700">
              <a:solidFill>
                <a:schemeClr val="bg2">
                  <a:lumMod val="10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600" dirty="0">
                <a:solidFill>
                  <a:schemeClr val="bg1">
                    <a:lumMod val="50000"/>
                  </a:schemeClr>
                </a:solidFill>
                <a:latin typeface="微软雅黑" panose="020B0503020204020204" charset="-122"/>
                <a:ea typeface="微软雅黑" panose="020B0503020204020204" charset="-122"/>
              </a:endParaRPr>
            </a:p>
          </p:txBody>
        </p:sp>
        <p:sp>
          <p:nvSpPr>
            <p:cNvPr id="12" name="矩形 87"/>
            <p:cNvSpPr>
              <a:spLocks noChangeArrowheads="1"/>
            </p:cNvSpPr>
            <p:nvPr/>
          </p:nvSpPr>
          <p:spPr bwMode="auto">
            <a:xfrm>
              <a:off x="1441751" y="1286297"/>
              <a:ext cx="3109451" cy="459547"/>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600" dirty="0">
                  <a:solidFill>
                    <a:schemeClr val="bg1">
                      <a:lumMod val="50000"/>
                    </a:schemeClr>
                  </a:solidFill>
                  <a:latin typeface="微软雅黑" panose="020B0503020204020204" charset="-122"/>
                  <a:ea typeface="微软雅黑" panose="020B0503020204020204" charset="-122"/>
                </a:rPr>
                <a:t>点击添加文本 点击添加文本</a:t>
              </a:r>
              <a:endParaRPr lang="zh-CN" altLang="en-US" sz="1600" dirty="0">
                <a:solidFill>
                  <a:schemeClr val="bg1">
                    <a:lumMod val="50000"/>
                  </a:schemeClr>
                </a:solidFill>
                <a:latin typeface="微软雅黑" panose="020B0503020204020204" charset="-122"/>
                <a:ea typeface="微软雅黑" panose="020B0503020204020204" charset="-122"/>
              </a:endParaRPr>
            </a:p>
            <a:p>
              <a:pPr algn="ctr" eaLnBrk="0" fontAlgn="ctr" hangingPunct="0">
                <a:buClr>
                  <a:srgbClr val="FF0000"/>
                </a:buClr>
                <a:buSzPct val="70000"/>
              </a:pPr>
              <a:r>
                <a:rPr lang="zh-CN" altLang="en-US" sz="1600" dirty="0">
                  <a:solidFill>
                    <a:schemeClr val="bg1">
                      <a:lumMod val="50000"/>
                    </a:schemeClr>
                  </a:solidFill>
                  <a:latin typeface="微软雅黑" panose="020B0503020204020204" charset="-122"/>
                  <a:ea typeface="微软雅黑" panose="020B0503020204020204" charset="-122"/>
                </a:rPr>
                <a:t>点击添加文本 点击添加文本</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nvGrpSpPr>
            <p:cNvPr id="13" name="组合 26"/>
            <p:cNvGrpSpPr>
              <a:grpSpLocks noChangeAspect="1"/>
            </p:cNvGrpSpPr>
            <p:nvPr/>
          </p:nvGrpSpPr>
          <p:grpSpPr bwMode="auto">
            <a:xfrm>
              <a:off x="1774893" y="1841799"/>
              <a:ext cx="2443163" cy="554037"/>
              <a:chOff x="855540" y="2801300"/>
              <a:chExt cx="1399872" cy="987727"/>
            </a:xfrm>
            <a:scene3d>
              <a:camera prst="orthographicFront">
                <a:rot lat="0" lon="0" rev="0"/>
              </a:camera>
              <a:lightRig rig="balanced" dir="t">
                <a:rot lat="0" lon="0" rev="8700000"/>
              </a:lightRig>
            </a:scene3d>
          </p:grpSpPr>
          <p:sp>
            <p:nvSpPr>
              <p:cNvPr id="22" name="矩形 21"/>
              <p:cNvSpPr/>
              <p:nvPr/>
            </p:nvSpPr>
            <p:spPr>
              <a:xfrm>
                <a:off x="855540" y="2801300"/>
                <a:ext cx="1399872" cy="987727"/>
              </a:xfrm>
              <a:prstGeom prst="rect">
                <a:avLst/>
              </a:prstGeom>
              <a:noFill/>
              <a:ln w="12700">
                <a:solidFill>
                  <a:schemeClr val="bg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b="1">
                  <a:solidFill>
                    <a:schemeClr val="bg1">
                      <a:lumMod val="50000"/>
                    </a:schemeClr>
                  </a:solidFill>
                  <a:latin typeface="微软雅黑" panose="020B0503020204020204" charset="-122"/>
                  <a:ea typeface="微软雅黑" panose="020B0503020204020204" charset="-122"/>
                </a:endParaRPr>
              </a:p>
            </p:txBody>
          </p:sp>
          <p:sp>
            <p:nvSpPr>
              <p:cNvPr id="23" name="矩形 14"/>
              <p:cNvSpPr>
                <a:spLocks noChangeArrowheads="1"/>
              </p:cNvSpPr>
              <p:nvPr/>
            </p:nvSpPr>
            <p:spPr bwMode="auto">
              <a:xfrm>
                <a:off x="1004859" y="3048442"/>
                <a:ext cx="1101235" cy="517443"/>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dirty="0">
                    <a:solidFill>
                      <a:schemeClr val="bg1">
                        <a:lumMod val="50000"/>
                      </a:schemeClr>
                    </a:solidFill>
                    <a:latin typeface="微软雅黑" panose="020B0503020204020204" charset="-122"/>
                    <a:ea typeface="微软雅黑" panose="020B0503020204020204" charset="-122"/>
                  </a:rPr>
                  <a:t>添加标题</a:t>
                </a:r>
                <a:endParaRPr kumimoji="1" lang="zh-CN" altLang="en-US" dirty="0">
                  <a:solidFill>
                    <a:schemeClr val="bg1">
                      <a:lumMod val="50000"/>
                    </a:schemeClr>
                  </a:solidFill>
                  <a:latin typeface="微软雅黑" panose="020B0503020204020204" charset="-122"/>
                  <a:ea typeface="微软雅黑" panose="020B0503020204020204" charset="-122"/>
                </a:endParaRPr>
              </a:p>
            </p:txBody>
          </p:sp>
        </p:grpSp>
        <p:grpSp>
          <p:nvGrpSpPr>
            <p:cNvPr id="14" name="组合 26"/>
            <p:cNvGrpSpPr>
              <a:grpSpLocks noChangeAspect="1"/>
            </p:cNvGrpSpPr>
            <p:nvPr/>
          </p:nvGrpSpPr>
          <p:grpSpPr bwMode="auto">
            <a:xfrm>
              <a:off x="1774893" y="3405501"/>
              <a:ext cx="2443163" cy="555624"/>
              <a:chOff x="855540" y="4236978"/>
              <a:chExt cx="1399872" cy="987727"/>
            </a:xfrm>
            <a:effectLst/>
            <a:scene3d>
              <a:camera prst="orthographicFront">
                <a:rot lat="0" lon="0" rev="0"/>
              </a:camera>
              <a:lightRig rig="balanced" dir="t">
                <a:rot lat="0" lon="0" rev="8700000"/>
              </a:lightRig>
            </a:scene3d>
          </p:grpSpPr>
          <p:sp>
            <p:nvSpPr>
              <p:cNvPr id="20" name="圆角矩形 18"/>
              <p:cNvSpPr/>
              <p:nvPr/>
            </p:nvSpPr>
            <p:spPr>
              <a:xfrm>
                <a:off x="855540" y="4236978"/>
                <a:ext cx="1399872" cy="987727"/>
              </a:xfrm>
              <a:prstGeom prst="roundRect">
                <a:avLst>
                  <a:gd name="adj" fmla="val 0"/>
                </a:avLst>
              </a:prstGeom>
              <a:noFill/>
              <a:ln w="12700">
                <a:solidFill>
                  <a:schemeClr val="bg2">
                    <a:lumMod val="10000"/>
                  </a:schemeClr>
                </a:solidFill>
              </a:ln>
            </p:spPr>
            <p:style>
              <a:lnRef idx="2">
                <a:schemeClr val="accent3"/>
              </a:lnRef>
              <a:fillRef idx="1">
                <a:schemeClr val="lt1"/>
              </a:fillRef>
              <a:effectRef idx="0">
                <a:schemeClr val="accent3"/>
              </a:effectRef>
              <a:fontRef idx="minor">
                <a:schemeClr val="dk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b="1">
                  <a:solidFill>
                    <a:schemeClr val="bg1">
                      <a:lumMod val="50000"/>
                    </a:schemeClr>
                  </a:solidFill>
                  <a:latin typeface="微软雅黑" panose="020B0503020204020204" charset="-122"/>
                  <a:ea typeface="微软雅黑" panose="020B0503020204020204" charset="-122"/>
                </a:endParaRPr>
              </a:p>
            </p:txBody>
          </p:sp>
          <p:sp>
            <p:nvSpPr>
              <p:cNvPr id="21" name="矩形 20"/>
              <p:cNvSpPr>
                <a:spLocks noChangeArrowheads="1"/>
              </p:cNvSpPr>
              <p:nvPr/>
            </p:nvSpPr>
            <p:spPr bwMode="auto">
              <a:xfrm>
                <a:off x="930021" y="4472859"/>
                <a:ext cx="1250910" cy="515964"/>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dirty="0">
                    <a:solidFill>
                      <a:schemeClr val="bg1">
                        <a:lumMod val="50000"/>
                      </a:schemeClr>
                    </a:solidFill>
                    <a:latin typeface="微软雅黑" panose="020B0503020204020204" charset="-122"/>
                    <a:ea typeface="微软雅黑" panose="020B0503020204020204" charset="-122"/>
                  </a:rPr>
                  <a:t>添加标题</a:t>
                </a:r>
                <a:endParaRPr kumimoji="1" lang="zh-CN" altLang="en-US" dirty="0">
                  <a:solidFill>
                    <a:schemeClr val="bg1">
                      <a:lumMod val="50000"/>
                    </a:schemeClr>
                  </a:solidFill>
                  <a:latin typeface="微软雅黑" panose="020B0503020204020204" charset="-122"/>
                  <a:ea typeface="微软雅黑" panose="020B0503020204020204" charset="-122"/>
                </a:endParaRPr>
              </a:p>
            </p:txBody>
          </p:sp>
        </p:grpSp>
        <p:sp>
          <p:nvSpPr>
            <p:cNvPr id="15" name="Half Frame 12"/>
            <p:cNvSpPr/>
            <p:nvPr/>
          </p:nvSpPr>
          <p:spPr>
            <a:xfrm rot="8097294">
              <a:off x="4725611" y="2527948"/>
              <a:ext cx="500039" cy="549505"/>
            </a:xfrm>
            <a:prstGeom prst="halfFrame">
              <a:avLst/>
            </a:prstGeom>
            <a:noFill/>
            <a:ln w="12700">
              <a:solidFill>
                <a:schemeClr val="bg2">
                  <a:lumMod val="10000"/>
                </a:schemeClr>
              </a:solidFill>
            </a:ln>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Half Frame 13"/>
            <p:cNvSpPr/>
            <p:nvPr/>
          </p:nvSpPr>
          <p:spPr>
            <a:xfrm rot="8106864">
              <a:off x="4807211" y="2437558"/>
              <a:ext cx="832484" cy="789227"/>
            </a:xfrm>
            <a:prstGeom prst="halfFrame">
              <a:avLst/>
            </a:prstGeom>
            <a:noFill/>
            <a:ln w="12700">
              <a:solidFill>
                <a:schemeClr val="bg2">
                  <a:lumMod val="10000"/>
                </a:schemeClr>
              </a:solidFill>
            </a:ln>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17" name="组合 16"/>
            <p:cNvGrpSpPr/>
            <p:nvPr/>
          </p:nvGrpSpPr>
          <p:grpSpPr>
            <a:xfrm>
              <a:off x="6048773" y="1892001"/>
              <a:ext cx="1979611" cy="1981200"/>
              <a:chOff x="6556158" y="1824136"/>
              <a:chExt cx="1979612" cy="1981200"/>
            </a:xfrm>
            <a:effectLst/>
          </p:grpSpPr>
          <p:sp>
            <p:nvSpPr>
              <p:cNvPr id="18" name="Oval 2"/>
              <p:cNvSpPr>
                <a:spLocks noChangeAspect="1" noChangeArrowheads="1"/>
              </p:cNvSpPr>
              <p:nvPr/>
            </p:nvSpPr>
            <p:spPr bwMode="auto">
              <a:xfrm>
                <a:off x="6556158" y="1824136"/>
                <a:ext cx="1979612" cy="1981200"/>
              </a:xfrm>
              <a:prstGeom prst="ellipse">
                <a:avLst/>
              </a:prstGeom>
              <a:noFill/>
              <a:ln w="12700">
                <a:solidFill>
                  <a:schemeClr val="bg2">
                    <a:lumMod val="10000"/>
                  </a:schemeClr>
                </a:solidFill>
              </a:ln>
              <a:effectLst/>
            </p:spPr>
            <p:style>
              <a:lnRef idx="3">
                <a:schemeClr val="lt1"/>
              </a:lnRef>
              <a:fillRef idx="1">
                <a:schemeClr val="accent5"/>
              </a:fillRef>
              <a:effectRef idx="1">
                <a:schemeClr val="accent5"/>
              </a:effectRef>
              <a:fontRef idx="minor">
                <a:schemeClr val="lt1"/>
              </a:fontRef>
            </p:style>
            <p:txBody>
              <a:bodyPr anchor="ctr"/>
              <a:lstStyle/>
              <a:p>
                <a:pPr algn="ctr" eaLnBrk="0" fontAlgn="ctr" hangingPunct="0">
                  <a:buClr>
                    <a:srgbClr val="FF0000"/>
                  </a:buClr>
                  <a:buSzPct val="70000"/>
                  <a:defRPr/>
                </a:pPr>
                <a:endParaRPr lang="fr-FR" altLang="zh-CN" b="1" dirty="0">
                  <a:solidFill>
                    <a:schemeClr val="bg1">
                      <a:lumMod val="50000"/>
                    </a:schemeClr>
                  </a:solidFill>
                  <a:latin typeface="微软雅黑" panose="020B0503020204020204" charset="-122"/>
                  <a:ea typeface="微软雅黑" panose="020B0503020204020204" charset="-122"/>
                </a:endParaRPr>
              </a:p>
            </p:txBody>
          </p:sp>
          <p:sp>
            <p:nvSpPr>
              <p:cNvPr id="19" name="Text Box 29"/>
              <p:cNvSpPr txBox="1">
                <a:spLocks noChangeArrowheads="1"/>
              </p:cNvSpPr>
              <p:nvPr/>
            </p:nvSpPr>
            <p:spPr bwMode="gray">
              <a:xfrm>
                <a:off x="6780134" y="2431876"/>
                <a:ext cx="1531793" cy="749797"/>
              </a:xfrm>
              <a:prstGeom prst="rect">
                <a:avLst/>
              </a:prstGeom>
              <a:noFill/>
              <a:ln>
                <a:noFill/>
              </a:ln>
              <a:effectLst/>
            </p:spPr>
            <p:txBody>
              <a:bodyPr>
                <a:spAutoFit/>
              </a:bodyPr>
              <a:lstStyle/>
              <a:p>
                <a:pPr algn="ctr">
                  <a:buClr>
                    <a:schemeClr val="tx1"/>
                  </a:buClr>
                  <a:buSzPct val="120000"/>
                  <a:defRPr/>
                </a:pPr>
                <a:r>
                  <a:rPr lang="zh-CN" altLang="en-US" sz="2800" spc="300" dirty="0">
                    <a:ln w="12700" cmpd="sng">
                      <a:noFill/>
                      <a:prstDash val="solid"/>
                      <a:miter lim="800000"/>
                    </a:ln>
                    <a:solidFill>
                      <a:schemeClr val="bg1">
                        <a:lumMod val="50000"/>
                      </a:schemeClr>
                    </a:solidFill>
                    <a:latin typeface="微软雅黑" panose="020B0503020204020204" charset="-122"/>
                    <a:ea typeface="微软雅黑" panose="020B0503020204020204" charset="-122"/>
                  </a:rPr>
                  <a:t>点击添加文本</a:t>
                </a:r>
                <a:endParaRPr lang="zh-CN" altLang="en-US" sz="2800" spc="300" dirty="0">
                  <a:ln w="12700" cmpd="sng">
                    <a:noFill/>
                    <a:prstDash val="solid"/>
                    <a:miter lim="800000"/>
                  </a:ln>
                  <a:solidFill>
                    <a:schemeClr val="bg1">
                      <a:lumMod val="50000"/>
                    </a:schemeClr>
                  </a:solidFill>
                  <a:latin typeface="微软雅黑" panose="020B0503020204020204" charset="-122"/>
                  <a:ea typeface="微软雅黑" panose="020B0503020204020204" charset="-122"/>
                </a:endParaRPr>
              </a:p>
            </p:txBody>
          </p:sp>
        </p:gr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grpSp>
        <p:nvGrpSpPr>
          <p:cNvPr id="24" name="组合 23"/>
          <p:cNvGrpSpPr/>
          <p:nvPr/>
        </p:nvGrpSpPr>
        <p:grpSpPr>
          <a:xfrm>
            <a:off x="592846" y="2129972"/>
            <a:ext cx="10939282" cy="4006242"/>
            <a:chOff x="786020" y="2260601"/>
            <a:chExt cx="10939282" cy="4006242"/>
          </a:xfrm>
        </p:grpSpPr>
        <p:grpSp>
          <p:nvGrpSpPr>
            <p:cNvPr id="25" name="组合 24"/>
            <p:cNvGrpSpPr/>
            <p:nvPr/>
          </p:nvGrpSpPr>
          <p:grpSpPr>
            <a:xfrm>
              <a:off x="786020" y="2260601"/>
              <a:ext cx="7341974" cy="4006242"/>
              <a:chOff x="534352" y="1902881"/>
              <a:chExt cx="8041260" cy="4213681"/>
            </a:xfrm>
          </p:grpSpPr>
          <p:sp>
            <p:nvSpPr>
              <p:cNvPr id="30" name="9"/>
              <p:cNvSpPr>
                <a:spLocks noChangeArrowheads="1"/>
              </p:cNvSpPr>
              <p:nvPr/>
            </p:nvSpPr>
            <p:spPr bwMode="auto">
              <a:xfrm>
                <a:off x="534352" y="1902881"/>
                <a:ext cx="4253074" cy="1648656"/>
              </a:xfrm>
              <a:prstGeom prst="rect">
                <a:avLst/>
              </a:prstGeom>
              <a:blipFill dpi="0" rotWithShape="1">
                <a:blip r:embed="rId2">
                  <a:extLst>
                    <a:ext uri="{BEBA8EAE-BF5A-486C-A8C5-ECC9F3942E4B}">
                      <a14:imgProps xmlns:a14="http://schemas.microsoft.com/office/drawing/2010/main">
                        <a14:imgLayer r:embed="rId3">
                          <a14:imgEffect>
                            <a14:saturation sat="0"/>
                          </a14:imgEffect>
                        </a14:imgLayer>
                      </a14:imgProps>
                    </a:ext>
                  </a:extLst>
                </a:blip>
                <a:srcRect/>
                <a:tile tx="0" ty="0" sx="50000" sy="50000" flip="none" algn="t"/>
              </a:blip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sp>
            <p:nvSpPr>
              <p:cNvPr id="31" name="矩形 30"/>
              <p:cNvSpPr/>
              <p:nvPr/>
            </p:nvSpPr>
            <p:spPr>
              <a:xfrm>
                <a:off x="4996071" y="1902881"/>
                <a:ext cx="3579541" cy="4213681"/>
              </a:xfrm>
              <a:prstGeom prst="rect">
                <a:avLst/>
              </a:prstGeom>
              <a:blipFill dpi="0" rotWithShape="1">
                <a:blip r:embed="rId4">
                  <a:extLst>
                    <a:ext uri="{BEBA8EAE-BF5A-486C-A8C5-ECC9F3942E4B}">
                      <a14:imgProps xmlns:a14="http://schemas.microsoft.com/office/drawing/2010/main">
                        <a14:imgLayer r:embed="rId5">
                          <a14:imgEffect>
                            <a14:saturation sat="0"/>
                          </a14:imgEffect>
                        </a14:imgLayer>
                      </a14:imgProps>
                    </a:ext>
                  </a:extLst>
                </a:blip>
                <a:srcRect/>
                <a:tile tx="0" ty="0" sx="58000" sy="58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2" name="品 2"/>
              <p:cNvSpPr>
                <a:spLocks noChangeArrowheads="1"/>
              </p:cNvSpPr>
              <p:nvPr/>
            </p:nvSpPr>
            <p:spPr bwMode="auto">
              <a:xfrm>
                <a:off x="534352" y="3711242"/>
                <a:ext cx="4253074" cy="2405320"/>
              </a:xfrm>
              <a:prstGeom prst="rect">
                <a:avLst/>
              </a:prstGeom>
              <a:noFill/>
              <a:ln w="12700">
                <a:solidFill>
                  <a:schemeClr val="bg2">
                    <a:lumMod val="10000"/>
                  </a:schemeClr>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sp>
            <p:nvSpPr>
              <p:cNvPr id="33" name="15"/>
              <p:cNvSpPr>
                <a:spLocks noChangeArrowheads="1"/>
              </p:cNvSpPr>
              <p:nvPr>
                <p:custDataLst>
                  <p:tags r:id="rId6"/>
                </p:custDataLst>
              </p:nvPr>
            </p:nvSpPr>
            <p:spPr bwMode="auto">
              <a:xfrm>
                <a:off x="820101" y="4580474"/>
                <a:ext cx="3905733" cy="137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050" dirty="0">
                    <a:solidFill>
                      <a:schemeClr val="bg1">
                        <a:lumMod val="50000"/>
                      </a:schemeClr>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050"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34" name="12"/>
              <p:cNvSpPr>
                <a:spLocks noChangeArrowheads="1"/>
              </p:cNvSpPr>
              <p:nvPr>
                <p:custDataLst>
                  <p:tags r:id="rId7"/>
                </p:custDataLst>
              </p:nvPr>
            </p:nvSpPr>
            <p:spPr bwMode="auto">
              <a:xfrm>
                <a:off x="820103" y="3889242"/>
                <a:ext cx="3144131" cy="7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dirty="0">
                    <a:solidFill>
                      <a:schemeClr val="bg1">
                        <a:lumMod val="50000"/>
                      </a:schemeClr>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2000" b="1" dirty="0">
                  <a:solidFill>
                    <a:schemeClr val="bg1">
                      <a:lumMod val="50000"/>
                    </a:schemeClr>
                  </a:solidFill>
                  <a:sym typeface="宋体" panose="02010600030101010101" pitchFamily="2" charset="-122"/>
                </a:endParaRPr>
              </a:p>
            </p:txBody>
          </p:sp>
        </p:grpSp>
        <p:sp>
          <p:nvSpPr>
            <p:cNvPr id="26" name="TextBox 22"/>
            <p:cNvSpPr txBox="1"/>
            <p:nvPr/>
          </p:nvSpPr>
          <p:spPr>
            <a:xfrm>
              <a:off x="8469219" y="2432116"/>
              <a:ext cx="3075522" cy="369332"/>
            </a:xfrm>
            <a:prstGeom prst="rect">
              <a:avLst/>
            </a:prstGeom>
            <a:noFill/>
          </p:spPr>
          <p:txBody>
            <a:bodyPr wrap="none" rtlCol="0">
              <a:spAutoFit/>
            </a:bodyPr>
            <a:lstStyle/>
            <a:p>
              <a:r>
                <a:rPr lang="en-US" b="1" dirty="0">
                  <a:solidFill>
                    <a:schemeClr val="bg1">
                      <a:lumMod val="50000"/>
                    </a:schemeClr>
                  </a:solidFill>
                  <a:latin typeface="微软雅黑" panose="020B0503020204020204" charset="-122"/>
                  <a:ea typeface="微软雅黑" panose="020B0503020204020204" charset="-122"/>
                  <a:sym typeface="微软雅黑" panose="020B0503020204020204" charset="-122"/>
                </a:rPr>
                <a:t>IT’S THE DEFAULT TEXT</a:t>
              </a:r>
              <a:endParaRPr lang="en-GB" b="1"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27" name="Rectangle 28"/>
            <p:cNvSpPr/>
            <p:nvPr/>
          </p:nvSpPr>
          <p:spPr>
            <a:xfrm>
              <a:off x="8469219" y="2736117"/>
              <a:ext cx="3256083" cy="1015663"/>
            </a:xfrm>
            <a:prstGeom prst="rect">
              <a:avLst/>
            </a:prstGeom>
          </p:spPr>
          <p:txBody>
            <a:bodyPr wrap="square">
              <a:spAutoFit/>
            </a:bodyPr>
            <a:lstStyle/>
            <a:p>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Lorem ipsum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dolor</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sit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amet</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consectetur</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adipiscing</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elit</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Integer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dolor</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quam,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pretium</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eu</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placerat</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eu</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semper et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nunc</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Nullam</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ut</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turpis</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dictum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luctus</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mi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quis</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luctus</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lorem. </a:t>
              </a:r>
              <a:endPar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28" name="TextBox 25"/>
            <p:cNvSpPr txBox="1"/>
            <p:nvPr/>
          </p:nvSpPr>
          <p:spPr>
            <a:xfrm>
              <a:off x="8469219" y="4875496"/>
              <a:ext cx="3075522" cy="369332"/>
            </a:xfrm>
            <a:prstGeom prst="rect">
              <a:avLst/>
            </a:prstGeom>
            <a:noFill/>
          </p:spPr>
          <p:txBody>
            <a:bodyPr wrap="none" rtlCol="0">
              <a:spAutoFit/>
            </a:bodyPr>
            <a:lstStyle/>
            <a:p>
              <a:r>
                <a:rPr lang="en-US" b="1">
                  <a:solidFill>
                    <a:schemeClr val="bg1">
                      <a:lumMod val="50000"/>
                    </a:schemeClr>
                  </a:solidFill>
                  <a:latin typeface="微软雅黑" panose="020B0503020204020204" charset="-122"/>
                  <a:ea typeface="微软雅黑" panose="020B0503020204020204" charset="-122"/>
                  <a:sym typeface="微软雅黑" panose="020B0503020204020204" charset="-122"/>
                </a:rPr>
                <a:t>IT’S THE DEFAULT TEXT</a:t>
              </a:r>
              <a:endParaRPr lang="en-GB" b="1">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29" name="Rectangle 32"/>
            <p:cNvSpPr/>
            <p:nvPr/>
          </p:nvSpPr>
          <p:spPr>
            <a:xfrm>
              <a:off x="8469219" y="5179497"/>
              <a:ext cx="3256083" cy="1015663"/>
            </a:xfrm>
            <a:prstGeom prst="rect">
              <a:avLst/>
            </a:prstGeom>
          </p:spPr>
          <p:txBody>
            <a:bodyPr wrap="square">
              <a:spAutoFit/>
            </a:bodyPr>
            <a:lstStyle/>
            <a:p>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Lorem ipsum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dolor</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sit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amet</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consectetur</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adipiscing</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elit</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Integer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dolor</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quam,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pretium</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eu</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placerat</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eu</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semper et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nunc</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Nullam</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ut</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turpis</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dictum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luctus</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mi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quis</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a:t>
              </a:r>
              <a:r>
                <a:rPr lang="en-GB" sz="1200" dirty="0" err="1">
                  <a:solidFill>
                    <a:schemeClr val="bg1">
                      <a:lumMod val="50000"/>
                    </a:schemeClr>
                  </a:solidFill>
                  <a:latin typeface="微软雅黑" panose="020B0503020204020204" charset="-122"/>
                  <a:ea typeface="微软雅黑" panose="020B0503020204020204" charset="-122"/>
                  <a:sym typeface="微软雅黑" panose="020B0503020204020204" charset="-122"/>
                </a:rPr>
                <a:t>luctus</a:t>
              </a:r>
              <a:r>
                <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rPr>
                <a:t> lorem. </a:t>
              </a:r>
              <a:endParaRPr lang="en-GB" sz="1200"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grpSp>
        <p:nvGrpSpPr>
          <p:cNvPr id="5" name="组合 4"/>
          <p:cNvGrpSpPr/>
          <p:nvPr/>
        </p:nvGrpSpPr>
        <p:grpSpPr>
          <a:xfrm>
            <a:off x="1331183" y="1790700"/>
            <a:ext cx="9545124" cy="4620096"/>
            <a:chOff x="487360" y="724966"/>
            <a:chExt cx="8072441" cy="3907277"/>
          </a:xfrm>
        </p:grpSpPr>
        <p:sp>
          <p:nvSpPr>
            <p:cNvPr id="6" name="TextBox 6"/>
            <p:cNvSpPr txBox="1"/>
            <p:nvPr/>
          </p:nvSpPr>
          <p:spPr>
            <a:xfrm>
              <a:off x="487360" y="3916623"/>
              <a:ext cx="1389065" cy="715620"/>
            </a:xfrm>
            <a:prstGeom prst="rect">
              <a:avLst/>
            </a:prstGeom>
            <a:noFill/>
          </p:spPr>
          <p:txBody>
            <a:bodyPr wrap="square" rtlCol="0">
              <a:spAutoFit/>
            </a:bodyPr>
            <a:lstStyle/>
            <a:p>
              <a:r>
                <a:rPr lang="en-US" altLang="zh-CN" sz="1200" kern="1600" dirty="0" err="1">
                  <a:solidFill>
                    <a:schemeClr val="bg1">
                      <a:lumMod val="65000"/>
                    </a:schemeClr>
                  </a:solidFill>
                </a:rPr>
                <a:t>Donec</a:t>
              </a:r>
              <a:r>
                <a:rPr lang="en-US" altLang="zh-CN" sz="1200" kern="1600" dirty="0">
                  <a:solidFill>
                    <a:schemeClr val="bg1">
                      <a:lumMod val="65000"/>
                    </a:schemeClr>
                  </a:solidFill>
                </a:rPr>
                <a:t> id </a:t>
              </a:r>
              <a:r>
                <a:rPr lang="en-US" altLang="zh-CN" sz="1200" kern="1600" dirty="0" err="1">
                  <a:solidFill>
                    <a:schemeClr val="bg1">
                      <a:lumMod val="65000"/>
                    </a:schemeClr>
                  </a:solidFill>
                </a:rPr>
                <a:t>elit</a:t>
              </a:r>
              <a:r>
                <a:rPr lang="en-US" altLang="zh-CN" sz="1200" kern="1600" dirty="0">
                  <a:solidFill>
                    <a:schemeClr val="bg1">
                      <a:lumMod val="65000"/>
                    </a:schemeClr>
                  </a:solidFill>
                </a:rPr>
                <a:t> non mi </a:t>
              </a:r>
              <a:r>
                <a:rPr lang="en-US" altLang="zh-CN" sz="1200" kern="1600" dirty="0" err="1">
                  <a:solidFill>
                    <a:schemeClr val="bg1">
                      <a:lumMod val="65000"/>
                    </a:schemeClr>
                  </a:solidFill>
                </a:rPr>
                <a:t>porta</a:t>
              </a:r>
              <a:r>
                <a:rPr lang="en-US" altLang="zh-CN" sz="1200" kern="1600" dirty="0">
                  <a:solidFill>
                    <a:schemeClr val="bg1">
                      <a:lumMod val="65000"/>
                    </a:schemeClr>
                  </a:solidFill>
                </a:rPr>
                <a:t> </a:t>
              </a:r>
              <a:r>
                <a:rPr lang="en-US" altLang="zh-CN" sz="1200" kern="1600" dirty="0" err="1">
                  <a:solidFill>
                    <a:schemeClr val="bg1">
                      <a:lumMod val="65000"/>
                    </a:schemeClr>
                  </a:solidFill>
                </a:rPr>
                <a:t>gravida</a:t>
              </a:r>
              <a:r>
                <a:rPr lang="en-US" altLang="zh-CN" sz="1200" kern="1600" dirty="0">
                  <a:solidFill>
                    <a:schemeClr val="bg1">
                      <a:lumMod val="65000"/>
                    </a:schemeClr>
                  </a:solidFill>
                </a:rPr>
                <a:t> at </a:t>
              </a:r>
              <a:r>
                <a:rPr lang="en-US" altLang="zh-CN" sz="1200" kern="1600" dirty="0" err="1">
                  <a:solidFill>
                    <a:schemeClr val="bg1">
                      <a:lumMod val="65000"/>
                    </a:schemeClr>
                  </a:solidFill>
                </a:rPr>
                <a:t>eget</a:t>
              </a:r>
              <a:r>
                <a:rPr lang="en-US" altLang="zh-CN" sz="1200" kern="1600" dirty="0">
                  <a:solidFill>
                    <a:schemeClr val="bg1">
                      <a:lumMod val="65000"/>
                    </a:schemeClr>
                  </a:solidFill>
                </a:rPr>
                <a:t> </a:t>
              </a:r>
              <a:r>
                <a:rPr lang="en-US" altLang="zh-CN" sz="1200" dirty="0" err="1">
                  <a:solidFill>
                    <a:schemeClr val="bg1">
                      <a:lumMod val="65000"/>
                    </a:schemeClr>
                  </a:solidFill>
                </a:rPr>
                <a:t>metus</a:t>
              </a:r>
              <a:r>
                <a:rPr lang="en-US" altLang="zh-CN" sz="1200" dirty="0">
                  <a:solidFill>
                    <a:schemeClr val="bg1">
                      <a:lumMod val="65000"/>
                    </a:schemeClr>
                  </a:solidFill>
                </a:rPr>
                <a:t>. </a:t>
              </a:r>
              <a:r>
                <a:rPr lang="en-US" altLang="zh-CN" sz="1200" dirty="0" err="1">
                  <a:solidFill>
                    <a:schemeClr val="bg1">
                      <a:lumMod val="65000"/>
                    </a:schemeClr>
                  </a:solidFill>
                </a:rPr>
                <a:t>Fusce</a:t>
              </a:r>
              <a:r>
                <a:rPr lang="en-US" altLang="zh-CN" sz="1200" dirty="0">
                  <a:solidFill>
                    <a:schemeClr val="bg1">
                      <a:lumMod val="65000"/>
                    </a:schemeClr>
                  </a:solidFill>
                </a:rPr>
                <a:t> </a:t>
              </a:r>
              <a:r>
                <a:rPr lang="en-US" altLang="zh-CN" sz="1200" dirty="0" err="1">
                  <a:solidFill>
                    <a:schemeClr val="bg1">
                      <a:lumMod val="65000"/>
                    </a:schemeClr>
                  </a:solidFill>
                </a:rPr>
                <a:t>dapibus</a:t>
              </a:r>
              <a:r>
                <a:rPr lang="en-US" altLang="zh-CN" sz="1200" dirty="0">
                  <a:solidFill>
                    <a:schemeClr val="bg1">
                      <a:lumMod val="65000"/>
                    </a:schemeClr>
                  </a:solidFill>
                </a:rPr>
                <a:t>, </a:t>
              </a:r>
              <a:r>
                <a:rPr lang="en-US" altLang="zh-CN" sz="1200" dirty="0" err="1">
                  <a:solidFill>
                    <a:schemeClr val="bg1">
                      <a:lumMod val="65000"/>
                    </a:schemeClr>
                  </a:solidFill>
                </a:rPr>
                <a:t>tellus</a:t>
              </a:r>
              <a:r>
                <a:rPr lang="en-US" altLang="zh-CN" sz="1200" dirty="0">
                  <a:solidFill>
                    <a:schemeClr val="bg1">
                      <a:lumMod val="65000"/>
                    </a:schemeClr>
                  </a:solidFill>
                </a:rPr>
                <a:t> ac </a:t>
              </a:r>
              <a:r>
                <a:rPr lang="en-US" altLang="zh-CN" sz="1200" dirty="0" err="1">
                  <a:solidFill>
                    <a:schemeClr val="bg1">
                      <a:lumMod val="65000"/>
                    </a:schemeClr>
                  </a:solidFill>
                </a:rPr>
                <a:t>cursus</a:t>
              </a:r>
              <a:r>
                <a:rPr lang="en-US" altLang="zh-CN" sz="1200" dirty="0">
                  <a:solidFill>
                    <a:schemeClr val="bg1">
                      <a:lumMod val="65000"/>
                    </a:schemeClr>
                  </a:solidFill>
                </a:rPr>
                <a:t> </a:t>
              </a:r>
              <a:endParaRPr lang="en-US" altLang="zh-CN" sz="1200" dirty="0">
                <a:solidFill>
                  <a:schemeClr val="bg1">
                    <a:lumMod val="65000"/>
                  </a:schemeClr>
                </a:solidFill>
              </a:endParaRPr>
            </a:p>
          </p:txBody>
        </p:sp>
        <p:cxnSp>
          <p:nvCxnSpPr>
            <p:cNvPr id="7" name="直接连接符 6"/>
            <p:cNvCxnSpPr/>
            <p:nvPr/>
          </p:nvCxnSpPr>
          <p:spPr>
            <a:xfrm>
              <a:off x="555428" y="3921627"/>
              <a:ext cx="124479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53086" y="2341783"/>
              <a:ext cx="620908" cy="620908"/>
            </a:xfrm>
            <a:prstGeom prst="ellipse">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65000"/>
                  </a:schemeClr>
                </a:solidFill>
              </a:endParaRPr>
            </a:p>
          </p:txBody>
        </p:sp>
        <p:sp>
          <p:nvSpPr>
            <p:cNvPr id="12" name="TextBox 10"/>
            <p:cNvSpPr txBox="1"/>
            <p:nvPr/>
          </p:nvSpPr>
          <p:spPr>
            <a:xfrm>
              <a:off x="933456" y="2540798"/>
              <a:ext cx="450051" cy="234262"/>
            </a:xfrm>
            <a:prstGeom prst="rect">
              <a:avLst/>
            </a:prstGeom>
            <a:noFill/>
          </p:spPr>
          <p:txBody>
            <a:bodyPr wrap="square" rtlCol="0">
              <a:spAutoFit/>
            </a:bodyPr>
            <a:lstStyle/>
            <a:p>
              <a:pPr algn="ctr"/>
              <a:r>
                <a:rPr lang="en-US" altLang="zh-CN" sz="1200" b="1" dirty="0">
                  <a:solidFill>
                    <a:schemeClr val="bg1">
                      <a:lumMod val="65000"/>
                    </a:schemeClr>
                  </a:solidFill>
                </a:rPr>
                <a:t>2010</a:t>
              </a:r>
              <a:endParaRPr lang="zh-CN" altLang="en-US" sz="1200" b="1" dirty="0">
                <a:solidFill>
                  <a:schemeClr val="bg1">
                    <a:lumMod val="65000"/>
                  </a:schemeClr>
                </a:solidFill>
              </a:endParaRPr>
            </a:p>
          </p:txBody>
        </p:sp>
        <p:sp>
          <p:nvSpPr>
            <p:cNvPr id="13" name="TextBox 11"/>
            <p:cNvSpPr txBox="1"/>
            <p:nvPr/>
          </p:nvSpPr>
          <p:spPr>
            <a:xfrm>
              <a:off x="2218506" y="1083993"/>
              <a:ext cx="1389065" cy="715620"/>
            </a:xfrm>
            <a:prstGeom prst="rect">
              <a:avLst/>
            </a:prstGeom>
            <a:noFill/>
          </p:spPr>
          <p:txBody>
            <a:bodyPr wrap="square" rtlCol="0">
              <a:spAutoFit/>
            </a:bodyPr>
            <a:lstStyle/>
            <a:p>
              <a:r>
                <a:rPr lang="en-US" altLang="zh-CN" sz="1200" kern="1600" dirty="0" err="1">
                  <a:solidFill>
                    <a:schemeClr val="bg1">
                      <a:lumMod val="65000"/>
                    </a:schemeClr>
                  </a:solidFill>
                </a:rPr>
                <a:t>Donec</a:t>
              </a:r>
              <a:r>
                <a:rPr lang="en-US" altLang="zh-CN" sz="1200" kern="1600" dirty="0">
                  <a:solidFill>
                    <a:schemeClr val="bg1">
                      <a:lumMod val="65000"/>
                    </a:schemeClr>
                  </a:solidFill>
                </a:rPr>
                <a:t> id </a:t>
              </a:r>
              <a:r>
                <a:rPr lang="en-US" altLang="zh-CN" sz="1200" kern="1600" dirty="0" err="1">
                  <a:solidFill>
                    <a:schemeClr val="bg1">
                      <a:lumMod val="65000"/>
                    </a:schemeClr>
                  </a:solidFill>
                </a:rPr>
                <a:t>elit</a:t>
              </a:r>
              <a:r>
                <a:rPr lang="en-US" altLang="zh-CN" sz="1200" kern="1600" dirty="0">
                  <a:solidFill>
                    <a:schemeClr val="bg1">
                      <a:lumMod val="65000"/>
                    </a:schemeClr>
                  </a:solidFill>
                </a:rPr>
                <a:t> non mi </a:t>
              </a:r>
              <a:r>
                <a:rPr lang="en-US" altLang="zh-CN" sz="1200" kern="1600" dirty="0" err="1">
                  <a:solidFill>
                    <a:schemeClr val="bg1">
                      <a:lumMod val="65000"/>
                    </a:schemeClr>
                  </a:solidFill>
                </a:rPr>
                <a:t>porta</a:t>
              </a:r>
              <a:r>
                <a:rPr lang="en-US" altLang="zh-CN" sz="1200" kern="1600" dirty="0">
                  <a:solidFill>
                    <a:schemeClr val="bg1">
                      <a:lumMod val="65000"/>
                    </a:schemeClr>
                  </a:solidFill>
                </a:rPr>
                <a:t> </a:t>
              </a:r>
              <a:r>
                <a:rPr lang="en-US" altLang="zh-CN" sz="1200" kern="1600" dirty="0" err="1">
                  <a:solidFill>
                    <a:schemeClr val="bg1">
                      <a:lumMod val="65000"/>
                    </a:schemeClr>
                  </a:solidFill>
                </a:rPr>
                <a:t>gravida</a:t>
              </a:r>
              <a:r>
                <a:rPr lang="en-US" altLang="zh-CN" sz="1200" kern="1600" dirty="0">
                  <a:solidFill>
                    <a:schemeClr val="bg1">
                      <a:lumMod val="65000"/>
                    </a:schemeClr>
                  </a:solidFill>
                </a:rPr>
                <a:t> at </a:t>
              </a:r>
              <a:r>
                <a:rPr lang="en-US" altLang="zh-CN" sz="1200" kern="1600" dirty="0" err="1">
                  <a:solidFill>
                    <a:schemeClr val="bg1">
                      <a:lumMod val="65000"/>
                    </a:schemeClr>
                  </a:solidFill>
                </a:rPr>
                <a:t>eget</a:t>
              </a:r>
              <a:r>
                <a:rPr lang="en-US" altLang="zh-CN" sz="1200" kern="1600" dirty="0">
                  <a:solidFill>
                    <a:schemeClr val="bg1">
                      <a:lumMod val="65000"/>
                    </a:schemeClr>
                  </a:solidFill>
                </a:rPr>
                <a:t> </a:t>
              </a:r>
              <a:r>
                <a:rPr lang="en-US" altLang="zh-CN" sz="1200" dirty="0" err="1">
                  <a:solidFill>
                    <a:schemeClr val="bg1">
                      <a:lumMod val="65000"/>
                    </a:schemeClr>
                  </a:solidFill>
                </a:rPr>
                <a:t>metus</a:t>
              </a:r>
              <a:r>
                <a:rPr lang="en-US" altLang="zh-CN" sz="1200" dirty="0">
                  <a:solidFill>
                    <a:schemeClr val="bg1">
                      <a:lumMod val="65000"/>
                    </a:schemeClr>
                  </a:solidFill>
                </a:rPr>
                <a:t>. </a:t>
              </a:r>
              <a:r>
                <a:rPr lang="en-US" altLang="zh-CN" sz="1200" dirty="0" err="1">
                  <a:solidFill>
                    <a:schemeClr val="bg1">
                      <a:lumMod val="65000"/>
                    </a:schemeClr>
                  </a:solidFill>
                </a:rPr>
                <a:t>Fusce</a:t>
              </a:r>
              <a:r>
                <a:rPr lang="en-US" altLang="zh-CN" sz="1200" dirty="0">
                  <a:solidFill>
                    <a:schemeClr val="bg1">
                      <a:lumMod val="65000"/>
                    </a:schemeClr>
                  </a:solidFill>
                </a:rPr>
                <a:t> </a:t>
              </a:r>
              <a:r>
                <a:rPr lang="en-US" altLang="zh-CN" sz="1200" dirty="0" err="1">
                  <a:solidFill>
                    <a:schemeClr val="bg1">
                      <a:lumMod val="65000"/>
                    </a:schemeClr>
                  </a:solidFill>
                </a:rPr>
                <a:t>dapibus</a:t>
              </a:r>
              <a:r>
                <a:rPr lang="en-US" altLang="zh-CN" sz="1200" dirty="0">
                  <a:solidFill>
                    <a:schemeClr val="bg1">
                      <a:lumMod val="65000"/>
                    </a:schemeClr>
                  </a:solidFill>
                </a:rPr>
                <a:t>, </a:t>
              </a:r>
              <a:r>
                <a:rPr lang="en-US" altLang="zh-CN" sz="1200" dirty="0" err="1">
                  <a:solidFill>
                    <a:schemeClr val="bg1">
                      <a:lumMod val="65000"/>
                    </a:schemeClr>
                  </a:solidFill>
                </a:rPr>
                <a:t>tellus</a:t>
              </a:r>
              <a:r>
                <a:rPr lang="en-US" altLang="zh-CN" sz="1200" dirty="0">
                  <a:solidFill>
                    <a:schemeClr val="bg1">
                      <a:lumMod val="65000"/>
                    </a:schemeClr>
                  </a:solidFill>
                </a:rPr>
                <a:t> ac </a:t>
              </a:r>
              <a:r>
                <a:rPr lang="en-US" altLang="zh-CN" sz="1200" dirty="0" err="1">
                  <a:solidFill>
                    <a:schemeClr val="bg1">
                      <a:lumMod val="65000"/>
                    </a:schemeClr>
                  </a:solidFill>
                </a:rPr>
                <a:t>cursus</a:t>
              </a:r>
              <a:r>
                <a:rPr lang="en-US" altLang="zh-CN" sz="1200" dirty="0">
                  <a:solidFill>
                    <a:schemeClr val="bg1">
                      <a:lumMod val="65000"/>
                    </a:schemeClr>
                  </a:solidFill>
                </a:rPr>
                <a:t> </a:t>
              </a:r>
              <a:endParaRPr lang="en-US" altLang="zh-CN" sz="1200" dirty="0">
                <a:solidFill>
                  <a:schemeClr val="bg1">
                    <a:lumMod val="65000"/>
                  </a:schemeClr>
                </a:solidFill>
              </a:endParaRPr>
            </a:p>
          </p:txBody>
        </p:sp>
        <p:sp>
          <p:nvSpPr>
            <p:cNvPr id="14" name="TextBox 12"/>
            <p:cNvSpPr txBox="1"/>
            <p:nvPr/>
          </p:nvSpPr>
          <p:spPr>
            <a:xfrm>
              <a:off x="2209576" y="734488"/>
              <a:ext cx="1120795" cy="392437"/>
            </a:xfrm>
            <a:prstGeom prst="rect">
              <a:avLst/>
            </a:prstGeom>
            <a:noFill/>
          </p:spPr>
          <p:txBody>
            <a:bodyPr wrap="square" rtlCol="0">
              <a:spAutoFit/>
            </a:bodyPr>
            <a:lstStyle/>
            <a:p>
              <a:r>
                <a:rPr lang="en-US" altLang="zh-CN" sz="2400" b="1" dirty="0">
                  <a:solidFill>
                    <a:schemeClr val="bg1">
                      <a:lumMod val="65000"/>
                    </a:schemeClr>
                  </a:solidFill>
                </a:rPr>
                <a:t>Example</a:t>
              </a:r>
              <a:endParaRPr lang="zh-CN" altLang="en-US" sz="2400" b="1" dirty="0">
                <a:solidFill>
                  <a:schemeClr val="bg1">
                    <a:lumMod val="65000"/>
                  </a:schemeClr>
                </a:solidFill>
              </a:endParaRPr>
            </a:p>
          </p:txBody>
        </p:sp>
        <p:cxnSp>
          <p:nvCxnSpPr>
            <p:cNvPr id="15" name="直接连接符 14"/>
            <p:cNvCxnSpPr/>
            <p:nvPr/>
          </p:nvCxnSpPr>
          <p:spPr>
            <a:xfrm>
              <a:off x="2286574" y="1088997"/>
              <a:ext cx="124479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558041" y="2340998"/>
              <a:ext cx="620908" cy="620908"/>
            </a:xfrm>
            <a:prstGeom prst="ellipse">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65000"/>
                  </a:schemeClr>
                </a:solidFill>
              </a:endParaRPr>
            </a:p>
          </p:txBody>
        </p:sp>
        <p:sp>
          <p:nvSpPr>
            <p:cNvPr id="17" name="TextBox 15"/>
            <p:cNvSpPr txBox="1"/>
            <p:nvPr/>
          </p:nvSpPr>
          <p:spPr>
            <a:xfrm>
              <a:off x="2638411" y="2540013"/>
              <a:ext cx="450051" cy="234262"/>
            </a:xfrm>
            <a:prstGeom prst="rect">
              <a:avLst/>
            </a:prstGeom>
            <a:noFill/>
          </p:spPr>
          <p:txBody>
            <a:bodyPr wrap="square" rtlCol="0">
              <a:spAutoFit/>
            </a:bodyPr>
            <a:lstStyle/>
            <a:p>
              <a:pPr algn="ctr"/>
              <a:r>
                <a:rPr lang="en-US" altLang="zh-CN" sz="1200" b="1" dirty="0">
                  <a:solidFill>
                    <a:schemeClr val="bg1">
                      <a:lumMod val="65000"/>
                    </a:schemeClr>
                  </a:solidFill>
                </a:rPr>
                <a:t>2010</a:t>
              </a:r>
              <a:endParaRPr lang="zh-CN" altLang="en-US" sz="1200" b="1" dirty="0">
                <a:solidFill>
                  <a:schemeClr val="bg1">
                    <a:lumMod val="65000"/>
                  </a:schemeClr>
                </a:solidFill>
              </a:endParaRPr>
            </a:p>
          </p:txBody>
        </p:sp>
        <p:cxnSp>
          <p:nvCxnSpPr>
            <p:cNvPr id="18" name="直接连接符 17"/>
            <p:cNvCxnSpPr/>
            <p:nvPr/>
          </p:nvCxnSpPr>
          <p:spPr>
            <a:xfrm flipV="1">
              <a:off x="1156100" y="2987676"/>
              <a:ext cx="0" cy="52387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882252" y="1790932"/>
              <a:ext cx="0" cy="52387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8"/>
            <p:cNvSpPr txBox="1"/>
            <p:nvPr/>
          </p:nvSpPr>
          <p:spPr>
            <a:xfrm>
              <a:off x="3913278" y="3899958"/>
              <a:ext cx="1389065" cy="715620"/>
            </a:xfrm>
            <a:prstGeom prst="rect">
              <a:avLst/>
            </a:prstGeom>
            <a:noFill/>
          </p:spPr>
          <p:txBody>
            <a:bodyPr wrap="square" rtlCol="0">
              <a:spAutoFit/>
            </a:bodyPr>
            <a:lstStyle/>
            <a:p>
              <a:r>
                <a:rPr lang="en-US" altLang="zh-CN" sz="1200" kern="1600" dirty="0" err="1">
                  <a:solidFill>
                    <a:schemeClr val="bg1">
                      <a:lumMod val="65000"/>
                    </a:schemeClr>
                  </a:solidFill>
                </a:rPr>
                <a:t>Donec</a:t>
              </a:r>
              <a:r>
                <a:rPr lang="en-US" altLang="zh-CN" sz="1200" kern="1600" dirty="0">
                  <a:solidFill>
                    <a:schemeClr val="bg1">
                      <a:lumMod val="65000"/>
                    </a:schemeClr>
                  </a:solidFill>
                </a:rPr>
                <a:t> id </a:t>
              </a:r>
              <a:r>
                <a:rPr lang="en-US" altLang="zh-CN" sz="1200" kern="1600" dirty="0" err="1">
                  <a:solidFill>
                    <a:schemeClr val="bg1">
                      <a:lumMod val="65000"/>
                    </a:schemeClr>
                  </a:solidFill>
                </a:rPr>
                <a:t>elit</a:t>
              </a:r>
              <a:r>
                <a:rPr lang="en-US" altLang="zh-CN" sz="1200" kern="1600" dirty="0">
                  <a:solidFill>
                    <a:schemeClr val="bg1">
                      <a:lumMod val="65000"/>
                    </a:schemeClr>
                  </a:solidFill>
                </a:rPr>
                <a:t> non mi </a:t>
              </a:r>
              <a:r>
                <a:rPr lang="en-US" altLang="zh-CN" sz="1200" kern="1600" dirty="0" err="1">
                  <a:solidFill>
                    <a:schemeClr val="bg1">
                      <a:lumMod val="65000"/>
                    </a:schemeClr>
                  </a:solidFill>
                </a:rPr>
                <a:t>porta</a:t>
              </a:r>
              <a:r>
                <a:rPr lang="en-US" altLang="zh-CN" sz="1200" kern="1600" dirty="0">
                  <a:solidFill>
                    <a:schemeClr val="bg1">
                      <a:lumMod val="65000"/>
                    </a:schemeClr>
                  </a:solidFill>
                </a:rPr>
                <a:t> </a:t>
              </a:r>
              <a:r>
                <a:rPr lang="en-US" altLang="zh-CN" sz="1200" kern="1600" dirty="0" err="1">
                  <a:solidFill>
                    <a:schemeClr val="bg1">
                      <a:lumMod val="65000"/>
                    </a:schemeClr>
                  </a:solidFill>
                </a:rPr>
                <a:t>gravida</a:t>
              </a:r>
              <a:r>
                <a:rPr lang="en-US" altLang="zh-CN" sz="1200" kern="1600" dirty="0">
                  <a:solidFill>
                    <a:schemeClr val="bg1">
                      <a:lumMod val="65000"/>
                    </a:schemeClr>
                  </a:solidFill>
                </a:rPr>
                <a:t> at </a:t>
              </a:r>
              <a:r>
                <a:rPr lang="en-US" altLang="zh-CN" sz="1200" kern="1600" dirty="0" err="1">
                  <a:solidFill>
                    <a:schemeClr val="bg1">
                      <a:lumMod val="65000"/>
                    </a:schemeClr>
                  </a:solidFill>
                </a:rPr>
                <a:t>eget</a:t>
              </a:r>
              <a:r>
                <a:rPr lang="en-US" altLang="zh-CN" sz="1200" kern="1600" dirty="0">
                  <a:solidFill>
                    <a:schemeClr val="bg1">
                      <a:lumMod val="65000"/>
                    </a:schemeClr>
                  </a:solidFill>
                </a:rPr>
                <a:t> </a:t>
              </a:r>
              <a:r>
                <a:rPr lang="en-US" altLang="zh-CN" sz="1200" dirty="0" err="1">
                  <a:solidFill>
                    <a:schemeClr val="bg1">
                      <a:lumMod val="65000"/>
                    </a:schemeClr>
                  </a:solidFill>
                </a:rPr>
                <a:t>metus</a:t>
              </a:r>
              <a:r>
                <a:rPr lang="en-US" altLang="zh-CN" sz="1200" dirty="0">
                  <a:solidFill>
                    <a:schemeClr val="bg1">
                      <a:lumMod val="65000"/>
                    </a:schemeClr>
                  </a:solidFill>
                </a:rPr>
                <a:t>. </a:t>
              </a:r>
              <a:r>
                <a:rPr lang="en-US" altLang="zh-CN" sz="1200" dirty="0" err="1">
                  <a:solidFill>
                    <a:schemeClr val="bg1">
                      <a:lumMod val="65000"/>
                    </a:schemeClr>
                  </a:solidFill>
                </a:rPr>
                <a:t>Fusce</a:t>
              </a:r>
              <a:r>
                <a:rPr lang="en-US" altLang="zh-CN" sz="1200" dirty="0">
                  <a:solidFill>
                    <a:schemeClr val="bg1">
                      <a:lumMod val="65000"/>
                    </a:schemeClr>
                  </a:solidFill>
                </a:rPr>
                <a:t> </a:t>
              </a:r>
              <a:r>
                <a:rPr lang="en-US" altLang="zh-CN" sz="1200" dirty="0" err="1">
                  <a:solidFill>
                    <a:schemeClr val="bg1">
                      <a:lumMod val="65000"/>
                    </a:schemeClr>
                  </a:solidFill>
                </a:rPr>
                <a:t>dapibus</a:t>
              </a:r>
              <a:r>
                <a:rPr lang="en-US" altLang="zh-CN" sz="1200" dirty="0">
                  <a:solidFill>
                    <a:schemeClr val="bg1">
                      <a:lumMod val="65000"/>
                    </a:schemeClr>
                  </a:solidFill>
                </a:rPr>
                <a:t>, </a:t>
              </a:r>
              <a:r>
                <a:rPr lang="en-US" altLang="zh-CN" sz="1200" dirty="0" err="1">
                  <a:solidFill>
                    <a:schemeClr val="bg1">
                      <a:lumMod val="65000"/>
                    </a:schemeClr>
                  </a:solidFill>
                </a:rPr>
                <a:t>tellus</a:t>
              </a:r>
              <a:r>
                <a:rPr lang="en-US" altLang="zh-CN" sz="1200" dirty="0">
                  <a:solidFill>
                    <a:schemeClr val="bg1">
                      <a:lumMod val="65000"/>
                    </a:schemeClr>
                  </a:solidFill>
                </a:rPr>
                <a:t> ac </a:t>
              </a:r>
              <a:r>
                <a:rPr lang="en-US" altLang="zh-CN" sz="1200" dirty="0" err="1">
                  <a:solidFill>
                    <a:schemeClr val="bg1">
                      <a:lumMod val="65000"/>
                    </a:schemeClr>
                  </a:solidFill>
                </a:rPr>
                <a:t>cursus</a:t>
              </a:r>
              <a:r>
                <a:rPr lang="en-US" altLang="zh-CN" sz="1200" dirty="0">
                  <a:solidFill>
                    <a:schemeClr val="bg1">
                      <a:lumMod val="65000"/>
                    </a:schemeClr>
                  </a:solidFill>
                </a:rPr>
                <a:t> </a:t>
              </a:r>
              <a:endParaRPr lang="en-US" altLang="zh-CN" sz="1200" dirty="0">
                <a:solidFill>
                  <a:schemeClr val="bg1">
                    <a:lumMod val="65000"/>
                  </a:schemeClr>
                </a:solidFill>
              </a:endParaRPr>
            </a:p>
          </p:txBody>
        </p:sp>
        <p:sp>
          <p:nvSpPr>
            <p:cNvPr id="21" name="TextBox 19"/>
            <p:cNvSpPr txBox="1"/>
            <p:nvPr/>
          </p:nvSpPr>
          <p:spPr>
            <a:xfrm>
              <a:off x="3904348" y="3550453"/>
              <a:ext cx="1120795" cy="392437"/>
            </a:xfrm>
            <a:prstGeom prst="rect">
              <a:avLst/>
            </a:prstGeom>
            <a:noFill/>
          </p:spPr>
          <p:txBody>
            <a:bodyPr wrap="square" rtlCol="0">
              <a:spAutoFit/>
            </a:bodyPr>
            <a:lstStyle/>
            <a:p>
              <a:r>
                <a:rPr lang="en-US" altLang="zh-CN" sz="2400" b="1" dirty="0">
                  <a:solidFill>
                    <a:schemeClr val="bg1">
                      <a:lumMod val="65000"/>
                    </a:schemeClr>
                  </a:solidFill>
                </a:rPr>
                <a:t>Example</a:t>
              </a:r>
              <a:endParaRPr lang="zh-CN" altLang="en-US" sz="2400" b="1" dirty="0">
                <a:solidFill>
                  <a:schemeClr val="bg1">
                    <a:lumMod val="65000"/>
                  </a:schemeClr>
                </a:solidFill>
              </a:endParaRPr>
            </a:p>
          </p:txBody>
        </p:sp>
        <p:cxnSp>
          <p:nvCxnSpPr>
            <p:cNvPr id="22" name="直接连接符 21"/>
            <p:cNvCxnSpPr/>
            <p:nvPr/>
          </p:nvCxnSpPr>
          <p:spPr>
            <a:xfrm>
              <a:off x="3981346" y="3904962"/>
              <a:ext cx="124479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4266304" y="2344168"/>
              <a:ext cx="620908" cy="620908"/>
            </a:xfrm>
            <a:prstGeom prst="ellipse">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65000"/>
                  </a:schemeClr>
                </a:solidFill>
              </a:endParaRPr>
            </a:p>
          </p:txBody>
        </p:sp>
        <p:sp>
          <p:nvSpPr>
            <p:cNvPr id="24" name="TextBox 22"/>
            <p:cNvSpPr txBox="1"/>
            <p:nvPr/>
          </p:nvSpPr>
          <p:spPr>
            <a:xfrm>
              <a:off x="4346674" y="2543183"/>
              <a:ext cx="450051" cy="234262"/>
            </a:xfrm>
            <a:prstGeom prst="rect">
              <a:avLst/>
            </a:prstGeom>
            <a:noFill/>
          </p:spPr>
          <p:txBody>
            <a:bodyPr wrap="square" rtlCol="0">
              <a:spAutoFit/>
            </a:bodyPr>
            <a:lstStyle/>
            <a:p>
              <a:pPr algn="ctr"/>
              <a:r>
                <a:rPr lang="en-US" altLang="zh-CN" sz="1200" b="1" dirty="0">
                  <a:solidFill>
                    <a:schemeClr val="bg1">
                      <a:lumMod val="65000"/>
                    </a:schemeClr>
                  </a:solidFill>
                </a:rPr>
                <a:t>2010</a:t>
              </a:r>
              <a:endParaRPr lang="zh-CN" altLang="en-US" sz="1200" b="1" dirty="0">
                <a:solidFill>
                  <a:schemeClr val="bg1">
                    <a:lumMod val="65000"/>
                  </a:schemeClr>
                </a:solidFill>
              </a:endParaRPr>
            </a:p>
          </p:txBody>
        </p:sp>
        <p:sp>
          <p:nvSpPr>
            <p:cNvPr id="25" name="TextBox 23"/>
            <p:cNvSpPr txBox="1"/>
            <p:nvPr/>
          </p:nvSpPr>
          <p:spPr>
            <a:xfrm>
              <a:off x="5513457" y="1074471"/>
              <a:ext cx="1389065" cy="715620"/>
            </a:xfrm>
            <a:prstGeom prst="rect">
              <a:avLst/>
            </a:prstGeom>
            <a:noFill/>
          </p:spPr>
          <p:txBody>
            <a:bodyPr wrap="square" rtlCol="0">
              <a:spAutoFit/>
            </a:bodyPr>
            <a:lstStyle/>
            <a:p>
              <a:r>
                <a:rPr lang="en-US" altLang="zh-CN" sz="1200" kern="1600" dirty="0" err="1">
                  <a:solidFill>
                    <a:schemeClr val="bg1">
                      <a:lumMod val="65000"/>
                    </a:schemeClr>
                  </a:solidFill>
                </a:rPr>
                <a:t>Donec</a:t>
              </a:r>
              <a:r>
                <a:rPr lang="en-US" altLang="zh-CN" sz="1200" kern="1600" dirty="0">
                  <a:solidFill>
                    <a:schemeClr val="bg1">
                      <a:lumMod val="65000"/>
                    </a:schemeClr>
                  </a:solidFill>
                </a:rPr>
                <a:t> id </a:t>
              </a:r>
              <a:r>
                <a:rPr lang="en-US" altLang="zh-CN" sz="1200" kern="1600" dirty="0" err="1">
                  <a:solidFill>
                    <a:schemeClr val="bg1">
                      <a:lumMod val="65000"/>
                    </a:schemeClr>
                  </a:solidFill>
                </a:rPr>
                <a:t>elit</a:t>
              </a:r>
              <a:r>
                <a:rPr lang="en-US" altLang="zh-CN" sz="1200" kern="1600" dirty="0">
                  <a:solidFill>
                    <a:schemeClr val="bg1">
                      <a:lumMod val="65000"/>
                    </a:schemeClr>
                  </a:solidFill>
                </a:rPr>
                <a:t> non mi </a:t>
              </a:r>
              <a:r>
                <a:rPr lang="en-US" altLang="zh-CN" sz="1200" kern="1600" dirty="0" err="1">
                  <a:solidFill>
                    <a:schemeClr val="bg1">
                      <a:lumMod val="65000"/>
                    </a:schemeClr>
                  </a:solidFill>
                </a:rPr>
                <a:t>porta</a:t>
              </a:r>
              <a:r>
                <a:rPr lang="en-US" altLang="zh-CN" sz="1200" kern="1600" dirty="0">
                  <a:solidFill>
                    <a:schemeClr val="bg1">
                      <a:lumMod val="65000"/>
                    </a:schemeClr>
                  </a:solidFill>
                </a:rPr>
                <a:t> </a:t>
              </a:r>
              <a:r>
                <a:rPr lang="en-US" altLang="zh-CN" sz="1200" kern="1600" dirty="0" err="1">
                  <a:solidFill>
                    <a:schemeClr val="bg1">
                      <a:lumMod val="65000"/>
                    </a:schemeClr>
                  </a:solidFill>
                </a:rPr>
                <a:t>gravida</a:t>
              </a:r>
              <a:r>
                <a:rPr lang="en-US" altLang="zh-CN" sz="1200" kern="1600" dirty="0">
                  <a:solidFill>
                    <a:schemeClr val="bg1">
                      <a:lumMod val="65000"/>
                    </a:schemeClr>
                  </a:solidFill>
                </a:rPr>
                <a:t> at </a:t>
              </a:r>
              <a:r>
                <a:rPr lang="en-US" altLang="zh-CN" sz="1200" kern="1600" dirty="0" err="1">
                  <a:solidFill>
                    <a:schemeClr val="bg1">
                      <a:lumMod val="65000"/>
                    </a:schemeClr>
                  </a:solidFill>
                </a:rPr>
                <a:t>eget</a:t>
              </a:r>
              <a:r>
                <a:rPr lang="en-US" altLang="zh-CN" sz="1200" kern="1600" dirty="0">
                  <a:solidFill>
                    <a:schemeClr val="bg1">
                      <a:lumMod val="65000"/>
                    </a:schemeClr>
                  </a:solidFill>
                </a:rPr>
                <a:t> </a:t>
              </a:r>
              <a:r>
                <a:rPr lang="en-US" altLang="zh-CN" sz="1200" dirty="0" err="1">
                  <a:solidFill>
                    <a:schemeClr val="bg1">
                      <a:lumMod val="65000"/>
                    </a:schemeClr>
                  </a:solidFill>
                </a:rPr>
                <a:t>metus</a:t>
              </a:r>
              <a:r>
                <a:rPr lang="en-US" altLang="zh-CN" sz="1200" dirty="0">
                  <a:solidFill>
                    <a:schemeClr val="bg1">
                      <a:lumMod val="65000"/>
                    </a:schemeClr>
                  </a:solidFill>
                </a:rPr>
                <a:t>. </a:t>
              </a:r>
              <a:r>
                <a:rPr lang="en-US" altLang="zh-CN" sz="1200" dirty="0" err="1">
                  <a:solidFill>
                    <a:schemeClr val="bg1">
                      <a:lumMod val="65000"/>
                    </a:schemeClr>
                  </a:solidFill>
                </a:rPr>
                <a:t>Fusce</a:t>
              </a:r>
              <a:r>
                <a:rPr lang="en-US" altLang="zh-CN" sz="1200" dirty="0">
                  <a:solidFill>
                    <a:schemeClr val="bg1">
                      <a:lumMod val="65000"/>
                    </a:schemeClr>
                  </a:solidFill>
                </a:rPr>
                <a:t> </a:t>
              </a:r>
              <a:r>
                <a:rPr lang="en-US" altLang="zh-CN" sz="1200" dirty="0" err="1">
                  <a:solidFill>
                    <a:schemeClr val="bg1">
                      <a:lumMod val="65000"/>
                    </a:schemeClr>
                  </a:solidFill>
                </a:rPr>
                <a:t>dapibus</a:t>
              </a:r>
              <a:r>
                <a:rPr lang="en-US" altLang="zh-CN" sz="1200" dirty="0">
                  <a:solidFill>
                    <a:schemeClr val="bg1">
                      <a:lumMod val="65000"/>
                    </a:schemeClr>
                  </a:solidFill>
                </a:rPr>
                <a:t>, </a:t>
              </a:r>
              <a:r>
                <a:rPr lang="en-US" altLang="zh-CN" sz="1200" dirty="0" err="1">
                  <a:solidFill>
                    <a:schemeClr val="bg1">
                      <a:lumMod val="65000"/>
                    </a:schemeClr>
                  </a:solidFill>
                </a:rPr>
                <a:t>tellus</a:t>
              </a:r>
              <a:r>
                <a:rPr lang="en-US" altLang="zh-CN" sz="1200" dirty="0">
                  <a:solidFill>
                    <a:schemeClr val="bg1">
                      <a:lumMod val="65000"/>
                    </a:schemeClr>
                  </a:solidFill>
                </a:rPr>
                <a:t> ac </a:t>
              </a:r>
              <a:r>
                <a:rPr lang="en-US" altLang="zh-CN" sz="1200" dirty="0" err="1">
                  <a:solidFill>
                    <a:schemeClr val="bg1">
                      <a:lumMod val="65000"/>
                    </a:schemeClr>
                  </a:solidFill>
                </a:rPr>
                <a:t>cursus</a:t>
              </a:r>
              <a:r>
                <a:rPr lang="en-US" altLang="zh-CN" sz="1200" dirty="0">
                  <a:solidFill>
                    <a:schemeClr val="bg1">
                      <a:lumMod val="65000"/>
                    </a:schemeClr>
                  </a:solidFill>
                </a:rPr>
                <a:t> </a:t>
              </a:r>
              <a:endParaRPr lang="en-US" altLang="zh-CN" sz="1200" dirty="0">
                <a:solidFill>
                  <a:schemeClr val="bg1">
                    <a:lumMod val="65000"/>
                  </a:schemeClr>
                </a:solidFill>
              </a:endParaRPr>
            </a:p>
          </p:txBody>
        </p:sp>
        <p:sp>
          <p:nvSpPr>
            <p:cNvPr id="26" name="TextBox 24"/>
            <p:cNvSpPr txBox="1"/>
            <p:nvPr/>
          </p:nvSpPr>
          <p:spPr>
            <a:xfrm>
              <a:off x="5504527" y="724966"/>
              <a:ext cx="1120795" cy="392437"/>
            </a:xfrm>
            <a:prstGeom prst="rect">
              <a:avLst/>
            </a:prstGeom>
            <a:noFill/>
          </p:spPr>
          <p:txBody>
            <a:bodyPr wrap="square" rtlCol="0">
              <a:spAutoFit/>
            </a:bodyPr>
            <a:lstStyle/>
            <a:p>
              <a:r>
                <a:rPr lang="en-US" altLang="zh-CN" sz="2400" b="1" dirty="0">
                  <a:solidFill>
                    <a:schemeClr val="bg1">
                      <a:lumMod val="65000"/>
                    </a:schemeClr>
                  </a:solidFill>
                </a:rPr>
                <a:t>Example</a:t>
              </a:r>
              <a:endParaRPr lang="zh-CN" altLang="en-US" sz="2400" b="1" dirty="0">
                <a:solidFill>
                  <a:schemeClr val="bg1">
                    <a:lumMod val="65000"/>
                  </a:schemeClr>
                </a:solidFill>
              </a:endParaRPr>
            </a:p>
          </p:txBody>
        </p:sp>
        <p:cxnSp>
          <p:nvCxnSpPr>
            <p:cNvPr id="27" name="直接连接符 26"/>
            <p:cNvCxnSpPr/>
            <p:nvPr/>
          </p:nvCxnSpPr>
          <p:spPr>
            <a:xfrm>
              <a:off x="5581525" y="1079475"/>
              <a:ext cx="124479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5879195" y="2314809"/>
              <a:ext cx="620908" cy="620908"/>
            </a:xfrm>
            <a:prstGeom prst="ellipse">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65000"/>
                  </a:schemeClr>
                </a:solidFill>
              </a:endParaRPr>
            </a:p>
          </p:txBody>
        </p:sp>
        <p:sp>
          <p:nvSpPr>
            <p:cNvPr id="29" name="TextBox 27"/>
            <p:cNvSpPr txBox="1"/>
            <p:nvPr/>
          </p:nvSpPr>
          <p:spPr>
            <a:xfrm>
              <a:off x="5959565" y="2513824"/>
              <a:ext cx="450051" cy="234262"/>
            </a:xfrm>
            <a:prstGeom prst="rect">
              <a:avLst/>
            </a:prstGeom>
            <a:noFill/>
          </p:spPr>
          <p:txBody>
            <a:bodyPr wrap="square" rtlCol="0">
              <a:spAutoFit/>
            </a:bodyPr>
            <a:lstStyle/>
            <a:p>
              <a:pPr algn="ctr"/>
              <a:r>
                <a:rPr lang="en-US" altLang="zh-CN" sz="1200" b="1" dirty="0">
                  <a:solidFill>
                    <a:schemeClr val="bg1">
                      <a:lumMod val="65000"/>
                    </a:schemeClr>
                  </a:solidFill>
                </a:rPr>
                <a:t>2010</a:t>
              </a:r>
              <a:endParaRPr lang="zh-CN" altLang="en-US" sz="1200" b="1" dirty="0">
                <a:solidFill>
                  <a:schemeClr val="bg1">
                    <a:lumMod val="65000"/>
                  </a:schemeClr>
                </a:solidFill>
              </a:endParaRPr>
            </a:p>
          </p:txBody>
        </p:sp>
        <p:cxnSp>
          <p:nvCxnSpPr>
            <p:cNvPr id="30" name="直接连接符 29"/>
            <p:cNvCxnSpPr/>
            <p:nvPr/>
          </p:nvCxnSpPr>
          <p:spPr>
            <a:xfrm flipV="1">
              <a:off x="4582018" y="2971011"/>
              <a:ext cx="0" cy="52387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6181170" y="1774267"/>
              <a:ext cx="0" cy="52387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0"/>
            <p:cNvSpPr txBox="1"/>
            <p:nvPr/>
          </p:nvSpPr>
          <p:spPr>
            <a:xfrm>
              <a:off x="7170736" y="3899156"/>
              <a:ext cx="1389065" cy="715620"/>
            </a:xfrm>
            <a:prstGeom prst="rect">
              <a:avLst/>
            </a:prstGeom>
            <a:noFill/>
          </p:spPr>
          <p:txBody>
            <a:bodyPr wrap="square" rtlCol="0">
              <a:spAutoFit/>
            </a:bodyPr>
            <a:lstStyle/>
            <a:p>
              <a:r>
                <a:rPr lang="en-US" altLang="zh-CN" sz="1200" kern="1600" dirty="0" err="1">
                  <a:solidFill>
                    <a:schemeClr val="bg1">
                      <a:lumMod val="65000"/>
                    </a:schemeClr>
                  </a:solidFill>
                </a:rPr>
                <a:t>Donec</a:t>
              </a:r>
              <a:r>
                <a:rPr lang="en-US" altLang="zh-CN" sz="1200" kern="1600" dirty="0">
                  <a:solidFill>
                    <a:schemeClr val="bg1">
                      <a:lumMod val="65000"/>
                    </a:schemeClr>
                  </a:solidFill>
                </a:rPr>
                <a:t> id </a:t>
              </a:r>
              <a:r>
                <a:rPr lang="en-US" altLang="zh-CN" sz="1200" kern="1600" dirty="0" err="1">
                  <a:solidFill>
                    <a:schemeClr val="bg1">
                      <a:lumMod val="65000"/>
                    </a:schemeClr>
                  </a:solidFill>
                </a:rPr>
                <a:t>elit</a:t>
              </a:r>
              <a:r>
                <a:rPr lang="en-US" altLang="zh-CN" sz="1200" kern="1600" dirty="0">
                  <a:solidFill>
                    <a:schemeClr val="bg1">
                      <a:lumMod val="65000"/>
                    </a:schemeClr>
                  </a:solidFill>
                </a:rPr>
                <a:t> non mi </a:t>
              </a:r>
              <a:r>
                <a:rPr lang="en-US" altLang="zh-CN" sz="1200" kern="1600" dirty="0" err="1">
                  <a:solidFill>
                    <a:schemeClr val="bg1">
                      <a:lumMod val="65000"/>
                    </a:schemeClr>
                  </a:solidFill>
                </a:rPr>
                <a:t>porta</a:t>
              </a:r>
              <a:r>
                <a:rPr lang="en-US" altLang="zh-CN" sz="1200" kern="1600" dirty="0">
                  <a:solidFill>
                    <a:schemeClr val="bg1">
                      <a:lumMod val="65000"/>
                    </a:schemeClr>
                  </a:solidFill>
                </a:rPr>
                <a:t> </a:t>
              </a:r>
              <a:r>
                <a:rPr lang="en-US" altLang="zh-CN" sz="1200" kern="1600" dirty="0" err="1">
                  <a:solidFill>
                    <a:schemeClr val="bg1">
                      <a:lumMod val="65000"/>
                    </a:schemeClr>
                  </a:solidFill>
                </a:rPr>
                <a:t>gravida</a:t>
              </a:r>
              <a:r>
                <a:rPr lang="en-US" altLang="zh-CN" sz="1200" kern="1600" dirty="0">
                  <a:solidFill>
                    <a:schemeClr val="bg1">
                      <a:lumMod val="65000"/>
                    </a:schemeClr>
                  </a:solidFill>
                </a:rPr>
                <a:t> at </a:t>
              </a:r>
              <a:r>
                <a:rPr lang="en-US" altLang="zh-CN" sz="1200" kern="1600" dirty="0" err="1">
                  <a:solidFill>
                    <a:schemeClr val="bg1">
                      <a:lumMod val="65000"/>
                    </a:schemeClr>
                  </a:solidFill>
                </a:rPr>
                <a:t>eget</a:t>
              </a:r>
              <a:r>
                <a:rPr lang="en-US" altLang="zh-CN" sz="1200" kern="1600" dirty="0">
                  <a:solidFill>
                    <a:schemeClr val="bg1">
                      <a:lumMod val="65000"/>
                    </a:schemeClr>
                  </a:solidFill>
                </a:rPr>
                <a:t> </a:t>
              </a:r>
              <a:r>
                <a:rPr lang="en-US" altLang="zh-CN" sz="1200" dirty="0" err="1">
                  <a:solidFill>
                    <a:schemeClr val="bg1">
                      <a:lumMod val="65000"/>
                    </a:schemeClr>
                  </a:solidFill>
                </a:rPr>
                <a:t>metus</a:t>
              </a:r>
              <a:r>
                <a:rPr lang="en-US" altLang="zh-CN" sz="1200" dirty="0">
                  <a:solidFill>
                    <a:schemeClr val="bg1">
                      <a:lumMod val="65000"/>
                    </a:schemeClr>
                  </a:solidFill>
                </a:rPr>
                <a:t>. </a:t>
              </a:r>
              <a:r>
                <a:rPr lang="en-US" altLang="zh-CN" sz="1200" dirty="0" err="1">
                  <a:solidFill>
                    <a:schemeClr val="bg1">
                      <a:lumMod val="65000"/>
                    </a:schemeClr>
                  </a:solidFill>
                </a:rPr>
                <a:t>Fusce</a:t>
              </a:r>
              <a:r>
                <a:rPr lang="en-US" altLang="zh-CN" sz="1200" dirty="0">
                  <a:solidFill>
                    <a:schemeClr val="bg1">
                      <a:lumMod val="65000"/>
                    </a:schemeClr>
                  </a:solidFill>
                </a:rPr>
                <a:t> </a:t>
              </a:r>
              <a:r>
                <a:rPr lang="en-US" altLang="zh-CN" sz="1200" dirty="0" err="1">
                  <a:solidFill>
                    <a:schemeClr val="bg1">
                      <a:lumMod val="65000"/>
                    </a:schemeClr>
                  </a:solidFill>
                </a:rPr>
                <a:t>dapibus</a:t>
              </a:r>
              <a:r>
                <a:rPr lang="en-US" altLang="zh-CN" sz="1200" dirty="0">
                  <a:solidFill>
                    <a:schemeClr val="bg1">
                      <a:lumMod val="65000"/>
                    </a:schemeClr>
                  </a:solidFill>
                </a:rPr>
                <a:t>, </a:t>
              </a:r>
              <a:r>
                <a:rPr lang="en-US" altLang="zh-CN" sz="1200" dirty="0" err="1">
                  <a:solidFill>
                    <a:schemeClr val="bg1">
                      <a:lumMod val="65000"/>
                    </a:schemeClr>
                  </a:solidFill>
                </a:rPr>
                <a:t>tellus</a:t>
              </a:r>
              <a:r>
                <a:rPr lang="en-US" altLang="zh-CN" sz="1200" dirty="0">
                  <a:solidFill>
                    <a:schemeClr val="bg1">
                      <a:lumMod val="65000"/>
                    </a:schemeClr>
                  </a:solidFill>
                </a:rPr>
                <a:t> ac </a:t>
              </a:r>
              <a:r>
                <a:rPr lang="en-US" altLang="zh-CN" sz="1200" dirty="0" err="1">
                  <a:solidFill>
                    <a:schemeClr val="bg1">
                      <a:lumMod val="65000"/>
                    </a:schemeClr>
                  </a:solidFill>
                </a:rPr>
                <a:t>cursus</a:t>
              </a:r>
              <a:r>
                <a:rPr lang="en-US" altLang="zh-CN" sz="1200" dirty="0">
                  <a:solidFill>
                    <a:schemeClr val="bg1">
                      <a:lumMod val="65000"/>
                    </a:schemeClr>
                  </a:solidFill>
                </a:rPr>
                <a:t> </a:t>
              </a:r>
              <a:endParaRPr lang="en-US" altLang="zh-CN" sz="1200" dirty="0">
                <a:solidFill>
                  <a:schemeClr val="bg1">
                    <a:lumMod val="65000"/>
                  </a:schemeClr>
                </a:solidFill>
              </a:endParaRPr>
            </a:p>
          </p:txBody>
        </p:sp>
        <p:sp>
          <p:nvSpPr>
            <p:cNvPr id="33" name="TextBox 31"/>
            <p:cNvSpPr txBox="1"/>
            <p:nvPr/>
          </p:nvSpPr>
          <p:spPr>
            <a:xfrm>
              <a:off x="7161806" y="3549651"/>
              <a:ext cx="1120795" cy="392437"/>
            </a:xfrm>
            <a:prstGeom prst="rect">
              <a:avLst/>
            </a:prstGeom>
            <a:noFill/>
          </p:spPr>
          <p:txBody>
            <a:bodyPr wrap="square" rtlCol="0">
              <a:spAutoFit/>
            </a:bodyPr>
            <a:lstStyle/>
            <a:p>
              <a:r>
                <a:rPr lang="en-US" altLang="zh-CN" sz="2400" b="1" dirty="0">
                  <a:solidFill>
                    <a:schemeClr val="bg1">
                      <a:lumMod val="65000"/>
                    </a:schemeClr>
                  </a:solidFill>
                </a:rPr>
                <a:t>Example</a:t>
              </a:r>
              <a:endParaRPr lang="zh-CN" altLang="en-US" sz="2400" b="1" dirty="0">
                <a:solidFill>
                  <a:schemeClr val="bg1">
                    <a:lumMod val="65000"/>
                  </a:schemeClr>
                </a:solidFill>
              </a:endParaRPr>
            </a:p>
          </p:txBody>
        </p:sp>
        <p:cxnSp>
          <p:nvCxnSpPr>
            <p:cNvPr id="34" name="直接连接符 33"/>
            <p:cNvCxnSpPr/>
            <p:nvPr/>
          </p:nvCxnSpPr>
          <p:spPr>
            <a:xfrm>
              <a:off x="7238804" y="3904160"/>
              <a:ext cx="124479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7498362" y="2321141"/>
              <a:ext cx="620908" cy="620908"/>
            </a:xfrm>
            <a:prstGeom prst="ellipse">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65000"/>
                  </a:schemeClr>
                </a:solidFill>
              </a:endParaRPr>
            </a:p>
          </p:txBody>
        </p:sp>
        <p:sp>
          <p:nvSpPr>
            <p:cNvPr id="36" name="TextBox 34"/>
            <p:cNvSpPr txBox="1"/>
            <p:nvPr/>
          </p:nvSpPr>
          <p:spPr>
            <a:xfrm>
              <a:off x="7578732" y="2520156"/>
              <a:ext cx="450051" cy="234262"/>
            </a:xfrm>
            <a:prstGeom prst="rect">
              <a:avLst/>
            </a:prstGeom>
            <a:noFill/>
          </p:spPr>
          <p:txBody>
            <a:bodyPr wrap="square" rtlCol="0">
              <a:spAutoFit/>
            </a:bodyPr>
            <a:lstStyle/>
            <a:p>
              <a:pPr algn="ctr"/>
              <a:r>
                <a:rPr lang="en-US" altLang="zh-CN" sz="1200" b="1" dirty="0">
                  <a:solidFill>
                    <a:schemeClr val="bg1">
                      <a:lumMod val="65000"/>
                    </a:schemeClr>
                  </a:solidFill>
                </a:rPr>
                <a:t>2010</a:t>
              </a:r>
              <a:endParaRPr lang="zh-CN" altLang="en-US" sz="1200" b="1" dirty="0">
                <a:solidFill>
                  <a:schemeClr val="bg1">
                    <a:lumMod val="65000"/>
                  </a:schemeClr>
                </a:solidFill>
              </a:endParaRPr>
            </a:p>
          </p:txBody>
        </p:sp>
        <p:cxnSp>
          <p:nvCxnSpPr>
            <p:cNvPr id="37" name="直接连接符 36"/>
            <p:cNvCxnSpPr/>
            <p:nvPr/>
          </p:nvCxnSpPr>
          <p:spPr>
            <a:xfrm flipV="1">
              <a:off x="7833126" y="2970209"/>
              <a:ext cx="0" cy="52387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6"/>
            <p:cNvSpPr txBox="1"/>
            <p:nvPr/>
          </p:nvSpPr>
          <p:spPr>
            <a:xfrm>
              <a:off x="555428" y="3577435"/>
              <a:ext cx="1120795" cy="392437"/>
            </a:xfrm>
            <a:prstGeom prst="rect">
              <a:avLst/>
            </a:prstGeom>
            <a:noFill/>
          </p:spPr>
          <p:txBody>
            <a:bodyPr wrap="square" rtlCol="0">
              <a:spAutoFit/>
            </a:bodyPr>
            <a:lstStyle/>
            <a:p>
              <a:r>
                <a:rPr lang="en-US" altLang="zh-CN" sz="2400" b="1" dirty="0">
                  <a:solidFill>
                    <a:schemeClr val="bg1">
                      <a:lumMod val="65000"/>
                    </a:schemeClr>
                  </a:solidFill>
                </a:rPr>
                <a:t>Example</a:t>
              </a:r>
              <a:endParaRPr lang="zh-CN" altLang="en-US" sz="2400" b="1" dirty="0">
                <a:solidFill>
                  <a:schemeClr val="bg1">
                    <a:lumMod val="65000"/>
                  </a:schemeClr>
                </a:solidFill>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097698" y="4058404"/>
            <a:ext cx="7983445" cy="1182396"/>
            <a:chOff x="2890273" y="1341236"/>
            <a:chExt cx="4676126" cy="601349"/>
          </a:xfrm>
        </p:grpSpPr>
        <p:sp>
          <p:nvSpPr>
            <p:cNvPr id="9" name="矩形 8"/>
            <p:cNvSpPr/>
            <p:nvPr/>
          </p:nvSpPr>
          <p:spPr bwMode="auto">
            <a:xfrm>
              <a:off x="2952446" y="1341236"/>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4400" dirty="0">
                  <a:solidFill>
                    <a:schemeClr val="bg2">
                      <a:lumMod val="10000"/>
                    </a:schemeClr>
                  </a:solidFill>
                  <a:latin typeface="华文新魏" panose="02010800040101010101" pitchFamily="2" charset="-122"/>
                  <a:ea typeface="华文新魏" panose="02010800040101010101" pitchFamily="2" charset="-122"/>
                </a:rPr>
                <a:t>单击此处添加文字模板</a:t>
              </a:r>
              <a:endParaRPr lang="zh-CN" altLang="en-US" sz="4400" dirty="0">
                <a:solidFill>
                  <a:schemeClr val="bg2">
                    <a:lumMod val="10000"/>
                  </a:schemeClr>
                </a:solidFill>
                <a:latin typeface="华文新魏" panose="02010800040101010101" pitchFamily="2" charset="-122"/>
                <a:ea typeface="华文新魏" panose="02010800040101010101" pitchFamily="2" charset="-122"/>
              </a:endParaRPr>
            </a:p>
          </p:txBody>
        </p:sp>
        <p:pic>
          <p:nvPicPr>
            <p:cNvPr id="10" name="图片 28" descr="C_108.jpg"/>
            <p:cNvPicPr>
              <a:picLocks noChangeAspect="1"/>
            </p:cNvPicPr>
            <p:nvPr/>
          </p:nvPicPr>
          <p:blipFill>
            <a:blip r:embed="rId1" cstate="email">
              <a:clrChange>
                <a:clrFrom>
                  <a:srgbClr val="FFFFFF"/>
                </a:clrFrom>
                <a:clrTo>
                  <a:srgbClr val="FFFFFF">
                    <a:alpha val="0"/>
                  </a:srgbClr>
                </a:clrTo>
              </a:clrChange>
              <a:extLst>
                <a:ext uri="{BEBA8EAE-BF5A-486C-A8C5-ECC9F3942E4B}">
                  <a14:imgProps xmlns:a14="http://schemas.microsoft.com/office/drawing/2010/main">
                    <a14:imgLayer r:embed="rId2">
                      <a14:imgEffect>
                        <a14:brightnessContrast bright="10000" contrast="-15000"/>
                      </a14:imgEffect>
                    </a14:imgLayer>
                  </a14:imgProps>
                </a:ext>
              </a:extLst>
            </a:blip>
            <a:srcRect/>
            <a:stretch>
              <a:fillRect/>
            </a:stretch>
          </p:blipFill>
          <p:spPr bwMode="auto">
            <a:xfrm>
              <a:off x="2890273" y="1876077"/>
              <a:ext cx="4497271" cy="66508"/>
            </a:xfrm>
            <a:prstGeom prst="rect">
              <a:avLst/>
            </a:prstGeom>
            <a:noFill/>
            <a:ln>
              <a:noFill/>
            </a:ln>
          </p:spPr>
        </p:pic>
      </p:gr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405984">
            <a:off x="4829671" y="797958"/>
            <a:ext cx="2287908" cy="1669476"/>
          </a:xfrm>
          <a:prstGeom prst="rect">
            <a:avLst/>
          </a:prstGeom>
        </p:spPr>
      </p:pic>
      <p:sp>
        <p:nvSpPr>
          <p:cNvPr id="16" name="_14"/>
          <p:cNvSpPr txBox="1">
            <a:spLocks noChangeArrowheads="1"/>
          </p:cNvSpPr>
          <p:nvPr/>
        </p:nvSpPr>
        <p:spPr bwMode="auto">
          <a:xfrm>
            <a:off x="4805553" y="2691078"/>
            <a:ext cx="2598224" cy="842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zh-CN" altLang="en-US" sz="4400" spc="600" dirty="0">
                <a:solidFill>
                  <a:schemeClr val="bg2">
                    <a:lumMod val="10000"/>
                  </a:schemeClr>
                </a:solidFill>
                <a:latin typeface="华文新魏" panose="02010800040101010101" pitchFamily="2" charset="-122"/>
                <a:ea typeface="华文新魏" panose="02010800040101010101" pitchFamily="2" charset="-122"/>
              </a:rPr>
              <a:t>第三章</a:t>
            </a:r>
            <a:endParaRPr lang="en-US" altLang="zh-CN" sz="4400" spc="600" dirty="0">
              <a:solidFill>
                <a:schemeClr val="bg2">
                  <a:lumMod val="10000"/>
                </a:schemeClr>
              </a:solidFill>
              <a:latin typeface="华文新魏" panose="02010800040101010101" pitchFamily="2" charset="-122"/>
              <a:ea typeface="华文新魏" panose="02010800040101010101" pitchFamily="2" charset="-122"/>
            </a:endParaRPr>
          </a:p>
          <a:p>
            <a:pPr algn="ctr"/>
            <a:r>
              <a:rPr lang="en-US" altLang="zh-CN" sz="2000" dirty="0">
                <a:solidFill>
                  <a:schemeClr val="bg2">
                    <a:lumMod val="10000"/>
                  </a:schemeClr>
                </a:solidFill>
                <a:latin typeface="华文新魏" panose="02010800040101010101" pitchFamily="2" charset="-122"/>
                <a:ea typeface="华文新魏" panose="02010800040101010101" pitchFamily="2" charset="-122"/>
              </a:rPr>
              <a:t>The three chapter</a:t>
            </a:r>
            <a:endParaRPr lang="en-US" altLang="zh-CN" sz="2000" dirty="0">
              <a:solidFill>
                <a:schemeClr val="bg2">
                  <a:lumMod val="10000"/>
                </a:schemeClr>
              </a:solidFill>
              <a:latin typeface="华文新魏" panose="02010800040101010101" pitchFamily="2" charset="-122"/>
              <a:ea typeface="华文新魏" panose="02010800040101010101" pitchFamily="2"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by="(-#ppt_w*2)" calcmode="lin" valueType="num">
                                      <p:cBhvr rctx="PPT">
                                        <p:cTn id="12" dur="500" autoRev="1" fill="hold">
                                          <p:stCondLst>
                                            <p:cond delay="0"/>
                                          </p:stCondLst>
                                        </p:cTn>
                                        <p:tgtEl>
                                          <p:spTgt spid="16"/>
                                        </p:tgtEl>
                                        <p:attrNameLst>
                                          <p:attrName>ppt_w</p:attrName>
                                        </p:attrNameLst>
                                      </p:cBhvr>
                                    </p:anim>
                                    <p:anim by="(#ppt_w*0.50)" calcmode="lin" valueType="num">
                                      <p:cBhvr>
                                        <p:cTn id="13" dur="500" decel="50000" autoRev="1" fill="hold">
                                          <p:stCondLst>
                                            <p:cond delay="0"/>
                                          </p:stCondLst>
                                        </p:cTn>
                                        <p:tgtEl>
                                          <p:spTgt spid="16"/>
                                        </p:tgtEl>
                                        <p:attrNameLst>
                                          <p:attrName>ppt_x</p:attrName>
                                        </p:attrNameLst>
                                      </p:cBhvr>
                                    </p:anim>
                                    <p:anim from="(-#ppt_h/2)" to="(#ppt_y)" calcmode="lin" valueType="num">
                                      <p:cBhvr>
                                        <p:cTn id="14" dur="1000" fill="hold">
                                          <p:stCondLst>
                                            <p:cond delay="0"/>
                                          </p:stCondLst>
                                        </p:cTn>
                                        <p:tgtEl>
                                          <p:spTgt spid="16"/>
                                        </p:tgtEl>
                                        <p:attrNameLst>
                                          <p:attrName>ppt_y</p:attrName>
                                        </p:attrNameLst>
                                      </p:cBhvr>
                                    </p:anim>
                                    <p:animRot by="21600000">
                                      <p:cBhvr>
                                        <p:cTn id="15" dur="1000" fill="hold">
                                          <p:stCondLst>
                                            <p:cond delay="0"/>
                                          </p:stCondLst>
                                        </p:cTn>
                                        <p:tgtEl>
                                          <p:spTgt spid="16"/>
                                        </p:tgtEl>
                                        <p:attrNameLst>
                                          <p:attrName>r</p:attrName>
                                        </p:attrNameLst>
                                      </p:cBhvr>
                                    </p:animRot>
                                  </p:childTnLst>
                                </p:cTn>
                              </p:par>
                            </p:childTnLst>
                          </p:cTn>
                        </p:par>
                        <p:par>
                          <p:cTn id="16" fill="hold">
                            <p:stCondLst>
                              <p:cond delay="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grpSp>
        <p:nvGrpSpPr>
          <p:cNvPr id="2" name="组合 1"/>
          <p:cNvGrpSpPr/>
          <p:nvPr/>
        </p:nvGrpSpPr>
        <p:grpSpPr>
          <a:xfrm flipH="1">
            <a:off x="1045505" y="1774792"/>
            <a:ext cx="10281571" cy="4571007"/>
            <a:chOff x="923173" y="1774792"/>
            <a:chExt cx="10281571" cy="4571007"/>
          </a:xfrm>
        </p:grpSpPr>
        <p:grpSp>
          <p:nvGrpSpPr>
            <p:cNvPr id="5" name="组合 4"/>
            <p:cNvGrpSpPr/>
            <p:nvPr/>
          </p:nvGrpSpPr>
          <p:grpSpPr>
            <a:xfrm>
              <a:off x="923173" y="1774793"/>
              <a:ext cx="4792018" cy="4571006"/>
              <a:chOff x="3758519" y="1500227"/>
              <a:chExt cx="5348745" cy="5102058"/>
            </a:xfrm>
          </p:grpSpPr>
          <p:sp>
            <p:nvSpPr>
              <p:cNvPr id="6" name="Rectangle 3"/>
              <p:cNvSpPr/>
              <p:nvPr/>
            </p:nvSpPr>
            <p:spPr>
              <a:xfrm>
                <a:off x="3895064" y="4176199"/>
                <a:ext cx="5212200" cy="2426086"/>
              </a:xfrm>
              <a:prstGeom prst="rect">
                <a:avLst/>
              </a:prstGeom>
              <a:noFill/>
              <a:ln w="12700">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solidFill>
                    <a:schemeClr val="bg1">
                      <a:lumMod val="50000"/>
                    </a:schemeClr>
                  </a:solidFill>
                  <a:latin typeface="+mn-ea"/>
                </a:endParaRPr>
              </a:p>
            </p:txBody>
          </p:sp>
          <p:sp>
            <p:nvSpPr>
              <p:cNvPr id="7" name="Subtitle 2"/>
              <p:cNvSpPr txBox="1"/>
              <p:nvPr/>
            </p:nvSpPr>
            <p:spPr>
              <a:xfrm>
                <a:off x="8096184" y="4177507"/>
                <a:ext cx="923584" cy="1237766"/>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6600" b="1" dirty="0">
                    <a:solidFill>
                      <a:schemeClr val="bg1">
                        <a:lumMod val="50000"/>
                      </a:schemeClr>
                    </a:solidFill>
                    <a:latin typeface="+mn-ea"/>
                    <a:cs typeface="Helvetica Neue"/>
                  </a:rPr>
                  <a:t>“</a:t>
                </a:r>
                <a:endParaRPr lang="en-US" sz="6600" b="1" dirty="0">
                  <a:solidFill>
                    <a:schemeClr val="bg1">
                      <a:lumMod val="50000"/>
                    </a:schemeClr>
                  </a:solidFill>
                  <a:latin typeface="+mn-ea"/>
                  <a:cs typeface="Helvetica Neue"/>
                </a:endParaRPr>
              </a:p>
            </p:txBody>
          </p:sp>
          <p:sp>
            <p:nvSpPr>
              <p:cNvPr id="9" name="Subtitle 2"/>
              <p:cNvSpPr txBox="1"/>
              <p:nvPr/>
            </p:nvSpPr>
            <p:spPr>
              <a:xfrm>
                <a:off x="4437592" y="4928572"/>
                <a:ext cx="4185200" cy="1364318"/>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600" dirty="0">
                    <a:solidFill>
                      <a:schemeClr val="bg1">
                        <a:lumMod val="50000"/>
                      </a:schemeClr>
                    </a:solidFill>
                    <a:latin typeface="微软雅黑" panose="020B0503020204020204" charset="-122"/>
                    <a:ea typeface="微软雅黑" panose="020B0503020204020204" charset="-122"/>
                  </a:rPr>
                  <a:t>详写内容</a:t>
                </a:r>
                <a:r>
                  <a:rPr lang="en-US" altLang="zh-CN" sz="1600" dirty="0">
                    <a:solidFill>
                      <a:schemeClr val="bg1">
                        <a:lumMod val="50000"/>
                      </a:schemeClr>
                    </a:solidFill>
                    <a:latin typeface="微软雅黑" panose="020B0503020204020204" charset="-122"/>
                    <a:ea typeface="微软雅黑" panose="020B0503020204020204" charset="-122"/>
                  </a:rPr>
                  <a:t>……</a:t>
                </a:r>
                <a:r>
                  <a:rPr lang="zh-CN" altLang="en-US" sz="1600" dirty="0">
                    <a:solidFill>
                      <a:schemeClr val="bg1">
                        <a:lumMod val="50000"/>
                      </a:schemeClr>
                    </a:solidFill>
                    <a:latin typeface="微软雅黑" panose="020B0503020204020204" charset="-122"/>
                    <a:ea typeface="微软雅黑" panose="020B0503020204020204" charset="-122"/>
                  </a:rPr>
                  <a:t>点击输入本栏的具体文字，简明扼要的说明分项内容，此为概念图解，请根据具体内容酌情修改。</a:t>
                </a:r>
                <a:endParaRPr lang="en-US" altLang="zh-CN" sz="1600" dirty="0">
                  <a:solidFill>
                    <a:schemeClr val="bg1">
                      <a:lumMod val="50000"/>
                    </a:schemeClr>
                  </a:solidFill>
                  <a:latin typeface="微软雅黑" panose="020B0503020204020204" charset="-122"/>
                  <a:ea typeface="微软雅黑" panose="020B0503020204020204" charset="-122"/>
                </a:endParaRPr>
              </a:p>
            </p:txBody>
          </p:sp>
          <p:sp>
            <p:nvSpPr>
              <p:cNvPr id="12" name="Subtitle 2"/>
              <p:cNvSpPr txBox="1"/>
              <p:nvPr/>
            </p:nvSpPr>
            <p:spPr>
              <a:xfrm>
                <a:off x="3758519" y="5731573"/>
                <a:ext cx="1134486" cy="604729"/>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6600" b="1" dirty="0">
                    <a:solidFill>
                      <a:schemeClr val="bg1">
                        <a:lumMod val="50000"/>
                      </a:schemeClr>
                    </a:solidFill>
                    <a:latin typeface="+mn-ea"/>
                    <a:cs typeface="Helvetica Neue"/>
                  </a:rPr>
                  <a:t>”</a:t>
                </a:r>
                <a:endParaRPr lang="en-US" sz="6600" b="1" dirty="0">
                  <a:solidFill>
                    <a:schemeClr val="bg1">
                      <a:lumMod val="50000"/>
                    </a:schemeClr>
                  </a:solidFill>
                  <a:latin typeface="+mn-ea"/>
                  <a:cs typeface="Helvetica Neue"/>
                </a:endParaRPr>
              </a:p>
            </p:txBody>
          </p:sp>
          <p:sp>
            <p:nvSpPr>
              <p:cNvPr id="13" name="Rectangle 3"/>
              <p:cNvSpPr/>
              <p:nvPr/>
            </p:nvSpPr>
            <p:spPr>
              <a:xfrm>
                <a:off x="3895064" y="1500227"/>
                <a:ext cx="5212200" cy="2599774"/>
              </a:xfrm>
              <a:prstGeom prst="rect">
                <a:avLst/>
              </a:prstGeom>
              <a:blipFill dpi="0" rotWithShape="1">
                <a:blip r:embed="rId2">
                  <a:extLst>
                    <a:ext uri="{BEBA8EAE-BF5A-486C-A8C5-ECC9F3942E4B}">
                      <a14:imgProps xmlns:a14="http://schemas.microsoft.com/office/drawing/2010/main">
                        <a14:imgLayer r:embed="rId3">
                          <a14:imgEffect>
                            <a14:saturation sat="0"/>
                          </a14:imgEffect>
                        </a14:imgLayer>
                      </a14:imgProps>
                    </a:ext>
                  </a:extLst>
                </a:blip>
                <a:srcRect/>
                <a:tile tx="0" ty="0" sx="2000" sy="2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solidFill>
                    <a:schemeClr val="bg1">
                      <a:lumMod val="50000"/>
                    </a:schemeClr>
                  </a:solidFill>
                  <a:latin typeface="+mn-ea"/>
                </a:endParaRPr>
              </a:p>
            </p:txBody>
          </p:sp>
        </p:grpSp>
        <p:sp>
          <p:nvSpPr>
            <p:cNvPr id="14" name="圆角矩形 44"/>
            <p:cNvSpPr/>
            <p:nvPr/>
          </p:nvSpPr>
          <p:spPr bwMode="auto">
            <a:xfrm>
              <a:off x="6154356" y="1774792"/>
              <a:ext cx="5050388" cy="959035"/>
            </a:xfrm>
            <a:prstGeom prst="roundRect">
              <a:avLst>
                <a:gd name="adj" fmla="val 7848"/>
              </a:avLst>
            </a:prstGeom>
            <a:noFill/>
            <a:ln w="12700"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宋体" panose="02010600030101010101" pitchFamily="2" charset="-122"/>
              </a:endParaRPr>
            </a:p>
          </p:txBody>
        </p:sp>
        <p:sp>
          <p:nvSpPr>
            <p:cNvPr id="15" name="矩形 87"/>
            <p:cNvSpPr>
              <a:spLocks noChangeArrowheads="1"/>
            </p:cNvSpPr>
            <p:nvPr/>
          </p:nvSpPr>
          <p:spPr bwMode="auto">
            <a:xfrm>
              <a:off x="6269863" y="1847381"/>
              <a:ext cx="4934880" cy="830997"/>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600" b="1" dirty="0">
                  <a:solidFill>
                    <a:schemeClr val="bg1">
                      <a:lumMod val="50000"/>
                    </a:schemeClr>
                  </a:solidFill>
                  <a:latin typeface="+mn-ea"/>
                  <a:ea typeface="+mn-ea"/>
                </a:rPr>
                <a:t>目标内涵一</a:t>
              </a:r>
              <a:r>
                <a:rPr lang="zh-CN" altLang="en-US" sz="1600" dirty="0">
                  <a:solidFill>
                    <a:schemeClr val="bg1">
                      <a:lumMod val="50000"/>
                    </a:schemeClr>
                  </a:solidFill>
                  <a:latin typeface="+mn-ea"/>
                  <a:ea typeface="+mn-ea"/>
                </a:rPr>
                <a:t>：您的文字内容您的文字内容您的文字内容您的文字内容您的文字内容您的文字内容您的文字内容</a:t>
              </a:r>
              <a:endParaRPr lang="zh-CN" altLang="en-US" sz="1600" dirty="0">
                <a:solidFill>
                  <a:schemeClr val="bg1">
                    <a:lumMod val="50000"/>
                  </a:schemeClr>
                </a:solidFill>
                <a:latin typeface="+mn-ea"/>
                <a:ea typeface="+mn-ea"/>
              </a:endParaRPr>
            </a:p>
          </p:txBody>
        </p:sp>
        <p:sp>
          <p:nvSpPr>
            <p:cNvPr id="16" name="圆角矩形 46"/>
            <p:cNvSpPr/>
            <p:nvPr/>
          </p:nvSpPr>
          <p:spPr bwMode="auto">
            <a:xfrm>
              <a:off x="6154356" y="2926920"/>
              <a:ext cx="5050388" cy="959035"/>
            </a:xfrm>
            <a:prstGeom prst="roundRect">
              <a:avLst>
                <a:gd name="adj" fmla="val 7848"/>
              </a:avLst>
            </a:prstGeom>
            <a:noFill/>
            <a:ln w="12700" cap="flat" cmpd="sng" algn="ctr">
              <a:solidFill>
                <a:schemeClr val="bg2">
                  <a:lumMod val="1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宋体" panose="02010600030101010101" pitchFamily="2" charset="-122"/>
              </a:endParaRPr>
            </a:p>
          </p:txBody>
        </p:sp>
        <p:sp>
          <p:nvSpPr>
            <p:cNvPr id="17" name="矩形 87"/>
            <p:cNvSpPr>
              <a:spLocks noChangeArrowheads="1"/>
            </p:cNvSpPr>
            <p:nvPr/>
          </p:nvSpPr>
          <p:spPr bwMode="auto">
            <a:xfrm>
              <a:off x="6269863" y="3017978"/>
              <a:ext cx="4934880" cy="6793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eaLnBrk="0" fontAlgn="ctr" hangingPunct="0">
                <a:buClr>
                  <a:srgbClr val="FF0000"/>
                </a:buClr>
                <a:buSzPct val="70000"/>
              </a:pPr>
              <a:r>
                <a:rPr lang="zh-CN" altLang="en-US" sz="1600" b="1" dirty="0">
                  <a:solidFill>
                    <a:schemeClr val="bg1">
                      <a:lumMod val="50000"/>
                    </a:schemeClr>
                  </a:solidFill>
                  <a:latin typeface="+mn-ea"/>
                  <a:ea typeface="+mn-ea"/>
                </a:rPr>
                <a:t>目标内涵一</a:t>
              </a:r>
              <a:r>
                <a:rPr lang="zh-CN" altLang="en-US" sz="1600" dirty="0">
                  <a:solidFill>
                    <a:schemeClr val="bg1">
                      <a:lumMod val="50000"/>
                    </a:schemeClr>
                  </a:solidFill>
                  <a:latin typeface="+mn-ea"/>
                  <a:ea typeface="+mn-ea"/>
                </a:rPr>
                <a:t>：您的文字内容您的文字内容您的文字内容您的文字内容您的文字内容您的文字内容您的文字内容</a:t>
              </a:r>
              <a:endParaRPr lang="zh-CN" altLang="en-US" sz="1600" dirty="0">
                <a:solidFill>
                  <a:schemeClr val="bg1">
                    <a:lumMod val="50000"/>
                  </a:schemeClr>
                </a:solidFill>
                <a:latin typeface="+mn-ea"/>
                <a:ea typeface="+mn-ea"/>
              </a:endParaRPr>
            </a:p>
          </p:txBody>
        </p:sp>
        <p:sp>
          <p:nvSpPr>
            <p:cNvPr id="18" name="矩形 17"/>
            <p:cNvSpPr/>
            <p:nvPr/>
          </p:nvSpPr>
          <p:spPr>
            <a:xfrm>
              <a:off x="6154356" y="4079048"/>
              <a:ext cx="5050387" cy="2266751"/>
            </a:xfrm>
            <a:prstGeom prst="rect">
              <a:avLst/>
            </a:prstGeom>
            <a:blipFill dpi="0" rotWithShape="1">
              <a:blip r:embed="rId4">
                <a:extLst>
                  <a:ext uri="{BEBA8EAE-BF5A-486C-A8C5-ECC9F3942E4B}">
                    <a14:imgProps xmlns:a14="http://schemas.microsoft.com/office/drawing/2010/main">
                      <a14:imgLayer r:embed="rId5">
                        <a14:imgEffect>
                          <a14:saturation sat="0"/>
                        </a14:imgEffect>
                      </a14:imgLayer>
                    </a14:imgProps>
                  </a:ext>
                </a:extLst>
              </a:blip>
              <a:srcRect/>
              <a:tile tx="0" ty="0" sx="52000" sy="52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sp>
        <p:nvSpPr>
          <p:cNvPr id="5" name="Rectangle 2"/>
          <p:cNvSpPr/>
          <p:nvPr/>
        </p:nvSpPr>
        <p:spPr bwMode="auto">
          <a:xfrm flipV="1">
            <a:off x="1135143" y="3980847"/>
            <a:ext cx="3264188" cy="1344149"/>
          </a:xfrm>
          <a:prstGeom prst="rect">
            <a:avLst/>
          </a:prstGeom>
          <a:noFill/>
          <a:ln w="12700" cmpd="sng">
            <a:solidFill>
              <a:schemeClr val="bg2">
                <a:lumMod val="10000"/>
              </a:schemeClr>
            </a:solid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en-US" sz="160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 name="Rectangle 2"/>
          <p:cNvSpPr/>
          <p:nvPr/>
        </p:nvSpPr>
        <p:spPr bwMode="auto">
          <a:xfrm flipV="1">
            <a:off x="4467460" y="3980847"/>
            <a:ext cx="3264188" cy="1344149"/>
          </a:xfrm>
          <a:prstGeom prst="rect">
            <a:avLst/>
          </a:prstGeom>
          <a:noFill/>
          <a:ln w="12700" cmpd="sng">
            <a:solidFill>
              <a:schemeClr val="bg2">
                <a:lumMod val="10000"/>
              </a:schemeClr>
            </a:solid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en-US" sz="160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 name="Rectangle 2"/>
          <p:cNvSpPr/>
          <p:nvPr/>
        </p:nvSpPr>
        <p:spPr bwMode="auto">
          <a:xfrm flipV="1">
            <a:off x="7811951" y="3980847"/>
            <a:ext cx="3264188" cy="1344149"/>
          </a:xfrm>
          <a:prstGeom prst="rect">
            <a:avLst/>
          </a:prstGeom>
          <a:noFill/>
          <a:ln w="12700" cmpd="sng">
            <a:solidFill>
              <a:schemeClr val="bg2">
                <a:lumMod val="10000"/>
              </a:schemeClr>
            </a:solid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en-US" sz="160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 name="Freeform 11"/>
          <p:cNvSpPr>
            <a:spLocks noEditPoints="1"/>
          </p:cNvSpPr>
          <p:nvPr/>
        </p:nvSpPr>
        <p:spPr bwMode="auto">
          <a:xfrm>
            <a:off x="8588933" y="2182900"/>
            <a:ext cx="1498815" cy="1414699"/>
          </a:xfrm>
          <a:custGeom>
            <a:avLst/>
            <a:gdLst>
              <a:gd name="T0" fmla="*/ 1754 w 2594"/>
              <a:gd name="T1" fmla="*/ 1370 h 2448"/>
              <a:gd name="T2" fmla="*/ 2342 w 2594"/>
              <a:gd name="T3" fmla="*/ 1088 h 2448"/>
              <a:gd name="T4" fmla="*/ 2551 w 2594"/>
              <a:gd name="T5" fmla="*/ 502 h 2448"/>
              <a:gd name="T6" fmla="*/ 2259 w 2594"/>
              <a:gd name="T7" fmla="*/ 213 h 2448"/>
              <a:gd name="T8" fmla="*/ 2017 w 2594"/>
              <a:gd name="T9" fmla="*/ 213 h 2448"/>
              <a:gd name="T10" fmla="*/ 2015 w 2594"/>
              <a:gd name="T11" fmla="*/ 0 h 2448"/>
              <a:gd name="T12" fmla="*/ 1291 w 2594"/>
              <a:gd name="T13" fmla="*/ 0 h 2448"/>
              <a:gd name="T14" fmla="*/ 579 w 2594"/>
              <a:gd name="T15" fmla="*/ 0 h 2448"/>
              <a:gd name="T16" fmla="*/ 578 w 2594"/>
              <a:gd name="T17" fmla="*/ 213 h 2448"/>
              <a:gd name="T18" fmla="*/ 335 w 2594"/>
              <a:gd name="T19" fmla="*/ 213 h 2448"/>
              <a:gd name="T20" fmla="*/ 43 w 2594"/>
              <a:gd name="T21" fmla="*/ 502 h 2448"/>
              <a:gd name="T22" fmla="*/ 252 w 2594"/>
              <a:gd name="T23" fmla="*/ 1088 h 2448"/>
              <a:gd name="T24" fmla="*/ 841 w 2594"/>
              <a:gd name="T25" fmla="*/ 1370 h 2448"/>
              <a:gd name="T26" fmla="*/ 966 w 2594"/>
              <a:gd name="T27" fmla="*/ 1358 h 2448"/>
              <a:gd name="T28" fmla="*/ 1189 w 2594"/>
              <a:gd name="T29" fmla="*/ 1809 h 2448"/>
              <a:gd name="T30" fmla="*/ 948 w 2594"/>
              <a:gd name="T31" fmla="*/ 2250 h 2448"/>
              <a:gd name="T32" fmla="*/ 678 w 2594"/>
              <a:gd name="T33" fmla="*/ 2250 h 2448"/>
              <a:gd name="T34" fmla="*/ 678 w 2594"/>
              <a:gd name="T35" fmla="*/ 2448 h 2448"/>
              <a:gd name="T36" fmla="*/ 1291 w 2594"/>
              <a:gd name="T37" fmla="*/ 2448 h 2448"/>
              <a:gd name="T38" fmla="*/ 1905 w 2594"/>
              <a:gd name="T39" fmla="*/ 2448 h 2448"/>
              <a:gd name="T40" fmla="*/ 1905 w 2594"/>
              <a:gd name="T41" fmla="*/ 2250 h 2448"/>
              <a:gd name="T42" fmla="*/ 1647 w 2594"/>
              <a:gd name="T43" fmla="*/ 2250 h 2448"/>
              <a:gd name="T44" fmla="*/ 1405 w 2594"/>
              <a:gd name="T45" fmla="*/ 1809 h 2448"/>
              <a:gd name="T46" fmla="*/ 1628 w 2594"/>
              <a:gd name="T47" fmla="*/ 1358 h 2448"/>
              <a:gd name="T48" fmla="*/ 1754 w 2594"/>
              <a:gd name="T49" fmla="*/ 1370 h 2448"/>
              <a:gd name="T50" fmla="*/ 1888 w 2594"/>
              <a:gd name="T51" fmla="*/ 906 h 2448"/>
              <a:gd name="T52" fmla="*/ 1997 w 2594"/>
              <a:gd name="T53" fmla="*/ 425 h 2448"/>
              <a:gd name="T54" fmla="*/ 2212 w 2594"/>
              <a:gd name="T55" fmla="*/ 405 h 2448"/>
              <a:gd name="T56" fmla="*/ 2362 w 2594"/>
              <a:gd name="T57" fmla="*/ 555 h 2448"/>
              <a:gd name="T58" fmla="*/ 2203 w 2594"/>
              <a:gd name="T59" fmla="*/ 948 h 2448"/>
              <a:gd name="T60" fmla="*/ 1770 w 2594"/>
              <a:gd name="T61" fmla="*/ 1171 h 2448"/>
              <a:gd name="T62" fmla="*/ 1888 w 2594"/>
              <a:gd name="T63" fmla="*/ 906 h 2448"/>
              <a:gd name="T64" fmla="*/ 391 w 2594"/>
              <a:gd name="T65" fmla="*/ 948 h 2448"/>
              <a:gd name="T66" fmla="*/ 232 w 2594"/>
              <a:gd name="T67" fmla="*/ 555 h 2448"/>
              <a:gd name="T68" fmla="*/ 382 w 2594"/>
              <a:gd name="T69" fmla="*/ 405 h 2448"/>
              <a:gd name="T70" fmla="*/ 598 w 2594"/>
              <a:gd name="T71" fmla="*/ 425 h 2448"/>
              <a:gd name="T72" fmla="*/ 706 w 2594"/>
              <a:gd name="T73" fmla="*/ 906 h 2448"/>
              <a:gd name="T74" fmla="*/ 824 w 2594"/>
              <a:gd name="T75" fmla="*/ 1171 h 2448"/>
              <a:gd name="T76" fmla="*/ 391 w 2594"/>
              <a:gd name="T77" fmla="*/ 948 h 2448"/>
              <a:gd name="T78" fmla="*/ 1291 w 2594"/>
              <a:gd name="T79" fmla="*/ 857 h 2448"/>
              <a:gd name="T80" fmla="*/ 1044 w 2594"/>
              <a:gd name="T81" fmla="*/ 988 h 2448"/>
              <a:gd name="T82" fmla="*/ 1092 w 2594"/>
              <a:gd name="T83" fmla="*/ 711 h 2448"/>
              <a:gd name="T84" fmla="*/ 892 w 2594"/>
              <a:gd name="T85" fmla="*/ 515 h 2448"/>
              <a:gd name="T86" fmla="*/ 1168 w 2594"/>
              <a:gd name="T87" fmla="*/ 474 h 2448"/>
              <a:gd name="T88" fmla="*/ 1291 w 2594"/>
              <a:gd name="T89" fmla="*/ 222 h 2448"/>
              <a:gd name="T90" fmla="*/ 1414 w 2594"/>
              <a:gd name="T91" fmla="*/ 474 h 2448"/>
              <a:gd name="T92" fmla="*/ 1690 w 2594"/>
              <a:gd name="T93" fmla="*/ 515 h 2448"/>
              <a:gd name="T94" fmla="*/ 1491 w 2594"/>
              <a:gd name="T95" fmla="*/ 711 h 2448"/>
              <a:gd name="T96" fmla="*/ 1538 w 2594"/>
              <a:gd name="T97" fmla="*/ 988 h 2448"/>
              <a:gd name="T98" fmla="*/ 1291 w 2594"/>
              <a:gd name="T99" fmla="*/ 857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4" h="2448">
                <a:moveTo>
                  <a:pt x="1754" y="1370"/>
                </a:moveTo>
                <a:cubicBezTo>
                  <a:pt x="1912" y="1370"/>
                  <a:pt x="2121" y="1312"/>
                  <a:pt x="2342" y="1088"/>
                </a:cubicBezTo>
                <a:cubicBezTo>
                  <a:pt x="2594" y="832"/>
                  <a:pt x="2581" y="611"/>
                  <a:pt x="2551" y="502"/>
                </a:cubicBezTo>
                <a:cubicBezTo>
                  <a:pt x="2512" y="359"/>
                  <a:pt x="2400" y="248"/>
                  <a:pt x="2259" y="213"/>
                </a:cubicBezTo>
                <a:cubicBezTo>
                  <a:pt x="2172" y="191"/>
                  <a:pt x="2089" y="196"/>
                  <a:pt x="2017" y="213"/>
                </a:cubicBezTo>
                <a:cubicBezTo>
                  <a:pt x="2023" y="78"/>
                  <a:pt x="2015" y="0"/>
                  <a:pt x="2015" y="0"/>
                </a:cubicBezTo>
                <a:lnTo>
                  <a:pt x="1291" y="0"/>
                </a:lnTo>
                <a:lnTo>
                  <a:pt x="579" y="0"/>
                </a:lnTo>
                <a:cubicBezTo>
                  <a:pt x="579" y="0"/>
                  <a:pt x="571" y="78"/>
                  <a:pt x="578" y="213"/>
                </a:cubicBezTo>
                <a:cubicBezTo>
                  <a:pt x="506" y="196"/>
                  <a:pt x="422" y="191"/>
                  <a:pt x="335" y="213"/>
                </a:cubicBezTo>
                <a:cubicBezTo>
                  <a:pt x="194" y="248"/>
                  <a:pt x="82" y="359"/>
                  <a:pt x="43" y="502"/>
                </a:cubicBezTo>
                <a:cubicBezTo>
                  <a:pt x="13" y="611"/>
                  <a:pt x="0" y="832"/>
                  <a:pt x="252" y="1088"/>
                </a:cubicBezTo>
                <a:cubicBezTo>
                  <a:pt x="474" y="1312"/>
                  <a:pt x="683" y="1370"/>
                  <a:pt x="841" y="1370"/>
                </a:cubicBezTo>
                <a:cubicBezTo>
                  <a:pt x="887" y="1370"/>
                  <a:pt x="930" y="1365"/>
                  <a:pt x="966" y="1358"/>
                </a:cubicBezTo>
                <a:cubicBezTo>
                  <a:pt x="1086" y="1490"/>
                  <a:pt x="1189" y="1578"/>
                  <a:pt x="1189" y="1809"/>
                </a:cubicBezTo>
                <a:cubicBezTo>
                  <a:pt x="1189" y="2213"/>
                  <a:pt x="948" y="2250"/>
                  <a:pt x="948" y="2250"/>
                </a:cubicBezTo>
                <a:lnTo>
                  <a:pt x="678" y="2250"/>
                </a:lnTo>
                <a:lnTo>
                  <a:pt x="678" y="2448"/>
                </a:lnTo>
                <a:lnTo>
                  <a:pt x="1291" y="2448"/>
                </a:lnTo>
                <a:lnTo>
                  <a:pt x="1905" y="2448"/>
                </a:lnTo>
                <a:lnTo>
                  <a:pt x="1905" y="2250"/>
                </a:lnTo>
                <a:lnTo>
                  <a:pt x="1647" y="2250"/>
                </a:lnTo>
                <a:cubicBezTo>
                  <a:pt x="1647" y="2250"/>
                  <a:pt x="1405" y="2213"/>
                  <a:pt x="1405" y="1809"/>
                </a:cubicBezTo>
                <a:cubicBezTo>
                  <a:pt x="1405" y="1578"/>
                  <a:pt x="1508" y="1490"/>
                  <a:pt x="1628" y="1358"/>
                </a:cubicBezTo>
                <a:cubicBezTo>
                  <a:pt x="1665" y="1365"/>
                  <a:pt x="1707" y="1370"/>
                  <a:pt x="1754" y="1370"/>
                </a:cubicBezTo>
                <a:close/>
                <a:moveTo>
                  <a:pt x="1888" y="906"/>
                </a:moveTo>
                <a:cubicBezTo>
                  <a:pt x="1945" y="725"/>
                  <a:pt x="1978" y="562"/>
                  <a:pt x="1997" y="425"/>
                </a:cubicBezTo>
                <a:cubicBezTo>
                  <a:pt x="2055" y="403"/>
                  <a:pt x="2133" y="385"/>
                  <a:pt x="2212" y="405"/>
                </a:cubicBezTo>
                <a:cubicBezTo>
                  <a:pt x="2284" y="423"/>
                  <a:pt x="2342" y="480"/>
                  <a:pt x="2362" y="555"/>
                </a:cubicBezTo>
                <a:cubicBezTo>
                  <a:pt x="2394" y="672"/>
                  <a:pt x="2338" y="811"/>
                  <a:pt x="2203" y="948"/>
                </a:cubicBezTo>
                <a:cubicBezTo>
                  <a:pt x="2036" y="1118"/>
                  <a:pt x="1883" y="1166"/>
                  <a:pt x="1770" y="1171"/>
                </a:cubicBezTo>
                <a:cubicBezTo>
                  <a:pt x="1813" y="1101"/>
                  <a:pt x="1854" y="1016"/>
                  <a:pt x="1888" y="906"/>
                </a:cubicBezTo>
                <a:close/>
                <a:moveTo>
                  <a:pt x="391" y="948"/>
                </a:moveTo>
                <a:cubicBezTo>
                  <a:pt x="256" y="811"/>
                  <a:pt x="200" y="672"/>
                  <a:pt x="232" y="555"/>
                </a:cubicBezTo>
                <a:cubicBezTo>
                  <a:pt x="253" y="480"/>
                  <a:pt x="310" y="423"/>
                  <a:pt x="382" y="405"/>
                </a:cubicBezTo>
                <a:cubicBezTo>
                  <a:pt x="461" y="385"/>
                  <a:pt x="539" y="403"/>
                  <a:pt x="598" y="425"/>
                </a:cubicBezTo>
                <a:cubicBezTo>
                  <a:pt x="616" y="562"/>
                  <a:pt x="649" y="725"/>
                  <a:pt x="706" y="906"/>
                </a:cubicBezTo>
                <a:cubicBezTo>
                  <a:pt x="741" y="1016"/>
                  <a:pt x="781" y="1101"/>
                  <a:pt x="824" y="1171"/>
                </a:cubicBezTo>
                <a:cubicBezTo>
                  <a:pt x="711" y="1166"/>
                  <a:pt x="559" y="1118"/>
                  <a:pt x="391" y="948"/>
                </a:cubicBezTo>
                <a:close/>
                <a:moveTo>
                  <a:pt x="1291" y="857"/>
                </a:moveTo>
                <a:lnTo>
                  <a:pt x="1044" y="988"/>
                </a:lnTo>
                <a:lnTo>
                  <a:pt x="1092" y="711"/>
                </a:lnTo>
                <a:lnTo>
                  <a:pt x="892" y="515"/>
                </a:lnTo>
                <a:lnTo>
                  <a:pt x="1168" y="474"/>
                </a:lnTo>
                <a:lnTo>
                  <a:pt x="1291" y="222"/>
                </a:lnTo>
                <a:lnTo>
                  <a:pt x="1414" y="474"/>
                </a:lnTo>
                <a:lnTo>
                  <a:pt x="1690" y="515"/>
                </a:lnTo>
                <a:lnTo>
                  <a:pt x="1491" y="711"/>
                </a:lnTo>
                <a:lnTo>
                  <a:pt x="1538" y="988"/>
                </a:lnTo>
                <a:lnTo>
                  <a:pt x="1291" y="857"/>
                </a:lnTo>
                <a:close/>
              </a:path>
            </a:pathLst>
          </a:custGeom>
          <a:noFill/>
          <a:ln w="12700" cmpd="sng">
            <a:solidFill>
              <a:schemeClr val="bg2">
                <a:lumMod val="10000"/>
              </a:schemeClr>
            </a:solid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th-TH" sz="160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Freeform 195"/>
          <p:cNvSpPr>
            <a:spLocks noEditPoints="1"/>
          </p:cNvSpPr>
          <p:nvPr/>
        </p:nvSpPr>
        <p:spPr bwMode="auto">
          <a:xfrm>
            <a:off x="5303073" y="2159830"/>
            <a:ext cx="1147647" cy="1554487"/>
          </a:xfrm>
          <a:custGeom>
            <a:avLst/>
            <a:gdLst>
              <a:gd name="T0" fmla="*/ 15 w 83"/>
              <a:gd name="T1" fmla="*/ 35 h 112"/>
              <a:gd name="T2" fmla="*/ 38 w 83"/>
              <a:gd name="T3" fmla="*/ 78 h 112"/>
              <a:gd name="T4" fmla="*/ 80 w 83"/>
              <a:gd name="T5" fmla="*/ 55 h 112"/>
              <a:gd name="T6" fmla="*/ 58 w 83"/>
              <a:gd name="T7" fmla="*/ 13 h 112"/>
              <a:gd name="T8" fmla="*/ 34 w 83"/>
              <a:gd name="T9" fmla="*/ 68 h 112"/>
              <a:gd name="T10" fmla="*/ 46 w 83"/>
              <a:gd name="T11" fmla="*/ 72 h 112"/>
              <a:gd name="T12" fmla="*/ 34 w 83"/>
              <a:gd name="T13" fmla="*/ 68 h 112"/>
              <a:gd name="T14" fmla="*/ 56 w 83"/>
              <a:gd name="T15" fmla="*/ 61 h 112"/>
              <a:gd name="T16" fmla="*/ 62 w 83"/>
              <a:gd name="T17" fmla="*/ 60 h 112"/>
              <a:gd name="T18" fmla="*/ 51 w 83"/>
              <a:gd name="T19" fmla="*/ 66 h 112"/>
              <a:gd name="T20" fmla="*/ 69 w 83"/>
              <a:gd name="T21" fmla="*/ 52 h 112"/>
              <a:gd name="T22" fmla="*/ 73 w 83"/>
              <a:gd name="T23" fmla="*/ 53 h 112"/>
              <a:gd name="T24" fmla="*/ 69 w 83"/>
              <a:gd name="T25" fmla="*/ 52 h 112"/>
              <a:gd name="T26" fmla="*/ 54 w 83"/>
              <a:gd name="T27" fmla="*/ 24 h 112"/>
              <a:gd name="T28" fmla="*/ 56 w 83"/>
              <a:gd name="T29" fmla="*/ 20 h 112"/>
              <a:gd name="T30" fmla="*/ 46 w 83"/>
              <a:gd name="T31" fmla="*/ 27 h 112"/>
              <a:gd name="T32" fmla="*/ 33 w 83"/>
              <a:gd name="T33" fmla="*/ 33 h 112"/>
              <a:gd name="T34" fmla="*/ 35 w 83"/>
              <a:gd name="T35" fmla="*/ 22 h 112"/>
              <a:gd name="T36" fmla="*/ 46 w 83"/>
              <a:gd name="T37" fmla="*/ 27 h 112"/>
              <a:gd name="T38" fmla="*/ 21 w 83"/>
              <a:gd name="T39" fmla="*/ 44 h 112"/>
              <a:gd name="T40" fmla="*/ 25 w 83"/>
              <a:gd name="T41" fmla="*/ 32 h 112"/>
              <a:gd name="T42" fmla="*/ 33 w 83"/>
              <a:gd name="T43" fmla="*/ 60 h 112"/>
              <a:gd name="T44" fmla="*/ 27 w 83"/>
              <a:gd name="T45" fmla="*/ 49 h 112"/>
              <a:gd name="T46" fmla="*/ 32 w 83"/>
              <a:gd name="T47" fmla="*/ 54 h 112"/>
              <a:gd name="T48" fmla="*/ 33 w 83"/>
              <a:gd name="T49" fmla="*/ 60 h 112"/>
              <a:gd name="T50" fmla="*/ 43 w 83"/>
              <a:gd name="T51" fmla="*/ 36 h 112"/>
              <a:gd name="T52" fmla="*/ 57 w 83"/>
              <a:gd name="T53" fmla="*/ 41 h 112"/>
              <a:gd name="T54" fmla="*/ 52 w 83"/>
              <a:gd name="T55" fmla="*/ 54 h 112"/>
              <a:gd name="T56" fmla="*/ 39 w 83"/>
              <a:gd name="T57" fmla="*/ 50 h 112"/>
              <a:gd name="T58" fmla="*/ 60 w 83"/>
              <a:gd name="T59" fmla="*/ 31 h 112"/>
              <a:gd name="T60" fmla="*/ 71 w 83"/>
              <a:gd name="T61" fmla="*/ 33 h 112"/>
              <a:gd name="T62" fmla="*/ 66 w 83"/>
              <a:gd name="T63" fmla="*/ 44 h 112"/>
              <a:gd name="T64" fmla="*/ 60 w 83"/>
              <a:gd name="T65" fmla="*/ 31 h 112"/>
              <a:gd name="T66" fmla="*/ 71 w 83"/>
              <a:gd name="T67" fmla="*/ 112 h 112"/>
              <a:gd name="T68" fmla="*/ 30 w 83"/>
              <a:gd name="T69" fmla="*/ 104 h 112"/>
              <a:gd name="T70" fmla="*/ 44 w 83"/>
              <a:gd name="T71" fmla="*/ 93 h 112"/>
              <a:gd name="T72" fmla="*/ 0 w 83"/>
              <a:gd name="T73" fmla="*/ 45 h 112"/>
              <a:gd name="T74" fmla="*/ 32 w 83"/>
              <a:gd name="T75" fmla="*/ 0 h 112"/>
              <a:gd name="T76" fmla="*/ 21 w 83"/>
              <a:gd name="T77" fmla="*/ 18 h 112"/>
              <a:gd name="T78" fmla="*/ 21 w 83"/>
              <a:gd name="T79" fmla="*/ 72 h 112"/>
              <a:gd name="T80" fmla="*/ 72 w 83"/>
              <a:gd name="T81" fmla="*/ 75 h 112"/>
              <a:gd name="T82" fmla="*/ 56 w 83"/>
              <a:gd name="T83" fmla="*/ 92 h 112"/>
              <a:gd name="T84" fmla="*/ 71 w 83"/>
              <a:gd name="T8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112">
                <a:moveTo>
                  <a:pt x="32" y="15"/>
                </a:moveTo>
                <a:cubicBezTo>
                  <a:pt x="24" y="20"/>
                  <a:pt x="18" y="27"/>
                  <a:pt x="15" y="35"/>
                </a:cubicBezTo>
                <a:cubicBezTo>
                  <a:pt x="13" y="44"/>
                  <a:pt x="13" y="53"/>
                  <a:pt x="18" y="61"/>
                </a:cubicBezTo>
                <a:cubicBezTo>
                  <a:pt x="22" y="69"/>
                  <a:pt x="29" y="75"/>
                  <a:pt x="38" y="78"/>
                </a:cubicBezTo>
                <a:cubicBezTo>
                  <a:pt x="46" y="80"/>
                  <a:pt x="55" y="80"/>
                  <a:pt x="63" y="75"/>
                </a:cubicBezTo>
                <a:cubicBezTo>
                  <a:pt x="72" y="71"/>
                  <a:pt x="77" y="64"/>
                  <a:pt x="80" y="55"/>
                </a:cubicBezTo>
                <a:cubicBezTo>
                  <a:pt x="83" y="47"/>
                  <a:pt x="82" y="38"/>
                  <a:pt x="78" y="30"/>
                </a:cubicBezTo>
                <a:cubicBezTo>
                  <a:pt x="73" y="21"/>
                  <a:pt x="66" y="16"/>
                  <a:pt x="58" y="13"/>
                </a:cubicBezTo>
                <a:cubicBezTo>
                  <a:pt x="50" y="10"/>
                  <a:pt x="40" y="11"/>
                  <a:pt x="32" y="15"/>
                </a:cubicBezTo>
                <a:close/>
                <a:moveTo>
                  <a:pt x="34" y="68"/>
                </a:moveTo>
                <a:cubicBezTo>
                  <a:pt x="36" y="68"/>
                  <a:pt x="39" y="67"/>
                  <a:pt x="41" y="67"/>
                </a:cubicBezTo>
                <a:cubicBezTo>
                  <a:pt x="43" y="69"/>
                  <a:pt x="45" y="70"/>
                  <a:pt x="46" y="72"/>
                </a:cubicBezTo>
                <a:cubicBezTo>
                  <a:pt x="44" y="71"/>
                  <a:pt x="42" y="71"/>
                  <a:pt x="40" y="70"/>
                </a:cubicBezTo>
                <a:cubicBezTo>
                  <a:pt x="38" y="70"/>
                  <a:pt x="36" y="69"/>
                  <a:pt x="34" y="68"/>
                </a:cubicBezTo>
                <a:close/>
                <a:moveTo>
                  <a:pt x="49" y="64"/>
                </a:moveTo>
                <a:cubicBezTo>
                  <a:pt x="51" y="63"/>
                  <a:pt x="54" y="62"/>
                  <a:pt x="56" y="61"/>
                </a:cubicBezTo>
                <a:cubicBezTo>
                  <a:pt x="58" y="60"/>
                  <a:pt x="60" y="59"/>
                  <a:pt x="62" y="57"/>
                </a:cubicBezTo>
                <a:cubicBezTo>
                  <a:pt x="62" y="58"/>
                  <a:pt x="62" y="59"/>
                  <a:pt x="62" y="60"/>
                </a:cubicBezTo>
                <a:cubicBezTo>
                  <a:pt x="63" y="64"/>
                  <a:pt x="62" y="68"/>
                  <a:pt x="60" y="69"/>
                </a:cubicBezTo>
                <a:cubicBezTo>
                  <a:pt x="58" y="70"/>
                  <a:pt x="55" y="68"/>
                  <a:pt x="51" y="66"/>
                </a:cubicBezTo>
                <a:cubicBezTo>
                  <a:pt x="51" y="65"/>
                  <a:pt x="50" y="65"/>
                  <a:pt x="49" y="64"/>
                </a:cubicBezTo>
                <a:close/>
                <a:moveTo>
                  <a:pt x="69" y="52"/>
                </a:moveTo>
                <a:cubicBezTo>
                  <a:pt x="71" y="50"/>
                  <a:pt x="73" y="49"/>
                  <a:pt x="74" y="47"/>
                </a:cubicBezTo>
                <a:cubicBezTo>
                  <a:pt x="74" y="49"/>
                  <a:pt x="73" y="51"/>
                  <a:pt x="73" y="53"/>
                </a:cubicBezTo>
                <a:cubicBezTo>
                  <a:pt x="72" y="55"/>
                  <a:pt x="71" y="57"/>
                  <a:pt x="70" y="59"/>
                </a:cubicBezTo>
                <a:cubicBezTo>
                  <a:pt x="70" y="57"/>
                  <a:pt x="70" y="55"/>
                  <a:pt x="69" y="52"/>
                </a:cubicBezTo>
                <a:close/>
                <a:moveTo>
                  <a:pt x="61" y="23"/>
                </a:moveTo>
                <a:cubicBezTo>
                  <a:pt x="59" y="23"/>
                  <a:pt x="57" y="23"/>
                  <a:pt x="54" y="24"/>
                </a:cubicBezTo>
                <a:cubicBezTo>
                  <a:pt x="53" y="22"/>
                  <a:pt x="51" y="20"/>
                  <a:pt x="49" y="19"/>
                </a:cubicBezTo>
                <a:cubicBezTo>
                  <a:pt x="51" y="19"/>
                  <a:pt x="53" y="20"/>
                  <a:pt x="56" y="20"/>
                </a:cubicBezTo>
                <a:cubicBezTo>
                  <a:pt x="58" y="21"/>
                  <a:pt x="60" y="22"/>
                  <a:pt x="61" y="23"/>
                </a:cubicBezTo>
                <a:close/>
                <a:moveTo>
                  <a:pt x="46" y="27"/>
                </a:moveTo>
                <a:cubicBezTo>
                  <a:pt x="44" y="27"/>
                  <a:pt x="42" y="28"/>
                  <a:pt x="39" y="30"/>
                </a:cubicBezTo>
                <a:cubicBezTo>
                  <a:pt x="37" y="31"/>
                  <a:pt x="35" y="32"/>
                  <a:pt x="33" y="33"/>
                </a:cubicBezTo>
                <a:cubicBezTo>
                  <a:pt x="33" y="33"/>
                  <a:pt x="33" y="32"/>
                  <a:pt x="33" y="31"/>
                </a:cubicBezTo>
                <a:cubicBezTo>
                  <a:pt x="33" y="26"/>
                  <a:pt x="34" y="23"/>
                  <a:pt x="35" y="22"/>
                </a:cubicBezTo>
                <a:cubicBezTo>
                  <a:pt x="37" y="21"/>
                  <a:pt x="41" y="22"/>
                  <a:pt x="44" y="25"/>
                </a:cubicBezTo>
                <a:cubicBezTo>
                  <a:pt x="45" y="25"/>
                  <a:pt x="46" y="26"/>
                  <a:pt x="46" y="27"/>
                </a:cubicBezTo>
                <a:close/>
                <a:moveTo>
                  <a:pt x="26" y="39"/>
                </a:moveTo>
                <a:cubicBezTo>
                  <a:pt x="24" y="40"/>
                  <a:pt x="23" y="42"/>
                  <a:pt x="21" y="44"/>
                </a:cubicBezTo>
                <a:cubicBezTo>
                  <a:pt x="22" y="42"/>
                  <a:pt x="22" y="40"/>
                  <a:pt x="23" y="38"/>
                </a:cubicBezTo>
                <a:cubicBezTo>
                  <a:pt x="23" y="35"/>
                  <a:pt x="24" y="33"/>
                  <a:pt x="25" y="32"/>
                </a:cubicBezTo>
                <a:cubicBezTo>
                  <a:pt x="25" y="34"/>
                  <a:pt x="26" y="36"/>
                  <a:pt x="26" y="39"/>
                </a:cubicBezTo>
                <a:close/>
                <a:moveTo>
                  <a:pt x="33" y="60"/>
                </a:moveTo>
                <a:cubicBezTo>
                  <a:pt x="29" y="60"/>
                  <a:pt x="25" y="60"/>
                  <a:pt x="24" y="58"/>
                </a:cubicBezTo>
                <a:cubicBezTo>
                  <a:pt x="23" y="56"/>
                  <a:pt x="25" y="52"/>
                  <a:pt x="27" y="49"/>
                </a:cubicBezTo>
                <a:cubicBezTo>
                  <a:pt x="28" y="48"/>
                  <a:pt x="28" y="48"/>
                  <a:pt x="29" y="47"/>
                </a:cubicBezTo>
                <a:cubicBezTo>
                  <a:pt x="30" y="49"/>
                  <a:pt x="31" y="51"/>
                  <a:pt x="32" y="54"/>
                </a:cubicBezTo>
                <a:cubicBezTo>
                  <a:pt x="33" y="56"/>
                  <a:pt x="34" y="58"/>
                  <a:pt x="36" y="60"/>
                </a:cubicBezTo>
                <a:cubicBezTo>
                  <a:pt x="35" y="60"/>
                  <a:pt x="34" y="60"/>
                  <a:pt x="33" y="60"/>
                </a:cubicBezTo>
                <a:close/>
                <a:moveTo>
                  <a:pt x="35" y="41"/>
                </a:moveTo>
                <a:cubicBezTo>
                  <a:pt x="37" y="40"/>
                  <a:pt x="40" y="38"/>
                  <a:pt x="43" y="36"/>
                </a:cubicBezTo>
                <a:cubicBezTo>
                  <a:pt x="46" y="35"/>
                  <a:pt x="49" y="34"/>
                  <a:pt x="52" y="33"/>
                </a:cubicBezTo>
                <a:cubicBezTo>
                  <a:pt x="53" y="35"/>
                  <a:pt x="55" y="38"/>
                  <a:pt x="57" y="41"/>
                </a:cubicBezTo>
                <a:cubicBezTo>
                  <a:pt x="58" y="44"/>
                  <a:pt x="59" y="46"/>
                  <a:pt x="60" y="49"/>
                </a:cubicBezTo>
                <a:cubicBezTo>
                  <a:pt x="58" y="51"/>
                  <a:pt x="55" y="53"/>
                  <a:pt x="52" y="54"/>
                </a:cubicBezTo>
                <a:cubicBezTo>
                  <a:pt x="49" y="56"/>
                  <a:pt x="47" y="57"/>
                  <a:pt x="44" y="58"/>
                </a:cubicBezTo>
                <a:cubicBezTo>
                  <a:pt x="42" y="56"/>
                  <a:pt x="40" y="53"/>
                  <a:pt x="39" y="50"/>
                </a:cubicBezTo>
                <a:cubicBezTo>
                  <a:pt x="37" y="47"/>
                  <a:pt x="36" y="44"/>
                  <a:pt x="35" y="41"/>
                </a:cubicBezTo>
                <a:close/>
                <a:moveTo>
                  <a:pt x="60" y="31"/>
                </a:moveTo>
                <a:cubicBezTo>
                  <a:pt x="60" y="31"/>
                  <a:pt x="61" y="31"/>
                  <a:pt x="62" y="31"/>
                </a:cubicBezTo>
                <a:cubicBezTo>
                  <a:pt x="67" y="30"/>
                  <a:pt x="70" y="31"/>
                  <a:pt x="71" y="33"/>
                </a:cubicBezTo>
                <a:cubicBezTo>
                  <a:pt x="72" y="35"/>
                  <a:pt x="71" y="38"/>
                  <a:pt x="68" y="42"/>
                </a:cubicBezTo>
                <a:cubicBezTo>
                  <a:pt x="68" y="43"/>
                  <a:pt x="67" y="43"/>
                  <a:pt x="66" y="44"/>
                </a:cubicBezTo>
                <a:cubicBezTo>
                  <a:pt x="66" y="42"/>
                  <a:pt x="65" y="39"/>
                  <a:pt x="63" y="37"/>
                </a:cubicBezTo>
                <a:cubicBezTo>
                  <a:pt x="62" y="35"/>
                  <a:pt x="61" y="33"/>
                  <a:pt x="60" y="31"/>
                </a:cubicBezTo>
                <a:close/>
                <a:moveTo>
                  <a:pt x="71" y="104"/>
                </a:moveTo>
                <a:cubicBezTo>
                  <a:pt x="71" y="112"/>
                  <a:pt x="71" y="112"/>
                  <a:pt x="71" y="112"/>
                </a:cubicBezTo>
                <a:cubicBezTo>
                  <a:pt x="30" y="112"/>
                  <a:pt x="30" y="112"/>
                  <a:pt x="30" y="112"/>
                </a:cubicBezTo>
                <a:cubicBezTo>
                  <a:pt x="30" y="104"/>
                  <a:pt x="30" y="104"/>
                  <a:pt x="30" y="104"/>
                </a:cubicBezTo>
                <a:cubicBezTo>
                  <a:pt x="44" y="104"/>
                  <a:pt x="44" y="104"/>
                  <a:pt x="44" y="104"/>
                </a:cubicBezTo>
                <a:cubicBezTo>
                  <a:pt x="44" y="93"/>
                  <a:pt x="44" y="93"/>
                  <a:pt x="44" y="93"/>
                </a:cubicBezTo>
                <a:cubicBezTo>
                  <a:pt x="32" y="92"/>
                  <a:pt x="22" y="87"/>
                  <a:pt x="14" y="79"/>
                </a:cubicBezTo>
                <a:cubicBezTo>
                  <a:pt x="5" y="71"/>
                  <a:pt x="0" y="59"/>
                  <a:pt x="0" y="45"/>
                </a:cubicBezTo>
                <a:cubicBezTo>
                  <a:pt x="0" y="32"/>
                  <a:pt x="5" y="20"/>
                  <a:pt x="14" y="12"/>
                </a:cubicBezTo>
                <a:cubicBezTo>
                  <a:pt x="19" y="7"/>
                  <a:pt x="25" y="3"/>
                  <a:pt x="32" y="0"/>
                </a:cubicBezTo>
                <a:cubicBezTo>
                  <a:pt x="37" y="9"/>
                  <a:pt x="37" y="9"/>
                  <a:pt x="37" y="9"/>
                </a:cubicBezTo>
                <a:cubicBezTo>
                  <a:pt x="31" y="11"/>
                  <a:pt x="25" y="14"/>
                  <a:pt x="21" y="18"/>
                </a:cubicBezTo>
                <a:cubicBezTo>
                  <a:pt x="14" y="25"/>
                  <a:pt x="9" y="35"/>
                  <a:pt x="9" y="45"/>
                </a:cubicBezTo>
                <a:cubicBezTo>
                  <a:pt x="9" y="56"/>
                  <a:pt x="14" y="65"/>
                  <a:pt x="21" y="72"/>
                </a:cubicBezTo>
                <a:cubicBezTo>
                  <a:pt x="27" y="79"/>
                  <a:pt x="37" y="84"/>
                  <a:pt x="48" y="84"/>
                </a:cubicBezTo>
                <a:cubicBezTo>
                  <a:pt x="57" y="84"/>
                  <a:pt x="65" y="80"/>
                  <a:pt x="72" y="75"/>
                </a:cubicBezTo>
                <a:cubicBezTo>
                  <a:pt x="76" y="83"/>
                  <a:pt x="76" y="83"/>
                  <a:pt x="76" y="83"/>
                </a:cubicBezTo>
                <a:cubicBezTo>
                  <a:pt x="70" y="88"/>
                  <a:pt x="63" y="91"/>
                  <a:pt x="56" y="92"/>
                </a:cubicBezTo>
                <a:cubicBezTo>
                  <a:pt x="56" y="104"/>
                  <a:pt x="56" y="104"/>
                  <a:pt x="56" y="104"/>
                </a:cubicBezTo>
                <a:lnTo>
                  <a:pt x="71" y="104"/>
                </a:lnTo>
                <a:close/>
              </a:path>
            </a:pathLst>
          </a:custGeom>
          <a:noFill/>
          <a:ln w="12700" cmpd="sng">
            <a:solidFill>
              <a:schemeClr val="bg2">
                <a:lumMod val="10000"/>
              </a:schemeClr>
            </a:solid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3" name="Freeform 202"/>
          <p:cNvSpPr>
            <a:spLocks noEditPoints="1"/>
          </p:cNvSpPr>
          <p:nvPr/>
        </p:nvSpPr>
        <p:spPr bwMode="auto">
          <a:xfrm>
            <a:off x="2122627" y="2276550"/>
            <a:ext cx="1373628" cy="1321049"/>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noFill/>
          <a:ln w="12700" cmpd="sng">
            <a:solidFill>
              <a:schemeClr val="bg2">
                <a:lumMod val="10000"/>
              </a:schemeClr>
            </a:solid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4" name="TextBox 13"/>
          <p:cNvSpPr txBox="1"/>
          <p:nvPr/>
        </p:nvSpPr>
        <p:spPr>
          <a:xfrm>
            <a:off x="1794955" y="4321395"/>
            <a:ext cx="1944564" cy="646331"/>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4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TextBox 13"/>
          <p:cNvSpPr txBox="1"/>
          <p:nvPr/>
        </p:nvSpPr>
        <p:spPr>
          <a:xfrm>
            <a:off x="5127009" y="4321395"/>
            <a:ext cx="1944564" cy="646331"/>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4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6" name="TextBox 13"/>
          <p:cNvSpPr txBox="1"/>
          <p:nvPr/>
        </p:nvSpPr>
        <p:spPr>
          <a:xfrm>
            <a:off x="8471763" y="4321395"/>
            <a:ext cx="1944564" cy="646331"/>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4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7" name="TextBox 13"/>
          <p:cNvSpPr txBox="1"/>
          <p:nvPr/>
        </p:nvSpPr>
        <p:spPr>
          <a:xfrm>
            <a:off x="1513855" y="5633036"/>
            <a:ext cx="2591172" cy="775597"/>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a:p>
            <a:pPr algn="ctr" defTabSz="1216660">
              <a:spcBef>
                <a:spcPct val="20000"/>
              </a:spcBef>
              <a:defRPr/>
            </a:pPr>
            <a:endParaRPr lang="en-US" altLang="zh-CN" sz="12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8" name="TextBox 13"/>
          <p:cNvSpPr txBox="1"/>
          <p:nvPr/>
        </p:nvSpPr>
        <p:spPr>
          <a:xfrm>
            <a:off x="4803705" y="5633036"/>
            <a:ext cx="2591172" cy="775597"/>
          </a:xfrm>
          <a:prstGeom prst="rect">
            <a:avLst/>
          </a:prstGeom>
          <a:noFill/>
        </p:spPr>
        <p:txBody>
          <a:bodyPr wrap="square" lIns="0" tIns="0" rIns="0" bIns="0" rtlCol="0" anchor="t" anchorCtr="0">
            <a:spAutoFit/>
          </a:bodyPr>
          <a:lstStyle/>
          <a:p>
            <a:pPr lvl="0" algn="ctr" defTabSz="1216660">
              <a:spcBef>
                <a:spcPct val="20000"/>
              </a:spcBef>
              <a:defRPr/>
            </a:pPr>
            <a:r>
              <a:rPr lang="zh-CN" altLang="en-US" sz="1200" dirty="0">
                <a:solidFill>
                  <a:srgbClr val="FFFFFF">
                    <a:lumMod val="50000"/>
                  </a:srgbClr>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单击此处可编辑内容，根据您的需要自由拉伸文本框大小单击此处可编辑内容，根据您的需要自由拉伸文本框大小</a:t>
            </a:r>
            <a:endParaRPr lang="en-US" altLang="zh-CN" sz="1200" dirty="0">
              <a:solidFill>
                <a:srgbClr val="FFFFFF">
                  <a:lumMod val="50000"/>
                </a:srgbClr>
              </a:solidFill>
              <a:latin typeface="Arial" panose="020B0604020202020204" pitchFamily="34" charset="0"/>
              <a:ea typeface="微软雅黑" panose="020B0503020204020204" charset="-122"/>
              <a:sym typeface="Arial" panose="020B0604020202020204" pitchFamily="34" charset="0"/>
            </a:endParaRPr>
          </a:p>
          <a:p>
            <a:pPr lvl="0" algn="ctr" defTabSz="1216660">
              <a:spcBef>
                <a:spcPct val="20000"/>
              </a:spcBef>
              <a:defRPr/>
            </a:pPr>
            <a:endParaRPr lang="en-US" altLang="zh-CN" sz="1200" dirty="0">
              <a:solidFill>
                <a:srgbClr val="FFFFFF">
                  <a:lumMod val="50000"/>
                </a:srgbClr>
              </a:solidFill>
              <a:latin typeface="Arial" panose="020B0604020202020204" pitchFamily="34" charset="0"/>
              <a:ea typeface="微软雅黑" panose="020B0503020204020204" charset="-122"/>
              <a:sym typeface="Arial" panose="020B0604020202020204" pitchFamily="34" charset="0"/>
            </a:endParaRPr>
          </a:p>
        </p:txBody>
      </p:sp>
      <p:sp>
        <p:nvSpPr>
          <p:cNvPr id="19" name="TextBox 13"/>
          <p:cNvSpPr txBox="1"/>
          <p:nvPr/>
        </p:nvSpPr>
        <p:spPr>
          <a:xfrm>
            <a:off x="8106255" y="5633036"/>
            <a:ext cx="2591172" cy="775597"/>
          </a:xfrm>
          <a:prstGeom prst="rect">
            <a:avLst/>
          </a:prstGeom>
          <a:noFill/>
        </p:spPr>
        <p:txBody>
          <a:bodyPr wrap="square" lIns="0" tIns="0" rIns="0" bIns="0" rtlCol="0" anchor="t" anchorCtr="0">
            <a:spAutoFit/>
          </a:bodyPr>
          <a:lstStyle/>
          <a:p>
            <a:pPr lvl="0" algn="ctr" defTabSz="1216660">
              <a:spcBef>
                <a:spcPct val="20000"/>
              </a:spcBef>
              <a:defRPr/>
            </a:pPr>
            <a:r>
              <a:rPr lang="zh-CN" altLang="en-US" sz="1200" dirty="0">
                <a:solidFill>
                  <a:srgbClr val="FFFFFF">
                    <a:lumMod val="50000"/>
                  </a:srgbClr>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单击此处可编辑内容，根据您的需要自由拉伸文本框大小单击此处可编辑内容，根据您的需要自由拉伸文本框大小</a:t>
            </a:r>
            <a:endParaRPr lang="en-US" altLang="zh-CN" sz="1200" dirty="0">
              <a:solidFill>
                <a:srgbClr val="FFFFFF">
                  <a:lumMod val="50000"/>
                </a:srgbClr>
              </a:solidFill>
              <a:latin typeface="Arial" panose="020B0604020202020204" pitchFamily="34" charset="0"/>
              <a:ea typeface="微软雅黑" panose="020B0503020204020204" charset="-122"/>
              <a:sym typeface="Arial" panose="020B0604020202020204" pitchFamily="34" charset="0"/>
            </a:endParaRPr>
          </a:p>
          <a:p>
            <a:pPr lvl="0" algn="ctr" defTabSz="1216660">
              <a:spcBef>
                <a:spcPct val="20000"/>
              </a:spcBef>
              <a:defRPr/>
            </a:pPr>
            <a:endParaRPr lang="en-US" altLang="zh-CN" sz="1200" dirty="0">
              <a:solidFill>
                <a:srgbClr val="FFFFFF">
                  <a:lumMod val="50000"/>
                </a:srgb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anim calcmode="lin" valueType="num">
                                      <p:cBhvr>
                                        <p:cTn id="14" dur="250" fill="hold"/>
                                        <p:tgtEl>
                                          <p:spTgt spid="5"/>
                                        </p:tgtEl>
                                        <p:attrNameLst>
                                          <p:attrName>ppt_x</p:attrName>
                                        </p:attrNameLst>
                                      </p:cBhvr>
                                      <p:tavLst>
                                        <p:tav tm="0">
                                          <p:val>
                                            <p:strVal val="#ppt_x"/>
                                          </p:val>
                                        </p:tav>
                                        <p:tav tm="100000">
                                          <p:val>
                                            <p:strVal val="#ppt_x"/>
                                          </p:val>
                                        </p:tav>
                                      </p:tavLst>
                                    </p:anim>
                                    <p:anim calcmode="lin" valueType="num">
                                      <p:cBhvr>
                                        <p:cTn id="15" dur="2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anim calcmode="lin" valueType="num">
                                      <p:cBhvr>
                                        <p:cTn id="20" dur="250" fill="hold"/>
                                        <p:tgtEl>
                                          <p:spTgt spid="6"/>
                                        </p:tgtEl>
                                        <p:attrNameLst>
                                          <p:attrName>ppt_x</p:attrName>
                                        </p:attrNameLst>
                                      </p:cBhvr>
                                      <p:tavLst>
                                        <p:tav tm="0">
                                          <p:val>
                                            <p:strVal val="#ppt_x"/>
                                          </p:val>
                                        </p:tav>
                                        <p:tav tm="100000">
                                          <p:val>
                                            <p:strVal val="#ppt_x"/>
                                          </p:val>
                                        </p:tav>
                                      </p:tavLst>
                                    </p:anim>
                                    <p:anim calcmode="lin" valueType="num">
                                      <p:cBhvr>
                                        <p:cTn id="21" dur="25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50"/>
                                        <p:tgtEl>
                                          <p:spTgt spid="7"/>
                                        </p:tgtEl>
                                      </p:cBhvr>
                                    </p:animEffect>
                                    <p:anim calcmode="lin" valueType="num">
                                      <p:cBhvr>
                                        <p:cTn id="26" dur="250" fill="hold"/>
                                        <p:tgtEl>
                                          <p:spTgt spid="7"/>
                                        </p:tgtEl>
                                        <p:attrNameLst>
                                          <p:attrName>ppt_x</p:attrName>
                                        </p:attrNameLst>
                                      </p:cBhvr>
                                      <p:tavLst>
                                        <p:tav tm="0">
                                          <p:val>
                                            <p:strVal val="#ppt_x"/>
                                          </p:val>
                                        </p:tav>
                                        <p:tav tm="100000">
                                          <p:val>
                                            <p:strVal val="#ppt_x"/>
                                          </p:val>
                                        </p:tav>
                                      </p:tavLst>
                                    </p:anim>
                                    <p:anim calcmode="lin" valueType="num">
                                      <p:cBhvr>
                                        <p:cTn id="27" dur="25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nodePh="1">
                                  <p:stCondLst>
                                    <p:cond delay="0"/>
                                  </p:stCondLst>
                                  <p:endCondLst>
                                    <p:cond evt="begin" delay="0">
                                      <p:tn val="29"/>
                                    </p:cond>
                                  </p:endCondLst>
                                  <p:childTnLst>
                                    <p:set>
                                      <p:cBhvr>
                                        <p:cTn id="30" dur="1" fill="hold">
                                          <p:stCondLst>
                                            <p:cond delay="0"/>
                                          </p:stCondLst>
                                        </p:cTn>
                                        <p:tgtEl>
                                          <p:spTgt spid="9"/>
                                        </p:tgtEl>
                                        <p:attrNameLst>
                                          <p:attrName>style.visibility</p:attrName>
                                        </p:attrNameLst>
                                      </p:cBhvr>
                                      <p:to>
                                        <p:strVal val="visible"/>
                                      </p:to>
                                    </p:set>
                                    <p:animEffect transition="in" filter="fade">
                                      <p:cBhvr>
                                        <p:cTn id="31" dur="250"/>
                                        <p:tgtEl>
                                          <p:spTgt spid="9"/>
                                        </p:tgtEl>
                                      </p:cBhvr>
                                    </p:animEffect>
                                    <p:anim calcmode="lin" valueType="num">
                                      <p:cBhvr>
                                        <p:cTn id="32" dur="250" fill="hold"/>
                                        <p:tgtEl>
                                          <p:spTgt spid="9"/>
                                        </p:tgtEl>
                                        <p:attrNameLst>
                                          <p:attrName>ppt_x</p:attrName>
                                        </p:attrNameLst>
                                      </p:cBhvr>
                                      <p:tavLst>
                                        <p:tav tm="0">
                                          <p:val>
                                            <p:strVal val="#ppt_x"/>
                                          </p:val>
                                        </p:tav>
                                        <p:tav tm="100000">
                                          <p:val>
                                            <p:strVal val="#ppt_x"/>
                                          </p:val>
                                        </p:tav>
                                      </p:tavLst>
                                    </p:anim>
                                    <p:anim calcmode="lin" valueType="num">
                                      <p:cBhvr>
                                        <p:cTn id="33" dur="25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nodePh="1">
                                  <p:stCondLst>
                                    <p:cond delay="0"/>
                                  </p:stCondLst>
                                  <p:endCondLst>
                                    <p:cond evt="begin" delay="0">
                                      <p:tn val="35"/>
                                    </p:cond>
                                  </p:end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50"/>
                                        <p:tgtEl>
                                          <p:spTgt spid="12"/>
                                        </p:tgtEl>
                                      </p:cBhvr>
                                    </p:animEffect>
                                    <p:anim calcmode="lin" valueType="num">
                                      <p:cBhvr>
                                        <p:cTn id="38" dur="250" fill="hold"/>
                                        <p:tgtEl>
                                          <p:spTgt spid="12"/>
                                        </p:tgtEl>
                                        <p:attrNameLst>
                                          <p:attrName>ppt_x</p:attrName>
                                        </p:attrNameLst>
                                      </p:cBhvr>
                                      <p:tavLst>
                                        <p:tav tm="0">
                                          <p:val>
                                            <p:strVal val="#ppt_x"/>
                                          </p:val>
                                        </p:tav>
                                        <p:tav tm="100000">
                                          <p:val>
                                            <p:strVal val="#ppt_x"/>
                                          </p:val>
                                        </p:tav>
                                      </p:tavLst>
                                    </p:anim>
                                    <p:anim calcmode="lin" valueType="num">
                                      <p:cBhvr>
                                        <p:cTn id="39" dur="25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nodePh="1">
                                  <p:stCondLst>
                                    <p:cond delay="0"/>
                                  </p:stCondLst>
                                  <p:endCondLst>
                                    <p:cond evt="begin" delay="0">
                                      <p:tn val="41"/>
                                    </p:cond>
                                  </p:end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50"/>
                                        <p:tgtEl>
                                          <p:spTgt spid="13"/>
                                        </p:tgtEl>
                                      </p:cBhvr>
                                    </p:animEffect>
                                    <p:anim calcmode="lin" valueType="num">
                                      <p:cBhvr>
                                        <p:cTn id="44" dur="250" fill="hold"/>
                                        <p:tgtEl>
                                          <p:spTgt spid="13"/>
                                        </p:tgtEl>
                                        <p:attrNameLst>
                                          <p:attrName>ppt_x</p:attrName>
                                        </p:attrNameLst>
                                      </p:cBhvr>
                                      <p:tavLst>
                                        <p:tav tm="0">
                                          <p:val>
                                            <p:strVal val="#ppt_x"/>
                                          </p:val>
                                        </p:tav>
                                        <p:tav tm="100000">
                                          <p:val>
                                            <p:strVal val="#ppt_x"/>
                                          </p:val>
                                        </p:tav>
                                      </p:tavLst>
                                    </p:anim>
                                    <p:anim calcmode="lin" valueType="num">
                                      <p:cBhvr>
                                        <p:cTn id="45" dur="25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50"/>
                                        <p:tgtEl>
                                          <p:spTgt spid="14"/>
                                        </p:tgtEl>
                                      </p:cBhvr>
                                    </p:animEffect>
                                    <p:anim calcmode="lin" valueType="num">
                                      <p:cBhvr>
                                        <p:cTn id="50" dur="250" fill="hold"/>
                                        <p:tgtEl>
                                          <p:spTgt spid="14"/>
                                        </p:tgtEl>
                                        <p:attrNameLst>
                                          <p:attrName>ppt_x</p:attrName>
                                        </p:attrNameLst>
                                      </p:cBhvr>
                                      <p:tavLst>
                                        <p:tav tm="0">
                                          <p:val>
                                            <p:strVal val="#ppt_x"/>
                                          </p:val>
                                        </p:tav>
                                        <p:tav tm="100000">
                                          <p:val>
                                            <p:strVal val="#ppt_x"/>
                                          </p:val>
                                        </p:tav>
                                      </p:tavLst>
                                    </p:anim>
                                    <p:anim calcmode="lin" valueType="num">
                                      <p:cBhvr>
                                        <p:cTn id="51" dur="25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50"/>
                                        <p:tgtEl>
                                          <p:spTgt spid="15"/>
                                        </p:tgtEl>
                                      </p:cBhvr>
                                    </p:animEffect>
                                    <p:anim calcmode="lin" valueType="num">
                                      <p:cBhvr>
                                        <p:cTn id="56" dur="250" fill="hold"/>
                                        <p:tgtEl>
                                          <p:spTgt spid="15"/>
                                        </p:tgtEl>
                                        <p:attrNameLst>
                                          <p:attrName>ppt_x</p:attrName>
                                        </p:attrNameLst>
                                      </p:cBhvr>
                                      <p:tavLst>
                                        <p:tav tm="0">
                                          <p:val>
                                            <p:strVal val="#ppt_x"/>
                                          </p:val>
                                        </p:tav>
                                        <p:tav tm="100000">
                                          <p:val>
                                            <p:strVal val="#ppt_x"/>
                                          </p:val>
                                        </p:tav>
                                      </p:tavLst>
                                    </p:anim>
                                    <p:anim calcmode="lin" valueType="num">
                                      <p:cBhvr>
                                        <p:cTn id="57" dur="250" fill="hold"/>
                                        <p:tgtEl>
                                          <p:spTgt spid="1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250"/>
                                        <p:tgtEl>
                                          <p:spTgt spid="16"/>
                                        </p:tgtEl>
                                      </p:cBhvr>
                                    </p:animEffect>
                                    <p:anim calcmode="lin" valueType="num">
                                      <p:cBhvr>
                                        <p:cTn id="62" dur="250" fill="hold"/>
                                        <p:tgtEl>
                                          <p:spTgt spid="16"/>
                                        </p:tgtEl>
                                        <p:attrNameLst>
                                          <p:attrName>ppt_x</p:attrName>
                                        </p:attrNameLst>
                                      </p:cBhvr>
                                      <p:tavLst>
                                        <p:tav tm="0">
                                          <p:val>
                                            <p:strVal val="#ppt_x"/>
                                          </p:val>
                                        </p:tav>
                                        <p:tav tm="100000">
                                          <p:val>
                                            <p:strVal val="#ppt_x"/>
                                          </p:val>
                                        </p:tav>
                                      </p:tavLst>
                                    </p:anim>
                                    <p:anim calcmode="lin" valueType="num">
                                      <p:cBhvr>
                                        <p:cTn id="63" dur="250" fill="hold"/>
                                        <p:tgtEl>
                                          <p:spTgt spid="16"/>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250"/>
                                        <p:tgtEl>
                                          <p:spTgt spid="17"/>
                                        </p:tgtEl>
                                      </p:cBhvr>
                                    </p:animEffect>
                                    <p:anim calcmode="lin" valueType="num">
                                      <p:cBhvr>
                                        <p:cTn id="68" dur="250" fill="hold"/>
                                        <p:tgtEl>
                                          <p:spTgt spid="17"/>
                                        </p:tgtEl>
                                        <p:attrNameLst>
                                          <p:attrName>ppt_x</p:attrName>
                                        </p:attrNameLst>
                                      </p:cBhvr>
                                      <p:tavLst>
                                        <p:tav tm="0">
                                          <p:val>
                                            <p:strVal val="#ppt_x"/>
                                          </p:val>
                                        </p:tav>
                                        <p:tav tm="100000">
                                          <p:val>
                                            <p:strVal val="#ppt_x"/>
                                          </p:val>
                                        </p:tav>
                                      </p:tavLst>
                                    </p:anim>
                                    <p:anim calcmode="lin" valueType="num">
                                      <p:cBhvr>
                                        <p:cTn id="69" dur="250" fill="hold"/>
                                        <p:tgtEl>
                                          <p:spTgt spid="17"/>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250"/>
                                        <p:tgtEl>
                                          <p:spTgt spid="18"/>
                                        </p:tgtEl>
                                      </p:cBhvr>
                                    </p:animEffect>
                                    <p:anim calcmode="lin" valueType="num">
                                      <p:cBhvr>
                                        <p:cTn id="74" dur="250" fill="hold"/>
                                        <p:tgtEl>
                                          <p:spTgt spid="18"/>
                                        </p:tgtEl>
                                        <p:attrNameLst>
                                          <p:attrName>ppt_x</p:attrName>
                                        </p:attrNameLst>
                                      </p:cBhvr>
                                      <p:tavLst>
                                        <p:tav tm="0">
                                          <p:val>
                                            <p:strVal val="#ppt_x"/>
                                          </p:val>
                                        </p:tav>
                                        <p:tav tm="100000">
                                          <p:val>
                                            <p:strVal val="#ppt_x"/>
                                          </p:val>
                                        </p:tav>
                                      </p:tavLst>
                                    </p:anim>
                                    <p:anim calcmode="lin" valueType="num">
                                      <p:cBhvr>
                                        <p:cTn id="75" dur="25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250"/>
                                        <p:tgtEl>
                                          <p:spTgt spid="19"/>
                                        </p:tgtEl>
                                      </p:cBhvr>
                                    </p:animEffect>
                                    <p:anim calcmode="lin" valueType="num">
                                      <p:cBhvr>
                                        <p:cTn id="80" dur="250" fill="hold"/>
                                        <p:tgtEl>
                                          <p:spTgt spid="19"/>
                                        </p:tgtEl>
                                        <p:attrNameLst>
                                          <p:attrName>ppt_x</p:attrName>
                                        </p:attrNameLst>
                                      </p:cBhvr>
                                      <p:tavLst>
                                        <p:tav tm="0">
                                          <p:val>
                                            <p:strVal val="#ppt_x"/>
                                          </p:val>
                                        </p:tav>
                                        <p:tav tm="100000">
                                          <p:val>
                                            <p:strVal val="#ppt_x"/>
                                          </p:val>
                                        </p:tav>
                                      </p:tavLst>
                                    </p:anim>
                                    <p:anim calcmode="lin" valueType="num">
                                      <p:cBhvr>
                                        <p:cTn id="81"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2" grpId="0" animBg="1"/>
      <p:bldP spid="13" grpId="0" animBg="1"/>
      <p:bldP spid="14" grpId="0"/>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grpSp>
        <p:nvGrpSpPr>
          <p:cNvPr id="26" name="组合 25"/>
          <p:cNvGrpSpPr/>
          <p:nvPr/>
        </p:nvGrpSpPr>
        <p:grpSpPr>
          <a:xfrm>
            <a:off x="1512932" y="2310314"/>
            <a:ext cx="3996854" cy="3874948"/>
            <a:chOff x="842909" y="1793474"/>
            <a:chExt cx="4406198" cy="4271806"/>
          </a:xfrm>
        </p:grpSpPr>
        <p:grpSp>
          <p:nvGrpSpPr>
            <p:cNvPr id="27" name="组合 26"/>
            <p:cNvGrpSpPr/>
            <p:nvPr/>
          </p:nvGrpSpPr>
          <p:grpSpPr>
            <a:xfrm>
              <a:off x="1315151" y="1793474"/>
              <a:ext cx="1594497" cy="761236"/>
              <a:chOff x="4065694" y="3960217"/>
              <a:chExt cx="2811555" cy="1314694"/>
            </a:xfrm>
          </p:grpSpPr>
          <p:sp>
            <p:nvSpPr>
              <p:cNvPr id="36" name="Rounded Rectangle 43"/>
              <p:cNvSpPr/>
              <p:nvPr/>
            </p:nvSpPr>
            <p:spPr>
              <a:xfrm>
                <a:off x="4081294" y="3961259"/>
                <a:ext cx="2230265" cy="557566"/>
              </a:xfrm>
              <a:prstGeom prst="roundRect">
                <a:avLst>
                  <a:gd name="adj" fmla="val 46832"/>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bg1">
                      <a:lumMod val="50000"/>
                    </a:schemeClr>
                  </a:solidFill>
                </a:endParaRPr>
              </a:p>
            </p:txBody>
          </p:sp>
          <p:sp>
            <p:nvSpPr>
              <p:cNvPr id="37" name="TextBox 52"/>
              <p:cNvSpPr txBox="1"/>
              <p:nvPr/>
            </p:nvSpPr>
            <p:spPr>
              <a:xfrm>
                <a:off x="4306122" y="3960217"/>
                <a:ext cx="2005435" cy="585986"/>
              </a:xfrm>
              <a:prstGeom prst="rect">
                <a:avLst/>
              </a:prstGeom>
              <a:noFill/>
            </p:spPr>
            <p:txBody>
              <a:bodyPr wrap="square" rtlCol="0">
                <a:spAutoFit/>
              </a:bodyPr>
              <a:lstStyle/>
              <a:p>
                <a:r>
                  <a:rPr lang="zh-CN" altLang="en-US" sz="1400" dirty="0">
                    <a:solidFill>
                      <a:schemeClr val="bg1">
                        <a:lumMod val="50000"/>
                      </a:schemeClr>
                    </a:solidFill>
                    <a:latin typeface="思源黑体 CN Medium" pitchFamily="34" charset="-122"/>
                    <a:ea typeface="思源黑体 CN Medium" pitchFamily="34" charset="-122"/>
                  </a:rPr>
                  <a:t>添加内容</a:t>
                </a:r>
                <a:endParaRPr lang="id-ID" sz="1400" dirty="0">
                  <a:solidFill>
                    <a:schemeClr val="bg1">
                      <a:lumMod val="50000"/>
                    </a:schemeClr>
                  </a:solidFill>
                  <a:latin typeface="思源黑体 CN Medium" pitchFamily="34" charset="-122"/>
                  <a:ea typeface="思源黑体 CN Medium" pitchFamily="34" charset="-122"/>
                </a:endParaRPr>
              </a:p>
            </p:txBody>
          </p:sp>
          <p:sp>
            <p:nvSpPr>
              <p:cNvPr id="38" name="TextBox 53"/>
              <p:cNvSpPr txBox="1"/>
              <p:nvPr/>
            </p:nvSpPr>
            <p:spPr>
              <a:xfrm>
                <a:off x="4065694" y="4630327"/>
                <a:ext cx="2811555" cy="644584"/>
              </a:xfrm>
              <a:prstGeom prst="rect">
                <a:avLst/>
              </a:prstGeom>
              <a:noFill/>
            </p:spPr>
            <p:txBody>
              <a:bodyPr wrap="square" rtlCol="0">
                <a:spAutoFit/>
              </a:bodyPr>
              <a:lstStyle/>
              <a:p>
                <a:r>
                  <a:rPr lang="en-US" altLang="zh-CN" sz="1600" dirty="0">
                    <a:solidFill>
                      <a:schemeClr val="bg1">
                        <a:lumMod val="50000"/>
                      </a:schemeClr>
                    </a:solidFill>
                    <a:latin typeface="方正兰亭纤黑_GBK" panose="02000000000000000000" pitchFamily="2" charset="-122"/>
                    <a:ea typeface="方正兰亭纤黑_GBK" panose="02000000000000000000" pitchFamily="2" charset="-122"/>
                  </a:rPr>
                  <a:t>Add Content</a:t>
                </a:r>
                <a:endParaRPr lang="zh-CN" altLang="en-US" sz="1600" dirty="0">
                  <a:solidFill>
                    <a:schemeClr val="bg1">
                      <a:lumMod val="50000"/>
                    </a:schemeClr>
                  </a:solidFill>
                  <a:latin typeface="方正兰亭纤黑_GBK" panose="02000000000000000000" pitchFamily="2" charset="-122"/>
                  <a:ea typeface="方正兰亭纤黑_GBK" panose="02000000000000000000" pitchFamily="2" charset="-122"/>
                </a:endParaRPr>
              </a:p>
            </p:txBody>
          </p:sp>
        </p:grpSp>
        <p:sp>
          <p:nvSpPr>
            <p:cNvPr id="28" name="TextBox 54"/>
            <p:cNvSpPr txBox="1"/>
            <p:nvPr/>
          </p:nvSpPr>
          <p:spPr>
            <a:xfrm>
              <a:off x="842909" y="2670401"/>
              <a:ext cx="553631" cy="733848"/>
            </a:xfrm>
            <a:prstGeom prst="rect">
              <a:avLst/>
            </a:prstGeom>
            <a:noFill/>
          </p:spPr>
          <p:txBody>
            <a:bodyPr wrap="square" lIns="49634" tIns="24817" rIns="49634" bIns="24817" rtlCol="0">
              <a:spAutoFit/>
            </a:bodyPr>
            <a:lstStyle/>
            <a:p>
              <a:r>
                <a:rPr lang="id-ID" sz="4000" dirty="0">
                  <a:solidFill>
                    <a:schemeClr val="bg1">
                      <a:lumMod val="50000"/>
                    </a:schemeClr>
                  </a:solidFill>
                  <a:latin typeface="+mj-lt"/>
                </a:rPr>
                <a:t>1</a:t>
              </a:r>
              <a:r>
                <a:rPr lang="en-US" sz="4000" dirty="0">
                  <a:solidFill>
                    <a:schemeClr val="bg1">
                      <a:lumMod val="50000"/>
                    </a:schemeClr>
                  </a:solidFill>
                  <a:latin typeface="+mj-lt"/>
                </a:rPr>
                <a:t>.</a:t>
              </a:r>
              <a:endParaRPr lang="id-ID" sz="4000" dirty="0">
                <a:solidFill>
                  <a:schemeClr val="bg1">
                    <a:lumMod val="50000"/>
                  </a:schemeClr>
                </a:solidFill>
                <a:latin typeface="+mj-lt"/>
              </a:endParaRPr>
            </a:p>
          </p:txBody>
        </p:sp>
        <p:sp>
          <p:nvSpPr>
            <p:cNvPr id="29" name="Rectangle 19"/>
            <p:cNvSpPr/>
            <p:nvPr/>
          </p:nvSpPr>
          <p:spPr>
            <a:xfrm>
              <a:off x="1323998" y="2752826"/>
              <a:ext cx="3925109" cy="895014"/>
            </a:xfrm>
            <a:prstGeom prst="rect">
              <a:avLst/>
            </a:prstGeom>
          </p:spPr>
          <p:txBody>
            <a:bodyPr wrap="square" lIns="49634" tIns="24817" rIns="49634" bIns="24817">
              <a:spAutoFit/>
            </a:bodyPr>
            <a:lstStyle/>
            <a:p>
              <a:pPr>
                <a:lnSpc>
                  <a:spcPct val="150000"/>
                </a:lnSpc>
              </a:pPr>
              <a:r>
                <a:rPr lang="zh-CN" altLang="en-US" sz="1100" dirty="0">
                  <a:solidFill>
                    <a:schemeClr val="bg1">
                      <a:lumMod val="50000"/>
                    </a:schemeClr>
                  </a:solidFill>
                  <a:latin typeface="微软雅黑" panose="020B0503020204020204" charset="-122"/>
                  <a:ea typeface="微软雅黑" panose="020B0503020204020204" charset="-122"/>
                </a:rPr>
                <a:t>在此框中选择粘贴，并选择只保留文字。您的内容打在这里，或者通过复制您的文本后，在此框您的内容打在这里，或者通过复制您的文本后，</a:t>
              </a:r>
              <a:endParaRPr lang="en-US" altLang="zh-CN" sz="1100" dirty="0">
                <a:solidFill>
                  <a:schemeClr val="bg1">
                    <a:lumMod val="50000"/>
                  </a:schemeClr>
                </a:solidFill>
                <a:latin typeface="微软雅黑" panose="020B0503020204020204" charset="-122"/>
                <a:ea typeface="微软雅黑" panose="020B0503020204020204" charset="-122"/>
              </a:endParaRPr>
            </a:p>
          </p:txBody>
        </p:sp>
        <p:sp>
          <p:nvSpPr>
            <p:cNvPr id="30" name="TextBox 56"/>
            <p:cNvSpPr txBox="1"/>
            <p:nvPr/>
          </p:nvSpPr>
          <p:spPr>
            <a:xfrm>
              <a:off x="842909" y="3878710"/>
              <a:ext cx="553631" cy="733848"/>
            </a:xfrm>
            <a:prstGeom prst="rect">
              <a:avLst/>
            </a:prstGeom>
            <a:noFill/>
          </p:spPr>
          <p:txBody>
            <a:bodyPr wrap="square" lIns="49634" tIns="24817" rIns="49634" bIns="24817" rtlCol="0">
              <a:spAutoFit/>
            </a:bodyPr>
            <a:lstStyle/>
            <a:p>
              <a:r>
                <a:rPr lang="en-US" sz="4000" dirty="0">
                  <a:solidFill>
                    <a:schemeClr val="bg1">
                      <a:lumMod val="50000"/>
                    </a:schemeClr>
                  </a:solidFill>
                  <a:latin typeface="+mj-lt"/>
                </a:rPr>
                <a:t>2.</a:t>
              </a:r>
              <a:endParaRPr lang="id-ID" sz="4000" dirty="0">
                <a:solidFill>
                  <a:schemeClr val="bg1">
                    <a:lumMod val="50000"/>
                  </a:schemeClr>
                </a:solidFill>
                <a:latin typeface="+mj-lt"/>
              </a:endParaRPr>
            </a:p>
          </p:txBody>
        </p:sp>
        <p:sp>
          <p:nvSpPr>
            <p:cNvPr id="31" name="Rectangle 19"/>
            <p:cNvSpPr/>
            <p:nvPr/>
          </p:nvSpPr>
          <p:spPr>
            <a:xfrm>
              <a:off x="1323998" y="3961137"/>
              <a:ext cx="3925109" cy="895014"/>
            </a:xfrm>
            <a:prstGeom prst="rect">
              <a:avLst/>
            </a:prstGeom>
          </p:spPr>
          <p:txBody>
            <a:bodyPr wrap="square" lIns="49634" tIns="24817" rIns="49634" bIns="24817">
              <a:spAutoFit/>
            </a:bodyPr>
            <a:lstStyle/>
            <a:p>
              <a:pPr>
                <a:lnSpc>
                  <a:spcPct val="150000"/>
                </a:lnSpc>
              </a:pPr>
              <a:r>
                <a:rPr lang="zh-CN" altLang="en-US" sz="1100" dirty="0">
                  <a:solidFill>
                    <a:schemeClr val="bg1">
                      <a:lumMod val="50000"/>
                    </a:schemeClr>
                  </a:solidFill>
                  <a:latin typeface="微软雅黑" panose="020B0503020204020204" charset="-122"/>
                  <a:ea typeface="微软雅黑" panose="020B0503020204020204" charset="-122"/>
                </a:rPr>
                <a:t>在此框中选择粘贴，并选择只保留文字。您的内容打在这里，或者通过复制您的文本后，在此框您的内容打在这里，或者通过复制您的文本后，</a:t>
              </a:r>
              <a:endParaRPr lang="en-US" altLang="zh-CN" sz="1100" dirty="0">
                <a:solidFill>
                  <a:schemeClr val="bg1">
                    <a:lumMod val="50000"/>
                  </a:schemeClr>
                </a:solidFill>
                <a:latin typeface="微软雅黑" panose="020B0503020204020204" charset="-122"/>
                <a:ea typeface="微软雅黑" panose="020B0503020204020204" charset="-122"/>
              </a:endParaRPr>
            </a:p>
          </p:txBody>
        </p:sp>
        <p:sp>
          <p:nvSpPr>
            <p:cNvPr id="32" name="TextBox 58"/>
            <p:cNvSpPr txBox="1"/>
            <p:nvPr/>
          </p:nvSpPr>
          <p:spPr>
            <a:xfrm>
              <a:off x="842909" y="5087841"/>
              <a:ext cx="553631" cy="733848"/>
            </a:xfrm>
            <a:prstGeom prst="rect">
              <a:avLst/>
            </a:prstGeom>
            <a:noFill/>
          </p:spPr>
          <p:txBody>
            <a:bodyPr wrap="square" lIns="49634" tIns="24817" rIns="49634" bIns="24817" rtlCol="0">
              <a:spAutoFit/>
            </a:bodyPr>
            <a:lstStyle/>
            <a:p>
              <a:r>
                <a:rPr lang="en-US" sz="4000" dirty="0">
                  <a:solidFill>
                    <a:schemeClr val="bg1">
                      <a:lumMod val="50000"/>
                    </a:schemeClr>
                  </a:solidFill>
                  <a:latin typeface="+mj-lt"/>
                </a:rPr>
                <a:t>3.</a:t>
              </a:r>
              <a:endParaRPr lang="id-ID" sz="4000" dirty="0">
                <a:solidFill>
                  <a:schemeClr val="bg1">
                    <a:lumMod val="50000"/>
                  </a:schemeClr>
                </a:solidFill>
                <a:latin typeface="+mj-lt"/>
              </a:endParaRPr>
            </a:p>
          </p:txBody>
        </p:sp>
        <p:sp>
          <p:nvSpPr>
            <p:cNvPr id="33" name="Rectangle 19"/>
            <p:cNvSpPr/>
            <p:nvPr/>
          </p:nvSpPr>
          <p:spPr>
            <a:xfrm>
              <a:off x="1323998" y="5170266"/>
              <a:ext cx="3925109" cy="895014"/>
            </a:xfrm>
            <a:prstGeom prst="rect">
              <a:avLst/>
            </a:prstGeom>
          </p:spPr>
          <p:txBody>
            <a:bodyPr wrap="square" lIns="49634" tIns="24817" rIns="49634" bIns="24817">
              <a:spAutoFit/>
            </a:bodyPr>
            <a:lstStyle/>
            <a:p>
              <a:pPr>
                <a:lnSpc>
                  <a:spcPct val="150000"/>
                </a:lnSpc>
              </a:pPr>
              <a:r>
                <a:rPr lang="zh-CN" altLang="en-US" sz="1100" dirty="0">
                  <a:solidFill>
                    <a:schemeClr val="bg1">
                      <a:lumMod val="50000"/>
                    </a:schemeClr>
                  </a:solidFill>
                  <a:latin typeface="微软雅黑" panose="020B0503020204020204" charset="-122"/>
                  <a:ea typeface="微软雅黑" panose="020B0503020204020204" charset="-122"/>
                </a:rPr>
                <a:t>在此框中选择粘贴，并选择只保留文字。您的内容打在这里，或者通过复制您的文本后，在此框您的内容打在这里，或者通过复制您的文本后，</a:t>
              </a:r>
              <a:endParaRPr lang="en-US" altLang="zh-CN" sz="1100" dirty="0">
                <a:solidFill>
                  <a:schemeClr val="bg1">
                    <a:lumMod val="50000"/>
                  </a:schemeClr>
                </a:solidFill>
                <a:latin typeface="微软雅黑" panose="020B0503020204020204" charset="-122"/>
                <a:ea typeface="微软雅黑" panose="020B0503020204020204" charset="-122"/>
              </a:endParaRPr>
            </a:p>
          </p:txBody>
        </p:sp>
        <p:cxnSp>
          <p:nvCxnSpPr>
            <p:cNvPr id="34" name="直接连接符 33"/>
            <p:cNvCxnSpPr/>
            <p:nvPr/>
          </p:nvCxnSpPr>
          <p:spPr>
            <a:xfrm>
              <a:off x="990289" y="3794791"/>
              <a:ext cx="42588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990289" y="5028822"/>
              <a:ext cx="42588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9" name="Rectangle 2"/>
          <p:cNvSpPr/>
          <p:nvPr/>
        </p:nvSpPr>
        <p:spPr>
          <a:xfrm>
            <a:off x="6267090" y="2133601"/>
            <a:ext cx="4763422" cy="4051662"/>
          </a:xfrm>
          <a:prstGeom prst="rect">
            <a:avLst/>
          </a:prstGeom>
          <a:blipFill dpi="0" rotWithShape="1">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grpSp>
        <p:nvGrpSpPr>
          <p:cNvPr id="5" name="组合 4"/>
          <p:cNvGrpSpPr/>
          <p:nvPr/>
        </p:nvGrpSpPr>
        <p:grpSpPr>
          <a:xfrm>
            <a:off x="1151564" y="1971255"/>
            <a:ext cx="10161421" cy="4217171"/>
            <a:chOff x="1043608" y="1546256"/>
            <a:chExt cx="7056784" cy="2928691"/>
          </a:xfrm>
        </p:grpSpPr>
        <p:grpSp>
          <p:nvGrpSpPr>
            <p:cNvPr id="6" name="组合 5"/>
            <p:cNvGrpSpPr/>
            <p:nvPr/>
          </p:nvGrpSpPr>
          <p:grpSpPr>
            <a:xfrm>
              <a:off x="1075056" y="1546256"/>
              <a:ext cx="2070054" cy="2345183"/>
              <a:chOff x="1075056" y="1491630"/>
              <a:chExt cx="2070054" cy="2345183"/>
            </a:xfrm>
          </p:grpSpPr>
          <p:sp>
            <p:nvSpPr>
              <p:cNvPr id="21" name="等腰三角形 12"/>
              <p:cNvSpPr/>
              <p:nvPr/>
            </p:nvSpPr>
            <p:spPr>
              <a:xfrm flipV="1">
                <a:off x="1075056" y="1491630"/>
                <a:ext cx="2070054" cy="2345183"/>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65000"/>
                    </a:schemeClr>
                  </a:solidFill>
                </a:endParaRPr>
              </a:p>
            </p:txBody>
          </p:sp>
          <p:sp>
            <p:nvSpPr>
              <p:cNvPr id="22" name="TextBox 7"/>
              <p:cNvSpPr txBox="1"/>
              <p:nvPr/>
            </p:nvSpPr>
            <p:spPr>
              <a:xfrm>
                <a:off x="1556085" y="2075784"/>
                <a:ext cx="1268197" cy="406108"/>
              </a:xfrm>
              <a:prstGeom prst="rect">
                <a:avLst/>
              </a:prstGeom>
              <a:noFill/>
            </p:spPr>
            <p:txBody>
              <a:bodyPr wrap="none" rtlCol="0">
                <a:spAutoFit/>
              </a:bodyPr>
              <a:lstStyle/>
              <a:p>
                <a:r>
                  <a:rPr lang="zh-CN" altLang="en-US" sz="3200" dirty="0">
                    <a:solidFill>
                      <a:schemeClr val="bg1">
                        <a:lumMod val="65000"/>
                      </a:schemeClr>
                    </a:solidFill>
                    <a:latin typeface="方正兰亭中黑_GBK" pitchFamily="2" charset="-122"/>
                    <a:ea typeface="方正兰亭中黑_GBK" pitchFamily="2" charset="-122"/>
                  </a:rPr>
                  <a:t>添加标题</a:t>
                </a:r>
                <a:endParaRPr lang="zh-CN" altLang="en-US" sz="3200" dirty="0">
                  <a:solidFill>
                    <a:schemeClr val="bg1">
                      <a:lumMod val="65000"/>
                    </a:schemeClr>
                  </a:solidFill>
                  <a:latin typeface="方正兰亭中黑_GBK" pitchFamily="2" charset="-122"/>
                  <a:ea typeface="方正兰亭中黑_GBK" pitchFamily="2" charset="-122"/>
                </a:endParaRPr>
              </a:p>
            </p:txBody>
          </p:sp>
          <p:sp>
            <p:nvSpPr>
              <p:cNvPr id="23" name="Rectangle 13" descr="FD1DDF730CE4456e89755B07FE1653D0# #Rectangle 13"/>
              <p:cNvSpPr>
                <a:spLocks noChangeArrowheads="1"/>
              </p:cNvSpPr>
              <p:nvPr/>
            </p:nvSpPr>
            <p:spPr bwMode="auto">
              <a:xfrm>
                <a:off x="1256257" y="2487786"/>
                <a:ext cx="1707653" cy="66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zh-CN" altLang="en-US" sz="2800" dirty="0">
                    <a:solidFill>
                      <a:schemeClr val="bg1">
                        <a:lumMod val="65000"/>
                      </a:schemeClr>
                    </a:solidFill>
                    <a:latin typeface="方正兰亭黑_GBK" pitchFamily="2" charset="-122"/>
                    <a:ea typeface="方正兰亭黑_GBK" pitchFamily="2" charset="-122"/>
                  </a:rPr>
                  <a:t>点击此处添加</a:t>
                </a:r>
                <a:endParaRPr lang="en-US" altLang="zh-CN" sz="2800" dirty="0">
                  <a:solidFill>
                    <a:schemeClr val="bg1">
                      <a:lumMod val="65000"/>
                    </a:schemeClr>
                  </a:solidFill>
                  <a:latin typeface="方正兰亭黑_GBK" pitchFamily="2" charset="-122"/>
                  <a:ea typeface="方正兰亭黑_GBK" pitchFamily="2" charset="-122"/>
                </a:endParaRPr>
              </a:p>
              <a:p>
                <a:pPr algn="ctr" eaLnBrk="1" hangingPunct="1">
                  <a:spcBef>
                    <a:spcPct val="0"/>
                  </a:spcBef>
                  <a:buNone/>
                  <a:defRPr/>
                </a:pPr>
                <a:r>
                  <a:rPr lang="zh-CN" altLang="en-US" sz="2800" dirty="0">
                    <a:solidFill>
                      <a:schemeClr val="bg1">
                        <a:lumMod val="65000"/>
                      </a:schemeClr>
                    </a:solidFill>
                    <a:latin typeface="方正兰亭黑_GBK" pitchFamily="2" charset="-122"/>
                    <a:ea typeface="方正兰亭黑_GBK" pitchFamily="2" charset="-122"/>
                  </a:rPr>
                  <a:t>简要说明</a:t>
                </a:r>
                <a:endParaRPr lang="en-US" altLang="zh-CN" sz="2800" dirty="0">
                  <a:solidFill>
                    <a:schemeClr val="bg1">
                      <a:lumMod val="65000"/>
                    </a:schemeClr>
                  </a:solidFill>
                  <a:latin typeface="方正兰亭黑_GBK" pitchFamily="2" charset="-122"/>
                  <a:ea typeface="方正兰亭黑_GBK" pitchFamily="2" charset="-122"/>
                </a:endParaRPr>
              </a:p>
            </p:txBody>
          </p:sp>
        </p:grpSp>
        <p:sp>
          <p:nvSpPr>
            <p:cNvPr id="7" name="Rectangle 13" descr="FD1DDF730CE4456e89755B07FE1653D0# #Rectangle 13"/>
            <p:cNvSpPr>
              <a:spLocks noChangeArrowheads="1"/>
            </p:cNvSpPr>
            <p:nvPr/>
          </p:nvSpPr>
          <p:spPr bwMode="auto">
            <a:xfrm>
              <a:off x="1043608" y="3961968"/>
              <a:ext cx="2132950" cy="51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400" dirty="0">
                  <a:solidFill>
                    <a:schemeClr val="bg1">
                      <a:lumMod val="6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400" dirty="0">
                <a:solidFill>
                  <a:schemeClr val="bg1">
                    <a:lumMod val="65000"/>
                  </a:schemeClr>
                </a:solidFill>
                <a:latin typeface="方正兰亭纤黑简体" pitchFamily="65" charset="-122"/>
                <a:ea typeface="方正兰亭纤黑简体" pitchFamily="65" charset="-122"/>
              </a:endParaRPr>
            </a:p>
          </p:txBody>
        </p:sp>
        <p:grpSp>
          <p:nvGrpSpPr>
            <p:cNvPr id="9" name="组合 8"/>
            <p:cNvGrpSpPr/>
            <p:nvPr/>
          </p:nvGrpSpPr>
          <p:grpSpPr>
            <a:xfrm>
              <a:off x="3845797" y="1709692"/>
              <a:ext cx="1713148" cy="1940841"/>
              <a:chOff x="3845797" y="1655066"/>
              <a:chExt cx="1713148" cy="1940841"/>
            </a:xfrm>
          </p:grpSpPr>
          <p:sp>
            <p:nvSpPr>
              <p:cNvPr id="18" name="等腰三角形 12"/>
              <p:cNvSpPr/>
              <p:nvPr/>
            </p:nvSpPr>
            <p:spPr>
              <a:xfrm flipV="1">
                <a:off x="3845797" y="1655066"/>
                <a:ext cx="1713148" cy="1940841"/>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65000"/>
                    </a:schemeClr>
                  </a:solidFill>
                </a:endParaRPr>
              </a:p>
            </p:txBody>
          </p:sp>
          <p:sp>
            <p:nvSpPr>
              <p:cNvPr id="19" name="TextBox 12"/>
              <p:cNvSpPr txBox="1"/>
              <p:nvPr/>
            </p:nvSpPr>
            <p:spPr>
              <a:xfrm>
                <a:off x="4199670" y="2106264"/>
                <a:ext cx="1125703" cy="363360"/>
              </a:xfrm>
              <a:prstGeom prst="rect">
                <a:avLst/>
              </a:prstGeom>
              <a:noFill/>
            </p:spPr>
            <p:txBody>
              <a:bodyPr wrap="none" rtlCol="0">
                <a:spAutoFit/>
              </a:bodyPr>
              <a:lstStyle/>
              <a:p>
                <a:r>
                  <a:rPr lang="zh-CN" altLang="en-US" sz="2800" dirty="0">
                    <a:solidFill>
                      <a:schemeClr val="bg1">
                        <a:lumMod val="65000"/>
                      </a:schemeClr>
                    </a:solidFill>
                    <a:latin typeface="方正兰亭中黑_GBK" pitchFamily="2" charset="-122"/>
                    <a:ea typeface="方正兰亭中黑_GBK" pitchFamily="2" charset="-122"/>
                  </a:rPr>
                  <a:t>添加标题</a:t>
                </a:r>
                <a:endParaRPr lang="zh-CN" altLang="en-US" sz="2800" dirty="0">
                  <a:solidFill>
                    <a:schemeClr val="bg1">
                      <a:lumMod val="65000"/>
                    </a:schemeClr>
                  </a:solidFill>
                  <a:latin typeface="方正兰亭中黑_GBK" pitchFamily="2" charset="-122"/>
                  <a:ea typeface="方正兰亭中黑_GBK" pitchFamily="2" charset="-122"/>
                </a:endParaRPr>
              </a:p>
            </p:txBody>
          </p:sp>
          <p:sp>
            <p:nvSpPr>
              <p:cNvPr id="20" name="Rectangle 13" descr="FD1DDF730CE4456e89755B07FE1653D0# #Rectangle 13"/>
              <p:cNvSpPr>
                <a:spLocks noChangeArrowheads="1"/>
              </p:cNvSpPr>
              <p:nvPr/>
            </p:nvSpPr>
            <p:spPr bwMode="auto">
              <a:xfrm>
                <a:off x="3946287" y="2457306"/>
                <a:ext cx="1512169" cy="57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zh-CN" altLang="en-US" sz="2400" dirty="0">
                    <a:solidFill>
                      <a:schemeClr val="bg1">
                        <a:lumMod val="65000"/>
                      </a:schemeClr>
                    </a:solidFill>
                    <a:latin typeface="方正兰亭黑_GBK" pitchFamily="2" charset="-122"/>
                    <a:ea typeface="方正兰亭黑_GBK" pitchFamily="2" charset="-122"/>
                  </a:rPr>
                  <a:t>点击此处添加</a:t>
                </a:r>
                <a:endParaRPr lang="en-US" altLang="zh-CN" sz="2400" dirty="0">
                  <a:solidFill>
                    <a:schemeClr val="bg1">
                      <a:lumMod val="65000"/>
                    </a:schemeClr>
                  </a:solidFill>
                  <a:latin typeface="方正兰亭黑_GBK" pitchFamily="2" charset="-122"/>
                  <a:ea typeface="方正兰亭黑_GBK" pitchFamily="2" charset="-122"/>
                </a:endParaRPr>
              </a:p>
              <a:p>
                <a:pPr algn="ctr" eaLnBrk="1" hangingPunct="1">
                  <a:spcBef>
                    <a:spcPct val="0"/>
                  </a:spcBef>
                  <a:buNone/>
                  <a:defRPr/>
                </a:pPr>
                <a:r>
                  <a:rPr lang="zh-CN" altLang="en-US" sz="2400" dirty="0">
                    <a:solidFill>
                      <a:schemeClr val="bg1">
                        <a:lumMod val="65000"/>
                      </a:schemeClr>
                    </a:solidFill>
                    <a:latin typeface="方正兰亭黑_GBK" pitchFamily="2" charset="-122"/>
                    <a:ea typeface="方正兰亭黑_GBK" pitchFamily="2" charset="-122"/>
                  </a:rPr>
                  <a:t>简要说明</a:t>
                </a:r>
                <a:endParaRPr lang="en-US" altLang="zh-CN" sz="2400" dirty="0">
                  <a:solidFill>
                    <a:schemeClr val="bg1">
                      <a:lumMod val="65000"/>
                    </a:schemeClr>
                  </a:solidFill>
                  <a:latin typeface="方正兰亭黑_GBK" pitchFamily="2" charset="-122"/>
                  <a:ea typeface="方正兰亭黑_GBK" pitchFamily="2" charset="-122"/>
                </a:endParaRPr>
              </a:p>
            </p:txBody>
          </p:sp>
        </p:grpSp>
        <p:grpSp>
          <p:nvGrpSpPr>
            <p:cNvPr id="12" name="组合 11"/>
            <p:cNvGrpSpPr/>
            <p:nvPr/>
          </p:nvGrpSpPr>
          <p:grpSpPr>
            <a:xfrm>
              <a:off x="6322551" y="1801727"/>
              <a:ext cx="1512168" cy="1713148"/>
              <a:chOff x="6322551" y="1747101"/>
              <a:chExt cx="1512168" cy="1713148"/>
            </a:xfrm>
          </p:grpSpPr>
          <p:sp>
            <p:nvSpPr>
              <p:cNvPr id="15" name="等腰三角形 12"/>
              <p:cNvSpPr/>
              <p:nvPr/>
            </p:nvSpPr>
            <p:spPr>
              <a:xfrm flipV="1">
                <a:off x="6322551" y="1747101"/>
                <a:ext cx="1512168" cy="1713148"/>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65000"/>
                    </a:schemeClr>
                  </a:solidFill>
                </a:endParaRPr>
              </a:p>
            </p:txBody>
          </p:sp>
          <p:sp>
            <p:nvSpPr>
              <p:cNvPr id="16" name="TextBox 16"/>
              <p:cNvSpPr txBox="1"/>
              <p:nvPr/>
            </p:nvSpPr>
            <p:spPr>
              <a:xfrm>
                <a:off x="6601582" y="2106264"/>
                <a:ext cx="983209" cy="320612"/>
              </a:xfrm>
              <a:prstGeom prst="rect">
                <a:avLst/>
              </a:prstGeom>
              <a:noFill/>
            </p:spPr>
            <p:txBody>
              <a:bodyPr wrap="none" rtlCol="0">
                <a:spAutoFit/>
              </a:bodyPr>
              <a:lstStyle/>
              <a:p>
                <a:r>
                  <a:rPr lang="zh-CN" altLang="en-US" sz="2400" dirty="0">
                    <a:solidFill>
                      <a:schemeClr val="bg1">
                        <a:lumMod val="65000"/>
                      </a:schemeClr>
                    </a:solidFill>
                    <a:latin typeface="方正兰亭中黑_GBK" pitchFamily="2" charset="-122"/>
                    <a:ea typeface="方正兰亭中黑_GBK" pitchFamily="2" charset="-122"/>
                  </a:rPr>
                  <a:t>添加标题</a:t>
                </a:r>
                <a:endParaRPr lang="zh-CN" altLang="en-US" sz="2400" dirty="0">
                  <a:solidFill>
                    <a:schemeClr val="bg1">
                      <a:lumMod val="65000"/>
                    </a:schemeClr>
                  </a:solidFill>
                  <a:latin typeface="方正兰亭中黑_GBK" pitchFamily="2" charset="-122"/>
                  <a:ea typeface="方正兰亭中黑_GBK" pitchFamily="2" charset="-122"/>
                </a:endParaRPr>
              </a:p>
            </p:txBody>
          </p:sp>
          <p:sp>
            <p:nvSpPr>
              <p:cNvPr id="17" name="Rectangle 13" descr="FD1DDF730CE4456e89755B07FE1653D0# #Rectangle 13"/>
              <p:cNvSpPr>
                <a:spLocks noChangeArrowheads="1"/>
              </p:cNvSpPr>
              <p:nvPr/>
            </p:nvSpPr>
            <p:spPr bwMode="auto">
              <a:xfrm>
                <a:off x="6394559" y="2457306"/>
                <a:ext cx="1368152" cy="49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zh-CN" altLang="en-US" sz="2000" dirty="0">
                    <a:solidFill>
                      <a:schemeClr val="bg1">
                        <a:lumMod val="65000"/>
                      </a:schemeClr>
                    </a:solidFill>
                    <a:latin typeface="方正兰亭黑_GBK" pitchFamily="2" charset="-122"/>
                    <a:ea typeface="方正兰亭黑_GBK" pitchFamily="2" charset="-122"/>
                  </a:rPr>
                  <a:t>点击此处添加</a:t>
                </a:r>
                <a:endParaRPr lang="en-US" altLang="zh-CN" sz="2000" dirty="0">
                  <a:solidFill>
                    <a:schemeClr val="bg1">
                      <a:lumMod val="65000"/>
                    </a:schemeClr>
                  </a:solidFill>
                  <a:latin typeface="方正兰亭黑_GBK" pitchFamily="2" charset="-122"/>
                  <a:ea typeface="方正兰亭黑_GBK" pitchFamily="2" charset="-122"/>
                </a:endParaRPr>
              </a:p>
              <a:p>
                <a:pPr algn="ctr" eaLnBrk="1" hangingPunct="1">
                  <a:spcBef>
                    <a:spcPct val="0"/>
                  </a:spcBef>
                  <a:buNone/>
                  <a:defRPr/>
                </a:pPr>
                <a:r>
                  <a:rPr lang="zh-CN" altLang="en-US" sz="2000" dirty="0">
                    <a:solidFill>
                      <a:schemeClr val="bg1">
                        <a:lumMod val="65000"/>
                      </a:schemeClr>
                    </a:solidFill>
                    <a:latin typeface="方正兰亭黑_GBK" pitchFamily="2" charset="-122"/>
                    <a:ea typeface="方正兰亭黑_GBK" pitchFamily="2" charset="-122"/>
                  </a:rPr>
                  <a:t>简要说明</a:t>
                </a:r>
                <a:endParaRPr lang="en-US" altLang="zh-CN" sz="2000" dirty="0">
                  <a:solidFill>
                    <a:schemeClr val="bg1">
                      <a:lumMod val="65000"/>
                    </a:schemeClr>
                  </a:solidFill>
                  <a:latin typeface="方正兰亭黑_GBK" pitchFamily="2" charset="-122"/>
                  <a:ea typeface="方正兰亭黑_GBK" pitchFamily="2" charset="-122"/>
                </a:endParaRPr>
              </a:p>
            </p:txBody>
          </p:sp>
        </p:grpSp>
        <p:sp>
          <p:nvSpPr>
            <p:cNvPr id="13" name="Rectangle 13" descr="FD1DDF730CE4456e89755B07FE1653D0# #Rectangle 13"/>
            <p:cNvSpPr>
              <a:spLocks noChangeArrowheads="1"/>
            </p:cNvSpPr>
            <p:nvPr/>
          </p:nvSpPr>
          <p:spPr bwMode="auto">
            <a:xfrm>
              <a:off x="3635896" y="3817952"/>
              <a:ext cx="2132950" cy="51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400" dirty="0">
                  <a:solidFill>
                    <a:schemeClr val="bg1">
                      <a:lumMod val="6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400" dirty="0">
                <a:solidFill>
                  <a:schemeClr val="bg1">
                    <a:lumMod val="65000"/>
                  </a:schemeClr>
                </a:solidFill>
                <a:latin typeface="方正兰亭纤黑简体" pitchFamily="65" charset="-122"/>
                <a:ea typeface="方正兰亭纤黑简体" pitchFamily="65" charset="-122"/>
              </a:endParaRPr>
            </a:p>
          </p:txBody>
        </p:sp>
        <p:sp>
          <p:nvSpPr>
            <p:cNvPr id="14" name="Rectangle 13" descr="FD1DDF730CE4456e89755B07FE1653D0# #Rectangle 13"/>
            <p:cNvSpPr>
              <a:spLocks noChangeArrowheads="1"/>
            </p:cNvSpPr>
            <p:nvPr/>
          </p:nvSpPr>
          <p:spPr bwMode="auto">
            <a:xfrm>
              <a:off x="6084168" y="3684969"/>
              <a:ext cx="2016224" cy="51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400" dirty="0">
                  <a:solidFill>
                    <a:schemeClr val="bg1">
                      <a:lumMod val="6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400" dirty="0">
                <a:solidFill>
                  <a:schemeClr val="bg1">
                    <a:lumMod val="65000"/>
                  </a:schemeClr>
                </a:solidFill>
                <a:latin typeface="方正兰亭纤黑简体" pitchFamily="65" charset="-122"/>
                <a:ea typeface="方正兰亭纤黑简体" pitchFamily="65" charset="-122"/>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5479197" y="1602674"/>
            <a:ext cx="5814053" cy="732230"/>
            <a:chOff x="1491415" y="2438323"/>
            <a:chExt cx="5814053" cy="732230"/>
          </a:xfrm>
        </p:grpSpPr>
        <p:sp>
          <p:nvSpPr>
            <p:cNvPr id="32"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3600" spc="600" dirty="0">
                  <a:solidFill>
                    <a:schemeClr val="bg2">
                      <a:lumMod val="10000"/>
                    </a:schemeClr>
                  </a:solidFill>
                  <a:latin typeface="华文新魏" panose="02010800040101010101" pitchFamily="2" charset="-122"/>
                  <a:ea typeface="华文新魏" panose="02010800040101010101" pitchFamily="2" charset="-122"/>
                </a:rPr>
                <a:t>01</a:t>
              </a:r>
              <a:endParaRPr lang="zh-CN" altLang="zh-CN" sz="3600" spc="600" dirty="0">
                <a:solidFill>
                  <a:schemeClr val="bg2">
                    <a:lumMod val="10000"/>
                  </a:schemeClr>
                </a:solidFill>
                <a:latin typeface="华文新魏" panose="02010800040101010101" pitchFamily="2" charset="-122"/>
                <a:ea typeface="华文新魏" panose="02010800040101010101" pitchFamily="2" charset="-122"/>
              </a:endParaRPr>
            </a:p>
          </p:txBody>
        </p:sp>
        <p:grpSp>
          <p:nvGrpSpPr>
            <p:cNvPr id="33" name="组合 32"/>
            <p:cNvGrpSpPr/>
            <p:nvPr/>
          </p:nvGrpSpPr>
          <p:grpSpPr>
            <a:xfrm>
              <a:off x="2415924" y="2450170"/>
              <a:ext cx="4889544" cy="618939"/>
              <a:chOff x="2533733" y="1343047"/>
              <a:chExt cx="4889544" cy="618939"/>
            </a:xfrm>
          </p:grpSpPr>
          <p:sp>
            <p:nvSpPr>
              <p:cNvPr id="34" name="矩形 33"/>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bg2">
                        <a:lumMod val="10000"/>
                      </a:schemeClr>
                    </a:solidFill>
                    <a:latin typeface="华文新魏" panose="02010800040101010101" pitchFamily="2" charset="-122"/>
                    <a:ea typeface="华文新魏" panose="02010800040101010101" pitchFamily="2" charset="-122"/>
                  </a:rPr>
                  <a:t>单击此处添加文字模板</a:t>
                </a:r>
                <a:endParaRPr lang="zh-CN" altLang="en-US" sz="2400" dirty="0">
                  <a:solidFill>
                    <a:schemeClr val="bg2">
                      <a:lumMod val="10000"/>
                    </a:schemeClr>
                  </a:solidFill>
                  <a:latin typeface="华文新魏" panose="02010800040101010101" pitchFamily="2" charset="-122"/>
                  <a:ea typeface="华文新魏" panose="02010800040101010101" pitchFamily="2" charset="-122"/>
                </a:endParaRPr>
              </a:p>
            </p:txBody>
          </p:sp>
          <p:pic>
            <p:nvPicPr>
              <p:cNvPr id="35" name="图片 28" descr="C_108.jpg"/>
              <p:cNvPicPr>
                <a:picLocks noChangeAspect="1"/>
              </p:cNvPicPr>
              <p:nvPr/>
            </p:nvPicPr>
            <p:blipFill>
              <a:blip r:embed="rId1" cstate="email">
                <a:clrChange>
                  <a:clrFrom>
                    <a:srgbClr val="FFFFFF"/>
                  </a:clrFrom>
                  <a:clrTo>
                    <a:srgbClr val="FFFFFF">
                      <a:alpha val="0"/>
                    </a:srgbClr>
                  </a:clrTo>
                </a:clrChange>
              </a:blip>
              <a:srcRect/>
              <a:stretch>
                <a:fillRect/>
              </a:stretch>
            </p:blipFill>
            <p:spPr bwMode="auto">
              <a:xfrm>
                <a:off x="2533733" y="1824332"/>
                <a:ext cx="4497271" cy="137654"/>
              </a:xfrm>
              <a:prstGeom prst="rect">
                <a:avLst/>
              </a:prstGeom>
              <a:noFill/>
              <a:ln>
                <a:noFill/>
              </a:ln>
            </p:spPr>
          </p:pic>
        </p:grpSp>
      </p:grpSp>
      <p:grpSp>
        <p:nvGrpSpPr>
          <p:cNvPr id="36" name="组合 35"/>
          <p:cNvGrpSpPr/>
          <p:nvPr/>
        </p:nvGrpSpPr>
        <p:grpSpPr>
          <a:xfrm>
            <a:off x="5479197" y="2580249"/>
            <a:ext cx="5814053" cy="732230"/>
            <a:chOff x="1491415" y="2438323"/>
            <a:chExt cx="5814053" cy="732230"/>
          </a:xfrm>
        </p:grpSpPr>
        <p:sp>
          <p:nvSpPr>
            <p:cNvPr id="37"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3600" spc="600" dirty="0">
                  <a:solidFill>
                    <a:schemeClr val="bg2">
                      <a:lumMod val="10000"/>
                    </a:schemeClr>
                  </a:solidFill>
                  <a:latin typeface="华文新魏" panose="02010800040101010101" pitchFamily="2" charset="-122"/>
                  <a:ea typeface="华文新魏" panose="02010800040101010101" pitchFamily="2" charset="-122"/>
                </a:rPr>
                <a:t>02</a:t>
              </a:r>
              <a:endParaRPr lang="zh-CN" altLang="zh-CN" sz="3600" spc="600" dirty="0">
                <a:solidFill>
                  <a:schemeClr val="bg2">
                    <a:lumMod val="10000"/>
                  </a:schemeClr>
                </a:solidFill>
                <a:latin typeface="华文新魏" panose="02010800040101010101" pitchFamily="2" charset="-122"/>
                <a:ea typeface="华文新魏" panose="02010800040101010101" pitchFamily="2" charset="-122"/>
              </a:endParaRPr>
            </a:p>
          </p:txBody>
        </p:sp>
        <p:grpSp>
          <p:nvGrpSpPr>
            <p:cNvPr id="38" name="组合 37"/>
            <p:cNvGrpSpPr/>
            <p:nvPr/>
          </p:nvGrpSpPr>
          <p:grpSpPr>
            <a:xfrm>
              <a:off x="2415924" y="2450170"/>
              <a:ext cx="4889544" cy="618939"/>
              <a:chOff x="2533733" y="1343047"/>
              <a:chExt cx="4889544" cy="618939"/>
            </a:xfrm>
          </p:grpSpPr>
          <p:sp>
            <p:nvSpPr>
              <p:cNvPr id="39" name="矩形 38"/>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bg2">
                        <a:lumMod val="10000"/>
                      </a:schemeClr>
                    </a:solidFill>
                    <a:latin typeface="华文新魏" panose="02010800040101010101" pitchFamily="2" charset="-122"/>
                    <a:ea typeface="华文新魏" panose="02010800040101010101" pitchFamily="2" charset="-122"/>
                  </a:rPr>
                  <a:t>单击此处添加文字模板</a:t>
                </a:r>
                <a:endParaRPr lang="zh-CN" altLang="en-US" sz="2400" dirty="0">
                  <a:solidFill>
                    <a:schemeClr val="bg2">
                      <a:lumMod val="10000"/>
                    </a:schemeClr>
                  </a:solidFill>
                  <a:latin typeface="华文新魏" panose="02010800040101010101" pitchFamily="2" charset="-122"/>
                  <a:ea typeface="华文新魏" panose="02010800040101010101" pitchFamily="2" charset="-122"/>
                </a:endParaRPr>
              </a:p>
            </p:txBody>
          </p:sp>
          <p:pic>
            <p:nvPicPr>
              <p:cNvPr id="40" name="图片 28" descr="C_108.jpg"/>
              <p:cNvPicPr>
                <a:picLocks noChangeAspect="1"/>
              </p:cNvPicPr>
              <p:nvPr/>
            </p:nvPicPr>
            <p:blipFill>
              <a:blip r:embed="rId1" cstate="email">
                <a:clrChange>
                  <a:clrFrom>
                    <a:srgbClr val="FFFFFF"/>
                  </a:clrFrom>
                  <a:clrTo>
                    <a:srgbClr val="FFFFFF">
                      <a:alpha val="0"/>
                    </a:srgbClr>
                  </a:clrTo>
                </a:clrChange>
              </a:blip>
              <a:srcRect/>
              <a:stretch>
                <a:fillRect/>
              </a:stretch>
            </p:blipFill>
            <p:spPr bwMode="auto">
              <a:xfrm>
                <a:off x="2533733" y="1824332"/>
                <a:ext cx="4497271" cy="137654"/>
              </a:xfrm>
              <a:prstGeom prst="rect">
                <a:avLst/>
              </a:prstGeom>
              <a:noFill/>
              <a:ln>
                <a:noFill/>
              </a:ln>
            </p:spPr>
          </p:pic>
        </p:grpSp>
      </p:grpSp>
      <p:grpSp>
        <p:nvGrpSpPr>
          <p:cNvPr id="41" name="组合 40"/>
          <p:cNvGrpSpPr/>
          <p:nvPr/>
        </p:nvGrpSpPr>
        <p:grpSpPr>
          <a:xfrm>
            <a:off x="5508225" y="3559045"/>
            <a:ext cx="5814053" cy="732230"/>
            <a:chOff x="1491415" y="2438323"/>
            <a:chExt cx="5814053" cy="732230"/>
          </a:xfrm>
        </p:grpSpPr>
        <p:sp>
          <p:nvSpPr>
            <p:cNvPr id="42"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3600" spc="600" dirty="0">
                  <a:solidFill>
                    <a:schemeClr val="bg2">
                      <a:lumMod val="10000"/>
                    </a:schemeClr>
                  </a:solidFill>
                  <a:latin typeface="华文新魏" panose="02010800040101010101" pitchFamily="2" charset="-122"/>
                  <a:ea typeface="华文新魏" panose="02010800040101010101" pitchFamily="2" charset="-122"/>
                </a:rPr>
                <a:t>03</a:t>
              </a:r>
              <a:endParaRPr lang="zh-CN" altLang="zh-CN" sz="3600" spc="600" dirty="0">
                <a:solidFill>
                  <a:schemeClr val="bg2">
                    <a:lumMod val="10000"/>
                  </a:schemeClr>
                </a:solidFill>
                <a:latin typeface="华文新魏" panose="02010800040101010101" pitchFamily="2" charset="-122"/>
                <a:ea typeface="华文新魏" panose="02010800040101010101" pitchFamily="2" charset="-122"/>
              </a:endParaRPr>
            </a:p>
          </p:txBody>
        </p:sp>
        <p:grpSp>
          <p:nvGrpSpPr>
            <p:cNvPr id="43" name="组合 42"/>
            <p:cNvGrpSpPr/>
            <p:nvPr/>
          </p:nvGrpSpPr>
          <p:grpSpPr>
            <a:xfrm>
              <a:off x="2415924" y="2450170"/>
              <a:ext cx="4889544" cy="618939"/>
              <a:chOff x="2533733" y="1343047"/>
              <a:chExt cx="4889544" cy="618939"/>
            </a:xfrm>
          </p:grpSpPr>
          <p:sp>
            <p:nvSpPr>
              <p:cNvPr id="44" name="矩形 43"/>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bg2">
                        <a:lumMod val="10000"/>
                      </a:schemeClr>
                    </a:solidFill>
                    <a:latin typeface="华文新魏" panose="02010800040101010101" pitchFamily="2" charset="-122"/>
                    <a:ea typeface="华文新魏" panose="02010800040101010101" pitchFamily="2" charset="-122"/>
                  </a:rPr>
                  <a:t>单击此处添加文字模板</a:t>
                </a:r>
                <a:endParaRPr lang="zh-CN" altLang="en-US" sz="2400" dirty="0">
                  <a:solidFill>
                    <a:schemeClr val="bg2">
                      <a:lumMod val="10000"/>
                    </a:schemeClr>
                  </a:solidFill>
                  <a:latin typeface="华文新魏" panose="02010800040101010101" pitchFamily="2" charset="-122"/>
                  <a:ea typeface="华文新魏" panose="02010800040101010101" pitchFamily="2" charset="-122"/>
                </a:endParaRPr>
              </a:p>
            </p:txBody>
          </p:sp>
          <p:pic>
            <p:nvPicPr>
              <p:cNvPr id="45" name="图片 28" descr="C_108.jpg"/>
              <p:cNvPicPr>
                <a:picLocks noChangeAspect="1"/>
              </p:cNvPicPr>
              <p:nvPr/>
            </p:nvPicPr>
            <p:blipFill>
              <a:blip r:embed="rId1" cstate="email">
                <a:clrChange>
                  <a:clrFrom>
                    <a:srgbClr val="FFFFFF"/>
                  </a:clrFrom>
                  <a:clrTo>
                    <a:srgbClr val="FFFFFF">
                      <a:alpha val="0"/>
                    </a:srgbClr>
                  </a:clrTo>
                </a:clrChange>
              </a:blip>
              <a:srcRect/>
              <a:stretch>
                <a:fillRect/>
              </a:stretch>
            </p:blipFill>
            <p:spPr bwMode="auto">
              <a:xfrm>
                <a:off x="2533733" y="1824332"/>
                <a:ext cx="4497271" cy="137654"/>
              </a:xfrm>
              <a:prstGeom prst="rect">
                <a:avLst/>
              </a:prstGeom>
              <a:noFill/>
              <a:ln>
                <a:noFill/>
              </a:ln>
            </p:spPr>
          </p:pic>
        </p:grpSp>
      </p:grpSp>
      <p:grpSp>
        <p:nvGrpSpPr>
          <p:cNvPr id="46" name="组合 45"/>
          <p:cNvGrpSpPr/>
          <p:nvPr/>
        </p:nvGrpSpPr>
        <p:grpSpPr>
          <a:xfrm>
            <a:off x="5508225" y="4536620"/>
            <a:ext cx="5814053" cy="732230"/>
            <a:chOff x="1491415" y="2438323"/>
            <a:chExt cx="5814053" cy="732230"/>
          </a:xfrm>
        </p:grpSpPr>
        <p:sp>
          <p:nvSpPr>
            <p:cNvPr id="47"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3600" spc="600" dirty="0">
                  <a:solidFill>
                    <a:schemeClr val="bg2">
                      <a:lumMod val="10000"/>
                    </a:schemeClr>
                  </a:solidFill>
                  <a:latin typeface="华文新魏" panose="02010800040101010101" pitchFamily="2" charset="-122"/>
                  <a:ea typeface="华文新魏" panose="02010800040101010101" pitchFamily="2" charset="-122"/>
                </a:rPr>
                <a:t>04</a:t>
              </a:r>
              <a:endParaRPr lang="zh-CN" altLang="zh-CN" sz="3600" spc="600" dirty="0">
                <a:solidFill>
                  <a:schemeClr val="bg2">
                    <a:lumMod val="10000"/>
                  </a:schemeClr>
                </a:solidFill>
                <a:latin typeface="华文新魏" panose="02010800040101010101" pitchFamily="2" charset="-122"/>
                <a:ea typeface="华文新魏" panose="02010800040101010101" pitchFamily="2" charset="-122"/>
              </a:endParaRPr>
            </a:p>
          </p:txBody>
        </p:sp>
        <p:grpSp>
          <p:nvGrpSpPr>
            <p:cNvPr id="48" name="组合 47"/>
            <p:cNvGrpSpPr/>
            <p:nvPr/>
          </p:nvGrpSpPr>
          <p:grpSpPr>
            <a:xfrm>
              <a:off x="2415924" y="2450170"/>
              <a:ext cx="4889544" cy="618939"/>
              <a:chOff x="2533733" y="1343047"/>
              <a:chExt cx="4889544" cy="618939"/>
            </a:xfrm>
          </p:grpSpPr>
          <p:sp>
            <p:nvSpPr>
              <p:cNvPr id="49" name="矩形 48"/>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bg2">
                        <a:lumMod val="10000"/>
                      </a:schemeClr>
                    </a:solidFill>
                    <a:latin typeface="华文新魏" panose="02010800040101010101" pitchFamily="2" charset="-122"/>
                    <a:ea typeface="华文新魏" panose="02010800040101010101" pitchFamily="2" charset="-122"/>
                  </a:rPr>
                  <a:t>单击此处添加文字模板</a:t>
                </a:r>
                <a:endParaRPr lang="zh-CN" altLang="en-US" sz="2400" dirty="0">
                  <a:solidFill>
                    <a:schemeClr val="bg2">
                      <a:lumMod val="10000"/>
                    </a:schemeClr>
                  </a:solidFill>
                  <a:latin typeface="华文新魏" panose="02010800040101010101" pitchFamily="2" charset="-122"/>
                  <a:ea typeface="华文新魏" panose="02010800040101010101" pitchFamily="2" charset="-122"/>
                </a:endParaRPr>
              </a:p>
            </p:txBody>
          </p:sp>
          <p:pic>
            <p:nvPicPr>
              <p:cNvPr id="50" name="图片 49" descr="C_108.jpg"/>
              <p:cNvPicPr>
                <a:picLocks noChangeAspect="1"/>
              </p:cNvPicPr>
              <p:nvPr/>
            </p:nvPicPr>
            <p:blipFill>
              <a:blip r:embed="rId1" cstate="email">
                <a:clrChange>
                  <a:clrFrom>
                    <a:srgbClr val="FFFFFF"/>
                  </a:clrFrom>
                  <a:clrTo>
                    <a:srgbClr val="FFFFFF">
                      <a:alpha val="0"/>
                    </a:srgbClr>
                  </a:clrTo>
                </a:clrChange>
              </a:blip>
              <a:srcRect/>
              <a:stretch>
                <a:fillRect/>
              </a:stretch>
            </p:blipFill>
            <p:spPr bwMode="auto">
              <a:xfrm>
                <a:off x="2533733" y="1824332"/>
                <a:ext cx="4497271" cy="137654"/>
              </a:xfrm>
              <a:prstGeom prst="rect">
                <a:avLst/>
              </a:prstGeom>
              <a:noFill/>
              <a:ln>
                <a:noFill/>
              </a:ln>
            </p:spPr>
          </p:pic>
        </p:grpSp>
      </p:grpSp>
      <p:pic>
        <p:nvPicPr>
          <p:cNvPr id="51" name="图片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405984">
            <a:off x="1893044" y="1817821"/>
            <a:ext cx="2287908" cy="1669476"/>
          </a:xfrm>
          <a:prstGeom prst="rect">
            <a:avLst/>
          </a:prstGeom>
        </p:spPr>
      </p:pic>
      <p:sp>
        <p:nvSpPr>
          <p:cNvPr id="52" name="_14"/>
          <p:cNvSpPr txBox="1">
            <a:spLocks noChangeArrowheads="1"/>
          </p:cNvSpPr>
          <p:nvPr/>
        </p:nvSpPr>
        <p:spPr bwMode="auto">
          <a:xfrm>
            <a:off x="1922374" y="3951893"/>
            <a:ext cx="2598224" cy="847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zh-CN" altLang="en-US" sz="4500" spc="600" dirty="0">
                <a:solidFill>
                  <a:schemeClr val="bg2">
                    <a:lumMod val="10000"/>
                  </a:schemeClr>
                </a:solidFill>
                <a:latin typeface="华文新魏" panose="02010800040101010101" pitchFamily="2" charset="-122"/>
                <a:ea typeface="华文新魏" panose="02010800040101010101" pitchFamily="2" charset="-122"/>
              </a:rPr>
              <a:t>目录</a:t>
            </a:r>
            <a:endParaRPr lang="en-US" altLang="zh-CN" sz="4500" spc="600" dirty="0">
              <a:solidFill>
                <a:schemeClr val="bg2">
                  <a:lumMod val="10000"/>
                </a:schemeClr>
              </a:solidFill>
              <a:latin typeface="华文新魏" panose="02010800040101010101" pitchFamily="2" charset="-122"/>
              <a:ea typeface="华文新魏" panose="02010800040101010101" pitchFamily="2" charset="-122"/>
            </a:endParaRPr>
          </a:p>
          <a:p>
            <a:pPr algn="ctr"/>
            <a:r>
              <a:rPr lang="en-US" altLang="zh-CN" sz="2200" dirty="0">
                <a:solidFill>
                  <a:schemeClr val="bg2">
                    <a:lumMod val="10000"/>
                  </a:schemeClr>
                </a:solidFill>
                <a:latin typeface="华文新魏" panose="02010800040101010101" pitchFamily="2" charset="-122"/>
                <a:ea typeface="华文新魏" panose="02010800040101010101" pitchFamily="2" charset="-122"/>
              </a:rPr>
              <a:t>DIRECTORY</a:t>
            </a:r>
            <a:endParaRPr lang="en-US" altLang="zh-CN" sz="2200" dirty="0">
              <a:solidFill>
                <a:schemeClr val="bg2">
                  <a:lumMod val="10000"/>
                </a:schemeClr>
              </a:solidFill>
              <a:latin typeface="华文新魏" panose="02010800040101010101" pitchFamily="2" charset="-122"/>
              <a:ea typeface="华文新魏" panose="02010800040101010101" pitchFamily="2" charset="-122"/>
            </a:endParaRPr>
          </a:p>
          <a:p>
            <a:pPr algn="ctr"/>
            <a:endParaRPr lang="zh-CN" altLang="zh-CN" sz="4800" spc="600" dirty="0">
              <a:solidFill>
                <a:schemeClr val="bg2">
                  <a:lumMod val="10000"/>
                </a:schemeClr>
              </a:solidFill>
              <a:latin typeface="华文新魏" panose="02010800040101010101" pitchFamily="2" charset="-122"/>
              <a:ea typeface="华文新魏" panose="02010800040101010101" pitchFamily="2"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52"/>
                                        </p:tgtEl>
                                        <p:attrNameLst>
                                          <p:attrName>style.visibility</p:attrName>
                                        </p:attrNameLst>
                                      </p:cBhvr>
                                      <p:to>
                                        <p:strVal val="visible"/>
                                      </p:to>
                                    </p:set>
                                    <p:anim by="(-#ppt_w*2)" calcmode="lin" valueType="num">
                                      <p:cBhvr rctx="PPT">
                                        <p:cTn id="12" dur="500" autoRev="1" fill="hold">
                                          <p:stCondLst>
                                            <p:cond delay="0"/>
                                          </p:stCondLst>
                                        </p:cTn>
                                        <p:tgtEl>
                                          <p:spTgt spid="52"/>
                                        </p:tgtEl>
                                        <p:attrNameLst>
                                          <p:attrName>ppt_w</p:attrName>
                                        </p:attrNameLst>
                                      </p:cBhvr>
                                    </p:anim>
                                    <p:anim by="(#ppt_w*0.50)" calcmode="lin" valueType="num">
                                      <p:cBhvr>
                                        <p:cTn id="13" dur="500" decel="50000" autoRev="1" fill="hold">
                                          <p:stCondLst>
                                            <p:cond delay="0"/>
                                          </p:stCondLst>
                                        </p:cTn>
                                        <p:tgtEl>
                                          <p:spTgt spid="52"/>
                                        </p:tgtEl>
                                        <p:attrNameLst>
                                          <p:attrName>ppt_x</p:attrName>
                                        </p:attrNameLst>
                                      </p:cBhvr>
                                    </p:anim>
                                    <p:anim from="(-#ppt_h/2)" to="(#ppt_y)" calcmode="lin" valueType="num">
                                      <p:cBhvr>
                                        <p:cTn id="14" dur="1000" fill="hold">
                                          <p:stCondLst>
                                            <p:cond delay="0"/>
                                          </p:stCondLst>
                                        </p:cTn>
                                        <p:tgtEl>
                                          <p:spTgt spid="52"/>
                                        </p:tgtEl>
                                        <p:attrNameLst>
                                          <p:attrName>ppt_y</p:attrName>
                                        </p:attrNameLst>
                                      </p:cBhvr>
                                    </p:anim>
                                    <p:animRot by="21600000">
                                      <p:cBhvr>
                                        <p:cTn id="15" dur="1000" fill="hold">
                                          <p:stCondLst>
                                            <p:cond delay="0"/>
                                          </p:stCondLst>
                                        </p:cTn>
                                        <p:tgtEl>
                                          <p:spTgt spid="52"/>
                                        </p:tgtEl>
                                        <p:attrNameLst>
                                          <p:attrName>r</p:attrName>
                                        </p:attrNameLst>
                                      </p:cBhvr>
                                    </p:animRot>
                                  </p:childTnLst>
                                </p:cTn>
                              </p:par>
                            </p:childTnLst>
                          </p:cTn>
                        </p:par>
                        <p:par>
                          <p:cTn id="16" fill="hold">
                            <p:stCondLst>
                              <p:cond delay="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grpSp>
        <p:nvGrpSpPr>
          <p:cNvPr id="5" name="组合 4"/>
          <p:cNvGrpSpPr/>
          <p:nvPr/>
        </p:nvGrpSpPr>
        <p:grpSpPr>
          <a:xfrm flipH="1">
            <a:off x="1384723" y="2732903"/>
            <a:ext cx="9211300" cy="3281608"/>
            <a:chOff x="900113" y="1563638"/>
            <a:chExt cx="7272238" cy="2590800"/>
          </a:xfrm>
        </p:grpSpPr>
        <p:sp>
          <p:nvSpPr>
            <p:cNvPr id="6" name="Line 9"/>
            <p:cNvSpPr>
              <a:spLocks noChangeShapeType="1"/>
            </p:cNvSpPr>
            <p:nvPr/>
          </p:nvSpPr>
          <p:spPr bwMode="auto">
            <a:xfrm flipH="1">
              <a:off x="2069430" y="2139900"/>
              <a:ext cx="5256213" cy="0"/>
            </a:xfrm>
            <a:prstGeom prst="line">
              <a:avLst/>
            </a:prstGeom>
            <a:noFill/>
            <a:ln w="12700">
              <a:solidFill>
                <a:schemeClr val="bg1">
                  <a:lumMod val="50000"/>
                </a:schemeClr>
              </a:solidFill>
              <a:prstDash val="dash"/>
              <a:rou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lumMod val="50000"/>
                  </a:schemeClr>
                </a:solidFill>
                <a:latin typeface="微软雅黑" panose="020B0503020204020204" charset="-122"/>
                <a:ea typeface="微软雅黑" panose="020B0503020204020204" charset="-122"/>
              </a:endParaRPr>
            </a:p>
          </p:txBody>
        </p:sp>
        <p:sp>
          <p:nvSpPr>
            <p:cNvPr id="7" name="Oval 7"/>
            <p:cNvSpPr>
              <a:spLocks noChangeArrowheads="1"/>
            </p:cNvSpPr>
            <p:nvPr/>
          </p:nvSpPr>
          <p:spPr bwMode="auto">
            <a:xfrm>
              <a:off x="900113" y="1563638"/>
              <a:ext cx="1150937" cy="1150937"/>
            </a:xfrm>
            <a:prstGeom prst="ellipse">
              <a:avLst/>
            </a:prstGeom>
            <a:noFill/>
            <a:ln w="9525">
              <a:solidFill>
                <a:schemeClr val="bg2">
                  <a:lumMod val="10000"/>
                </a:schemeClr>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2400" b="1" dirty="0">
                  <a:solidFill>
                    <a:schemeClr val="bg1">
                      <a:lumMod val="50000"/>
                    </a:schemeClr>
                  </a:solidFill>
                  <a:latin typeface="微软雅黑" panose="020B0503020204020204" charset="-122"/>
                  <a:ea typeface="微软雅黑" panose="020B0503020204020204" charset="-122"/>
                </a:rPr>
                <a:t> 标题</a:t>
              </a:r>
              <a:endParaRPr lang="en-US" altLang="zh-CN" sz="2400" b="1" dirty="0">
                <a:solidFill>
                  <a:schemeClr val="bg1">
                    <a:lumMod val="50000"/>
                  </a:schemeClr>
                </a:solidFill>
                <a:latin typeface="微软雅黑" panose="020B0503020204020204" charset="-122"/>
                <a:ea typeface="微软雅黑" panose="020B0503020204020204" charset="-122"/>
              </a:endParaRPr>
            </a:p>
          </p:txBody>
        </p:sp>
        <p:sp>
          <p:nvSpPr>
            <p:cNvPr id="9" name="Oval 8"/>
            <p:cNvSpPr>
              <a:spLocks noChangeArrowheads="1"/>
            </p:cNvSpPr>
            <p:nvPr/>
          </p:nvSpPr>
          <p:spPr bwMode="auto">
            <a:xfrm>
              <a:off x="7164288" y="1635075"/>
              <a:ext cx="1008063" cy="1008063"/>
            </a:xfrm>
            <a:prstGeom prst="ellipse">
              <a:avLst/>
            </a:prstGeom>
            <a:noFill/>
            <a:ln>
              <a:solidFill>
                <a:schemeClr val="bg2">
                  <a:lumMod val="10000"/>
                </a:schemeClr>
              </a:solidFill>
            </a:ln>
            <a:effectLst/>
          </p:spPr>
          <p:txBody>
            <a:bodyPr wrap="none" anchor="ctr"/>
            <a:lstStyle/>
            <a:p>
              <a:r>
                <a:rPr lang="zh-CN" altLang="en-US" sz="2400" dirty="0">
                  <a:solidFill>
                    <a:schemeClr val="bg1">
                      <a:lumMod val="50000"/>
                    </a:schemeClr>
                  </a:solidFill>
                  <a:latin typeface="微软雅黑" panose="020B0503020204020204" charset="-122"/>
                  <a:ea typeface="微软雅黑" panose="020B0503020204020204" charset="-122"/>
                </a:rPr>
                <a:t>内容</a:t>
              </a:r>
              <a:endParaRPr lang="en-US" altLang="zh-CN" sz="2400" dirty="0">
                <a:solidFill>
                  <a:schemeClr val="bg1">
                    <a:lumMod val="50000"/>
                  </a:schemeClr>
                </a:solidFill>
                <a:latin typeface="微软雅黑" panose="020B0503020204020204" charset="-122"/>
                <a:ea typeface="微软雅黑" panose="020B0503020204020204" charset="-122"/>
              </a:endParaRPr>
            </a:p>
          </p:txBody>
        </p:sp>
        <p:sp>
          <p:nvSpPr>
            <p:cNvPr id="12" name="Rectangle 10"/>
            <p:cNvSpPr>
              <a:spLocks noChangeArrowheads="1"/>
            </p:cNvSpPr>
            <p:nvPr/>
          </p:nvSpPr>
          <p:spPr bwMode="auto">
            <a:xfrm>
              <a:off x="2003048" y="1635075"/>
              <a:ext cx="51847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dirty="0">
                  <a:solidFill>
                    <a:schemeClr val="bg1">
                      <a:lumMod val="50000"/>
                    </a:schemeClr>
                  </a:solidFill>
                  <a:latin typeface="微软雅黑" panose="020B0503020204020204" charset="-122"/>
                  <a:ea typeface="微软雅黑" panose="020B0503020204020204" charset="-122"/>
                </a:rPr>
                <a:t>请输入文字内容及说明</a:t>
              </a:r>
              <a:endParaRPr lang="en-US" altLang="zh-CN" dirty="0">
                <a:solidFill>
                  <a:schemeClr val="bg1">
                    <a:lumMod val="50000"/>
                  </a:schemeClr>
                </a:solidFill>
                <a:latin typeface="微软雅黑" panose="020B0503020204020204" charset="-122"/>
                <a:ea typeface="微软雅黑" panose="020B0503020204020204" charset="-122"/>
              </a:endParaRPr>
            </a:p>
          </p:txBody>
        </p:sp>
        <p:sp>
          <p:nvSpPr>
            <p:cNvPr id="13" name="Oval 12"/>
            <p:cNvSpPr>
              <a:spLocks noChangeArrowheads="1"/>
            </p:cNvSpPr>
            <p:nvPr/>
          </p:nvSpPr>
          <p:spPr bwMode="auto">
            <a:xfrm>
              <a:off x="5148263" y="3146375"/>
              <a:ext cx="1008062" cy="1008063"/>
            </a:xfrm>
            <a:prstGeom prst="ellipse">
              <a:avLst/>
            </a:prstGeom>
            <a:noFill/>
            <a:ln>
              <a:solidFill>
                <a:schemeClr val="bg2">
                  <a:lumMod val="10000"/>
                </a:schemeClr>
              </a:solidFill>
            </a:ln>
            <a:effectLst/>
          </p:spPr>
          <p:txBody>
            <a:bodyPr wrap="none" anchor="ctr"/>
            <a:lstStyle/>
            <a:p>
              <a:r>
                <a:rPr lang="zh-CN" altLang="en-US" sz="2400" dirty="0">
                  <a:solidFill>
                    <a:schemeClr val="bg1">
                      <a:lumMod val="50000"/>
                    </a:schemeClr>
                  </a:solidFill>
                  <a:latin typeface="微软雅黑" panose="020B0503020204020204" charset="-122"/>
                  <a:ea typeface="微软雅黑" panose="020B0503020204020204" charset="-122"/>
                </a:rPr>
                <a:t>内容</a:t>
              </a:r>
              <a:endParaRPr lang="en-US" altLang="zh-CN" sz="2400" dirty="0">
                <a:solidFill>
                  <a:schemeClr val="bg1">
                    <a:lumMod val="50000"/>
                  </a:schemeClr>
                </a:solidFill>
                <a:latin typeface="微软雅黑" panose="020B0503020204020204" charset="-122"/>
                <a:ea typeface="微软雅黑" panose="020B0503020204020204" charset="-122"/>
              </a:endParaRPr>
            </a:p>
          </p:txBody>
        </p:sp>
        <p:sp>
          <p:nvSpPr>
            <p:cNvPr id="14" name="Line 13"/>
            <p:cNvSpPr>
              <a:spLocks noChangeShapeType="1"/>
            </p:cNvSpPr>
            <p:nvPr/>
          </p:nvSpPr>
          <p:spPr bwMode="auto">
            <a:xfrm flipH="1">
              <a:off x="2266950" y="3651200"/>
              <a:ext cx="2736850" cy="0"/>
            </a:xfrm>
            <a:prstGeom prst="line">
              <a:avLst/>
            </a:prstGeom>
            <a:noFill/>
            <a:ln w="12700">
              <a:solidFill>
                <a:schemeClr val="bg1">
                  <a:lumMod val="50000"/>
                </a:schemeClr>
              </a:solidFill>
              <a:prstDash val="dash"/>
              <a:rou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lumMod val="50000"/>
                  </a:schemeClr>
                </a:solidFill>
                <a:latin typeface="微软雅黑" panose="020B0503020204020204" charset="-122"/>
                <a:ea typeface="微软雅黑" panose="020B0503020204020204" charset="-122"/>
              </a:endParaRPr>
            </a:p>
          </p:txBody>
        </p:sp>
        <p:sp>
          <p:nvSpPr>
            <p:cNvPr id="15" name="Rectangle 14"/>
            <p:cNvSpPr>
              <a:spLocks noChangeArrowheads="1"/>
            </p:cNvSpPr>
            <p:nvPr/>
          </p:nvSpPr>
          <p:spPr bwMode="auto">
            <a:xfrm>
              <a:off x="2003040" y="3146375"/>
              <a:ext cx="28813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dirty="0">
                  <a:solidFill>
                    <a:schemeClr val="bg1">
                      <a:lumMod val="50000"/>
                    </a:schemeClr>
                  </a:solidFill>
                  <a:latin typeface="微软雅黑" panose="020B0503020204020204" charset="-122"/>
                  <a:ea typeface="微软雅黑" panose="020B0503020204020204" charset="-122"/>
                </a:rPr>
                <a:t>请输入文字内容</a:t>
              </a:r>
              <a:endParaRPr lang="en-US" altLang="zh-CN" dirty="0">
                <a:solidFill>
                  <a:schemeClr val="bg1">
                    <a:lumMod val="50000"/>
                  </a:schemeClr>
                </a:solidFill>
                <a:latin typeface="微软雅黑" panose="020B0503020204020204" charset="-122"/>
                <a:ea typeface="微软雅黑" panose="020B0503020204020204" charset="-122"/>
              </a:endParaRPr>
            </a:p>
          </p:txBody>
        </p:sp>
        <p:sp>
          <p:nvSpPr>
            <p:cNvPr id="16" name="Oval 16"/>
            <p:cNvSpPr>
              <a:spLocks noChangeArrowheads="1"/>
            </p:cNvSpPr>
            <p:nvPr/>
          </p:nvSpPr>
          <p:spPr bwMode="auto">
            <a:xfrm>
              <a:off x="971550" y="3144764"/>
              <a:ext cx="1008063" cy="1008062"/>
            </a:xfrm>
            <a:prstGeom prst="ellipse">
              <a:avLst/>
            </a:prstGeom>
            <a:noFill/>
            <a:ln>
              <a:solidFill>
                <a:schemeClr val="bg2">
                  <a:lumMod val="10000"/>
                </a:schemeClr>
              </a:solidFill>
            </a:ln>
            <a:effectLst/>
          </p:spPr>
          <p:txBody>
            <a:bodyPr wrap="none" anchor="ctr"/>
            <a:lstStyle/>
            <a:p>
              <a:r>
                <a:rPr lang="zh-CN" altLang="en-US" sz="2400" dirty="0">
                  <a:solidFill>
                    <a:schemeClr val="bg1">
                      <a:lumMod val="50000"/>
                    </a:schemeClr>
                  </a:solidFill>
                  <a:latin typeface="微软雅黑" panose="020B0503020204020204" charset="-122"/>
                  <a:ea typeface="微软雅黑" panose="020B0503020204020204" charset="-122"/>
                </a:rPr>
                <a:t>标题</a:t>
              </a:r>
              <a:endParaRPr lang="en-US" altLang="zh-CN" sz="2400" dirty="0">
                <a:solidFill>
                  <a:schemeClr val="bg1">
                    <a:lumMod val="50000"/>
                  </a:schemeClr>
                </a:solidFill>
                <a:latin typeface="微软雅黑" panose="020B0503020204020204" charset="-122"/>
                <a:ea typeface="微软雅黑" panose="020B0503020204020204" charset="-122"/>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097698" y="4058404"/>
            <a:ext cx="7983445" cy="1182396"/>
            <a:chOff x="2890273" y="1341236"/>
            <a:chExt cx="4676126" cy="601349"/>
          </a:xfrm>
        </p:grpSpPr>
        <p:sp>
          <p:nvSpPr>
            <p:cNvPr id="9" name="矩形 8"/>
            <p:cNvSpPr/>
            <p:nvPr/>
          </p:nvSpPr>
          <p:spPr bwMode="auto">
            <a:xfrm>
              <a:off x="2952446" y="1341236"/>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4400" dirty="0">
                  <a:solidFill>
                    <a:schemeClr val="bg2">
                      <a:lumMod val="10000"/>
                    </a:schemeClr>
                  </a:solidFill>
                  <a:latin typeface="华文新魏" panose="02010800040101010101" pitchFamily="2" charset="-122"/>
                  <a:ea typeface="华文新魏" panose="02010800040101010101" pitchFamily="2" charset="-122"/>
                </a:rPr>
                <a:t>单击此处添加文字模板</a:t>
              </a:r>
              <a:endParaRPr lang="zh-CN" altLang="en-US" sz="4400" dirty="0">
                <a:solidFill>
                  <a:schemeClr val="bg2">
                    <a:lumMod val="10000"/>
                  </a:schemeClr>
                </a:solidFill>
                <a:latin typeface="华文新魏" panose="02010800040101010101" pitchFamily="2" charset="-122"/>
                <a:ea typeface="华文新魏" panose="02010800040101010101" pitchFamily="2" charset="-122"/>
              </a:endParaRPr>
            </a:p>
          </p:txBody>
        </p:sp>
        <p:pic>
          <p:nvPicPr>
            <p:cNvPr id="10" name="图片 28" descr="C_108.jpg"/>
            <p:cNvPicPr>
              <a:picLocks noChangeAspect="1"/>
            </p:cNvPicPr>
            <p:nvPr/>
          </p:nvPicPr>
          <p:blipFill>
            <a:blip r:embed="rId1" cstate="email">
              <a:clrChange>
                <a:clrFrom>
                  <a:srgbClr val="FFFFFF"/>
                </a:clrFrom>
                <a:clrTo>
                  <a:srgbClr val="FFFFFF">
                    <a:alpha val="0"/>
                  </a:srgbClr>
                </a:clrTo>
              </a:clrChange>
              <a:extLst>
                <a:ext uri="{BEBA8EAE-BF5A-486C-A8C5-ECC9F3942E4B}">
                  <a14:imgProps xmlns:a14="http://schemas.microsoft.com/office/drawing/2010/main">
                    <a14:imgLayer r:embed="rId2">
                      <a14:imgEffect>
                        <a14:brightnessContrast bright="10000" contrast="-15000"/>
                      </a14:imgEffect>
                    </a14:imgLayer>
                  </a14:imgProps>
                </a:ext>
              </a:extLst>
            </a:blip>
            <a:srcRect/>
            <a:stretch>
              <a:fillRect/>
            </a:stretch>
          </p:blipFill>
          <p:spPr bwMode="auto">
            <a:xfrm>
              <a:off x="2890273" y="1876077"/>
              <a:ext cx="4497271" cy="66508"/>
            </a:xfrm>
            <a:prstGeom prst="rect">
              <a:avLst/>
            </a:prstGeom>
            <a:noFill/>
            <a:ln>
              <a:noFill/>
            </a:ln>
          </p:spPr>
        </p:pic>
      </p:gr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405984">
            <a:off x="4829671" y="797958"/>
            <a:ext cx="2287908" cy="1669476"/>
          </a:xfrm>
          <a:prstGeom prst="rect">
            <a:avLst/>
          </a:prstGeom>
        </p:spPr>
      </p:pic>
      <p:sp>
        <p:nvSpPr>
          <p:cNvPr id="16" name="_14"/>
          <p:cNvSpPr txBox="1">
            <a:spLocks noChangeArrowheads="1"/>
          </p:cNvSpPr>
          <p:nvPr/>
        </p:nvSpPr>
        <p:spPr bwMode="auto">
          <a:xfrm>
            <a:off x="4805553" y="2691078"/>
            <a:ext cx="2598224" cy="842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zh-CN" altLang="en-US" sz="4400" spc="600" dirty="0">
                <a:solidFill>
                  <a:schemeClr val="bg2">
                    <a:lumMod val="10000"/>
                  </a:schemeClr>
                </a:solidFill>
                <a:latin typeface="华文新魏" panose="02010800040101010101" pitchFamily="2" charset="-122"/>
                <a:ea typeface="华文新魏" panose="02010800040101010101" pitchFamily="2" charset="-122"/>
              </a:rPr>
              <a:t>第四章</a:t>
            </a:r>
            <a:endParaRPr lang="en-US" altLang="zh-CN" sz="4400" spc="600" dirty="0">
              <a:solidFill>
                <a:schemeClr val="bg2">
                  <a:lumMod val="10000"/>
                </a:schemeClr>
              </a:solidFill>
              <a:latin typeface="华文新魏" panose="02010800040101010101" pitchFamily="2" charset="-122"/>
              <a:ea typeface="华文新魏" panose="02010800040101010101" pitchFamily="2" charset="-122"/>
            </a:endParaRPr>
          </a:p>
          <a:p>
            <a:pPr algn="ctr"/>
            <a:r>
              <a:rPr lang="en-US" altLang="zh-CN" sz="2000" dirty="0">
                <a:solidFill>
                  <a:schemeClr val="bg2">
                    <a:lumMod val="10000"/>
                  </a:schemeClr>
                </a:solidFill>
                <a:latin typeface="华文新魏" panose="02010800040101010101" pitchFamily="2" charset="-122"/>
                <a:ea typeface="华文新魏" panose="02010800040101010101" pitchFamily="2" charset="-122"/>
              </a:rPr>
              <a:t>The fourth chapter</a:t>
            </a:r>
            <a:endParaRPr lang="en-US" altLang="zh-CN" sz="2000" dirty="0">
              <a:solidFill>
                <a:schemeClr val="bg2">
                  <a:lumMod val="10000"/>
                </a:schemeClr>
              </a:solidFill>
              <a:latin typeface="华文新魏" panose="02010800040101010101" pitchFamily="2" charset="-122"/>
              <a:ea typeface="华文新魏" panose="02010800040101010101" pitchFamily="2"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by="(-#ppt_w*2)" calcmode="lin" valueType="num">
                                      <p:cBhvr rctx="PPT">
                                        <p:cTn id="12" dur="500" autoRev="1" fill="hold">
                                          <p:stCondLst>
                                            <p:cond delay="0"/>
                                          </p:stCondLst>
                                        </p:cTn>
                                        <p:tgtEl>
                                          <p:spTgt spid="16"/>
                                        </p:tgtEl>
                                        <p:attrNameLst>
                                          <p:attrName>ppt_w</p:attrName>
                                        </p:attrNameLst>
                                      </p:cBhvr>
                                    </p:anim>
                                    <p:anim by="(#ppt_w*0.50)" calcmode="lin" valueType="num">
                                      <p:cBhvr>
                                        <p:cTn id="13" dur="500" decel="50000" autoRev="1" fill="hold">
                                          <p:stCondLst>
                                            <p:cond delay="0"/>
                                          </p:stCondLst>
                                        </p:cTn>
                                        <p:tgtEl>
                                          <p:spTgt spid="16"/>
                                        </p:tgtEl>
                                        <p:attrNameLst>
                                          <p:attrName>ppt_x</p:attrName>
                                        </p:attrNameLst>
                                      </p:cBhvr>
                                    </p:anim>
                                    <p:anim from="(-#ppt_h/2)" to="(#ppt_y)" calcmode="lin" valueType="num">
                                      <p:cBhvr>
                                        <p:cTn id="14" dur="1000" fill="hold">
                                          <p:stCondLst>
                                            <p:cond delay="0"/>
                                          </p:stCondLst>
                                        </p:cTn>
                                        <p:tgtEl>
                                          <p:spTgt spid="16"/>
                                        </p:tgtEl>
                                        <p:attrNameLst>
                                          <p:attrName>ppt_y</p:attrName>
                                        </p:attrNameLst>
                                      </p:cBhvr>
                                    </p:anim>
                                    <p:animRot by="21600000">
                                      <p:cBhvr>
                                        <p:cTn id="15" dur="1000" fill="hold">
                                          <p:stCondLst>
                                            <p:cond delay="0"/>
                                          </p:stCondLst>
                                        </p:cTn>
                                        <p:tgtEl>
                                          <p:spTgt spid="16"/>
                                        </p:tgtEl>
                                        <p:attrNameLst>
                                          <p:attrName>r</p:attrName>
                                        </p:attrNameLst>
                                      </p:cBhvr>
                                    </p:animRot>
                                  </p:childTnLst>
                                </p:cTn>
                              </p:par>
                            </p:childTnLst>
                          </p:cTn>
                        </p:par>
                        <p:par>
                          <p:cTn id="16" fill="hold">
                            <p:stCondLst>
                              <p:cond delay="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grpSp>
        <p:nvGrpSpPr>
          <p:cNvPr id="2" name="组合 1"/>
          <p:cNvGrpSpPr/>
          <p:nvPr/>
        </p:nvGrpSpPr>
        <p:grpSpPr>
          <a:xfrm flipH="1">
            <a:off x="1468774" y="1748542"/>
            <a:ext cx="9223375" cy="4622006"/>
            <a:chOff x="1457623" y="1681634"/>
            <a:chExt cx="9223375" cy="4622006"/>
          </a:xfrm>
        </p:grpSpPr>
        <p:sp>
          <p:nvSpPr>
            <p:cNvPr id="5" name="矩形 37"/>
            <p:cNvSpPr>
              <a:spLocks noChangeArrowheads="1"/>
            </p:cNvSpPr>
            <p:nvPr/>
          </p:nvSpPr>
          <p:spPr bwMode="auto">
            <a:xfrm>
              <a:off x="4967586" y="4043040"/>
              <a:ext cx="5713412" cy="2260600"/>
            </a:xfrm>
            <a:prstGeom prst="rect">
              <a:avLst/>
            </a:prstGeom>
            <a:noFill/>
            <a:ln>
              <a:solidFill>
                <a:schemeClr val="bg2">
                  <a:lumMod val="10000"/>
                </a:schemeClr>
              </a:solidFill>
            </a:ln>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50000"/>
                  </a:schemeClr>
                </a:solidFill>
                <a:latin typeface="微软雅黑" panose="020B0503020204020204" charset="-122"/>
                <a:ea typeface="微软雅黑" panose="020B0503020204020204" charset="-122"/>
                <a:sym typeface="方正兰亭黑_GBK" pitchFamily="2" charset="-122"/>
              </a:endParaRPr>
            </a:p>
          </p:txBody>
        </p:sp>
        <p:sp>
          <p:nvSpPr>
            <p:cNvPr id="6" name="矩形 46"/>
            <p:cNvSpPr>
              <a:spLocks noChangeAspect="1" noChangeArrowheads="1"/>
            </p:cNvSpPr>
            <p:nvPr/>
          </p:nvSpPr>
          <p:spPr bwMode="auto">
            <a:xfrm>
              <a:off x="1457623" y="4043040"/>
              <a:ext cx="3389313" cy="2260600"/>
            </a:xfrm>
            <a:prstGeom prst="rect">
              <a:avLst/>
            </a:prstGeom>
            <a:blipFill dpi="0" rotWithShape="1">
              <a:blip r:embed="rId2">
                <a:grayscl/>
                <a:extLst>
                  <a:ext uri="{BEBA8EAE-BF5A-486C-A8C5-ECC9F3942E4B}">
                    <a14:imgProps xmlns:a14="http://schemas.microsoft.com/office/drawing/2010/main">
                      <a14:imgLayer r:embed="rId3">
                        <a14:imgEffect>
                          <a14:brightnessContrast bright="10000"/>
                        </a14:imgEffect>
                      </a14:imgLayer>
                    </a14:imgProps>
                  </a:ext>
                </a:extLst>
              </a:blip>
              <a:srcRect/>
              <a:stretch>
                <a:fillRect/>
              </a:stretch>
            </a:blipFill>
            <a:ln>
              <a:noFill/>
            </a:ln>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50000"/>
                  </a:schemeClr>
                </a:solidFill>
                <a:latin typeface="微软雅黑" panose="020B0503020204020204" charset="-122"/>
                <a:ea typeface="微软雅黑" panose="020B0503020204020204" charset="-122"/>
                <a:sym typeface="方正兰亭黑_GBK" pitchFamily="2" charset="-122"/>
              </a:endParaRPr>
            </a:p>
          </p:txBody>
        </p:sp>
        <p:sp>
          <p:nvSpPr>
            <p:cNvPr id="7" name="矩形 47"/>
            <p:cNvSpPr>
              <a:spLocks noChangeAspect="1" noChangeArrowheads="1"/>
            </p:cNvSpPr>
            <p:nvPr/>
          </p:nvSpPr>
          <p:spPr bwMode="auto">
            <a:xfrm>
              <a:off x="1459212" y="1681634"/>
              <a:ext cx="3386137" cy="2259013"/>
            </a:xfrm>
            <a:prstGeom prst="rect">
              <a:avLst/>
            </a:prstGeom>
            <a:blipFill dpi="0" rotWithShape="1">
              <a:blip r:embed="rId4">
                <a:grayscl/>
              </a:blip>
              <a:srcRect/>
              <a:stretch>
                <a:fillRect/>
              </a:stretch>
            </a:blipFill>
            <a:ln>
              <a:noFill/>
            </a:ln>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50000"/>
                  </a:schemeClr>
                </a:solidFill>
                <a:latin typeface="微软雅黑" panose="020B0503020204020204" charset="-122"/>
                <a:ea typeface="微软雅黑" panose="020B0503020204020204" charset="-122"/>
                <a:sym typeface="方正兰亭黑_GBK" pitchFamily="2" charset="-122"/>
              </a:endParaRPr>
            </a:p>
          </p:txBody>
        </p:sp>
        <p:sp>
          <p:nvSpPr>
            <p:cNvPr id="9" name="矩形 1"/>
            <p:cNvSpPr>
              <a:spLocks noChangeArrowheads="1"/>
            </p:cNvSpPr>
            <p:nvPr/>
          </p:nvSpPr>
          <p:spPr bwMode="auto">
            <a:xfrm>
              <a:off x="4938218" y="1688778"/>
              <a:ext cx="2260600" cy="2260600"/>
            </a:xfrm>
            <a:prstGeom prst="rect">
              <a:avLst/>
            </a:prstGeom>
            <a:noFill/>
            <a:ln>
              <a:solidFill>
                <a:schemeClr val="bg2">
                  <a:lumMod val="10000"/>
                </a:schemeClr>
              </a:solidFill>
            </a:ln>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50000"/>
                  </a:schemeClr>
                </a:solidFill>
                <a:latin typeface="微软雅黑" panose="020B0503020204020204" charset="-122"/>
                <a:ea typeface="微软雅黑" panose="020B0503020204020204" charset="-122"/>
                <a:sym typeface="方正兰亭黑_GBK" pitchFamily="2" charset="-122"/>
              </a:endParaRPr>
            </a:p>
          </p:txBody>
        </p:sp>
        <p:sp>
          <p:nvSpPr>
            <p:cNvPr id="12" name="矩形 59"/>
            <p:cNvSpPr>
              <a:spLocks noChangeAspect="1" noChangeArrowheads="1"/>
            </p:cNvSpPr>
            <p:nvPr/>
          </p:nvSpPr>
          <p:spPr bwMode="auto">
            <a:xfrm>
              <a:off x="7291686" y="1688778"/>
              <a:ext cx="3389312" cy="2260600"/>
            </a:xfrm>
            <a:prstGeom prst="rect">
              <a:avLst/>
            </a:prstGeom>
            <a:blipFill dpi="0" rotWithShape="1">
              <a:blip r:embed="rId5">
                <a:grayscl/>
              </a:blip>
              <a:srcRect/>
              <a:stretch>
                <a:fillRect/>
              </a:stretch>
            </a:blipFill>
            <a:ln>
              <a:noFill/>
            </a:ln>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50000"/>
                  </a:schemeClr>
                </a:solidFill>
                <a:latin typeface="微软雅黑" panose="020B0503020204020204" charset="-122"/>
                <a:ea typeface="微软雅黑" panose="020B0503020204020204" charset="-122"/>
                <a:sym typeface="方正兰亭黑_GBK" pitchFamily="2" charset="-122"/>
              </a:endParaRPr>
            </a:p>
          </p:txBody>
        </p:sp>
        <p:sp>
          <p:nvSpPr>
            <p:cNvPr id="13" name="矩形 56"/>
            <p:cNvSpPr>
              <a:spLocks noChangeArrowheads="1"/>
            </p:cNvSpPr>
            <p:nvPr/>
          </p:nvSpPr>
          <p:spPr bwMode="auto">
            <a:xfrm>
              <a:off x="5111305" y="1817365"/>
              <a:ext cx="182927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00" b="1" dirty="0">
                  <a:solidFill>
                    <a:schemeClr val="bg1">
                      <a:lumMod val="50000"/>
                    </a:schemeClr>
                  </a:solidFill>
                  <a:latin typeface="微软雅黑" panose="020B0503020204020204" charset="-122"/>
                  <a:ea typeface="微软雅黑" panose="020B0503020204020204" charset="-122"/>
                  <a:sym typeface="方正兰亭黑_GBK" pitchFamily="2" charset="-122"/>
                </a:rPr>
                <a:t>添加主题</a:t>
              </a:r>
              <a:endParaRPr lang="zh-CN" altLang="en-US" sz="2200" b="1" dirty="0">
                <a:solidFill>
                  <a:schemeClr val="bg1">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14" name="矩形 57"/>
            <p:cNvSpPr>
              <a:spLocks noChangeArrowheads="1"/>
            </p:cNvSpPr>
            <p:nvPr/>
          </p:nvSpPr>
          <p:spPr bwMode="auto">
            <a:xfrm>
              <a:off x="5111305" y="2264842"/>
              <a:ext cx="1984326" cy="109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buNone/>
              </a:pPr>
              <a:r>
                <a:rPr lang="zh-CN" altLang="en-US" sz="1400" dirty="0">
                  <a:solidFill>
                    <a:schemeClr val="bg1">
                      <a:lumMod val="50000"/>
                    </a:schemeClr>
                  </a:solidFill>
                  <a:latin typeface="微软雅黑" panose="020B0503020204020204" charset="-122"/>
                  <a:ea typeface="微软雅黑" panose="020B0503020204020204" charset="-122"/>
                </a:rPr>
                <a:t>点击此处添加文字说明内容，可以通过复制您的文本内容，在此文本框粘贴并选择只保留文字。</a:t>
              </a:r>
              <a:endParaRPr lang="en-US" altLang="zh-CN" sz="1400" dirty="0">
                <a:solidFill>
                  <a:schemeClr val="bg1">
                    <a:lumMod val="50000"/>
                  </a:schemeClr>
                </a:solidFill>
                <a:latin typeface="微软雅黑" panose="020B0503020204020204" charset="-122"/>
                <a:ea typeface="微软雅黑" panose="020B0503020204020204" charset="-122"/>
              </a:endParaRPr>
            </a:p>
          </p:txBody>
        </p:sp>
        <p:sp>
          <p:nvSpPr>
            <p:cNvPr id="16" name="矩形 45"/>
            <p:cNvSpPr>
              <a:spLocks noChangeArrowheads="1"/>
            </p:cNvSpPr>
            <p:nvPr/>
          </p:nvSpPr>
          <p:spPr bwMode="auto">
            <a:xfrm>
              <a:off x="5123161" y="4408165"/>
              <a:ext cx="5405139" cy="16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None/>
              </a:pPr>
              <a:r>
                <a:rPr lang="zh-CN" altLang="en-US" sz="1400" dirty="0">
                  <a:solidFill>
                    <a:schemeClr val="bg1">
                      <a:lumMod val="50000"/>
                    </a:schemeClr>
                  </a:solidFill>
                  <a:latin typeface="微软雅黑" panose="020B0503020204020204" charset="-122"/>
                  <a:ea typeface="微软雅黑" panose="020B0503020204020204" charset="-122"/>
                  <a:sym typeface="方正兰亭黑_GBK" pitchFamily="2" charset="-122"/>
                </a:rPr>
                <a:t>右键点击图片选择设置图片格式可直接替换图片，在此录入上述图表的综合描述说明，在此录入上述图表的综合分析说明，在此录入上述图表的综合分析说明，在此录入上述图表的综合分析说明。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800" dirty="0">
                <a:solidFill>
                  <a:schemeClr val="bg1">
                    <a:lumMod val="50000"/>
                  </a:schemeClr>
                </a:solidFill>
                <a:latin typeface="微软雅黑" panose="020B0503020204020204" charset="-122"/>
                <a:ea typeface="微软雅黑" panose="020B0503020204020204" charset="-122"/>
              </a:endParaRPr>
            </a:p>
            <a:p>
              <a:pPr eaLnBrk="1" hangingPunct="1">
                <a:lnSpc>
                  <a:spcPct val="100000"/>
                </a:lnSpc>
                <a:spcBef>
                  <a:spcPct val="0"/>
                </a:spcBef>
                <a:buFont typeface="Arial" panose="020B0604020202020204" pitchFamily="34" charset="0"/>
                <a:buNone/>
              </a:pPr>
              <a:endParaRPr lang="zh-CN" altLang="en-US" sz="1800" dirty="0">
                <a:solidFill>
                  <a:schemeClr val="bg1">
                    <a:lumMod val="50000"/>
                  </a:schemeClr>
                </a:solidFill>
                <a:latin typeface="微软雅黑" panose="020B0503020204020204" charset="-122"/>
                <a:ea typeface="微软雅黑" panose="020B0503020204020204" charset="-122"/>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grpSp>
        <p:nvGrpSpPr>
          <p:cNvPr id="2" name="组合 1"/>
          <p:cNvGrpSpPr/>
          <p:nvPr/>
        </p:nvGrpSpPr>
        <p:grpSpPr>
          <a:xfrm flipH="1">
            <a:off x="1693599" y="2106350"/>
            <a:ext cx="8820210" cy="4175274"/>
            <a:chOff x="1172850" y="1707439"/>
            <a:chExt cx="9861707" cy="4668295"/>
          </a:xfrm>
          <a:noFill/>
        </p:grpSpPr>
        <p:grpSp>
          <p:nvGrpSpPr>
            <p:cNvPr id="5" name="Group 2"/>
            <p:cNvGrpSpPr/>
            <p:nvPr/>
          </p:nvGrpSpPr>
          <p:grpSpPr bwMode="auto">
            <a:xfrm>
              <a:off x="4829149" y="2387728"/>
              <a:ext cx="2944516" cy="2944519"/>
              <a:chOff x="0" y="0"/>
              <a:chExt cx="5167313" cy="5167313"/>
            </a:xfrm>
            <a:grpFill/>
          </p:grpSpPr>
          <p:sp>
            <p:nvSpPr>
              <p:cNvPr id="6" name="AutoShape 3"/>
              <p:cNvSpPr/>
              <p:nvPr/>
            </p:nvSpPr>
            <p:spPr bwMode="auto">
              <a:xfrm>
                <a:off x="-3" y="0"/>
                <a:ext cx="2747966" cy="5165725"/>
              </a:xfrm>
              <a:custGeom>
                <a:avLst/>
                <a:gdLst>
                  <a:gd name="T0" fmla="*/ 1373983 w 21600"/>
                  <a:gd name="T1" fmla="*/ 2582863 h 21600"/>
                  <a:gd name="T2" fmla="*/ 1373983 w 21600"/>
                  <a:gd name="T3" fmla="*/ 2582863 h 21600"/>
                  <a:gd name="T4" fmla="*/ 1373983 w 21600"/>
                  <a:gd name="T5" fmla="*/ 2582863 h 21600"/>
                  <a:gd name="T6" fmla="*/ 1373983 w 21600"/>
                  <a:gd name="T7" fmla="*/ 2582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308" y="0"/>
                    </a:moveTo>
                    <a:cubicBezTo>
                      <a:pt x="14701" y="0"/>
                      <a:pt x="9624" y="1210"/>
                      <a:pt x="5949" y="3164"/>
                    </a:cubicBezTo>
                    <a:cubicBezTo>
                      <a:pt x="2319" y="5095"/>
                      <a:pt x="61" y="7754"/>
                      <a:pt x="6" y="10694"/>
                    </a:cubicBezTo>
                    <a:lnTo>
                      <a:pt x="1750" y="11487"/>
                    </a:lnTo>
                    <a:lnTo>
                      <a:pt x="2605" y="11097"/>
                    </a:lnTo>
                    <a:lnTo>
                      <a:pt x="1750" y="11489"/>
                    </a:lnTo>
                    <a:lnTo>
                      <a:pt x="6" y="10694"/>
                    </a:lnTo>
                    <a:cubicBezTo>
                      <a:pt x="6" y="10730"/>
                      <a:pt x="0" y="10765"/>
                      <a:pt x="0" y="10802"/>
                    </a:cubicBezTo>
                    <a:cubicBezTo>
                      <a:pt x="0" y="13784"/>
                      <a:pt x="2278" y="16485"/>
                      <a:pt x="5952" y="18439"/>
                    </a:cubicBezTo>
                    <a:cubicBezTo>
                      <a:pt x="9582" y="20370"/>
                      <a:pt x="14579" y="21571"/>
                      <a:pt x="20106" y="21600"/>
                    </a:cubicBezTo>
                    <a:lnTo>
                      <a:pt x="21600" y="20672"/>
                    </a:lnTo>
                    <a:lnTo>
                      <a:pt x="20237" y="19826"/>
                    </a:lnTo>
                    <a:cubicBezTo>
                      <a:pt x="15579" y="19816"/>
                      <a:pt x="11363" y="18810"/>
                      <a:pt x="8307" y="17185"/>
                    </a:cubicBezTo>
                    <a:cubicBezTo>
                      <a:pt x="5236" y="15551"/>
                      <a:pt x="3338" y="13294"/>
                      <a:pt x="3338" y="10802"/>
                    </a:cubicBezTo>
                    <a:cubicBezTo>
                      <a:pt x="3338" y="10789"/>
                      <a:pt x="3338" y="10778"/>
                      <a:pt x="3338" y="10765"/>
                    </a:cubicBezTo>
                    <a:cubicBezTo>
                      <a:pt x="3338" y="10765"/>
                      <a:pt x="3338" y="10764"/>
                      <a:pt x="3338" y="10763"/>
                    </a:cubicBezTo>
                    <a:lnTo>
                      <a:pt x="3341" y="10763"/>
                    </a:lnTo>
                    <a:cubicBezTo>
                      <a:pt x="3360" y="8286"/>
                      <a:pt x="5252" y="6044"/>
                      <a:pt x="8307" y="4419"/>
                    </a:cubicBezTo>
                    <a:cubicBezTo>
                      <a:pt x="11379" y="2785"/>
                      <a:pt x="15622" y="1774"/>
                      <a:pt x="20308" y="1774"/>
                    </a:cubicBezTo>
                    <a:cubicBezTo>
                      <a:pt x="20333" y="1774"/>
                      <a:pt x="20356" y="1775"/>
                      <a:pt x="20380" y="1775"/>
                    </a:cubicBezTo>
                    <a:lnTo>
                      <a:pt x="19017" y="931"/>
                    </a:lnTo>
                    <a:lnTo>
                      <a:pt x="20511" y="3"/>
                    </a:lnTo>
                    <a:cubicBezTo>
                      <a:pt x="20443" y="3"/>
                      <a:pt x="20377" y="0"/>
                      <a:pt x="20308" y="0"/>
                    </a:cubicBezTo>
                    <a:close/>
                  </a:path>
                </a:pathLst>
              </a:custGeom>
              <a:grpFill/>
              <a:ln w="12700" cap="flat" cmpd="sng">
                <a:solidFill>
                  <a:schemeClr val="bg2">
                    <a:lumMod val="10000"/>
                  </a:schemeClr>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7" name="AutoShape 4"/>
              <p:cNvSpPr/>
              <p:nvPr/>
            </p:nvSpPr>
            <p:spPr bwMode="auto">
              <a:xfrm>
                <a:off x="2419350" y="0"/>
                <a:ext cx="2747966" cy="5167313"/>
              </a:xfrm>
              <a:custGeom>
                <a:avLst/>
                <a:gdLst>
                  <a:gd name="T0" fmla="*/ 1373983 w 21600"/>
                  <a:gd name="T1" fmla="*/ 2583657 h 21600"/>
                  <a:gd name="T2" fmla="*/ 1373983 w 21600"/>
                  <a:gd name="T3" fmla="*/ 2583657 h 21600"/>
                  <a:gd name="T4" fmla="*/ 1373983 w 21600"/>
                  <a:gd name="T5" fmla="*/ 2583657 h 21600"/>
                  <a:gd name="T6" fmla="*/ 1373983 w 21600"/>
                  <a:gd name="T7" fmla="*/ 25836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4" y="0"/>
                    </a:moveTo>
                    <a:lnTo>
                      <a:pt x="0" y="928"/>
                    </a:lnTo>
                    <a:lnTo>
                      <a:pt x="1363" y="1774"/>
                    </a:lnTo>
                    <a:cubicBezTo>
                      <a:pt x="6021" y="1784"/>
                      <a:pt x="10237" y="2790"/>
                      <a:pt x="13293" y="4415"/>
                    </a:cubicBezTo>
                    <a:cubicBezTo>
                      <a:pt x="16364" y="6049"/>
                      <a:pt x="18265" y="8306"/>
                      <a:pt x="18265" y="10798"/>
                    </a:cubicBezTo>
                    <a:cubicBezTo>
                      <a:pt x="18265" y="10811"/>
                      <a:pt x="18262" y="10822"/>
                      <a:pt x="18262" y="10835"/>
                    </a:cubicBezTo>
                    <a:lnTo>
                      <a:pt x="18262" y="10837"/>
                    </a:lnTo>
                    <a:lnTo>
                      <a:pt x="18259" y="10837"/>
                    </a:lnTo>
                    <a:cubicBezTo>
                      <a:pt x="18240" y="13314"/>
                      <a:pt x="16348" y="15556"/>
                      <a:pt x="13293" y="17181"/>
                    </a:cubicBezTo>
                    <a:cubicBezTo>
                      <a:pt x="10221" y="18815"/>
                      <a:pt x="5978" y="19826"/>
                      <a:pt x="1292" y="19826"/>
                    </a:cubicBezTo>
                    <a:cubicBezTo>
                      <a:pt x="1267" y="19826"/>
                      <a:pt x="1244" y="19825"/>
                      <a:pt x="1220" y="19825"/>
                    </a:cubicBezTo>
                    <a:lnTo>
                      <a:pt x="2583" y="20669"/>
                    </a:lnTo>
                    <a:lnTo>
                      <a:pt x="1089" y="21597"/>
                    </a:lnTo>
                    <a:cubicBezTo>
                      <a:pt x="1157" y="21597"/>
                      <a:pt x="1223" y="21600"/>
                      <a:pt x="1292" y="21600"/>
                    </a:cubicBezTo>
                    <a:cubicBezTo>
                      <a:pt x="6899" y="21600"/>
                      <a:pt x="11976" y="20390"/>
                      <a:pt x="15651" y="18436"/>
                    </a:cubicBezTo>
                    <a:cubicBezTo>
                      <a:pt x="19281" y="16505"/>
                      <a:pt x="21539" y="13846"/>
                      <a:pt x="21594" y="10906"/>
                    </a:cubicBezTo>
                    <a:cubicBezTo>
                      <a:pt x="21594" y="10870"/>
                      <a:pt x="21600" y="10835"/>
                      <a:pt x="21600" y="10798"/>
                    </a:cubicBezTo>
                    <a:cubicBezTo>
                      <a:pt x="21600" y="7816"/>
                      <a:pt x="19326" y="5115"/>
                      <a:pt x="15651" y="3161"/>
                    </a:cubicBezTo>
                    <a:cubicBezTo>
                      <a:pt x="12021" y="1230"/>
                      <a:pt x="7021" y="29"/>
                      <a:pt x="1494" y="0"/>
                    </a:cubicBezTo>
                    <a:close/>
                  </a:path>
                </a:pathLst>
              </a:custGeom>
              <a:grpFill/>
              <a:ln w="12700" cap="flat" cmpd="sng">
                <a:solidFill>
                  <a:schemeClr val="bg2">
                    <a:lumMod val="10000"/>
                  </a:schemeClr>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grpSp>
            <p:nvGrpSpPr>
              <p:cNvPr id="9" name="Group 5"/>
              <p:cNvGrpSpPr/>
              <p:nvPr/>
            </p:nvGrpSpPr>
            <p:grpSpPr bwMode="auto">
              <a:xfrm>
                <a:off x="649025" y="625054"/>
                <a:ext cx="3869262" cy="3860848"/>
                <a:chOff x="0" y="-1"/>
                <a:chExt cx="3869261" cy="3860849"/>
              </a:xfrm>
              <a:grpFill/>
            </p:grpSpPr>
            <p:sp>
              <p:nvSpPr>
                <p:cNvPr id="12" name="AutoShape 6"/>
                <p:cNvSpPr/>
                <p:nvPr/>
              </p:nvSpPr>
              <p:spPr bwMode="auto">
                <a:xfrm>
                  <a:off x="261" y="420"/>
                  <a:ext cx="3868740" cy="3860801"/>
                </a:xfrm>
                <a:custGeom>
                  <a:avLst/>
                  <a:gdLst>
                    <a:gd name="T0" fmla="*/ 1934370 w 21600"/>
                    <a:gd name="T1" fmla="*/ 1930400 h 21600"/>
                    <a:gd name="T2" fmla="*/ 1934370 w 21600"/>
                    <a:gd name="T3" fmla="*/ 1930400 h 21600"/>
                    <a:gd name="T4" fmla="*/ 1934370 w 21600"/>
                    <a:gd name="T5" fmla="*/ 1930400 h 21600"/>
                    <a:gd name="T6" fmla="*/ 1934370 w 21600"/>
                    <a:gd name="T7" fmla="*/ 1930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pFill/>
                <a:ln w="12700" cap="flat" cmpd="sng">
                  <a:solidFill>
                    <a:schemeClr val="bg2">
                      <a:lumMod val="10000"/>
                    </a:schemeClr>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13" name="AutoShape 7"/>
                <p:cNvSpPr/>
                <p:nvPr/>
              </p:nvSpPr>
              <p:spPr bwMode="auto">
                <a:xfrm>
                  <a:off x="778137" y="102020"/>
                  <a:ext cx="2455864" cy="3549651"/>
                </a:xfrm>
                <a:custGeom>
                  <a:avLst/>
                  <a:gdLst>
                    <a:gd name="T0" fmla="*/ 1227932 w 20624"/>
                    <a:gd name="T1" fmla="*/ 1800728 h 21378"/>
                    <a:gd name="T2" fmla="*/ 1227932 w 20624"/>
                    <a:gd name="T3" fmla="*/ 1800728 h 21378"/>
                    <a:gd name="T4" fmla="*/ 1227932 w 20624"/>
                    <a:gd name="T5" fmla="*/ 1800728 h 21378"/>
                    <a:gd name="T6" fmla="*/ 1227932 w 20624"/>
                    <a:gd name="T7" fmla="*/ 1800728 h 213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24" h="21378">
                      <a:moveTo>
                        <a:pt x="10555" y="9976"/>
                      </a:moveTo>
                      <a:cubicBezTo>
                        <a:pt x="9964" y="9881"/>
                        <a:pt x="9449" y="9919"/>
                        <a:pt x="9405" y="10060"/>
                      </a:cubicBezTo>
                      <a:cubicBezTo>
                        <a:pt x="9361" y="10201"/>
                        <a:pt x="9804" y="10393"/>
                        <a:pt x="10395" y="10488"/>
                      </a:cubicBezTo>
                      <a:cubicBezTo>
                        <a:pt x="10986" y="10583"/>
                        <a:pt x="11501" y="10545"/>
                        <a:pt x="11545" y="10403"/>
                      </a:cubicBezTo>
                      <a:cubicBezTo>
                        <a:pt x="11589" y="10262"/>
                        <a:pt x="11146" y="10070"/>
                        <a:pt x="10555" y="9976"/>
                      </a:cubicBezTo>
                      <a:close/>
                      <a:moveTo>
                        <a:pt x="17197" y="13840"/>
                      </a:moveTo>
                      <a:cubicBezTo>
                        <a:pt x="17304" y="13527"/>
                        <a:pt x="17520" y="13167"/>
                        <a:pt x="17348" y="12852"/>
                      </a:cubicBezTo>
                      <a:cubicBezTo>
                        <a:pt x="17183" y="12550"/>
                        <a:pt x="13854" y="11819"/>
                        <a:pt x="13288" y="11819"/>
                      </a:cubicBezTo>
                      <a:cubicBezTo>
                        <a:pt x="12345" y="11819"/>
                        <a:pt x="11372" y="11842"/>
                        <a:pt x="10964" y="12559"/>
                      </a:cubicBezTo>
                      <a:cubicBezTo>
                        <a:pt x="10964" y="12559"/>
                        <a:pt x="8149" y="11691"/>
                        <a:pt x="8151" y="11303"/>
                      </a:cubicBezTo>
                      <a:cubicBezTo>
                        <a:pt x="8152" y="11134"/>
                        <a:pt x="8645" y="10164"/>
                        <a:pt x="8242" y="10160"/>
                      </a:cubicBezTo>
                      <a:cubicBezTo>
                        <a:pt x="7840" y="10155"/>
                        <a:pt x="6651" y="11320"/>
                        <a:pt x="6027" y="10451"/>
                      </a:cubicBezTo>
                      <a:cubicBezTo>
                        <a:pt x="5403" y="9581"/>
                        <a:pt x="6089" y="8451"/>
                        <a:pt x="8346" y="8772"/>
                      </a:cubicBezTo>
                      <a:cubicBezTo>
                        <a:pt x="10141" y="9028"/>
                        <a:pt x="9994" y="9968"/>
                        <a:pt x="10010" y="9314"/>
                      </a:cubicBezTo>
                      <a:cubicBezTo>
                        <a:pt x="10032" y="8445"/>
                        <a:pt x="10911" y="7298"/>
                        <a:pt x="11111" y="7014"/>
                      </a:cubicBezTo>
                      <a:cubicBezTo>
                        <a:pt x="11548" y="6390"/>
                        <a:pt x="12791" y="5882"/>
                        <a:pt x="12877" y="5670"/>
                      </a:cubicBezTo>
                      <a:cubicBezTo>
                        <a:pt x="12877" y="5670"/>
                        <a:pt x="12490" y="5065"/>
                        <a:pt x="12224" y="5052"/>
                      </a:cubicBezTo>
                      <a:cubicBezTo>
                        <a:pt x="11964" y="5040"/>
                        <a:pt x="13723" y="4485"/>
                        <a:pt x="13415" y="4395"/>
                      </a:cubicBezTo>
                      <a:cubicBezTo>
                        <a:pt x="13039" y="4287"/>
                        <a:pt x="11658" y="3484"/>
                        <a:pt x="11207" y="3353"/>
                      </a:cubicBezTo>
                      <a:cubicBezTo>
                        <a:pt x="10825" y="3242"/>
                        <a:pt x="10480" y="2908"/>
                        <a:pt x="10030" y="2928"/>
                      </a:cubicBezTo>
                      <a:cubicBezTo>
                        <a:pt x="9401" y="2956"/>
                        <a:pt x="10692" y="4940"/>
                        <a:pt x="9087" y="4314"/>
                      </a:cubicBezTo>
                      <a:cubicBezTo>
                        <a:pt x="8765" y="4188"/>
                        <a:pt x="7844" y="3986"/>
                        <a:pt x="7682" y="3724"/>
                      </a:cubicBezTo>
                      <a:cubicBezTo>
                        <a:pt x="7533" y="3482"/>
                        <a:pt x="8133" y="2959"/>
                        <a:pt x="8348" y="2793"/>
                      </a:cubicBezTo>
                      <a:cubicBezTo>
                        <a:pt x="8707" y="2516"/>
                        <a:pt x="9496" y="2529"/>
                        <a:pt x="9949" y="2653"/>
                      </a:cubicBezTo>
                      <a:cubicBezTo>
                        <a:pt x="10359" y="2765"/>
                        <a:pt x="10856" y="3137"/>
                        <a:pt x="11304" y="2904"/>
                      </a:cubicBezTo>
                      <a:cubicBezTo>
                        <a:pt x="11774" y="2661"/>
                        <a:pt x="10635" y="1518"/>
                        <a:pt x="9866" y="1417"/>
                      </a:cubicBezTo>
                      <a:cubicBezTo>
                        <a:pt x="9440" y="1361"/>
                        <a:pt x="8856" y="978"/>
                        <a:pt x="8428" y="1040"/>
                      </a:cubicBezTo>
                      <a:cubicBezTo>
                        <a:pt x="8188" y="1075"/>
                        <a:pt x="8232" y="1222"/>
                        <a:pt x="8095" y="1323"/>
                      </a:cubicBezTo>
                      <a:cubicBezTo>
                        <a:pt x="7613" y="1680"/>
                        <a:pt x="7307" y="1187"/>
                        <a:pt x="6872" y="1177"/>
                      </a:cubicBezTo>
                      <a:cubicBezTo>
                        <a:pt x="6217" y="1163"/>
                        <a:pt x="5552" y="1326"/>
                        <a:pt x="5008" y="1578"/>
                      </a:cubicBezTo>
                      <a:cubicBezTo>
                        <a:pt x="4878" y="1410"/>
                        <a:pt x="4766" y="1056"/>
                        <a:pt x="4505" y="967"/>
                      </a:cubicBezTo>
                      <a:cubicBezTo>
                        <a:pt x="4333" y="909"/>
                        <a:pt x="1262" y="2082"/>
                        <a:pt x="1262" y="2082"/>
                      </a:cubicBezTo>
                      <a:cubicBezTo>
                        <a:pt x="1262" y="2082"/>
                        <a:pt x="1124" y="2632"/>
                        <a:pt x="902" y="2689"/>
                      </a:cubicBezTo>
                      <a:cubicBezTo>
                        <a:pt x="680" y="2746"/>
                        <a:pt x="-427" y="2940"/>
                        <a:pt x="179" y="2916"/>
                      </a:cubicBezTo>
                      <a:cubicBezTo>
                        <a:pt x="311" y="2911"/>
                        <a:pt x="1302" y="2735"/>
                        <a:pt x="2332" y="2466"/>
                      </a:cubicBezTo>
                      <a:cubicBezTo>
                        <a:pt x="2318" y="2764"/>
                        <a:pt x="2297" y="3061"/>
                        <a:pt x="2266" y="3358"/>
                      </a:cubicBezTo>
                      <a:cubicBezTo>
                        <a:pt x="2211" y="3889"/>
                        <a:pt x="2175" y="4411"/>
                        <a:pt x="2140" y="4942"/>
                      </a:cubicBezTo>
                      <a:cubicBezTo>
                        <a:pt x="2106" y="5469"/>
                        <a:pt x="1841" y="5980"/>
                        <a:pt x="1632" y="6478"/>
                      </a:cubicBezTo>
                      <a:cubicBezTo>
                        <a:pt x="1484" y="6833"/>
                        <a:pt x="1288" y="7376"/>
                        <a:pt x="1583" y="7723"/>
                      </a:cubicBezTo>
                      <a:cubicBezTo>
                        <a:pt x="2126" y="8363"/>
                        <a:pt x="3361" y="8730"/>
                        <a:pt x="3681" y="9655"/>
                      </a:cubicBezTo>
                      <a:cubicBezTo>
                        <a:pt x="3801" y="9999"/>
                        <a:pt x="3700" y="10198"/>
                        <a:pt x="3991" y="10478"/>
                      </a:cubicBezTo>
                      <a:cubicBezTo>
                        <a:pt x="4742" y="11201"/>
                        <a:pt x="6584" y="11034"/>
                        <a:pt x="7721" y="11656"/>
                      </a:cubicBezTo>
                      <a:cubicBezTo>
                        <a:pt x="8801" y="12247"/>
                        <a:pt x="9939" y="12831"/>
                        <a:pt x="10803" y="12919"/>
                      </a:cubicBezTo>
                      <a:cubicBezTo>
                        <a:pt x="10778" y="12991"/>
                        <a:pt x="9910" y="14631"/>
                        <a:pt x="9937" y="14854"/>
                      </a:cubicBezTo>
                      <a:cubicBezTo>
                        <a:pt x="9967" y="15096"/>
                        <a:pt x="10360" y="15384"/>
                        <a:pt x="10551" y="15566"/>
                      </a:cubicBezTo>
                      <a:cubicBezTo>
                        <a:pt x="10892" y="15888"/>
                        <a:pt x="12388" y="16938"/>
                        <a:pt x="12569" y="17281"/>
                      </a:cubicBezTo>
                      <a:cubicBezTo>
                        <a:pt x="12739" y="17603"/>
                        <a:pt x="12740" y="17992"/>
                        <a:pt x="12546" y="18309"/>
                      </a:cubicBezTo>
                      <a:cubicBezTo>
                        <a:pt x="12326" y="18669"/>
                        <a:pt x="12101" y="19035"/>
                        <a:pt x="11964" y="19417"/>
                      </a:cubicBezTo>
                      <a:cubicBezTo>
                        <a:pt x="11884" y="19641"/>
                        <a:pt x="11389" y="21313"/>
                        <a:pt x="11683" y="21363"/>
                      </a:cubicBezTo>
                      <a:cubicBezTo>
                        <a:pt x="12157" y="21444"/>
                        <a:pt x="12759" y="21167"/>
                        <a:pt x="13053" y="20924"/>
                      </a:cubicBezTo>
                      <a:cubicBezTo>
                        <a:pt x="13223" y="20784"/>
                        <a:pt x="13358" y="20164"/>
                        <a:pt x="13463" y="20050"/>
                      </a:cubicBezTo>
                      <a:cubicBezTo>
                        <a:pt x="13706" y="19783"/>
                        <a:pt x="15141" y="19060"/>
                        <a:pt x="15507" y="18888"/>
                      </a:cubicBezTo>
                      <a:cubicBezTo>
                        <a:pt x="15669" y="18813"/>
                        <a:pt x="19105" y="16948"/>
                        <a:pt x="19470" y="16437"/>
                      </a:cubicBezTo>
                      <a:cubicBezTo>
                        <a:pt x="19498" y="16398"/>
                        <a:pt x="19720" y="15551"/>
                        <a:pt x="20542" y="14254"/>
                      </a:cubicBezTo>
                      <a:cubicBezTo>
                        <a:pt x="21173" y="13258"/>
                        <a:pt x="17973" y="13546"/>
                        <a:pt x="17197" y="13840"/>
                      </a:cubicBezTo>
                      <a:close/>
                      <a:moveTo>
                        <a:pt x="13673" y="1219"/>
                      </a:moveTo>
                      <a:cubicBezTo>
                        <a:pt x="13425" y="1053"/>
                        <a:pt x="11675" y="373"/>
                        <a:pt x="11661" y="379"/>
                      </a:cubicBezTo>
                      <a:cubicBezTo>
                        <a:pt x="11438" y="318"/>
                        <a:pt x="9305" y="-156"/>
                        <a:pt x="9412" y="52"/>
                      </a:cubicBezTo>
                      <a:cubicBezTo>
                        <a:pt x="9598" y="411"/>
                        <a:pt x="11388" y="1499"/>
                        <a:pt x="11584" y="1623"/>
                      </a:cubicBezTo>
                      <a:cubicBezTo>
                        <a:pt x="11848" y="1791"/>
                        <a:pt x="13726" y="3327"/>
                        <a:pt x="14112" y="2968"/>
                      </a:cubicBezTo>
                      <a:cubicBezTo>
                        <a:pt x="14185" y="2900"/>
                        <a:pt x="13749" y="2414"/>
                        <a:pt x="13697" y="2341"/>
                      </a:cubicBezTo>
                      <a:cubicBezTo>
                        <a:pt x="13542" y="2119"/>
                        <a:pt x="13542" y="1935"/>
                        <a:pt x="13573" y="1686"/>
                      </a:cubicBezTo>
                      <a:cubicBezTo>
                        <a:pt x="13588" y="1559"/>
                        <a:pt x="13735" y="1261"/>
                        <a:pt x="13673" y="1219"/>
                      </a:cubicBezTo>
                      <a:close/>
                    </a:path>
                  </a:pathLst>
                </a:custGeom>
                <a:grpFill/>
                <a:ln w="12700" cap="flat" cmpd="sng">
                  <a:solidFill>
                    <a:schemeClr val="bg2">
                      <a:lumMod val="10000"/>
                    </a:schemeClr>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grpSp>
        </p:grpSp>
        <p:grpSp>
          <p:nvGrpSpPr>
            <p:cNvPr id="14" name="Group 3"/>
            <p:cNvGrpSpPr/>
            <p:nvPr/>
          </p:nvGrpSpPr>
          <p:grpSpPr bwMode="auto">
            <a:xfrm>
              <a:off x="1251742" y="1707439"/>
              <a:ext cx="1040884" cy="1040655"/>
              <a:chOff x="-1" y="0"/>
              <a:chExt cx="1730446" cy="1730446"/>
            </a:xfrm>
            <a:grpFill/>
          </p:grpSpPr>
          <p:sp>
            <p:nvSpPr>
              <p:cNvPr id="15" name="AutoShape 4"/>
              <p:cNvSpPr/>
              <p:nvPr/>
            </p:nvSpPr>
            <p:spPr bwMode="auto">
              <a:xfrm>
                <a:off x="435" y="393"/>
                <a:ext cx="1730010" cy="1730392"/>
              </a:xfrm>
              <a:custGeom>
                <a:avLst/>
                <a:gdLst>
                  <a:gd name="T0" fmla="*/ 864961 w 19679"/>
                  <a:gd name="T1" fmla="*/ 949654 h 19679"/>
                  <a:gd name="T2" fmla="*/ 864961 w 19679"/>
                  <a:gd name="T3" fmla="*/ 949654 h 19679"/>
                  <a:gd name="T4" fmla="*/ 864961 w 19679"/>
                  <a:gd name="T5" fmla="*/ 949654 h 19679"/>
                  <a:gd name="T6" fmla="*/ 864961 w 19679"/>
                  <a:gd name="T7" fmla="*/ 94965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cmpd="sng">
                <a:solidFill>
                  <a:schemeClr val="bg2">
                    <a:lumMod val="10000"/>
                  </a:schemeClr>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16" name="AutoShape 5"/>
              <p:cNvSpPr/>
              <p:nvPr/>
            </p:nvSpPr>
            <p:spPr bwMode="auto">
              <a:xfrm>
                <a:off x="370244" y="294083"/>
                <a:ext cx="990391" cy="965209"/>
              </a:xfrm>
              <a:custGeom>
                <a:avLst/>
                <a:gdLst>
                  <a:gd name="T0" fmla="*/ 495196 w 21600"/>
                  <a:gd name="T1" fmla="*/ 482605 h 21600"/>
                  <a:gd name="T2" fmla="*/ 495196 w 21600"/>
                  <a:gd name="T3" fmla="*/ 482605 h 21600"/>
                  <a:gd name="T4" fmla="*/ 495196 w 21600"/>
                  <a:gd name="T5" fmla="*/ 482605 h 21600"/>
                  <a:gd name="T6" fmla="*/ 495196 w 21600"/>
                  <a:gd name="T7" fmla="*/ 48260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414" y="20035"/>
                    </a:moveTo>
                    <a:lnTo>
                      <a:pt x="16338" y="20035"/>
                    </a:lnTo>
                    <a:lnTo>
                      <a:pt x="16338" y="17900"/>
                    </a:lnTo>
                    <a:lnTo>
                      <a:pt x="18414" y="17900"/>
                    </a:lnTo>
                    <a:cubicBezTo>
                      <a:pt x="18414" y="17900"/>
                      <a:pt x="18414" y="20035"/>
                      <a:pt x="18414" y="20035"/>
                    </a:cubicBezTo>
                    <a:close/>
                    <a:moveTo>
                      <a:pt x="15126" y="20035"/>
                    </a:moveTo>
                    <a:lnTo>
                      <a:pt x="13050" y="20035"/>
                    </a:lnTo>
                    <a:lnTo>
                      <a:pt x="13050" y="17900"/>
                    </a:lnTo>
                    <a:lnTo>
                      <a:pt x="15126" y="17900"/>
                    </a:lnTo>
                    <a:cubicBezTo>
                      <a:pt x="15126" y="17900"/>
                      <a:pt x="15126" y="20035"/>
                      <a:pt x="15126" y="20035"/>
                    </a:cubicBezTo>
                    <a:close/>
                    <a:moveTo>
                      <a:pt x="11838" y="20035"/>
                    </a:moveTo>
                    <a:lnTo>
                      <a:pt x="9762" y="20035"/>
                    </a:lnTo>
                    <a:lnTo>
                      <a:pt x="9762" y="17900"/>
                    </a:lnTo>
                    <a:lnTo>
                      <a:pt x="11838" y="17900"/>
                    </a:lnTo>
                    <a:cubicBezTo>
                      <a:pt x="11838" y="17900"/>
                      <a:pt x="11838" y="20035"/>
                      <a:pt x="11838" y="20035"/>
                    </a:cubicBezTo>
                    <a:close/>
                    <a:moveTo>
                      <a:pt x="13677" y="7653"/>
                    </a:moveTo>
                    <a:cubicBezTo>
                      <a:pt x="13978" y="7653"/>
                      <a:pt x="14225" y="7905"/>
                      <a:pt x="14225" y="8217"/>
                    </a:cubicBezTo>
                    <a:lnTo>
                      <a:pt x="14225" y="10189"/>
                    </a:lnTo>
                    <a:lnTo>
                      <a:pt x="11416" y="10189"/>
                    </a:lnTo>
                    <a:lnTo>
                      <a:pt x="11281" y="7653"/>
                    </a:lnTo>
                    <a:cubicBezTo>
                      <a:pt x="11281" y="7653"/>
                      <a:pt x="13677" y="7653"/>
                      <a:pt x="13677" y="7653"/>
                    </a:cubicBezTo>
                    <a:close/>
                    <a:moveTo>
                      <a:pt x="8723" y="12020"/>
                    </a:moveTo>
                    <a:lnTo>
                      <a:pt x="6712" y="13616"/>
                    </a:lnTo>
                    <a:lnTo>
                      <a:pt x="6576" y="13616"/>
                    </a:lnTo>
                    <a:lnTo>
                      <a:pt x="6576" y="9777"/>
                    </a:lnTo>
                    <a:cubicBezTo>
                      <a:pt x="6576" y="9120"/>
                      <a:pt x="6091" y="8577"/>
                      <a:pt x="5469" y="8507"/>
                    </a:cubicBezTo>
                    <a:lnTo>
                      <a:pt x="5469" y="7653"/>
                    </a:lnTo>
                    <a:lnTo>
                      <a:pt x="8922" y="7653"/>
                    </a:lnTo>
                    <a:cubicBezTo>
                      <a:pt x="8922" y="7653"/>
                      <a:pt x="8723" y="12020"/>
                      <a:pt x="8723" y="12020"/>
                    </a:cubicBezTo>
                    <a:close/>
                    <a:moveTo>
                      <a:pt x="8550" y="20035"/>
                    </a:moveTo>
                    <a:lnTo>
                      <a:pt x="6474" y="20035"/>
                    </a:lnTo>
                    <a:lnTo>
                      <a:pt x="6474" y="17900"/>
                    </a:lnTo>
                    <a:lnTo>
                      <a:pt x="8550" y="17900"/>
                    </a:lnTo>
                    <a:cubicBezTo>
                      <a:pt x="8550" y="17900"/>
                      <a:pt x="8550" y="20035"/>
                      <a:pt x="8550" y="20035"/>
                    </a:cubicBezTo>
                    <a:close/>
                    <a:moveTo>
                      <a:pt x="5262" y="20035"/>
                    </a:moveTo>
                    <a:lnTo>
                      <a:pt x="3186" y="20035"/>
                    </a:lnTo>
                    <a:lnTo>
                      <a:pt x="3186" y="17900"/>
                    </a:lnTo>
                    <a:lnTo>
                      <a:pt x="5262" y="17900"/>
                    </a:lnTo>
                    <a:cubicBezTo>
                      <a:pt x="5262" y="17900"/>
                      <a:pt x="5262" y="20035"/>
                      <a:pt x="5262" y="20035"/>
                    </a:cubicBezTo>
                    <a:close/>
                    <a:moveTo>
                      <a:pt x="2009" y="8500"/>
                    </a:moveTo>
                    <a:lnTo>
                      <a:pt x="2009" y="8217"/>
                    </a:lnTo>
                    <a:cubicBezTo>
                      <a:pt x="2009" y="7905"/>
                      <a:pt x="2255" y="7653"/>
                      <a:pt x="2557" y="7653"/>
                    </a:cubicBezTo>
                    <a:lnTo>
                      <a:pt x="5195" y="7653"/>
                    </a:lnTo>
                    <a:lnTo>
                      <a:pt x="5195" y="8507"/>
                    </a:lnTo>
                    <a:cubicBezTo>
                      <a:pt x="4572" y="8577"/>
                      <a:pt x="4087" y="9120"/>
                      <a:pt x="4087" y="9777"/>
                    </a:cubicBezTo>
                    <a:lnTo>
                      <a:pt x="4087" y="13616"/>
                    </a:lnTo>
                    <a:lnTo>
                      <a:pt x="3220" y="13616"/>
                    </a:lnTo>
                    <a:lnTo>
                      <a:pt x="3220" y="9777"/>
                    </a:lnTo>
                    <a:cubicBezTo>
                      <a:pt x="3220" y="9083"/>
                      <a:pt x="2680" y="8518"/>
                      <a:pt x="2009" y="8500"/>
                    </a:cubicBezTo>
                    <a:close/>
                    <a:moveTo>
                      <a:pt x="21208" y="14178"/>
                    </a:moveTo>
                    <a:lnTo>
                      <a:pt x="21071" y="12090"/>
                    </a:lnTo>
                    <a:lnTo>
                      <a:pt x="20546" y="12090"/>
                    </a:lnTo>
                    <a:lnTo>
                      <a:pt x="20409" y="14178"/>
                    </a:lnTo>
                    <a:lnTo>
                      <a:pt x="19270" y="14178"/>
                    </a:lnTo>
                    <a:lnTo>
                      <a:pt x="19133" y="12090"/>
                    </a:lnTo>
                    <a:lnTo>
                      <a:pt x="18608" y="12090"/>
                    </a:lnTo>
                    <a:lnTo>
                      <a:pt x="18471" y="14178"/>
                    </a:lnTo>
                    <a:lnTo>
                      <a:pt x="17170" y="14178"/>
                    </a:lnTo>
                    <a:lnTo>
                      <a:pt x="17170" y="10188"/>
                    </a:lnTo>
                    <a:lnTo>
                      <a:pt x="14498" y="10188"/>
                    </a:lnTo>
                    <a:lnTo>
                      <a:pt x="14498" y="8216"/>
                    </a:lnTo>
                    <a:cubicBezTo>
                      <a:pt x="14498" y="7750"/>
                      <a:pt x="14130" y="7371"/>
                      <a:pt x="13676" y="7371"/>
                    </a:cubicBezTo>
                    <a:lnTo>
                      <a:pt x="11265" y="7371"/>
                    </a:lnTo>
                    <a:lnTo>
                      <a:pt x="10868" y="0"/>
                    </a:lnTo>
                    <a:lnTo>
                      <a:pt x="9270" y="0"/>
                    </a:lnTo>
                    <a:lnTo>
                      <a:pt x="8933" y="7371"/>
                    </a:lnTo>
                    <a:lnTo>
                      <a:pt x="2556" y="7371"/>
                    </a:lnTo>
                    <a:cubicBezTo>
                      <a:pt x="2103" y="7371"/>
                      <a:pt x="1734" y="7750"/>
                      <a:pt x="1734" y="8216"/>
                    </a:cubicBezTo>
                    <a:lnTo>
                      <a:pt x="1734" y="8522"/>
                    </a:lnTo>
                    <a:cubicBezTo>
                      <a:pt x="1162" y="8637"/>
                      <a:pt x="730" y="9156"/>
                      <a:pt x="730" y="9777"/>
                    </a:cubicBezTo>
                    <a:lnTo>
                      <a:pt x="730" y="13615"/>
                    </a:lnTo>
                    <a:lnTo>
                      <a:pt x="0" y="13615"/>
                    </a:lnTo>
                    <a:lnTo>
                      <a:pt x="0" y="21600"/>
                    </a:lnTo>
                    <a:lnTo>
                      <a:pt x="21600" y="21600"/>
                    </a:lnTo>
                    <a:lnTo>
                      <a:pt x="21600" y="14178"/>
                    </a:lnTo>
                    <a:cubicBezTo>
                      <a:pt x="21600" y="14178"/>
                      <a:pt x="21208" y="14178"/>
                      <a:pt x="21208" y="14178"/>
                    </a:cubicBezTo>
                    <a:close/>
                  </a:path>
                </a:pathLst>
              </a:custGeom>
              <a:grpFill/>
              <a:ln w="12700" cap="flat" cmpd="sng">
                <a:solidFill>
                  <a:schemeClr val="bg2">
                    <a:lumMod val="10000"/>
                  </a:schemeClr>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grpSp>
        <p:grpSp>
          <p:nvGrpSpPr>
            <p:cNvPr id="17" name="Group 13"/>
            <p:cNvGrpSpPr/>
            <p:nvPr/>
          </p:nvGrpSpPr>
          <p:grpSpPr bwMode="auto">
            <a:xfrm>
              <a:off x="2753536" y="2917272"/>
              <a:ext cx="1393958" cy="1393650"/>
              <a:chOff x="-1" y="0"/>
              <a:chExt cx="1730446" cy="1730446"/>
            </a:xfrm>
            <a:grpFill/>
          </p:grpSpPr>
          <p:sp>
            <p:nvSpPr>
              <p:cNvPr id="18" name="AutoShape 14"/>
              <p:cNvSpPr/>
              <p:nvPr/>
            </p:nvSpPr>
            <p:spPr bwMode="auto">
              <a:xfrm>
                <a:off x="435" y="54"/>
                <a:ext cx="1730010" cy="1730392"/>
              </a:xfrm>
              <a:custGeom>
                <a:avLst/>
                <a:gdLst>
                  <a:gd name="T0" fmla="*/ 864961 w 19679"/>
                  <a:gd name="T1" fmla="*/ 949654 h 19679"/>
                  <a:gd name="T2" fmla="*/ 864961 w 19679"/>
                  <a:gd name="T3" fmla="*/ 949654 h 19679"/>
                  <a:gd name="T4" fmla="*/ 864961 w 19679"/>
                  <a:gd name="T5" fmla="*/ 949654 h 19679"/>
                  <a:gd name="T6" fmla="*/ 864961 w 19679"/>
                  <a:gd name="T7" fmla="*/ 94965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cmpd="sng">
                <a:solidFill>
                  <a:schemeClr val="bg2">
                    <a:lumMod val="10000"/>
                  </a:schemeClr>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19" name="AutoShape 15"/>
              <p:cNvSpPr/>
              <p:nvPr/>
            </p:nvSpPr>
            <p:spPr bwMode="auto">
              <a:xfrm>
                <a:off x="306757" y="381058"/>
                <a:ext cx="1117364" cy="841383"/>
              </a:xfrm>
              <a:custGeom>
                <a:avLst/>
                <a:gdLst>
                  <a:gd name="T0" fmla="*/ 558682 w 21600"/>
                  <a:gd name="T1" fmla="*/ 420692 h 21600"/>
                  <a:gd name="T2" fmla="*/ 558682 w 21600"/>
                  <a:gd name="T3" fmla="*/ 420692 h 21600"/>
                  <a:gd name="T4" fmla="*/ 558682 w 21600"/>
                  <a:gd name="T5" fmla="*/ 420692 h 21600"/>
                  <a:gd name="T6" fmla="*/ 558682 w 21600"/>
                  <a:gd name="T7" fmla="*/ 42069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grpFill/>
              <a:ln w="12700" cap="flat" cmpd="sng">
                <a:solidFill>
                  <a:schemeClr val="bg2">
                    <a:lumMod val="10000"/>
                  </a:schemeClr>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grpSp>
        <p:grpSp>
          <p:nvGrpSpPr>
            <p:cNvPr id="20" name="Group 20"/>
            <p:cNvGrpSpPr/>
            <p:nvPr/>
          </p:nvGrpSpPr>
          <p:grpSpPr bwMode="auto">
            <a:xfrm>
              <a:off x="1903343" y="5118951"/>
              <a:ext cx="861062" cy="860873"/>
              <a:chOff x="-1" y="0"/>
              <a:chExt cx="1730446" cy="1730446"/>
            </a:xfrm>
            <a:grpFill/>
          </p:grpSpPr>
          <p:sp>
            <p:nvSpPr>
              <p:cNvPr id="21" name="AutoShape 21"/>
              <p:cNvSpPr/>
              <p:nvPr/>
            </p:nvSpPr>
            <p:spPr bwMode="auto">
              <a:xfrm>
                <a:off x="435" y="731"/>
                <a:ext cx="1730010" cy="1730393"/>
              </a:xfrm>
              <a:custGeom>
                <a:avLst/>
                <a:gdLst>
                  <a:gd name="T0" fmla="*/ 864961 w 19679"/>
                  <a:gd name="T1" fmla="*/ 949654 h 19679"/>
                  <a:gd name="T2" fmla="*/ 864961 w 19679"/>
                  <a:gd name="T3" fmla="*/ 949654 h 19679"/>
                  <a:gd name="T4" fmla="*/ 864961 w 19679"/>
                  <a:gd name="T5" fmla="*/ 949654 h 19679"/>
                  <a:gd name="T6" fmla="*/ 864961 w 19679"/>
                  <a:gd name="T7" fmla="*/ 94965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cmpd="sng">
                <a:solidFill>
                  <a:schemeClr val="bg2">
                    <a:lumMod val="10000"/>
                  </a:schemeClr>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2" name="AutoShape 22"/>
              <p:cNvSpPr/>
              <p:nvPr/>
            </p:nvSpPr>
            <p:spPr bwMode="auto">
              <a:xfrm>
                <a:off x="314694" y="457936"/>
                <a:ext cx="1101493" cy="815983"/>
              </a:xfrm>
              <a:custGeom>
                <a:avLst/>
                <a:gdLst>
                  <a:gd name="T0" fmla="*/ 550747 w 21600"/>
                  <a:gd name="T1" fmla="*/ 407992 h 21600"/>
                  <a:gd name="T2" fmla="*/ 550747 w 21600"/>
                  <a:gd name="T3" fmla="*/ 407992 h 21600"/>
                  <a:gd name="T4" fmla="*/ 550747 w 21600"/>
                  <a:gd name="T5" fmla="*/ 407992 h 21600"/>
                  <a:gd name="T6" fmla="*/ 550747 w 21600"/>
                  <a:gd name="T7" fmla="*/ 40799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783" y="7747"/>
                    </a:moveTo>
                    <a:lnTo>
                      <a:pt x="7783" y="1308"/>
                    </a:lnTo>
                    <a:lnTo>
                      <a:pt x="10731" y="1308"/>
                    </a:lnTo>
                    <a:lnTo>
                      <a:pt x="11764" y="7747"/>
                    </a:lnTo>
                    <a:cubicBezTo>
                      <a:pt x="11764" y="7747"/>
                      <a:pt x="7783" y="7747"/>
                      <a:pt x="7783" y="7747"/>
                    </a:cubicBezTo>
                    <a:close/>
                    <a:moveTo>
                      <a:pt x="7228" y="7747"/>
                    </a:moveTo>
                    <a:lnTo>
                      <a:pt x="2795" y="7747"/>
                    </a:lnTo>
                    <a:lnTo>
                      <a:pt x="2795" y="1308"/>
                    </a:lnTo>
                    <a:lnTo>
                      <a:pt x="7228" y="1308"/>
                    </a:lnTo>
                    <a:cubicBezTo>
                      <a:pt x="7228" y="1308"/>
                      <a:pt x="7228" y="7747"/>
                      <a:pt x="7228" y="7747"/>
                    </a:cubicBezTo>
                    <a:close/>
                    <a:moveTo>
                      <a:pt x="12264" y="7747"/>
                    </a:moveTo>
                    <a:lnTo>
                      <a:pt x="11171" y="913"/>
                    </a:lnTo>
                    <a:lnTo>
                      <a:pt x="11434" y="0"/>
                    </a:lnTo>
                    <a:lnTo>
                      <a:pt x="1906" y="0"/>
                    </a:lnTo>
                    <a:lnTo>
                      <a:pt x="2280" y="1308"/>
                    </a:lnTo>
                    <a:lnTo>
                      <a:pt x="2280" y="7644"/>
                    </a:lnTo>
                    <a:lnTo>
                      <a:pt x="0" y="11211"/>
                    </a:lnTo>
                    <a:lnTo>
                      <a:pt x="593" y="11211"/>
                    </a:lnTo>
                    <a:cubicBezTo>
                      <a:pt x="1530" y="9532"/>
                      <a:pt x="3019" y="8445"/>
                      <a:pt x="4691" y="8445"/>
                    </a:cubicBezTo>
                    <a:cubicBezTo>
                      <a:pt x="7521" y="8445"/>
                      <a:pt x="9825" y="11558"/>
                      <a:pt x="9825" y="15384"/>
                    </a:cubicBezTo>
                    <a:cubicBezTo>
                      <a:pt x="9825" y="15779"/>
                      <a:pt x="9800" y="16165"/>
                      <a:pt x="9753" y="16543"/>
                    </a:cubicBezTo>
                    <a:lnTo>
                      <a:pt x="14797" y="16543"/>
                    </a:lnTo>
                    <a:cubicBezTo>
                      <a:pt x="14994" y="14050"/>
                      <a:pt x="16559" y="12100"/>
                      <a:pt x="18455" y="12100"/>
                    </a:cubicBezTo>
                    <a:cubicBezTo>
                      <a:pt x="19238" y="12100"/>
                      <a:pt x="19964" y="12430"/>
                      <a:pt x="20560" y="12998"/>
                    </a:cubicBezTo>
                    <a:lnTo>
                      <a:pt x="20766" y="8499"/>
                    </a:lnTo>
                    <a:cubicBezTo>
                      <a:pt x="20766" y="8499"/>
                      <a:pt x="12264" y="7747"/>
                      <a:pt x="12264" y="7747"/>
                    </a:cubicBezTo>
                    <a:close/>
                    <a:moveTo>
                      <a:pt x="18456" y="18711"/>
                    </a:moveTo>
                    <a:cubicBezTo>
                      <a:pt x="17787" y="18711"/>
                      <a:pt x="17244" y="17976"/>
                      <a:pt x="17244" y="17073"/>
                    </a:cubicBezTo>
                    <a:cubicBezTo>
                      <a:pt x="17244" y="16170"/>
                      <a:pt x="17787" y="15435"/>
                      <a:pt x="18456" y="15435"/>
                    </a:cubicBezTo>
                    <a:cubicBezTo>
                      <a:pt x="19124" y="15435"/>
                      <a:pt x="19667" y="16170"/>
                      <a:pt x="19667" y="17073"/>
                    </a:cubicBezTo>
                    <a:cubicBezTo>
                      <a:pt x="19667" y="17976"/>
                      <a:pt x="19124" y="18711"/>
                      <a:pt x="18456" y="18711"/>
                    </a:cubicBezTo>
                    <a:close/>
                    <a:moveTo>
                      <a:pt x="18456" y="20017"/>
                    </a:moveTo>
                    <a:cubicBezTo>
                      <a:pt x="17255" y="20017"/>
                      <a:pt x="16277" y="18696"/>
                      <a:pt x="16277" y="17073"/>
                    </a:cubicBezTo>
                    <a:cubicBezTo>
                      <a:pt x="16277" y="15450"/>
                      <a:pt x="17255" y="14129"/>
                      <a:pt x="18456" y="14129"/>
                    </a:cubicBezTo>
                    <a:cubicBezTo>
                      <a:pt x="19657" y="14129"/>
                      <a:pt x="20634" y="15450"/>
                      <a:pt x="20634" y="17073"/>
                    </a:cubicBezTo>
                    <a:cubicBezTo>
                      <a:pt x="20634" y="18696"/>
                      <a:pt x="19657" y="20017"/>
                      <a:pt x="18456" y="20017"/>
                    </a:cubicBezTo>
                    <a:close/>
                    <a:moveTo>
                      <a:pt x="18456" y="12823"/>
                    </a:moveTo>
                    <a:cubicBezTo>
                      <a:pt x="16719" y="12823"/>
                      <a:pt x="15311" y="14726"/>
                      <a:pt x="15311" y="17073"/>
                    </a:cubicBezTo>
                    <a:cubicBezTo>
                      <a:pt x="15311" y="19420"/>
                      <a:pt x="16719" y="21323"/>
                      <a:pt x="18456" y="21323"/>
                    </a:cubicBezTo>
                    <a:cubicBezTo>
                      <a:pt x="20192" y="21323"/>
                      <a:pt x="21600" y="19420"/>
                      <a:pt x="21600" y="17073"/>
                    </a:cubicBezTo>
                    <a:cubicBezTo>
                      <a:pt x="21600" y="14726"/>
                      <a:pt x="20192" y="12823"/>
                      <a:pt x="18456" y="12823"/>
                    </a:cubicBezTo>
                    <a:close/>
                    <a:moveTo>
                      <a:pt x="4691" y="17682"/>
                    </a:moveTo>
                    <a:cubicBezTo>
                      <a:pt x="3754" y="17682"/>
                      <a:pt x="2991" y="16651"/>
                      <a:pt x="2991" y="15385"/>
                    </a:cubicBezTo>
                    <a:cubicBezTo>
                      <a:pt x="2991" y="14118"/>
                      <a:pt x="3754" y="13087"/>
                      <a:pt x="4691" y="13087"/>
                    </a:cubicBezTo>
                    <a:cubicBezTo>
                      <a:pt x="5628" y="13087"/>
                      <a:pt x="6391" y="14118"/>
                      <a:pt x="6391" y="15385"/>
                    </a:cubicBezTo>
                    <a:cubicBezTo>
                      <a:pt x="6391" y="16651"/>
                      <a:pt x="5628" y="17682"/>
                      <a:pt x="4691" y="17682"/>
                    </a:cubicBezTo>
                    <a:close/>
                    <a:moveTo>
                      <a:pt x="4691" y="18988"/>
                    </a:moveTo>
                    <a:cubicBezTo>
                      <a:pt x="3221" y="18988"/>
                      <a:pt x="2025" y="17372"/>
                      <a:pt x="2025" y="15385"/>
                    </a:cubicBezTo>
                    <a:cubicBezTo>
                      <a:pt x="2025" y="13398"/>
                      <a:pt x="3221" y="11781"/>
                      <a:pt x="4691" y="11781"/>
                    </a:cubicBezTo>
                    <a:cubicBezTo>
                      <a:pt x="6161" y="11781"/>
                      <a:pt x="7357" y="13398"/>
                      <a:pt x="7357" y="15385"/>
                    </a:cubicBezTo>
                    <a:cubicBezTo>
                      <a:pt x="7357" y="17372"/>
                      <a:pt x="6161" y="18988"/>
                      <a:pt x="4691" y="18988"/>
                    </a:cubicBezTo>
                    <a:close/>
                    <a:moveTo>
                      <a:pt x="4691" y="9169"/>
                    </a:moveTo>
                    <a:cubicBezTo>
                      <a:pt x="2151" y="9169"/>
                      <a:pt x="93" y="11952"/>
                      <a:pt x="93" y="15385"/>
                    </a:cubicBezTo>
                    <a:cubicBezTo>
                      <a:pt x="93" y="18817"/>
                      <a:pt x="2151" y="21600"/>
                      <a:pt x="4691" y="21600"/>
                    </a:cubicBezTo>
                    <a:cubicBezTo>
                      <a:pt x="7231" y="21600"/>
                      <a:pt x="9290" y="18817"/>
                      <a:pt x="9290" y="15385"/>
                    </a:cubicBezTo>
                    <a:cubicBezTo>
                      <a:pt x="9290" y="11952"/>
                      <a:pt x="7231" y="9169"/>
                      <a:pt x="4691" y="9169"/>
                    </a:cubicBezTo>
                    <a:close/>
                  </a:path>
                </a:pathLst>
              </a:custGeom>
              <a:grpFill/>
              <a:ln w="12700" cap="flat" cmpd="sng">
                <a:solidFill>
                  <a:schemeClr val="bg2">
                    <a:lumMod val="10000"/>
                  </a:schemeClr>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grpSp>
        <p:grpSp>
          <p:nvGrpSpPr>
            <p:cNvPr id="23" name="Group 5"/>
            <p:cNvGrpSpPr/>
            <p:nvPr/>
          </p:nvGrpSpPr>
          <p:grpSpPr bwMode="auto">
            <a:xfrm>
              <a:off x="10050028" y="4972319"/>
              <a:ext cx="842589" cy="842849"/>
              <a:chOff x="-1" y="0"/>
              <a:chExt cx="1730446" cy="1730446"/>
            </a:xfrm>
            <a:grpFill/>
          </p:grpSpPr>
          <p:sp>
            <p:nvSpPr>
              <p:cNvPr id="24" name="AutoShape 6"/>
              <p:cNvSpPr/>
              <p:nvPr/>
            </p:nvSpPr>
            <p:spPr bwMode="auto">
              <a:xfrm>
                <a:off x="34" y="0"/>
                <a:ext cx="1730375" cy="1729843"/>
              </a:xfrm>
              <a:custGeom>
                <a:avLst/>
                <a:gdLst>
                  <a:gd name="T0" fmla="*/ 865144 w 19679"/>
                  <a:gd name="T1" fmla="*/ 949352 h 19679"/>
                  <a:gd name="T2" fmla="*/ 865144 w 19679"/>
                  <a:gd name="T3" fmla="*/ 949352 h 19679"/>
                  <a:gd name="T4" fmla="*/ 865144 w 19679"/>
                  <a:gd name="T5" fmla="*/ 949352 h 19679"/>
                  <a:gd name="T6" fmla="*/ 865144 w 19679"/>
                  <a:gd name="T7" fmla="*/ 94935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cmpd="sng">
                <a:solidFill>
                  <a:schemeClr val="bg2">
                    <a:lumMod val="10000"/>
                  </a:schemeClr>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5" name="AutoShape 7"/>
              <p:cNvSpPr/>
              <p:nvPr/>
            </p:nvSpPr>
            <p:spPr bwMode="auto">
              <a:xfrm>
                <a:off x="542959" y="407863"/>
                <a:ext cx="644525" cy="914119"/>
              </a:xfrm>
              <a:custGeom>
                <a:avLst/>
                <a:gdLst>
                  <a:gd name="T0" fmla="*/ 322263 w 21600"/>
                  <a:gd name="T1" fmla="*/ 457060 h 21600"/>
                  <a:gd name="T2" fmla="*/ 322263 w 21600"/>
                  <a:gd name="T3" fmla="*/ 457060 h 21600"/>
                  <a:gd name="T4" fmla="*/ 322263 w 21600"/>
                  <a:gd name="T5" fmla="*/ 457060 h 21600"/>
                  <a:gd name="T6" fmla="*/ 322263 w 21600"/>
                  <a:gd name="T7" fmla="*/ 45706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300" y="17374"/>
                    </a:moveTo>
                    <a:cubicBezTo>
                      <a:pt x="15134" y="17374"/>
                      <a:pt x="15000" y="17469"/>
                      <a:pt x="15000" y="17586"/>
                    </a:cubicBezTo>
                    <a:lnTo>
                      <a:pt x="15000" y="18857"/>
                    </a:lnTo>
                    <a:cubicBezTo>
                      <a:pt x="15000" y="18973"/>
                      <a:pt x="15134" y="19068"/>
                      <a:pt x="15300" y="19068"/>
                    </a:cubicBezTo>
                    <a:lnTo>
                      <a:pt x="17700" y="19068"/>
                    </a:lnTo>
                    <a:cubicBezTo>
                      <a:pt x="17866" y="19068"/>
                      <a:pt x="18000" y="18973"/>
                      <a:pt x="18000" y="18857"/>
                    </a:cubicBezTo>
                    <a:lnTo>
                      <a:pt x="18000" y="17586"/>
                    </a:lnTo>
                    <a:cubicBezTo>
                      <a:pt x="18000" y="17469"/>
                      <a:pt x="17866" y="17374"/>
                      <a:pt x="17700" y="17374"/>
                    </a:cubicBezTo>
                    <a:cubicBezTo>
                      <a:pt x="17700" y="17374"/>
                      <a:pt x="15300" y="17374"/>
                      <a:pt x="15300" y="17374"/>
                    </a:cubicBezTo>
                    <a:close/>
                    <a:moveTo>
                      <a:pt x="17700" y="19492"/>
                    </a:moveTo>
                    <a:lnTo>
                      <a:pt x="15300" y="19492"/>
                    </a:lnTo>
                    <a:cubicBezTo>
                      <a:pt x="14804" y="19492"/>
                      <a:pt x="14400" y="19207"/>
                      <a:pt x="14400" y="18857"/>
                    </a:cubicBezTo>
                    <a:lnTo>
                      <a:pt x="14400" y="17586"/>
                    </a:lnTo>
                    <a:cubicBezTo>
                      <a:pt x="14400" y="17236"/>
                      <a:pt x="14804" y="16951"/>
                      <a:pt x="15300" y="16951"/>
                    </a:cubicBezTo>
                    <a:lnTo>
                      <a:pt x="17700" y="16951"/>
                    </a:lnTo>
                    <a:cubicBezTo>
                      <a:pt x="18196" y="16951"/>
                      <a:pt x="18600" y="17236"/>
                      <a:pt x="18600" y="17586"/>
                    </a:cubicBezTo>
                    <a:lnTo>
                      <a:pt x="18600" y="18857"/>
                    </a:lnTo>
                    <a:cubicBezTo>
                      <a:pt x="18600" y="19207"/>
                      <a:pt x="18196" y="19492"/>
                      <a:pt x="17700" y="19492"/>
                    </a:cubicBezTo>
                    <a:close/>
                    <a:moveTo>
                      <a:pt x="9825" y="17374"/>
                    </a:moveTo>
                    <a:cubicBezTo>
                      <a:pt x="9659" y="17374"/>
                      <a:pt x="9525" y="17469"/>
                      <a:pt x="9525" y="17586"/>
                    </a:cubicBezTo>
                    <a:lnTo>
                      <a:pt x="9525" y="18857"/>
                    </a:lnTo>
                    <a:cubicBezTo>
                      <a:pt x="9525" y="18973"/>
                      <a:pt x="9659" y="19068"/>
                      <a:pt x="9825" y="19068"/>
                    </a:cubicBezTo>
                    <a:lnTo>
                      <a:pt x="12225" y="19068"/>
                    </a:lnTo>
                    <a:cubicBezTo>
                      <a:pt x="12391" y="19068"/>
                      <a:pt x="12525" y="18973"/>
                      <a:pt x="12525" y="18857"/>
                    </a:cubicBezTo>
                    <a:lnTo>
                      <a:pt x="12525" y="17586"/>
                    </a:lnTo>
                    <a:cubicBezTo>
                      <a:pt x="12525" y="17469"/>
                      <a:pt x="12391" y="17374"/>
                      <a:pt x="12225" y="17374"/>
                    </a:cubicBezTo>
                    <a:cubicBezTo>
                      <a:pt x="12225" y="17374"/>
                      <a:pt x="9825" y="17374"/>
                      <a:pt x="9825" y="17374"/>
                    </a:cubicBezTo>
                    <a:close/>
                    <a:moveTo>
                      <a:pt x="12225" y="19492"/>
                    </a:moveTo>
                    <a:lnTo>
                      <a:pt x="9825" y="19492"/>
                    </a:lnTo>
                    <a:cubicBezTo>
                      <a:pt x="9329" y="19492"/>
                      <a:pt x="8925" y="19207"/>
                      <a:pt x="8925" y="18857"/>
                    </a:cubicBezTo>
                    <a:lnTo>
                      <a:pt x="8925" y="17586"/>
                    </a:lnTo>
                    <a:cubicBezTo>
                      <a:pt x="8925" y="17236"/>
                      <a:pt x="9329" y="16951"/>
                      <a:pt x="9825" y="16951"/>
                    </a:cubicBezTo>
                    <a:lnTo>
                      <a:pt x="12225" y="16951"/>
                    </a:lnTo>
                    <a:cubicBezTo>
                      <a:pt x="12721" y="16951"/>
                      <a:pt x="13125" y="17236"/>
                      <a:pt x="13125" y="17586"/>
                    </a:cubicBezTo>
                    <a:lnTo>
                      <a:pt x="13125" y="18857"/>
                    </a:lnTo>
                    <a:cubicBezTo>
                      <a:pt x="13125" y="19207"/>
                      <a:pt x="12721" y="19492"/>
                      <a:pt x="12225" y="19492"/>
                    </a:cubicBezTo>
                    <a:close/>
                    <a:moveTo>
                      <a:pt x="4350" y="17374"/>
                    </a:moveTo>
                    <a:cubicBezTo>
                      <a:pt x="4184" y="17374"/>
                      <a:pt x="4050" y="17469"/>
                      <a:pt x="4050" y="17586"/>
                    </a:cubicBezTo>
                    <a:lnTo>
                      <a:pt x="4050" y="18857"/>
                    </a:lnTo>
                    <a:cubicBezTo>
                      <a:pt x="4050" y="18973"/>
                      <a:pt x="4184" y="19068"/>
                      <a:pt x="4350" y="19068"/>
                    </a:cubicBezTo>
                    <a:lnTo>
                      <a:pt x="6750" y="19068"/>
                    </a:lnTo>
                    <a:cubicBezTo>
                      <a:pt x="6916" y="19068"/>
                      <a:pt x="7050" y="18973"/>
                      <a:pt x="7050" y="18857"/>
                    </a:cubicBezTo>
                    <a:lnTo>
                      <a:pt x="7050" y="17586"/>
                    </a:lnTo>
                    <a:cubicBezTo>
                      <a:pt x="7050" y="17469"/>
                      <a:pt x="6916" y="17374"/>
                      <a:pt x="6750" y="17374"/>
                    </a:cubicBezTo>
                    <a:cubicBezTo>
                      <a:pt x="6750" y="17374"/>
                      <a:pt x="4350" y="17374"/>
                      <a:pt x="4350" y="17374"/>
                    </a:cubicBezTo>
                    <a:close/>
                    <a:moveTo>
                      <a:pt x="6750" y="19492"/>
                    </a:moveTo>
                    <a:lnTo>
                      <a:pt x="4350" y="19492"/>
                    </a:lnTo>
                    <a:cubicBezTo>
                      <a:pt x="3854" y="19492"/>
                      <a:pt x="3450" y="19207"/>
                      <a:pt x="3450" y="18857"/>
                    </a:cubicBezTo>
                    <a:lnTo>
                      <a:pt x="3450" y="17586"/>
                    </a:lnTo>
                    <a:cubicBezTo>
                      <a:pt x="3450" y="17236"/>
                      <a:pt x="3854" y="16951"/>
                      <a:pt x="4350" y="16951"/>
                    </a:cubicBezTo>
                    <a:lnTo>
                      <a:pt x="6750" y="16951"/>
                    </a:lnTo>
                    <a:cubicBezTo>
                      <a:pt x="7246" y="16951"/>
                      <a:pt x="7650" y="17236"/>
                      <a:pt x="7650" y="17586"/>
                    </a:cubicBezTo>
                    <a:lnTo>
                      <a:pt x="7650" y="18857"/>
                    </a:lnTo>
                    <a:cubicBezTo>
                      <a:pt x="7650" y="19207"/>
                      <a:pt x="7246" y="19492"/>
                      <a:pt x="6750" y="19492"/>
                    </a:cubicBezTo>
                    <a:close/>
                    <a:moveTo>
                      <a:pt x="15300" y="13129"/>
                    </a:moveTo>
                    <a:cubicBezTo>
                      <a:pt x="15134" y="13129"/>
                      <a:pt x="15000" y="13224"/>
                      <a:pt x="15000" y="13341"/>
                    </a:cubicBezTo>
                    <a:lnTo>
                      <a:pt x="15000" y="14612"/>
                    </a:lnTo>
                    <a:cubicBezTo>
                      <a:pt x="15000" y="14729"/>
                      <a:pt x="15134" y="14824"/>
                      <a:pt x="15300" y="14824"/>
                    </a:cubicBezTo>
                    <a:lnTo>
                      <a:pt x="17700" y="14824"/>
                    </a:lnTo>
                    <a:cubicBezTo>
                      <a:pt x="17866" y="14824"/>
                      <a:pt x="18000" y="14729"/>
                      <a:pt x="18000" y="14612"/>
                    </a:cubicBezTo>
                    <a:lnTo>
                      <a:pt x="18000" y="13341"/>
                    </a:lnTo>
                    <a:cubicBezTo>
                      <a:pt x="18000" y="13224"/>
                      <a:pt x="17866" y="13129"/>
                      <a:pt x="17700" y="13129"/>
                    </a:cubicBezTo>
                    <a:cubicBezTo>
                      <a:pt x="17700" y="13129"/>
                      <a:pt x="15300" y="13129"/>
                      <a:pt x="15300" y="13129"/>
                    </a:cubicBezTo>
                    <a:close/>
                    <a:moveTo>
                      <a:pt x="17700" y="15247"/>
                    </a:moveTo>
                    <a:lnTo>
                      <a:pt x="15300" y="15247"/>
                    </a:lnTo>
                    <a:cubicBezTo>
                      <a:pt x="14804" y="15247"/>
                      <a:pt x="14400" y="14962"/>
                      <a:pt x="14400" y="14612"/>
                    </a:cubicBezTo>
                    <a:lnTo>
                      <a:pt x="14400" y="13341"/>
                    </a:lnTo>
                    <a:cubicBezTo>
                      <a:pt x="14400" y="12991"/>
                      <a:pt x="14804" y="12706"/>
                      <a:pt x="15300" y="12706"/>
                    </a:cubicBezTo>
                    <a:lnTo>
                      <a:pt x="17700" y="12706"/>
                    </a:lnTo>
                    <a:cubicBezTo>
                      <a:pt x="18196" y="12706"/>
                      <a:pt x="18600" y="12991"/>
                      <a:pt x="18600" y="13341"/>
                    </a:cubicBezTo>
                    <a:lnTo>
                      <a:pt x="18600" y="14612"/>
                    </a:lnTo>
                    <a:cubicBezTo>
                      <a:pt x="18600" y="14962"/>
                      <a:pt x="18196" y="15247"/>
                      <a:pt x="17700" y="15247"/>
                    </a:cubicBezTo>
                    <a:close/>
                    <a:moveTo>
                      <a:pt x="9825" y="13129"/>
                    </a:moveTo>
                    <a:cubicBezTo>
                      <a:pt x="9659" y="13129"/>
                      <a:pt x="9525" y="13224"/>
                      <a:pt x="9525" y="13341"/>
                    </a:cubicBezTo>
                    <a:lnTo>
                      <a:pt x="9525" y="14612"/>
                    </a:lnTo>
                    <a:cubicBezTo>
                      <a:pt x="9525" y="14729"/>
                      <a:pt x="9659" y="14824"/>
                      <a:pt x="9825" y="14824"/>
                    </a:cubicBezTo>
                    <a:lnTo>
                      <a:pt x="12225" y="14824"/>
                    </a:lnTo>
                    <a:cubicBezTo>
                      <a:pt x="12391" y="14824"/>
                      <a:pt x="12525" y="14729"/>
                      <a:pt x="12525" y="14612"/>
                    </a:cubicBezTo>
                    <a:lnTo>
                      <a:pt x="12525" y="13341"/>
                    </a:lnTo>
                    <a:cubicBezTo>
                      <a:pt x="12525" y="13224"/>
                      <a:pt x="12391" y="13129"/>
                      <a:pt x="12225" y="13129"/>
                    </a:cubicBezTo>
                    <a:cubicBezTo>
                      <a:pt x="12225" y="13129"/>
                      <a:pt x="9825" y="13129"/>
                      <a:pt x="9825" y="13129"/>
                    </a:cubicBezTo>
                    <a:close/>
                    <a:moveTo>
                      <a:pt x="12225" y="15247"/>
                    </a:moveTo>
                    <a:lnTo>
                      <a:pt x="9825" y="15247"/>
                    </a:lnTo>
                    <a:cubicBezTo>
                      <a:pt x="9329" y="15247"/>
                      <a:pt x="8925" y="14962"/>
                      <a:pt x="8925" y="14612"/>
                    </a:cubicBezTo>
                    <a:lnTo>
                      <a:pt x="8925" y="13341"/>
                    </a:lnTo>
                    <a:cubicBezTo>
                      <a:pt x="8925" y="12991"/>
                      <a:pt x="9329" y="12706"/>
                      <a:pt x="9825" y="12706"/>
                    </a:cubicBezTo>
                    <a:lnTo>
                      <a:pt x="12225" y="12706"/>
                    </a:lnTo>
                    <a:cubicBezTo>
                      <a:pt x="12721" y="12706"/>
                      <a:pt x="13125" y="12991"/>
                      <a:pt x="13125" y="13341"/>
                    </a:cubicBezTo>
                    <a:lnTo>
                      <a:pt x="13125" y="14612"/>
                    </a:lnTo>
                    <a:cubicBezTo>
                      <a:pt x="13125" y="14962"/>
                      <a:pt x="12721" y="15247"/>
                      <a:pt x="12225" y="15247"/>
                    </a:cubicBezTo>
                    <a:close/>
                    <a:moveTo>
                      <a:pt x="4350" y="13129"/>
                    </a:moveTo>
                    <a:cubicBezTo>
                      <a:pt x="4184" y="13129"/>
                      <a:pt x="4050" y="13224"/>
                      <a:pt x="4050" y="13341"/>
                    </a:cubicBezTo>
                    <a:lnTo>
                      <a:pt x="4050" y="14612"/>
                    </a:lnTo>
                    <a:cubicBezTo>
                      <a:pt x="4050" y="14729"/>
                      <a:pt x="4184" y="14824"/>
                      <a:pt x="4350" y="14824"/>
                    </a:cubicBezTo>
                    <a:lnTo>
                      <a:pt x="6750" y="14824"/>
                    </a:lnTo>
                    <a:cubicBezTo>
                      <a:pt x="6916" y="14824"/>
                      <a:pt x="7050" y="14729"/>
                      <a:pt x="7050" y="14612"/>
                    </a:cubicBezTo>
                    <a:lnTo>
                      <a:pt x="7050" y="13341"/>
                    </a:lnTo>
                    <a:cubicBezTo>
                      <a:pt x="7050" y="13224"/>
                      <a:pt x="6916" y="13129"/>
                      <a:pt x="6750" y="13129"/>
                    </a:cubicBezTo>
                    <a:cubicBezTo>
                      <a:pt x="6750" y="13129"/>
                      <a:pt x="4350" y="13129"/>
                      <a:pt x="4350" y="13129"/>
                    </a:cubicBezTo>
                    <a:close/>
                    <a:moveTo>
                      <a:pt x="6750" y="15247"/>
                    </a:moveTo>
                    <a:lnTo>
                      <a:pt x="4350" y="15247"/>
                    </a:lnTo>
                    <a:cubicBezTo>
                      <a:pt x="3854" y="15247"/>
                      <a:pt x="3450" y="14962"/>
                      <a:pt x="3450" y="14612"/>
                    </a:cubicBezTo>
                    <a:lnTo>
                      <a:pt x="3450" y="13341"/>
                    </a:lnTo>
                    <a:cubicBezTo>
                      <a:pt x="3450" y="12991"/>
                      <a:pt x="3854" y="12706"/>
                      <a:pt x="4350" y="12706"/>
                    </a:cubicBezTo>
                    <a:lnTo>
                      <a:pt x="6750" y="12706"/>
                    </a:lnTo>
                    <a:cubicBezTo>
                      <a:pt x="7246" y="12706"/>
                      <a:pt x="7650" y="12991"/>
                      <a:pt x="7650" y="13341"/>
                    </a:cubicBezTo>
                    <a:lnTo>
                      <a:pt x="7650" y="14612"/>
                    </a:lnTo>
                    <a:cubicBezTo>
                      <a:pt x="7650" y="14962"/>
                      <a:pt x="7246" y="15247"/>
                      <a:pt x="6750" y="15247"/>
                    </a:cubicBezTo>
                    <a:close/>
                    <a:moveTo>
                      <a:pt x="15300" y="8912"/>
                    </a:moveTo>
                    <a:cubicBezTo>
                      <a:pt x="15134" y="8912"/>
                      <a:pt x="15000" y="9007"/>
                      <a:pt x="15000" y="9124"/>
                    </a:cubicBezTo>
                    <a:lnTo>
                      <a:pt x="15000" y="10394"/>
                    </a:lnTo>
                    <a:cubicBezTo>
                      <a:pt x="15000" y="10511"/>
                      <a:pt x="15134" y="10606"/>
                      <a:pt x="15300" y="10606"/>
                    </a:cubicBezTo>
                    <a:lnTo>
                      <a:pt x="17700" y="10606"/>
                    </a:lnTo>
                    <a:cubicBezTo>
                      <a:pt x="17866" y="10606"/>
                      <a:pt x="18000" y="10511"/>
                      <a:pt x="18000" y="10394"/>
                    </a:cubicBezTo>
                    <a:lnTo>
                      <a:pt x="18000" y="9124"/>
                    </a:lnTo>
                    <a:cubicBezTo>
                      <a:pt x="18000" y="9007"/>
                      <a:pt x="17866" y="8912"/>
                      <a:pt x="17700" y="8912"/>
                    </a:cubicBezTo>
                    <a:cubicBezTo>
                      <a:pt x="17700" y="8912"/>
                      <a:pt x="15300" y="8912"/>
                      <a:pt x="15300" y="8912"/>
                    </a:cubicBezTo>
                    <a:close/>
                    <a:moveTo>
                      <a:pt x="17700" y="11030"/>
                    </a:moveTo>
                    <a:lnTo>
                      <a:pt x="15300" y="11030"/>
                    </a:lnTo>
                    <a:cubicBezTo>
                      <a:pt x="14804" y="11030"/>
                      <a:pt x="14400" y="10745"/>
                      <a:pt x="14400" y="10394"/>
                    </a:cubicBezTo>
                    <a:lnTo>
                      <a:pt x="14400" y="9124"/>
                    </a:lnTo>
                    <a:cubicBezTo>
                      <a:pt x="14400" y="8773"/>
                      <a:pt x="14804" y="8488"/>
                      <a:pt x="15300" y="8488"/>
                    </a:cubicBezTo>
                    <a:lnTo>
                      <a:pt x="17700" y="8488"/>
                    </a:lnTo>
                    <a:cubicBezTo>
                      <a:pt x="18196" y="8488"/>
                      <a:pt x="18600" y="8773"/>
                      <a:pt x="18600" y="9124"/>
                    </a:cubicBezTo>
                    <a:lnTo>
                      <a:pt x="18600" y="10394"/>
                    </a:lnTo>
                    <a:cubicBezTo>
                      <a:pt x="18600" y="10745"/>
                      <a:pt x="18196" y="11030"/>
                      <a:pt x="17700" y="11030"/>
                    </a:cubicBezTo>
                    <a:close/>
                    <a:moveTo>
                      <a:pt x="9825" y="8912"/>
                    </a:moveTo>
                    <a:cubicBezTo>
                      <a:pt x="9659" y="8912"/>
                      <a:pt x="9525" y="9007"/>
                      <a:pt x="9525" y="9124"/>
                    </a:cubicBezTo>
                    <a:lnTo>
                      <a:pt x="9525" y="10394"/>
                    </a:lnTo>
                    <a:cubicBezTo>
                      <a:pt x="9525" y="10511"/>
                      <a:pt x="9659" y="10606"/>
                      <a:pt x="9825" y="10606"/>
                    </a:cubicBezTo>
                    <a:lnTo>
                      <a:pt x="12225" y="10606"/>
                    </a:lnTo>
                    <a:cubicBezTo>
                      <a:pt x="12391" y="10606"/>
                      <a:pt x="12525" y="10511"/>
                      <a:pt x="12525" y="10394"/>
                    </a:cubicBezTo>
                    <a:lnTo>
                      <a:pt x="12525" y="9124"/>
                    </a:lnTo>
                    <a:cubicBezTo>
                      <a:pt x="12525" y="9007"/>
                      <a:pt x="12391" y="8912"/>
                      <a:pt x="12225" y="8912"/>
                    </a:cubicBezTo>
                    <a:cubicBezTo>
                      <a:pt x="12225" y="8912"/>
                      <a:pt x="9825" y="8912"/>
                      <a:pt x="9825" y="8912"/>
                    </a:cubicBezTo>
                    <a:close/>
                    <a:moveTo>
                      <a:pt x="12225" y="11030"/>
                    </a:moveTo>
                    <a:lnTo>
                      <a:pt x="9825" y="11030"/>
                    </a:lnTo>
                    <a:cubicBezTo>
                      <a:pt x="9329" y="11030"/>
                      <a:pt x="8925" y="10745"/>
                      <a:pt x="8925" y="10394"/>
                    </a:cubicBezTo>
                    <a:lnTo>
                      <a:pt x="8925" y="9124"/>
                    </a:lnTo>
                    <a:cubicBezTo>
                      <a:pt x="8925" y="8773"/>
                      <a:pt x="9329" y="8488"/>
                      <a:pt x="9825" y="8488"/>
                    </a:cubicBezTo>
                    <a:lnTo>
                      <a:pt x="12225" y="8488"/>
                    </a:lnTo>
                    <a:cubicBezTo>
                      <a:pt x="12721" y="8488"/>
                      <a:pt x="13125" y="8773"/>
                      <a:pt x="13125" y="9124"/>
                    </a:cubicBezTo>
                    <a:lnTo>
                      <a:pt x="13125" y="10394"/>
                    </a:lnTo>
                    <a:cubicBezTo>
                      <a:pt x="13125" y="10745"/>
                      <a:pt x="12721" y="11030"/>
                      <a:pt x="12225" y="11030"/>
                    </a:cubicBezTo>
                    <a:close/>
                    <a:moveTo>
                      <a:pt x="4350" y="8912"/>
                    </a:moveTo>
                    <a:cubicBezTo>
                      <a:pt x="4184" y="8912"/>
                      <a:pt x="4050" y="9007"/>
                      <a:pt x="4050" y="9124"/>
                    </a:cubicBezTo>
                    <a:lnTo>
                      <a:pt x="4050" y="10394"/>
                    </a:lnTo>
                    <a:cubicBezTo>
                      <a:pt x="4050" y="10511"/>
                      <a:pt x="4184" y="10606"/>
                      <a:pt x="4350" y="10606"/>
                    </a:cubicBezTo>
                    <a:lnTo>
                      <a:pt x="6750" y="10606"/>
                    </a:lnTo>
                    <a:cubicBezTo>
                      <a:pt x="6916" y="10606"/>
                      <a:pt x="7050" y="10511"/>
                      <a:pt x="7050" y="10394"/>
                    </a:cubicBezTo>
                    <a:lnTo>
                      <a:pt x="7050" y="9124"/>
                    </a:lnTo>
                    <a:cubicBezTo>
                      <a:pt x="7050" y="9007"/>
                      <a:pt x="6916" y="8912"/>
                      <a:pt x="6750" y="8912"/>
                    </a:cubicBezTo>
                    <a:cubicBezTo>
                      <a:pt x="6750" y="8912"/>
                      <a:pt x="4350" y="8912"/>
                      <a:pt x="4350" y="8912"/>
                    </a:cubicBezTo>
                    <a:close/>
                    <a:moveTo>
                      <a:pt x="6750" y="11030"/>
                    </a:moveTo>
                    <a:lnTo>
                      <a:pt x="4350" y="11030"/>
                    </a:lnTo>
                    <a:cubicBezTo>
                      <a:pt x="3854" y="11030"/>
                      <a:pt x="3450" y="10745"/>
                      <a:pt x="3450" y="10394"/>
                    </a:cubicBezTo>
                    <a:lnTo>
                      <a:pt x="3450" y="9124"/>
                    </a:lnTo>
                    <a:cubicBezTo>
                      <a:pt x="3450" y="8773"/>
                      <a:pt x="3854" y="8488"/>
                      <a:pt x="4350" y="8488"/>
                    </a:cubicBezTo>
                    <a:lnTo>
                      <a:pt x="6750" y="8488"/>
                    </a:lnTo>
                    <a:cubicBezTo>
                      <a:pt x="7246" y="8488"/>
                      <a:pt x="7650" y="8773"/>
                      <a:pt x="7650" y="9124"/>
                    </a:cubicBezTo>
                    <a:lnTo>
                      <a:pt x="7650" y="10394"/>
                    </a:lnTo>
                    <a:cubicBezTo>
                      <a:pt x="7650" y="10745"/>
                      <a:pt x="7246" y="11030"/>
                      <a:pt x="6750" y="11030"/>
                    </a:cubicBezTo>
                    <a:close/>
                    <a:moveTo>
                      <a:pt x="3900" y="2559"/>
                    </a:moveTo>
                    <a:cubicBezTo>
                      <a:pt x="3734" y="2559"/>
                      <a:pt x="3600" y="2654"/>
                      <a:pt x="3600" y="2771"/>
                    </a:cubicBezTo>
                    <a:lnTo>
                      <a:pt x="3600" y="6159"/>
                    </a:lnTo>
                    <a:cubicBezTo>
                      <a:pt x="3600" y="6276"/>
                      <a:pt x="3734" y="6371"/>
                      <a:pt x="3900" y="6371"/>
                    </a:cubicBezTo>
                    <a:lnTo>
                      <a:pt x="17700" y="6371"/>
                    </a:lnTo>
                    <a:cubicBezTo>
                      <a:pt x="17866" y="6371"/>
                      <a:pt x="18000" y="6276"/>
                      <a:pt x="18000" y="6159"/>
                    </a:cubicBezTo>
                    <a:lnTo>
                      <a:pt x="18000" y="2771"/>
                    </a:lnTo>
                    <a:cubicBezTo>
                      <a:pt x="18000" y="2654"/>
                      <a:pt x="17866" y="2559"/>
                      <a:pt x="17700" y="2559"/>
                    </a:cubicBezTo>
                    <a:cubicBezTo>
                      <a:pt x="17700" y="2559"/>
                      <a:pt x="3900" y="2559"/>
                      <a:pt x="3900" y="2559"/>
                    </a:cubicBezTo>
                    <a:close/>
                    <a:moveTo>
                      <a:pt x="17700" y="6794"/>
                    </a:moveTo>
                    <a:lnTo>
                      <a:pt x="3900" y="6794"/>
                    </a:lnTo>
                    <a:cubicBezTo>
                      <a:pt x="3404" y="6794"/>
                      <a:pt x="3000" y="6509"/>
                      <a:pt x="3000" y="6159"/>
                    </a:cubicBezTo>
                    <a:lnTo>
                      <a:pt x="3000" y="2771"/>
                    </a:lnTo>
                    <a:cubicBezTo>
                      <a:pt x="3000" y="2420"/>
                      <a:pt x="3404" y="2135"/>
                      <a:pt x="3900" y="2135"/>
                    </a:cubicBezTo>
                    <a:lnTo>
                      <a:pt x="17700" y="2135"/>
                    </a:lnTo>
                    <a:cubicBezTo>
                      <a:pt x="18196" y="2135"/>
                      <a:pt x="18600" y="2420"/>
                      <a:pt x="18600" y="2771"/>
                    </a:cubicBezTo>
                    <a:lnTo>
                      <a:pt x="18600" y="6159"/>
                    </a:lnTo>
                    <a:cubicBezTo>
                      <a:pt x="18600" y="6509"/>
                      <a:pt x="18196" y="6794"/>
                      <a:pt x="17700" y="6794"/>
                    </a:cubicBezTo>
                    <a:close/>
                    <a:moveTo>
                      <a:pt x="1500" y="424"/>
                    </a:moveTo>
                    <a:cubicBezTo>
                      <a:pt x="1004" y="424"/>
                      <a:pt x="600" y="708"/>
                      <a:pt x="600" y="1059"/>
                    </a:cubicBezTo>
                    <a:lnTo>
                      <a:pt x="600" y="20541"/>
                    </a:lnTo>
                    <a:cubicBezTo>
                      <a:pt x="600" y="20892"/>
                      <a:pt x="1004" y="21176"/>
                      <a:pt x="1500" y="21176"/>
                    </a:cubicBezTo>
                    <a:lnTo>
                      <a:pt x="20100" y="21176"/>
                    </a:lnTo>
                    <a:cubicBezTo>
                      <a:pt x="20596" y="21176"/>
                      <a:pt x="21000" y="20892"/>
                      <a:pt x="21000" y="20541"/>
                    </a:cubicBezTo>
                    <a:lnTo>
                      <a:pt x="21000" y="1059"/>
                    </a:lnTo>
                    <a:cubicBezTo>
                      <a:pt x="21000" y="708"/>
                      <a:pt x="20596" y="424"/>
                      <a:pt x="20100" y="424"/>
                    </a:cubicBezTo>
                    <a:cubicBezTo>
                      <a:pt x="20100" y="424"/>
                      <a:pt x="1500" y="424"/>
                      <a:pt x="1500" y="424"/>
                    </a:cubicBezTo>
                    <a:close/>
                    <a:moveTo>
                      <a:pt x="20100" y="21600"/>
                    </a:moveTo>
                    <a:lnTo>
                      <a:pt x="1500" y="21600"/>
                    </a:lnTo>
                    <a:cubicBezTo>
                      <a:pt x="673" y="21600"/>
                      <a:pt x="0" y="21125"/>
                      <a:pt x="0" y="20541"/>
                    </a:cubicBezTo>
                    <a:lnTo>
                      <a:pt x="0" y="1059"/>
                    </a:lnTo>
                    <a:cubicBezTo>
                      <a:pt x="0" y="475"/>
                      <a:pt x="673" y="0"/>
                      <a:pt x="1500" y="0"/>
                    </a:cubicBezTo>
                    <a:lnTo>
                      <a:pt x="20100" y="0"/>
                    </a:lnTo>
                    <a:cubicBezTo>
                      <a:pt x="20927" y="0"/>
                      <a:pt x="21600" y="475"/>
                      <a:pt x="21600" y="1059"/>
                    </a:cubicBezTo>
                    <a:lnTo>
                      <a:pt x="21600" y="20541"/>
                    </a:lnTo>
                    <a:cubicBezTo>
                      <a:pt x="21600" y="21125"/>
                      <a:pt x="20927" y="21600"/>
                      <a:pt x="20100" y="21600"/>
                    </a:cubicBezTo>
                    <a:close/>
                  </a:path>
                </a:pathLst>
              </a:custGeom>
              <a:grpFill/>
              <a:ln w="12700" cap="flat" cmpd="sng">
                <a:solidFill>
                  <a:schemeClr val="bg2">
                    <a:lumMod val="10000"/>
                  </a:schemeClr>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grpSp>
        <p:grpSp>
          <p:nvGrpSpPr>
            <p:cNvPr id="26" name="Group 11"/>
            <p:cNvGrpSpPr/>
            <p:nvPr/>
          </p:nvGrpSpPr>
          <p:grpSpPr bwMode="auto">
            <a:xfrm>
              <a:off x="9030616" y="1884295"/>
              <a:ext cx="1335157" cy="1335569"/>
              <a:chOff x="-1" y="0"/>
              <a:chExt cx="1730446" cy="1730446"/>
            </a:xfrm>
            <a:grpFill/>
          </p:grpSpPr>
          <p:sp>
            <p:nvSpPr>
              <p:cNvPr id="27" name="AutoShape 12"/>
              <p:cNvSpPr/>
              <p:nvPr/>
            </p:nvSpPr>
            <p:spPr bwMode="auto">
              <a:xfrm>
                <a:off x="34" y="0"/>
                <a:ext cx="1730376" cy="1729843"/>
              </a:xfrm>
              <a:custGeom>
                <a:avLst/>
                <a:gdLst>
                  <a:gd name="T0" fmla="*/ 865144 w 19679"/>
                  <a:gd name="T1" fmla="*/ 949352 h 19679"/>
                  <a:gd name="T2" fmla="*/ 865144 w 19679"/>
                  <a:gd name="T3" fmla="*/ 949352 h 19679"/>
                  <a:gd name="T4" fmla="*/ 865144 w 19679"/>
                  <a:gd name="T5" fmla="*/ 949352 h 19679"/>
                  <a:gd name="T6" fmla="*/ 865144 w 19679"/>
                  <a:gd name="T7" fmla="*/ 94935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cmpd="sng">
                <a:solidFill>
                  <a:schemeClr val="bg2">
                    <a:lumMod val="10000"/>
                  </a:schemeClr>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8" name="AutoShape 13"/>
              <p:cNvSpPr/>
              <p:nvPr/>
            </p:nvSpPr>
            <p:spPr bwMode="auto">
              <a:xfrm>
                <a:off x="368334" y="368187"/>
                <a:ext cx="993776" cy="993470"/>
              </a:xfrm>
              <a:custGeom>
                <a:avLst/>
                <a:gdLst>
                  <a:gd name="T0" fmla="*/ 496888 w 21600"/>
                  <a:gd name="T1" fmla="*/ 496735 h 21600"/>
                  <a:gd name="T2" fmla="*/ 496888 w 21600"/>
                  <a:gd name="T3" fmla="*/ 496735 h 21600"/>
                  <a:gd name="T4" fmla="*/ 496888 w 21600"/>
                  <a:gd name="T5" fmla="*/ 496735 h 21600"/>
                  <a:gd name="T6" fmla="*/ 496888 w 21600"/>
                  <a:gd name="T7" fmla="*/ 49673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49" y="17347"/>
                    </a:moveTo>
                    <a:cubicBezTo>
                      <a:pt x="17853" y="16804"/>
                      <a:pt x="16646" y="16374"/>
                      <a:pt x="15311" y="16076"/>
                    </a:cubicBezTo>
                    <a:cubicBezTo>
                      <a:pt x="15720" y="14573"/>
                      <a:pt x="15960" y="12848"/>
                      <a:pt x="15977" y="11012"/>
                    </a:cubicBezTo>
                    <a:lnTo>
                      <a:pt x="21174" y="11012"/>
                    </a:lnTo>
                    <a:cubicBezTo>
                      <a:pt x="21127" y="13320"/>
                      <a:pt x="20306" y="15555"/>
                      <a:pt x="18849" y="17347"/>
                    </a:cubicBezTo>
                    <a:close/>
                    <a:moveTo>
                      <a:pt x="18568" y="17678"/>
                    </a:moveTo>
                    <a:cubicBezTo>
                      <a:pt x="16952" y="19505"/>
                      <a:pt x="14766" y="20689"/>
                      <a:pt x="12387" y="21055"/>
                    </a:cubicBezTo>
                    <a:cubicBezTo>
                      <a:pt x="13561" y="20254"/>
                      <a:pt x="14552" y="18615"/>
                      <a:pt x="15194" y="16483"/>
                    </a:cubicBezTo>
                    <a:cubicBezTo>
                      <a:pt x="16465" y="16765"/>
                      <a:pt x="17615" y="17168"/>
                      <a:pt x="18569" y="17677"/>
                    </a:cubicBezTo>
                    <a:cubicBezTo>
                      <a:pt x="18568" y="17677"/>
                      <a:pt x="18568" y="17678"/>
                      <a:pt x="18568" y="17678"/>
                    </a:cubicBezTo>
                    <a:close/>
                    <a:moveTo>
                      <a:pt x="2998" y="17642"/>
                    </a:moveTo>
                    <a:cubicBezTo>
                      <a:pt x="3939" y="17151"/>
                      <a:pt x="5066" y="16759"/>
                      <a:pt x="6308" y="16484"/>
                    </a:cubicBezTo>
                    <a:cubicBezTo>
                      <a:pt x="6945" y="18598"/>
                      <a:pt x="7925" y="20227"/>
                      <a:pt x="9087" y="21035"/>
                    </a:cubicBezTo>
                    <a:cubicBezTo>
                      <a:pt x="6741" y="20643"/>
                      <a:pt x="4592" y="19457"/>
                      <a:pt x="2998" y="17642"/>
                    </a:cubicBezTo>
                    <a:close/>
                    <a:moveTo>
                      <a:pt x="426" y="11012"/>
                    </a:moveTo>
                    <a:lnTo>
                      <a:pt x="5525" y="11012"/>
                    </a:lnTo>
                    <a:cubicBezTo>
                      <a:pt x="5542" y="12848"/>
                      <a:pt x="5782" y="14574"/>
                      <a:pt x="6192" y="16077"/>
                    </a:cubicBezTo>
                    <a:cubicBezTo>
                      <a:pt x="4886" y="16369"/>
                      <a:pt x="3703" y="16786"/>
                      <a:pt x="2720" y="17311"/>
                    </a:cubicBezTo>
                    <a:cubicBezTo>
                      <a:pt x="1282" y="15528"/>
                      <a:pt x="473" y="13305"/>
                      <a:pt x="426" y="11012"/>
                    </a:cubicBezTo>
                    <a:close/>
                    <a:moveTo>
                      <a:pt x="2719" y="4289"/>
                    </a:moveTo>
                    <a:cubicBezTo>
                      <a:pt x="3702" y="4815"/>
                      <a:pt x="4886" y="5232"/>
                      <a:pt x="6191" y="5523"/>
                    </a:cubicBezTo>
                    <a:cubicBezTo>
                      <a:pt x="5782" y="7027"/>
                      <a:pt x="5542" y="8752"/>
                      <a:pt x="5525" y="10588"/>
                    </a:cubicBezTo>
                    <a:lnTo>
                      <a:pt x="426" y="10588"/>
                    </a:lnTo>
                    <a:cubicBezTo>
                      <a:pt x="473" y="8292"/>
                      <a:pt x="1282" y="6069"/>
                      <a:pt x="2719" y="4289"/>
                    </a:cubicBezTo>
                    <a:close/>
                    <a:moveTo>
                      <a:pt x="2998" y="3958"/>
                    </a:moveTo>
                    <a:cubicBezTo>
                      <a:pt x="4591" y="2145"/>
                      <a:pt x="6737" y="959"/>
                      <a:pt x="9079" y="567"/>
                    </a:cubicBezTo>
                    <a:cubicBezTo>
                      <a:pt x="7921" y="1377"/>
                      <a:pt x="6943" y="3005"/>
                      <a:pt x="6308" y="5116"/>
                    </a:cubicBezTo>
                    <a:cubicBezTo>
                      <a:pt x="5066" y="4841"/>
                      <a:pt x="3939" y="4450"/>
                      <a:pt x="2998" y="3958"/>
                    </a:cubicBezTo>
                    <a:cubicBezTo>
                      <a:pt x="2998" y="3958"/>
                      <a:pt x="2998" y="3958"/>
                      <a:pt x="2998" y="3958"/>
                    </a:cubicBezTo>
                    <a:close/>
                    <a:moveTo>
                      <a:pt x="18569" y="3923"/>
                    </a:moveTo>
                    <a:cubicBezTo>
                      <a:pt x="18569" y="3923"/>
                      <a:pt x="18569" y="3923"/>
                      <a:pt x="18569" y="3923"/>
                    </a:cubicBezTo>
                    <a:cubicBezTo>
                      <a:pt x="17615" y="4431"/>
                      <a:pt x="16465" y="4835"/>
                      <a:pt x="15195" y="5117"/>
                    </a:cubicBezTo>
                    <a:cubicBezTo>
                      <a:pt x="14554" y="2986"/>
                      <a:pt x="13564" y="1348"/>
                      <a:pt x="12392" y="546"/>
                    </a:cubicBezTo>
                    <a:cubicBezTo>
                      <a:pt x="14769" y="913"/>
                      <a:pt x="16953" y="2097"/>
                      <a:pt x="18569" y="3923"/>
                    </a:cubicBezTo>
                    <a:close/>
                    <a:moveTo>
                      <a:pt x="11012" y="10588"/>
                    </a:moveTo>
                    <a:lnTo>
                      <a:pt x="11012" y="6005"/>
                    </a:lnTo>
                    <a:cubicBezTo>
                      <a:pt x="12369" y="5990"/>
                      <a:pt x="13688" y="5853"/>
                      <a:pt x="14909" y="5608"/>
                    </a:cubicBezTo>
                    <a:cubicBezTo>
                      <a:pt x="15304" y="7079"/>
                      <a:pt x="15537" y="8777"/>
                      <a:pt x="15554" y="10588"/>
                    </a:cubicBezTo>
                    <a:cubicBezTo>
                      <a:pt x="15554" y="10588"/>
                      <a:pt x="11012" y="10588"/>
                      <a:pt x="11012" y="10588"/>
                    </a:cubicBezTo>
                    <a:close/>
                    <a:moveTo>
                      <a:pt x="11012" y="15595"/>
                    </a:moveTo>
                    <a:lnTo>
                      <a:pt x="11012" y="11012"/>
                    </a:lnTo>
                    <a:lnTo>
                      <a:pt x="15554" y="11012"/>
                    </a:lnTo>
                    <a:cubicBezTo>
                      <a:pt x="15537" y="12823"/>
                      <a:pt x="15304" y="14521"/>
                      <a:pt x="14909" y="15991"/>
                    </a:cubicBezTo>
                    <a:cubicBezTo>
                      <a:pt x="13687" y="15747"/>
                      <a:pt x="12368" y="15610"/>
                      <a:pt x="11012" y="15595"/>
                    </a:cubicBezTo>
                    <a:close/>
                    <a:moveTo>
                      <a:pt x="11012" y="16018"/>
                    </a:moveTo>
                    <a:cubicBezTo>
                      <a:pt x="12329" y="16034"/>
                      <a:pt x="13609" y="16165"/>
                      <a:pt x="14794" y="16399"/>
                    </a:cubicBezTo>
                    <a:cubicBezTo>
                      <a:pt x="13983" y="19122"/>
                      <a:pt x="12598" y="20977"/>
                      <a:pt x="11012" y="21161"/>
                    </a:cubicBezTo>
                    <a:cubicBezTo>
                      <a:pt x="11012" y="21161"/>
                      <a:pt x="11012" y="16018"/>
                      <a:pt x="11012" y="16018"/>
                    </a:cubicBezTo>
                    <a:close/>
                    <a:moveTo>
                      <a:pt x="10589" y="16017"/>
                    </a:moveTo>
                    <a:lnTo>
                      <a:pt x="10589" y="21170"/>
                    </a:lnTo>
                    <a:cubicBezTo>
                      <a:pt x="8961" y="21053"/>
                      <a:pt x="7537" y="19179"/>
                      <a:pt x="6709" y="16400"/>
                    </a:cubicBezTo>
                    <a:cubicBezTo>
                      <a:pt x="7924" y="16159"/>
                      <a:pt x="9238" y="16027"/>
                      <a:pt x="10589" y="16017"/>
                    </a:cubicBezTo>
                    <a:close/>
                    <a:moveTo>
                      <a:pt x="10589" y="11012"/>
                    </a:moveTo>
                    <a:lnTo>
                      <a:pt x="10589" y="15594"/>
                    </a:lnTo>
                    <a:cubicBezTo>
                      <a:pt x="9199" y="15604"/>
                      <a:pt x="7846" y="15742"/>
                      <a:pt x="6593" y="15992"/>
                    </a:cubicBezTo>
                    <a:cubicBezTo>
                      <a:pt x="6198" y="14522"/>
                      <a:pt x="5965" y="12823"/>
                      <a:pt x="5948" y="11012"/>
                    </a:cubicBezTo>
                    <a:cubicBezTo>
                      <a:pt x="5948" y="11012"/>
                      <a:pt x="10589" y="11012"/>
                      <a:pt x="10589" y="11012"/>
                    </a:cubicBezTo>
                    <a:close/>
                    <a:moveTo>
                      <a:pt x="10589" y="6006"/>
                    </a:moveTo>
                    <a:lnTo>
                      <a:pt x="10589" y="10588"/>
                    </a:lnTo>
                    <a:lnTo>
                      <a:pt x="5948" y="10588"/>
                    </a:lnTo>
                    <a:cubicBezTo>
                      <a:pt x="5965" y="8777"/>
                      <a:pt x="6198" y="7079"/>
                      <a:pt x="6593" y="5608"/>
                    </a:cubicBezTo>
                    <a:cubicBezTo>
                      <a:pt x="7845" y="5859"/>
                      <a:pt x="9199" y="5996"/>
                      <a:pt x="10589" y="6006"/>
                    </a:cubicBezTo>
                    <a:close/>
                    <a:moveTo>
                      <a:pt x="10589" y="5583"/>
                    </a:moveTo>
                    <a:cubicBezTo>
                      <a:pt x="9238" y="5573"/>
                      <a:pt x="7924" y="5441"/>
                      <a:pt x="6708" y="5200"/>
                    </a:cubicBezTo>
                    <a:cubicBezTo>
                      <a:pt x="7536" y="2420"/>
                      <a:pt x="8961" y="546"/>
                      <a:pt x="10589" y="428"/>
                    </a:cubicBezTo>
                    <a:cubicBezTo>
                      <a:pt x="10589" y="428"/>
                      <a:pt x="10589" y="5583"/>
                      <a:pt x="10589" y="5583"/>
                    </a:cubicBezTo>
                    <a:close/>
                    <a:moveTo>
                      <a:pt x="14794" y="5201"/>
                    </a:moveTo>
                    <a:cubicBezTo>
                      <a:pt x="13609" y="5435"/>
                      <a:pt x="12330" y="5566"/>
                      <a:pt x="11012" y="5582"/>
                    </a:cubicBezTo>
                    <a:lnTo>
                      <a:pt x="11012" y="437"/>
                    </a:lnTo>
                    <a:cubicBezTo>
                      <a:pt x="12599" y="622"/>
                      <a:pt x="13983" y="2477"/>
                      <a:pt x="14794" y="5201"/>
                    </a:cubicBezTo>
                    <a:close/>
                    <a:moveTo>
                      <a:pt x="21174" y="10588"/>
                    </a:moveTo>
                    <a:lnTo>
                      <a:pt x="15977" y="10588"/>
                    </a:lnTo>
                    <a:cubicBezTo>
                      <a:pt x="15960" y="8752"/>
                      <a:pt x="15720" y="7027"/>
                      <a:pt x="15311" y="5523"/>
                    </a:cubicBezTo>
                    <a:cubicBezTo>
                      <a:pt x="16645" y="5224"/>
                      <a:pt x="17851" y="4794"/>
                      <a:pt x="18847" y="4251"/>
                    </a:cubicBezTo>
                    <a:cubicBezTo>
                      <a:pt x="20306" y="6040"/>
                      <a:pt x="21127" y="8276"/>
                      <a:pt x="21174" y="10588"/>
                    </a:cubicBezTo>
                    <a:close/>
                    <a:moveTo>
                      <a:pt x="19062" y="3846"/>
                    </a:moveTo>
                    <a:cubicBezTo>
                      <a:pt x="17005" y="1402"/>
                      <a:pt x="13994" y="0"/>
                      <a:pt x="10802" y="0"/>
                    </a:cubicBezTo>
                    <a:cubicBezTo>
                      <a:pt x="7591" y="0"/>
                      <a:pt x="4567" y="1416"/>
                      <a:pt x="2504" y="3884"/>
                    </a:cubicBezTo>
                    <a:cubicBezTo>
                      <a:pt x="889" y="5815"/>
                      <a:pt x="0" y="8272"/>
                      <a:pt x="0" y="10800"/>
                    </a:cubicBezTo>
                    <a:cubicBezTo>
                      <a:pt x="0" y="13325"/>
                      <a:pt x="889" y="15781"/>
                      <a:pt x="2504" y="17716"/>
                    </a:cubicBezTo>
                    <a:cubicBezTo>
                      <a:pt x="4567" y="20185"/>
                      <a:pt x="7591" y="21600"/>
                      <a:pt x="10802" y="21600"/>
                    </a:cubicBezTo>
                    <a:cubicBezTo>
                      <a:pt x="13994" y="21600"/>
                      <a:pt x="17005" y="20198"/>
                      <a:pt x="19062" y="17754"/>
                    </a:cubicBezTo>
                    <a:cubicBezTo>
                      <a:pt x="20699" y="15810"/>
                      <a:pt x="21600" y="13341"/>
                      <a:pt x="21600" y="10800"/>
                    </a:cubicBezTo>
                    <a:cubicBezTo>
                      <a:pt x="21600" y="8256"/>
                      <a:pt x="20699" y="5786"/>
                      <a:pt x="19062" y="3846"/>
                    </a:cubicBezTo>
                    <a:close/>
                  </a:path>
                </a:pathLst>
              </a:custGeom>
              <a:grpFill/>
              <a:ln w="12700" cap="flat" cmpd="sng">
                <a:solidFill>
                  <a:schemeClr val="bg2">
                    <a:lumMod val="10000"/>
                  </a:schemeClr>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grpSp>
        <p:grpSp>
          <p:nvGrpSpPr>
            <p:cNvPr id="29" name="Group 17"/>
            <p:cNvGrpSpPr/>
            <p:nvPr/>
          </p:nvGrpSpPr>
          <p:grpSpPr bwMode="auto">
            <a:xfrm>
              <a:off x="8644030" y="4021905"/>
              <a:ext cx="535650" cy="535815"/>
              <a:chOff x="-1" y="0"/>
              <a:chExt cx="1730446" cy="1730446"/>
            </a:xfrm>
            <a:grpFill/>
          </p:grpSpPr>
          <p:sp>
            <p:nvSpPr>
              <p:cNvPr id="30" name="AutoShape 18"/>
              <p:cNvSpPr/>
              <p:nvPr/>
            </p:nvSpPr>
            <p:spPr bwMode="auto">
              <a:xfrm>
                <a:off x="34" y="0"/>
                <a:ext cx="1730376" cy="1729843"/>
              </a:xfrm>
              <a:custGeom>
                <a:avLst/>
                <a:gdLst>
                  <a:gd name="T0" fmla="*/ 865144 w 19679"/>
                  <a:gd name="T1" fmla="*/ 949352 h 19679"/>
                  <a:gd name="T2" fmla="*/ 865144 w 19679"/>
                  <a:gd name="T3" fmla="*/ 949352 h 19679"/>
                  <a:gd name="T4" fmla="*/ 865144 w 19679"/>
                  <a:gd name="T5" fmla="*/ 949352 h 19679"/>
                  <a:gd name="T6" fmla="*/ 865144 w 19679"/>
                  <a:gd name="T7" fmla="*/ 94935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cmpd="sng">
                <a:solidFill>
                  <a:schemeClr val="bg2">
                    <a:lumMod val="10000"/>
                  </a:schemeClr>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1" name="AutoShape 19"/>
              <p:cNvSpPr/>
              <p:nvPr/>
            </p:nvSpPr>
            <p:spPr bwMode="auto">
              <a:xfrm>
                <a:off x="463584" y="447537"/>
                <a:ext cx="803275" cy="834768"/>
              </a:xfrm>
              <a:custGeom>
                <a:avLst/>
                <a:gdLst>
                  <a:gd name="T0" fmla="*/ 401638 w 21600"/>
                  <a:gd name="T1" fmla="*/ 417384 h 21600"/>
                  <a:gd name="T2" fmla="*/ 401638 w 21600"/>
                  <a:gd name="T3" fmla="*/ 417384 h 21600"/>
                  <a:gd name="T4" fmla="*/ 401638 w 21600"/>
                  <a:gd name="T5" fmla="*/ 417384 h 21600"/>
                  <a:gd name="T6" fmla="*/ 401638 w 21600"/>
                  <a:gd name="T7" fmla="*/ 41738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570" y="3945"/>
                    </a:moveTo>
                    <a:lnTo>
                      <a:pt x="17120" y="3489"/>
                    </a:lnTo>
                    <a:lnTo>
                      <a:pt x="2796" y="16537"/>
                    </a:lnTo>
                    <a:cubicBezTo>
                      <a:pt x="2754" y="16576"/>
                      <a:pt x="2699" y="16595"/>
                      <a:pt x="2645" y="16595"/>
                    </a:cubicBezTo>
                    <a:cubicBezTo>
                      <a:pt x="2586" y="16595"/>
                      <a:pt x="2528" y="16573"/>
                      <a:pt x="2485" y="16529"/>
                    </a:cubicBezTo>
                    <a:cubicBezTo>
                      <a:pt x="2401" y="16444"/>
                      <a:pt x="2405" y="16310"/>
                      <a:pt x="2493" y="16230"/>
                    </a:cubicBezTo>
                    <a:lnTo>
                      <a:pt x="16817" y="3182"/>
                    </a:lnTo>
                    <a:lnTo>
                      <a:pt x="16360" y="2719"/>
                    </a:lnTo>
                    <a:lnTo>
                      <a:pt x="18070" y="2326"/>
                    </a:lnTo>
                    <a:cubicBezTo>
                      <a:pt x="18070" y="2326"/>
                      <a:pt x="17570" y="3945"/>
                      <a:pt x="17570" y="3945"/>
                    </a:cubicBezTo>
                    <a:close/>
                    <a:moveTo>
                      <a:pt x="13886" y="21176"/>
                    </a:moveTo>
                    <a:lnTo>
                      <a:pt x="13886" y="8894"/>
                    </a:lnTo>
                    <a:lnTo>
                      <a:pt x="17853" y="8894"/>
                    </a:lnTo>
                    <a:lnTo>
                      <a:pt x="17853" y="21176"/>
                    </a:lnTo>
                    <a:cubicBezTo>
                      <a:pt x="17853" y="21176"/>
                      <a:pt x="13886" y="21176"/>
                      <a:pt x="13886" y="21176"/>
                    </a:cubicBezTo>
                    <a:close/>
                    <a:moveTo>
                      <a:pt x="9477" y="21176"/>
                    </a:moveTo>
                    <a:lnTo>
                      <a:pt x="9477" y="12745"/>
                    </a:lnTo>
                    <a:lnTo>
                      <a:pt x="13445" y="12745"/>
                    </a:lnTo>
                    <a:lnTo>
                      <a:pt x="13445" y="21176"/>
                    </a:lnTo>
                    <a:cubicBezTo>
                      <a:pt x="13445" y="21176"/>
                      <a:pt x="9477" y="21176"/>
                      <a:pt x="9477" y="21176"/>
                    </a:cubicBezTo>
                    <a:close/>
                    <a:moveTo>
                      <a:pt x="5069" y="21176"/>
                    </a:moveTo>
                    <a:lnTo>
                      <a:pt x="5069" y="16595"/>
                    </a:lnTo>
                    <a:lnTo>
                      <a:pt x="9037" y="16595"/>
                    </a:lnTo>
                    <a:lnTo>
                      <a:pt x="9037" y="21176"/>
                    </a:lnTo>
                    <a:cubicBezTo>
                      <a:pt x="9037" y="21176"/>
                      <a:pt x="5069" y="21176"/>
                      <a:pt x="5069" y="21176"/>
                    </a:cubicBezTo>
                    <a:close/>
                    <a:moveTo>
                      <a:pt x="21380" y="21176"/>
                    </a:moveTo>
                    <a:lnTo>
                      <a:pt x="18294" y="21176"/>
                    </a:lnTo>
                    <a:lnTo>
                      <a:pt x="18294" y="8471"/>
                    </a:lnTo>
                    <a:lnTo>
                      <a:pt x="13445" y="8471"/>
                    </a:lnTo>
                    <a:lnTo>
                      <a:pt x="13445" y="12321"/>
                    </a:lnTo>
                    <a:lnTo>
                      <a:pt x="9037" y="12321"/>
                    </a:lnTo>
                    <a:lnTo>
                      <a:pt x="9037" y="16172"/>
                    </a:lnTo>
                    <a:lnTo>
                      <a:pt x="4629" y="16172"/>
                    </a:lnTo>
                    <a:lnTo>
                      <a:pt x="4629" y="21176"/>
                    </a:lnTo>
                    <a:lnTo>
                      <a:pt x="441" y="21176"/>
                    </a:lnTo>
                    <a:lnTo>
                      <a:pt x="441" y="212"/>
                    </a:lnTo>
                    <a:cubicBezTo>
                      <a:pt x="441" y="95"/>
                      <a:pt x="342" y="0"/>
                      <a:pt x="220" y="0"/>
                    </a:cubicBezTo>
                    <a:cubicBezTo>
                      <a:pt x="99" y="0"/>
                      <a:pt x="0" y="95"/>
                      <a:pt x="0" y="212"/>
                    </a:cubicBezTo>
                    <a:lnTo>
                      <a:pt x="0" y="21600"/>
                    </a:lnTo>
                    <a:lnTo>
                      <a:pt x="21380" y="21600"/>
                    </a:lnTo>
                    <a:cubicBezTo>
                      <a:pt x="21501" y="21600"/>
                      <a:pt x="21600" y="21505"/>
                      <a:pt x="21600" y="21388"/>
                    </a:cubicBezTo>
                    <a:cubicBezTo>
                      <a:pt x="21600" y="21271"/>
                      <a:pt x="21501" y="21176"/>
                      <a:pt x="21380" y="21176"/>
                    </a:cubicBezTo>
                    <a:close/>
                  </a:path>
                </a:pathLst>
              </a:custGeom>
              <a:grpFill/>
              <a:ln w="12700" cap="flat" cmpd="sng">
                <a:solidFill>
                  <a:schemeClr val="bg2">
                    <a:lumMod val="10000"/>
                  </a:schemeClr>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grpSp>
        <p:sp>
          <p:nvSpPr>
            <p:cNvPr id="32" name="Rectangle 21"/>
            <p:cNvSpPr/>
            <p:nvPr/>
          </p:nvSpPr>
          <p:spPr bwMode="auto">
            <a:xfrm>
              <a:off x="1172850" y="2850058"/>
              <a:ext cx="1198930" cy="369341"/>
            </a:xfrm>
            <a:prstGeom prst="rect">
              <a:avLst/>
            </a:prstGeom>
            <a:grpFill/>
            <a:ln w="12700" cap="flat" cmpd="sng">
              <a:no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90000"/>
                </a:lnSpc>
                <a:defRPr/>
              </a:pPr>
              <a:r>
                <a:rPr lang="en-US" sz="2000" dirty="0">
                  <a:solidFill>
                    <a:schemeClr val="bg1">
                      <a:lumMod val="50000"/>
                    </a:schemeClr>
                  </a:solidFill>
                  <a:latin typeface="Roboto Condensed" panose="02000000000000000000" pitchFamily="2" charset="0"/>
                  <a:ea typeface="Roboto Condensed" panose="02000000000000000000" pitchFamily="2" charset="0"/>
                  <a:cs typeface="Helvetica Neue Thin" charset="0"/>
                </a:rPr>
                <a:t>Idea</a:t>
              </a:r>
              <a:endParaRPr lang="en-US" sz="1050" dirty="0">
                <a:solidFill>
                  <a:schemeClr val="bg1">
                    <a:lumMod val="50000"/>
                  </a:schemeClr>
                </a:solidFill>
                <a:latin typeface="Roboto Condensed" panose="02000000000000000000" pitchFamily="2" charset="0"/>
                <a:ea typeface="Roboto Condensed" panose="02000000000000000000" pitchFamily="2" charset="0"/>
                <a:cs typeface="Helvetica Neue Thin" charset="0"/>
              </a:endParaRPr>
            </a:p>
          </p:txBody>
        </p:sp>
        <p:sp>
          <p:nvSpPr>
            <p:cNvPr id="33" name="Rectangle 21"/>
            <p:cNvSpPr/>
            <p:nvPr/>
          </p:nvSpPr>
          <p:spPr bwMode="auto">
            <a:xfrm>
              <a:off x="2845758" y="4418957"/>
              <a:ext cx="1198930" cy="369341"/>
            </a:xfrm>
            <a:prstGeom prst="rect">
              <a:avLst/>
            </a:prstGeom>
            <a:grpFill/>
            <a:ln w="12700" cap="flat" cmpd="sng">
              <a:no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90000"/>
                </a:lnSpc>
                <a:defRPr/>
              </a:pPr>
              <a:r>
                <a:rPr lang="en-US" sz="2000" dirty="0">
                  <a:solidFill>
                    <a:schemeClr val="bg1">
                      <a:lumMod val="50000"/>
                    </a:schemeClr>
                  </a:solidFill>
                  <a:latin typeface="Roboto Condensed" panose="02000000000000000000" pitchFamily="2" charset="0"/>
                  <a:ea typeface="Roboto Condensed" panose="02000000000000000000" pitchFamily="2" charset="0"/>
                  <a:cs typeface="Helvetica Neue Thin" charset="0"/>
                </a:rPr>
                <a:t>Plan</a:t>
              </a:r>
              <a:endParaRPr lang="en-US" sz="1050" dirty="0">
                <a:solidFill>
                  <a:schemeClr val="bg1">
                    <a:lumMod val="50000"/>
                  </a:schemeClr>
                </a:solidFill>
                <a:latin typeface="Roboto Condensed" panose="02000000000000000000" pitchFamily="2" charset="0"/>
                <a:ea typeface="Roboto Condensed" panose="02000000000000000000" pitchFamily="2" charset="0"/>
                <a:cs typeface="Helvetica Neue Thin" charset="0"/>
              </a:endParaRPr>
            </a:p>
          </p:txBody>
        </p:sp>
        <p:sp>
          <p:nvSpPr>
            <p:cNvPr id="34" name="Rectangle 21"/>
            <p:cNvSpPr/>
            <p:nvPr/>
          </p:nvSpPr>
          <p:spPr bwMode="auto">
            <a:xfrm>
              <a:off x="1734517" y="6006393"/>
              <a:ext cx="1198930" cy="369341"/>
            </a:xfrm>
            <a:prstGeom prst="rect">
              <a:avLst/>
            </a:prstGeom>
            <a:grpFill/>
            <a:ln w="12700" cap="flat" cmpd="sng">
              <a:no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90000"/>
                </a:lnSpc>
                <a:defRPr/>
              </a:pPr>
              <a:r>
                <a:rPr lang="en-US" sz="2000" dirty="0">
                  <a:solidFill>
                    <a:schemeClr val="bg1">
                      <a:lumMod val="50000"/>
                    </a:schemeClr>
                  </a:solidFill>
                  <a:latin typeface="Roboto Condensed" panose="02000000000000000000" pitchFamily="2" charset="0"/>
                  <a:ea typeface="Roboto Condensed" panose="02000000000000000000" pitchFamily="2" charset="0"/>
                  <a:cs typeface="Helvetica Neue Thin" charset="0"/>
                </a:rPr>
                <a:t>Work</a:t>
              </a:r>
              <a:endParaRPr lang="en-US" sz="1050" dirty="0">
                <a:solidFill>
                  <a:schemeClr val="bg1">
                    <a:lumMod val="50000"/>
                  </a:schemeClr>
                </a:solidFill>
                <a:latin typeface="Roboto Condensed" panose="02000000000000000000" pitchFamily="2" charset="0"/>
                <a:ea typeface="Roboto Condensed" panose="02000000000000000000" pitchFamily="2" charset="0"/>
                <a:cs typeface="Helvetica Neue Thin" charset="0"/>
              </a:endParaRPr>
            </a:p>
          </p:txBody>
        </p:sp>
        <p:sp>
          <p:nvSpPr>
            <p:cNvPr id="35" name="Rectangle 21"/>
            <p:cNvSpPr/>
            <p:nvPr/>
          </p:nvSpPr>
          <p:spPr bwMode="auto">
            <a:xfrm>
              <a:off x="9098729" y="3261834"/>
              <a:ext cx="1198930" cy="369341"/>
            </a:xfrm>
            <a:prstGeom prst="rect">
              <a:avLst/>
            </a:prstGeom>
            <a:grpFill/>
            <a:ln w="12700" cap="flat" cmpd="sng">
              <a:no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90000"/>
                </a:lnSpc>
                <a:defRPr/>
              </a:pPr>
              <a:r>
                <a:rPr lang="en-US" sz="2000" dirty="0">
                  <a:solidFill>
                    <a:schemeClr val="bg1">
                      <a:lumMod val="50000"/>
                    </a:schemeClr>
                  </a:solidFill>
                  <a:latin typeface="Roboto Condensed" panose="02000000000000000000" pitchFamily="2" charset="0"/>
                  <a:ea typeface="Roboto Condensed" panose="02000000000000000000" pitchFamily="2" charset="0"/>
                  <a:cs typeface="Helvetica Neue Thin" charset="0"/>
                </a:rPr>
                <a:t>Business</a:t>
              </a:r>
              <a:endParaRPr lang="en-US" sz="1050" dirty="0">
                <a:solidFill>
                  <a:schemeClr val="bg1">
                    <a:lumMod val="50000"/>
                  </a:schemeClr>
                </a:solidFill>
                <a:latin typeface="Roboto Condensed" panose="02000000000000000000" pitchFamily="2" charset="0"/>
                <a:ea typeface="Roboto Condensed" panose="02000000000000000000" pitchFamily="2" charset="0"/>
                <a:cs typeface="Helvetica Neue Thin" charset="0"/>
              </a:endParaRPr>
            </a:p>
          </p:txBody>
        </p:sp>
        <p:sp>
          <p:nvSpPr>
            <p:cNvPr id="36" name="Rectangle 21"/>
            <p:cNvSpPr/>
            <p:nvPr/>
          </p:nvSpPr>
          <p:spPr bwMode="auto">
            <a:xfrm>
              <a:off x="8312389" y="4600312"/>
              <a:ext cx="1198930" cy="369341"/>
            </a:xfrm>
            <a:prstGeom prst="rect">
              <a:avLst/>
            </a:prstGeom>
            <a:grpFill/>
            <a:ln w="12700" cap="flat" cmpd="sng">
              <a:no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90000"/>
                </a:lnSpc>
                <a:defRPr/>
              </a:pPr>
              <a:r>
                <a:rPr lang="en-US" sz="2000" dirty="0">
                  <a:solidFill>
                    <a:schemeClr val="bg1">
                      <a:lumMod val="50000"/>
                    </a:schemeClr>
                  </a:solidFill>
                  <a:latin typeface="Roboto Condensed" panose="02000000000000000000" pitchFamily="2" charset="0"/>
                  <a:ea typeface="Roboto Condensed" panose="02000000000000000000" pitchFamily="2" charset="0"/>
                  <a:cs typeface="Helvetica Neue Thin" charset="0"/>
                </a:rPr>
                <a:t>Sales</a:t>
              </a:r>
              <a:endParaRPr lang="en-US" sz="1050" dirty="0">
                <a:solidFill>
                  <a:schemeClr val="bg1">
                    <a:lumMod val="50000"/>
                  </a:schemeClr>
                </a:solidFill>
                <a:latin typeface="Roboto Condensed" panose="02000000000000000000" pitchFamily="2" charset="0"/>
                <a:ea typeface="Roboto Condensed" panose="02000000000000000000" pitchFamily="2" charset="0"/>
                <a:cs typeface="Helvetica Neue Thin" charset="0"/>
              </a:endParaRPr>
            </a:p>
          </p:txBody>
        </p:sp>
        <p:sp>
          <p:nvSpPr>
            <p:cNvPr id="37" name="Rectangle 21"/>
            <p:cNvSpPr/>
            <p:nvPr/>
          </p:nvSpPr>
          <p:spPr bwMode="auto">
            <a:xfrm>
              <a:off x="9835627" y="5895263"/>
              <a:ext cx="1198930" cy="369341"/>
            </a:xfrm>
            <a:prstGeom prst="rect">
              <a:avLst/>
            </a:prstGeom>
            <a:grpFill/>
            <a:ln w="12700" cap="flat" cmpd="sng">
              <a:no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90000"/>
                </a:lnSpc>
                <a:defRPr/>
              </a:pPr>
              <a:r>
                <a:rPr lang="en-US" sz="2000" dirty="0">
                  <a:solidFill>
                    <a:schemeClr val="bg1">
                      <a:lumMod val="50000"/>
                    </a:schemeClr>
                  </a:solidFill>
                  <a:latin typeface="Roboto Condensed" panose="02000000000000000000" pitchFamily="2" charset="0"/>
                  <a:ea typeface="Roboto Condensed" panose="02000000000000000000" pitchFamily="2" charset="0"/>
                  <a:cs typeface="Helvetica Neue Thin" charset="0"/>
                </a:rPr>
                <a:t>Goal</a:t>
              </a:r>
              <a:endParaRPr lang="en-US" sz="1050" dirty="0">
                <a:solidFill>
                  <a:schemeClr val="bg1">
                    <a:lumMod val="50000"/>
                  </a:schemeClr>
                </a:solidFill>
                <a:latin typeface="Roboto Condensed" panose="02000000000000000000" pitchFamily="2" charset="0"/>
                <a:ea typeface="Roboto Condensed" panose="02000000000000000000" pitchFamily="2" charset="0"/>
                <a:cs typeface="Helvetica Neue Thin" charset="0"/>
              </a:endParaRPr>
            </a:p>
          </p:txBody>
        </p:sp>
        <p:sp>
          <p:nvSpPr>
            <p:cNvPr id="38" name="Rectángulo 1"/>
            <p:cNvSpPr/>
            <p:nvPr/>
          </p:nvSpPr>
          <p:spPr>
            <a:xfrm>
              <a:off x="3545564" y="5481804"/>
              <a:ext cx="5511685" cy="738664"/>
            </a:xfrm>
            <a:prstGeom prst="rect">
              <a:avLst/>
            </a:prstGeom>
            <a:grpFill/>
            <a:ln>
              <a:noFill/>
            </a:ln>
          </p:spPr>
          <p:txBody>
            <a:bodyPr wrap="square">
              <a:spAutoFit/>
            </a:bodyPr>
            <a:lstStyle/>
            <a:p>
              <a:pPr algn="ctr"/>
              <a:r>
                <a:rPr lang="es-ES" sz="1400" dirty="0">
                  <a:solidFill>
                    <a:schemeClr val="bg1">
                      <a:lumMod val="50000"/>
                    </a:schemeClr>
                  </a:solidFill>
                  <a:latin typeface="Raleway" panose="020B0003030101060003" pitchFamily="34" charset="0"/>
                </a:rPr>
                <a:t>Lorem ipsum dolor sit amet, consectetur adipiscing elit. Mauris interdum, sapien et pellentesque sollicitudin, nibh lorem tincidunt est, non placerat mi quam sit amet nulla. </a:t>
              </a:r>
              <a:endParaRPr lang="es-ES" sz="1400" dirty="0">
                <a:solidFill>
                  <a:schemeClr val="bg1">
                    <a:lumMod val="50000"/>
                  </a:schemeClr>
                </a:solidFill>
                <a:latin typeface="Raleway" panose="020B0003030101060003" pitchFamily="34" charset="0"/>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sp>
        <p:nvSpPr>
          <p:cNvPr id="12" name="品 2"/>
          <p:cNvSpPr>
            <a:spLocks noChangeArrowheads="1"/>
          </p:cNvSpPr>
          <p:nvPr/>
        </p:nvSpPr>
        <p:spPr bwMode="auto">
          <a:xfrm>
            <a:off x="1954689" y="3552067"/>
            <a:ext cx="2490085" cy="2552233"/>
          </a:xfrm>
          <a:prstGeom prst="rect">
            <a:avLst/>
          </a:prstGeom>
          <a:noFill/>
          <a:ln>
            <a:solidFill>
              <a:srgbClr val="404040"/>
            </a:solid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sp>
        <p:nvSpPr>
          <p:cNvPr id="13" name="4"/>
          <p:cNvSpPr>
            <a:spLocks noChangeArrowheads="1"/>
          </p:cNvSpPr>
          <p:nvPr>
            <p:custDataLst>
              <p:tags r:id="rId2"/>
            </p:custDataLst>
          </p:nvPr>
        </p:nvSpPr>
        <p:spPr bwMode="auto">
          <a:xfrm>
            <a:off x="4933723" y="3552053"/>
            <a:ext cx="2487612" cy="2550660"/>
          </a:xfrm>
          <a:prstGeom prst="rect">
            <a:avLst/>
          </a:prstGeom>
          <a:noFill/>
          <a:ln w="12700">
            <a:solidFill>
              <a:srgbClr val="404040"/>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sp>
        <p:nvSpPr>
          <p:cNvPr id="14" name="品 5"/>
          <p:cNvSpPr>
            <a:spLocks noChangeArrowheads="1"/>
          </p:cNvSpPr>
          <p:nvPr/>
        </p:nvSpPr>
        <p:spPr bwMode="auto">
          <a:xfrm rot="10800000">
            <a:off x="7897583" y="3552052"/>
            <a:ext cx="2488871" cy="2550660"/>
          </a:xfrm>
          <a:prstGeom prst="rect">
            <a:avLst/>
          </a:prstGeom>
          <a:noFill/>
          <a:ln>
            <a:solidFill>
              <a:srgbClr val="404040"/>
            </a:solid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sp>
        <p:nvSpPr>
          <p:cNvPr id="15" name="品 1"/>
          <p:cNvSpPr>
            <a:spLocks noChangeArrowheads="1"/>
          </p:cNvSpPr>
          <p:nvPr>
            <p:custDataLst>
              <p:tags r:id="rId3"/>
            </p:custDataLst>
          </p:nvPr>
        </p:nvSpPr>
        <p:spPr bwMode="auto">
          <a:xfrm>
            <a:off x="2328635" y="4502513"/>
            <a:ext cx="167163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Franklin Gothic Book" pitchFamily="2" charset="0"/>
                <a:ea typeface="微软雅黑" panose="020B0503020204020204" charset="-122"/>
                <a:sym typeface="Franklin Gothic Book" pitchFamily="2" charset="0"/>
              </a:rPr>
              <a:t>点击添加文字说明</a:t>
            </a:r>
            <a:endParaRPr lang="zh-CN" altLang="en-US" sz="1400">
              <a:solidFill>
                <a:schemeClr val="bg1">
                  <a:lumMod val="50000"/>
                </a:schemeClr>
              </a:solidFill>
              <a:latin typeface="Franklin Gothic Book" pitchFamily="2" charset="0"/>
              <a:ea typeface="微软雅黑" panose="020B050302020402020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Franklin Gothic Book" pitchFamily="2" charset="0"/>
                <a:ea typeface="微软雅黑" panose="020B0503020204020204" charset="-122"/>
                <a:sym typeface="Franklin Gothic Book" pitchFamily="2" charset="0"/>
              </a:rPr>
              <a:t>点击添加文字说明</a:t>
            </a:r>
            <a:endParaRPr lang="zh-CN" altLang="en-US" sz="1400">
              <a:solidFill>
                <a:schemeClr val="bg1">
                  <a:lumMod val="50000"/>
                </a:schemeClr>
              </a:solidFill>
              <a:latin typeface="Franklin Gothic Book" pitchFamily="2" charset="0"/>
              <a:ea typeface="微软雅黑" panose="020B050302020402020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Franklin Gothic Book" pitchFamily="2" charset="0"/>
                <a:ea typeface="微软雅黑" panose="020B0503020204020204" charset="-122"/>
                <a:sym typeface="Franklin Gothic Book" pitchFamily="2" charset="0"/>
              </a:rPr>
              <a:t>点击添加文字说明</a:t>
            </a:r>
            <a:endParaRPr lang="en-US" altLang="zh-CN" sz="1400">
              <a:solidFill>
                <a:schemeClr val="bg1">
                  <a:lumMod val="50000"/>
                </a:schemeClr>
              </a:solidFill>
              <a:latin typeface="Franklin Gothic Book" pitchFamily="2" charset="0"/>
              <a:ea typeface="微软雅黑" panose="020B050302020402020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Franklin Gothic Book" pitchFamily="2" charset="0"/>
                <a:ea typeface="微软雅黑" panose="020B0503020204020204" charset="-122"/>
                <a:sym typeface="Franklin Gothic Book" pitchFamily="2" charset="0"/>
              </a:rPr>
              <a:t>点击添加文字说明</a:t>
            </a:r>
            <a:endParaRPr lang="zh-CN" altLang="en-US" sz="1400">
              <a:solidFill>
                <a:schemeClr val="bg1">
                  <a:lumMod val="50000"/>
                </a:schemeClr>
              </a:solidFill>
              <a:latin typeface="Franklin Gothic Book" pitchFamily="2" charset="0"/>
              <a:ea typeface="微软雅黑" panose="020B0503020204020204" charset="-122"/>
              <a:sym typeface="Franklin Gothic Book" pitchFamily="2" charset="0"/>
            </a:endParaRPr>
          </a:p>
        </p:txBody>
      </p:sp>
      <p:sp>
        <p:nvSpPr>
          <p:cNvPr id="16" name="19"/>
          <p:cNvSpPr>
            <a:spLocks noChangeArrowheads="1"/>
          </p:cNvSpPr>
          <p:nvPr>
            <p:custDataLst>
              <p:tags r:id="rId4"/>
            </p:custDataLst>
          </p:nvPr>
        </p:nvSpPr>
        <p:spPr bwMode="auto">
          <a:xfrm>
            <a:off x="2647723" y="3750038"/>
            <a:ext cx="117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a:solidFill>
                  <a:schemeClr val="bg1">
                    <a:lumMod val="50000"/>
                  </a:schemeClr>
                </a:solidFill>
                <a:latin typeface="微软雅黑" panose="020B0503020204020204" charset="-122"/>
                <a:ea typeface="微软雅黑" panose="020B0503020204020204" charset="-122"/>
                <a:sym typeface="微软雅黑" panose="020B0503020204020204" charset="-122"/>
              </a:rPr>
              <a:t>标题</a:t>
            </a:r>
            <a:endParaRPr lang="zh-CN" altLang="en-US" sz="36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17" name="1"/>
          <p:cNvSpPr>
            <a:spLocks noChangeArrowheads="1"/>
          </p:cNvSpPr>
          <p:nvPr>
            <p:custDataLst>
              <p:tags r:id="rId5"/>
            </p:custDataLst>
          </p:nvPr>
        </p:nvSpPr>
        <p:spPr bwMode="auto">
          <a:xfrm>
            <a:off x="5335360" y="4516800"/>
            <a:ext cx="16716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Franklin Gothic Book" pitchFamily="2" charset="0"/>
                <a:ea typeface="微软雅黑" panose="020B0503020204020204" charset="-122"/>
                <a:sym typeface="Franklin Gothic Book" pitchFamily="2" charset="0"/>
              </a:rPr>
              <a:t>点击添加文字说明</a:t>
            </a:r>
            <a:endParaRPr lang="zh-CN" altLang="en-US" sz="1400">
              <a:solidFill>
                <a:schemeClr val="bg1">
                  <a:lumMod val="50000"/>
                </a:schemeClr>
              </a:solidFill>
              <a:latin typeface="Franklin Gothic Book" pitchFamily="2" charset="0"/>
              <a:ea typeface="微软雅黑" panose="020B050302020402020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Franklin Gothic Book" pitchFamily="2" charset="0"/>
                <a:ea typeface="微软雅黑" panose="020B0503020204020204" charset="-122"/>
                <a:sym typeface="Franklin Gothic Book" pitchFamily="2" charset="0"/>
              </a:rPr>
              <a:t>点击添加文字说明</a:t>
            </a:r>
            <a:endParaRPr lang="zh-CN" altLang="en-US" sz="1400">
              <a:solidFill>
                <a:schemeClr val="bg1">
                  <a:lumMod val="50000"/>
                </a:schemeClr>
              </a:solidFill>
              <a:latin typeface="Franklin Gothic Book" pitchFamily="2" charset="0"/>
              <a:ea typeface="微软雅黑" panose="020B050302020402020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Franklin Gothic Book" pitchFamily="2" charset="0"/>
                <a:ea typeface="微软雅黑" panose="020B0503020204020204" charset="-122"/>
                <a:sym typeface="Franklin Gothic Book" pitchFamily="2" charset="0"/>
              </a:rPr>
              <a:t>点击添加文字说明</a:t>
            </a:r>
            <a:endParaRPr lang="en-US" altLang="zh-CN" sz="1400">
              <a:solidFill>
                <a:schemeClr val="bg1">
                  <a:lumMod val="50000"/>
                </a:schemeClr>
              </a:solidFill>
              <a:latin typeface="Franklin Gothic Book" pitchFamily="2" charset="0"/>
              <a:ea typeface="微软雅黑" panose="020B050302020402020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Franklin Gothic Book" pitchFamily="2" charset="0"/>
                <a:ea typeface="微软雅黑" panose="020B0503020204020204" charset="-122"/>
                <a:sym typeface="Franklin Gothic Book" pitchFamily="2" charset="0"/>
              </a:rPr>
              <a:t>点击添加文字说明</a:t>
            </a:r>
            <a:endParaRPr lang="zh-CN" altLang="en-US" sz="1400">
              <a:solidFill>
                <a:schemeClr val="bg1">
                  <a:lumMod val="50000"/>
                </a:schemeClr>
              </a:solidFill>
              <a:latin typeface="Franklin Gothic Book" pitchFamily="2" charset="0"/>
              <a:ea typeface="微软雅黑" panose="020B0503020204020204" charset="-122"/>
              <a:sym typeface="Franklin Gothic Book" pitchFamily="2" charset="0"/>
            </a:endParaRPr>
          </a:p>
        </p:txBody>
      </p:sp>
      <p:sp>
        <p:nvSpPr>
          <p:cNvPr id="18" name="21"/>
          <p:cNvSpPr>
            <a:spLocks noChangeArrowheads="1"/>
          </p:cNvSpPr>
          <p:nvPr>
            <p:custDataLst>
              <p:tags r:id="rId6"/>
            </p:custDataLst>
          </p:nvPr>
        </p:nvSpPr>
        <p:spPr bwMode="auto">
          <a:xfrm>
            <a:off x="5627460" y="3764325"/>
            <a:ext cx="1176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a:solidFill>
                  <a:schemeClr val="bg1">
                    <a:lumMod val="50000"/>
                  </a:schemeClr>
                </a:solidFill>
                <a:latin typeface="微软雅黑" panose="020B0503020204020204" charset="-122"/>
                <a:ea typeface="微软雅黑" panose="020B0503020204020204" charset="-122"/>
                <a:sym typeface="微软雅黑" panose="020B0503020204020204" charset="-122"/>
              </a:rPr>
              <a:t>标题</a:t>
            </a:r>
            <a:endParaRPr lang="zh-CN" altLang="en-US" sz="36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19" name="品 1"/>
          <p:cNvSpPr>
            <a:spLocks noChangeArrowheads="1"/>
          </p:cNvSpPr>
          <p:nvPr>
            <p:custDataLst>
              <p:tags r:id="rId7"/>
            </p:custDataLst>
          </p:nvPr>
        </p:nvSpPr>
        <p:spPr bwMode="auto">
          <a:xfrm>
            <a:off x="8223023" y="4502513"/>
            <a:ext cx="16716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Franklin Gothic Book" pitchFamily="2" charset="0"/>
                <a:ea typeface="微软雅黑" panose="020B0503020204020204" charset="-122"/>
                <a:sym typeface="Franklin Gothic Book" pitchFamily="2" charset="0"/>
              </a:rPr>
              <a:t>点击添加文字说明</a:t>
            </a:r>
            <a:endParaRPr lang="zh-CN" altLang="en-US" sz="1400">
              <a:solidFill>
                <a:schemeClr val="bg1">
                  <a:lumMod val="50000"/>
                </a:schemeClr>
              </a:solidFill>
              <a:latin typeface="Franklin Gothic Book" pitchFamily="2" charset="0"/>
              <a:ea typeface="微软雅黑" panose="020B050302020402020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Franklin Gothic Book" pitchFamily="2" charset="0"/>
                <a:ea typeface="微软雅黑" panose="020B0503020204020204" charset="-122"/>
                <a:sym typeface="Franklin Gothic Book" pitchFamily="2" charset="0"/>
              </a:rPr>
              <a:t>点击添加文字说明</a:t>
            </a:r>
            <a:endParaRPr lang="zh-CN" altLang="en-US" sz="1400">
              <a:solidFill>
                <a:schemeClr val="bg1">
                  <a:lumMod val="50000"/>
                </a:schemeClr>
              </a:solidFill>
              <a:latin typeface="Franklin Gothic Book" pitchFamily="2" charset="0"/>
              <a:ea typeface="微软雅黑" panose="020B050302020402020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Franklin Gothic Book" pitchFamily="2" charset="0"/>
                <a:ea typeface="微软雅黑" panose="020B0503020204020204" charset="-122"/>
                <a:sym typeface="Franklin Gothic Book" pitchFamily="2" charset="0"/>
              </a:rPr>
              <a:t>点击添加文字说明</a:t>
            </a:r>
            <a:endParaRPr lang="en-US" altLang="zh-CN" sz="1400">
              <a:solidFill>
                <a:schemeClr val="bg1">
                  <a:lumMod val="50000"/>
                </a:schemeClr>
              </a:solidFill>
              <a:latin typeface="Franklin Gothic Book" pitchFamily="2" charset="0"/>
              <a:ea typeface="微软雅黑" panose="020B050302020402020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Franklin Gothic Book" pitchFamily="2" charset="0"/>
                <a:ea typeface="微软雅黑" panose="020B0503020204020204" charset="-122"/>
                <a:sym typeface="Franklin Gothic Book" pitchFamily="2" charset="0"/>
              </a:rPr>
              <a:t>点击添加文字说明</a:t>
            </a:r>
            <a:endParaRPr lang="zh-CN" altLang="en-US" sz="1400">
              <a:solidFill>
                <a:schemeClr val="bg1">
                  <a:lumMod val="50000"/>
                </a:schemeClr>
              </a:solidFill>
              <a:latin typeface="Franklin Gothic Book" pitchFamily="2" charset="0"/>
              <a:ea typeface="微软雅黑" panose="020B0503020204020204" charset="-122"/>
              <a:sym typeface="Franklin Gothic Book" pitchFamily="2" charset="0"/>
            </a:endParaRPr>
          </a:p>
        </p:txBody>
      </p:sp>
      <p:sp>
        <p:nvSpPr>
          <p:cNvPr id="20" name="23"/>
          <p:cNvSpPr>
            <a:spLocks noChangeArrowheads="1"/>
          </p:cNvSpPr>
          <p:nvPr>
            <p:custDataLst>
              <p:tags r:id="rId8"/>
            </p:custDataLst>
          </p:nvPr>
        </p:nvSpPr>
        <p:spPr bwMode="auto">
          <a:xfrm>
            <a:off x="8500835" y="3750038"/>
            <a:ext cx="117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600">
                <a:solidFill>
                  <a:schemeClr val="bg1">
                    <a:lumMod val="50000"/>
                  </a:schemeClr>
                </a:solidFill>
                <a:latin typeface="微软雅黑" panose="020B0503020204020204" charset="-122"/>
                <a:ea typeface="微软雅黑" panose="020B0503020204020204" charset="-122"/>
                <a:sym typeface="微软雅黑" panose="020B0503020204020204" charset="-122"/>
              </a:rPr>
              <a:t>标题</a:t>
            </a:r>
            <a:endParaRPr lang="zh-CN" altLang="en-US" sz="36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21" name="17"/>
          <p:cNvSpPr>
            <a:spLocks noChangeArrowheads="1"/>
          </p:cNvSpPr>
          <p:nvPr>
            <p:custDataLst>
              <p:tags r:id="rId9"/>
            </p:custDataLst>
          </p:nvPr>
        </p:nvSpPr>
        <p:spPr bwMode="auto">
          <a:xfrm>
            <a:off x="2195285" y="2097903"/>
            <a:ext cx="20097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8800" dirty="0">
                <a:solidFill>
                  <a:schemeClr val="bg1">
                    <a:lumMod val="50000"/>
                  </a:schemeClr>
                </a:solidFill>
                <a:latin typeface="微软雅黑" panose="020B0503020204020204" charset="-122"/>
                <a:ea typeface="微软雅黑" panose="020B0503020204020204" charset="-122"/>
                <a:sym typeface="微软雅黑" panose="020B0503020204020204" charset="-122"/>
              </a:rPr>
              <a:t>01</a:t>
            </a:r>
            <a:endParaRPr lang="zh-CN" altLang="en-US" sz="8800"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22" name="27"/>
          <p:cNvSpPr>
            <a:spLocks noChangeArrowheads="1"/>
          </p:cNvSpPr>
          <p:nvPr>
            <p:custDataLst>
              <p:tags r:id="rId10"/>
            </p:custDataLst>
          </p:nvPr>
        </p:nvSpPr>
        <p:spPr bwMode="auto">
          <a:xfrm>
            <a:off x="5382985" y="2105841"/>
            <a:ext cx="17954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8800" dirty="0">
                <a:solidFill>
                  <a:schemeClr val="bg1">
                    <a:lumMod val="50000"/>
                  </a:schemeClr>
                </a:solidFill>
                <a:latin typeface="微软雅黑" panose="020B0503020204020204" charset="-122"/>
                <a:ea typeface="微软雅黑" panose="020B0503020204020204" charset="-122"/>
              </a:rPr>
              <a:t>02</a:t>
            </a:r>
            <a:endParaRPr lang="zh-CN" altLang="en-US" sz="8800" dirty="0">
              <a:solidFill>
                <a:schemeClr val="bg1">
                  <a:lumMod val="50000"/>
                </a:schemeClr>
              </a:solidFill>
              <a:latin typeface="微软雅黑" panose="020B0503020204020204" charset="-122"/>
              <a:ea typeface="微软雅黑" panose="020B0503020204020204" charset="-122"/>
            </a:endParaRPr>
          </a:p>
        </p:txBody>
      </p:sp>
      <p:sp>
        <p:nvSpPr>
          <p:cNvPr id="23" name="28"/>
          <p:cNvSpPr>
            <a:spLocks noChangeArrowheads="1"/>
          </p:cNvSpPr>
          <p:nvPr>
            <p:custDataLst>
              <p:tags r:id="rId11"/>
            </p:custDataLst>
          </p:nvPr>
        </p:nvSpPr>
        <p:spPr bwMode="auto">
          <a:xfrm>
            <a:off x="8357960" y="2159816"/>
            <a:ext cx="16192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8800" dirty="0">
                <a:solidFill>
                  <a:schemeClr val="bg1">
                    <a:lumMod val="50000"/>
                  </a:schemeClr>
                </a:solidFill>
                <a:latin typeface="微软雅黑" panose="020B0503020204020204" charset="-122"/>
                <a:ea typeface="微软雅黑" panose="020B0503020204020204" charset="-122"/>
              </a:rPr>
              <a:t>03</a:t>
            </a:r>
            <a:endParaRPr lang="zh-CN" altLang="en-US" sz="8800"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12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14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160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18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22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240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26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p:bldP spid="17" grpId="0"/>
      <p:bldP spid="18" grpId="0"/>
      <p:bldP spid="19" grpId="0"/>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grpSp>
        <p:nvGrpSpPr>
          <p:cNvPr id="5" name="组合 4"/>
          <p:cNvGrpSpPr/>
          <p:nvPr/>
        </p:nvGrpSpPr>
        <p:grpSpPr>
          <a:xfrm>
            <a:off x="1817084" y="2266104"/>
            <a:ext cx="8876936" cy="3680348"/>
            <a:chOff x="835604" y="2931783"/>
            <a:chExt cx="10728384" cy="4447946"/>
          </a:xfrm>
        </p:grpSpPr>
        <p:grpSp>
          <p:nvGrpSpPr>
            <p:cNvPr id="6" name="组合 5"/>
            <p:cNvGrpSpPr/>
            <p:nvPr/>
          </p:nvGrpSpPr>
          <p:grpSpPr>
            <a:xfrm>
              <a:off x="835604" y="5079065"/>
              <a:ext cx="10728384" cy="2300664"/>
              <a:chOff x="626600" y="3613087"/>
              <a:chExt cx="8044968" cy="1725217"/>
            </a:xfrm>
          </p:grpSpPr>
          <p:sp>
            <p:nvSpPr>
              <p:cNvPr id="13" name="矩形 12"/>
              <p:cNvSpPr/>
              <p:nvPr/>
            </p:nvSpPr>
            <p:spPr>
              <a:xfrm>
                <a:off x="626600" y="4633230"/>
                <a:ext cx="7741149" cy="540832"/>
              </a:xfrm>
              <a:prstGeom prst="rect">
                <a:avLst/>
              </a:prstGeom>
              <a:noFill/>
              <a:ln w="127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solidFill>
                    <a:schemeClr val="bg1">
                      <a:lumMod val="50000"/>
                    </a:schemeClr>
                  </a:solidFill>
                </a:endParaRPr>
              </a:p>
            </p:txBody>
          </p:sp>
          <p:sp>
            <p:nvSpPr>
              <p:cNvPr id="14" name="文本框 14"/>
              <p:cNvSpPr txBox="1"/>
              <p:nvPr/>
            </p:nvSpPr>
            <p:spPr>
              <a:xfrm>
                <a:off x="1010904" y="4627030"/>
                <a:ext cx="7100174" cy="711274"/>
              </a:xfrm>
              <a:prstGeom prst="rect">
                <a:avLst/>
              </a:prstGeom>
              <a:noFill/>
            </p:spPr>
            <p:txBody>
              <a:bodyPr wrap="square" rtlCol="0">
                <a:spAutoFit/>
              </a:bodyPr>
              <a:lstStyle/>
              <a:p>
                <a:pPr>
                  <a:lnSpc>
                    <a:spcPct val="150000"/>
                  </a:lnSpc>
                </a:pP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Lorem ipsum dolor sit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amet</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consectetur</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adipisicing</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elit</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sed</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do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eiusmod</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tempor</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incididunt</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ut</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labore</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et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dolore</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magna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aliqua</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Lorem ipsum dolor sit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amet</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consectetur</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adipisicing</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elit</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sed</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do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eiusmod</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tempor</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incididunt</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ut</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labore</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et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dolore</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magna </a:t>
                </a:r>
                <a:r>
                  <a:rPr lang="en-US" altLang="zh-CN" sz="10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aliqua</a:t>
                </a:r>
                <a:r>
                  <a:rPr lang="en-US" altLang="zh-CN" sz="10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endParaRPr lang="zh-CN" altLang="en-US" sz="1000" dirty="0">
                  <a:solidFill>
                    <a:schemeClr val="bg1">
                      <a:lumMod val="50000"/>
                    </a:schemeClr>
                  </a:solidFill>
                </a:endParaRPr>
              </a:p>
              <a:p>
                <a:pPr>
                  <a:lnSpc>
                    <a:spcPct val="150000"/>
                  </a:lnSpc>
                </a:pPr>
                <a:endParaRPr lang="zh-CN" altLang="en-US" sz="1000" dirty="0">
                  <a:solidFill>
                    <a:schemeClr val="bg1">
                      <a:lumMod val="50000"/>
                    </a:schemeClr>
                  </a:solidFill>
                </a:endParaRPr>
              </a:p>
            </p:txBody>
          </p:sp>
          <p:sp>
            <p:nvSpPr>
              <p:cNvPr id="15" name="矩形 14"/>
              <p:cNvSpPr/>
              <p:nvPr/>
            </p:nvSpPr>
            <p:spPr>
              <a:xfrm>
                <a:off x="757391" y="3923946"/>
                <a:ext cx="2334282" cy="585755"/>
              </a:xfrm>
              <a:prstGeom prst="rect">
                <a:avLst/>
              </a:prstGeom>
            </p:spPr>
            <p:txBody>
              <a:bodyPr wrap="square">
                <a:spAutoFit/>
              </a:bodyPr>
              <a:lstStyle/>
              <a:p>
                <a:pPr>
                  <a:lnSpc>
                    <a:spcPct val="150000"/>
                  </a:lnSpc>
                </a:pPr>
                <a:r>
                  <a:rPr lang="en-US" altLang="zh-CN" sz="800" i="1" dirty="0">
                    <a:solidFill>
                      <a:schemeClr val="bg1">
                        <a:lumMod val="50000"/>
                      </a:schemeClr>
                    </a:solidFill>
                    <a:latin typeface="冬青黑体简体中文 W3" panose="020B0300000000000000" pitchFamily="34" charset="-122"/>
                    <a:ea typeface="冬青黑体简体中文 W3" panose="020B0300000000000000" pitchFamily="34" charset="-122"/>
                  </a:rPr>
                  <a:t>Lorem ipsum dolor sit </a:t>
                </a:r>
                <a:r>
                  <a:rPr lang="en-US" altLang="zh-CN" sz="8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amet</a:t>
                </a:r>
                <a:r>
                  <a:rPr lang="en-US" altLang="zh-CN" sz="8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8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consectetur</a:t>
                </a:r>
                <a:r>
                  <a:rPr lang="en-US" altLang="zh-CN" sz="8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8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adipisicing</a:t>
                </a:r>
                <a:r>
                  <a:rPr lang="en-US" altLang="zh-CN" sz="8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8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elit</a:t>
                </a:r>
                <a:r>
                  <a:rPr lang="en-US" altLang="zh-CN" sz="8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8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sed</a:t>
                </a:r>
                <a:r>
                  <a:rPr lang="en-US" altLang="zh-CN" sz="800" i="1" dirty="0">
                    <a:solidFill>
                      <a:schemeClr val="bg1">
                        <a:lumMod val="50000"/>
                      </a:schemeClr>
                    </a:solidFill>
                    <a:latin typeface="冬青黑体简体中文 W3" panose="020B0300000000000000" pitchFamily="34" charset="-122"/>
                    <a:ea typeface="冬青黑体简体中文 W3" panose="020B0300000000000000" pitchFamily="34" charset="-122"/>
                  </a:rPr>
                  <a:t> do </a:t>
                </a:r>
                <a:r>
                  <a:rPr lang="en-US" altLang="zh-CN" sz="8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eiusmod</a:t>
                </a:r>
                <a:r>
                  <a:rPr lang="en-US" altLang="zh-CN" sz="8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8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tempor</a:t>
                </a:r>
                <a:r>
                  <a:rPr lang="en-US" altLang="zh-CN" sz="8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8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incididunt</a:t>
                </a:r>
                <a:r>
                  <a:rPr lang="en-US" altLang="zh-CN" sz="8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endParaRPr lang="zh-CN" altLang="en-US" sz="800" dirty="0">
                  <a:solidFill>
                    <a:schemeClr val="bg1">
                      <a:lumMod val="50000"/>
                    </a:schemeClr>
                  </a:solidFill>
                </a:endParaRPr>
              </a:p>
            </p:txBody>
          </p:sp>
          <p:sp>
            <p:nvSpPr>
              <p:cNvPr id="16" name="矩形 15"/>
              <p:cNvSpPr/>
              <p:nvPr/>
            </p:nvSpPr>
            <p:spPr>
              <a:xfrm>
                <a:off x="757391" y="3613087"/>
                <a:ext cx="2571921" cy="230118"/>
              </a:xfrm>
              <a:prstGeom prst="rect">
                <a:avLst/>
              </a:prstGeom>
            </p:spPr>
            <p:txBody>
              <a:bodyPr wrap="square">
                <a:spAutoFit/>
              </a:bodyPr>
              <a:lstStyle/>
              <a:p>
                <a:pPr fontAlgn="base"/>
                <a:r>
                  <a:rPr lang="en-US" altLang="zh-CN" sz="1050" dirty="0">
                    <a:solidFill>
                      <a:schemeClr val="bg1">
                        <a:lumMod val="50000"/>
                      </a:schemeClr>
                    </a:solidFill>
                    <a:latin typeface="Impact" panose="020B0806030902050204" pitchFamily="34" charset="0"/>
                    <a:ea typeface="冬青黑体简体中文 W3" panose="020B0300000000000000" pitchFamily="34" charset="-122"/>
                  </a:rPr>
                  <a:t>We try to create a new PPT visual enjoyment</a:t>
                </a:r>
                <a:endParaRPr lang="en-US" altLang="zh-CN" sz="1050" dirty="0">
                  <a:solidFill>
                    <a:schemeClr val="bg1">
                      <a:lumMod val="50000"/>
                    </a:schemeClr>
                  </a:solidFill>
                  <a:latin typeface="Impact" panose="020B0806030902050204" pitchFamily="34" charset="0"/>
                  <a:ea typeface="冬青黑体简体中文 W3" panose="020B0300000000000000" pitchFamily="34" charset="-122"/>
                </a:endParaRPr>
              </a:p>
            </p:txBody>
          </p:sp>
          <p:sp>
            <p:nvSpPr>
              <p:cNvPr id="17" name="矩形 16"/>
              <p:cNvSpPr/>
              <p:nvPr/>
            </p:nvSpPr>
            <p:spPr>
              <a:xfrm>
                <a:off x="3428684" y="3923946"/>
                <a:ext cx="2334282" cy="585755"/>
              </a:xfrm>
              <a:prstGeom prst="rect">
                <a:avLst/>
              </a:prstGeom>
            </p:spPr>
            <p:txBody>
              <a:bodyPr wrap="square">
                <a:spAutoFit/>
              </a:bodyPr>
              <a:lstStyle/>
              <a:p>
                <a:pPr>
                  <a:lnSpc>
                    <a:spcPct val="150000"/>
                  </a:lnSpc>
                </a:pPr>
                <a:r>
                  <a:rPr lang="en-US" altLang="zh-CN" sz="800" i="1">
                    <a:solidFill>
                      <a:schemeClr val="bg1">
                        <a:lumMod val="50000"/>
                      </a:schemeClr>
                    </a:solidFill>
                    <a:latin typeface="冬青黑体简体中文 W3" panose="020B0300000000000000" pitchFamily="34" charset="-122"/>
                    <a:ea typeface="冬青黑体简体中文 W3" panose="020B0300000000000000" pitchFamily="34" charset="-122"/>
                  </a:rPr>
                  <a:t>Lorem ipsum dolor sit amet, consectetur adipisicing elit, sed do eiusmod tempor incididunt </a:t>
                </a:r>
                <a:endParaRPr lang="zh-CN" altLang="en-US" sz="800">
                  <a:solidFill>
                    <a:schemeClr val="bg1">
                      <a:lumMod val="50000"/>
                    </a:schemeClr>
                  </a:solidFill>
                </a:endParaRPr>
              </a:p>
            </p:txBody>
          </p:sp>
          <p:sp>
            <p:nvSpPr>
              <p:cNvPr id="18" name="矩形 17"/>
              <p:cNvSpPr/>
              <p:nvPr/>
            </p:nvSpPr>
            <p:spPr>
              <a:xfrm>
                <a:off x="3428684" y="3613087"/>
                <a:ext cx="2571921" cy="230118"/>
              </a:xfrm>
              <a:prstGeom prst="rect">
                <a:avLst/>
              </a:prstGeom>
            </p:spPr>
            <p:txBody>
              <a:bodyPr wrap="square">
                <a:spAutoFit/>
              </a:bodyPr>
              <a:lstStyle/>
              <a:p>
                <a:pPr fontAlgn="base"/>
                <a:r>
                  <a:rPr lang="en-US" altLang="zh-CN" sz="1050">
                    <a:solidFill>
                      <a:schemeClr val="bg1">
                        <a:lumMod val="50000"/>
                      </a:schemeClr>
                    </a:solidFill>
                    <a:latin typeface="Impact" panose="020B0806030902050204" pitchFamily="34" charset="0"/>
                    <a:ea typeface="冬青黑体简体中文 W3" panose="020B0300000000000000" pitchFamily="34" charset="-122"/>
                  </a:rPr>
                  <a:t>We try to create a new PPT visual enjoyment</a:t>
                </a:r>
                <a:endParaRPr lang="en-US" altLang="zh-CN" sz="1050" dirty="0">
                  <a:solidFill>
                    <a:schemeClr val="bg1">
                      <a:lumMod val="50000"/>
                    </a:schemeClr>
                  </a:solidFill>
                  <a:latin typeface="Impact" panose="020B0806030902050204" pitchFamily="34" charset="0"/>
                  <a:ea typeface="冬青黑体简体中文 W3" panose="020B0300000000000000" pitchFamily="34" charset="-122"/>
                </a:endParaRPr>
              </a:p>
            </p:txBody>
          </p:sp>
          <p:sp>
            <p:nvSpPr>
              <p:cNvPr id="19" name="矩形 18"/>
              <p:cNvSpPr/>
              <p:nvPr/>
            </p:nvSpPr>
            <p:spPr>
              <a:xfrm>
                <a:off x="6099647" y="3923946"/>
                <a:ext cx="2334282" cy="585755"/>
              </a:xfrm>
              <a:prstGeom prst="rect">
                <a:avLst/>
              </a:prstGeom>
            </p:spPr>
            <p:txBody>
              <a:bodyPr wrap="square">
                <a:spAutoFit/>
              </a:bodyPr>
              <a:lstStyle/>
              <a:p>
                <a:pPr>
                  <a:lnSpc>
                    <a:spcPct val="150000"/>
                  </a:lnSpc>
                </a:pPr>
                <a:r>
                  <a:rPr lang="en-US" altLang="zh-CN" sz="800" i="1">
                    <a:solidFill>
                      <a:schemeClr val="bg1">
                        <a:lumMod val="50000"/>
                      </a:schemeClr>
                    </a:solidFill>
                    <a:latin typeface="冬青黑体简体中文 W3" panose="020B0300000000000000" pitchFamily="34" charset="-122"/>
                    <a:ea typeface="冬青黑体简体中文 W3" panose="020B0300000000000000" pitchFamily="34" charset="-122"/>
                  </a:rPr>
                  <a:t>Lorem ipsum dolor sit amet, consectetur adipisicing elit, sed do eiusmod tempor incididunt </a:t>
                </a:r>
                <a:endParaRPr lang="zh-CN" altLang="en-US" sz="800">
                  <a:solidFill>
                    <a:schemeClr val="bg1">
                      <a:lumMod val="50000"/>
                    </a:schemeClr>
                  </a:solidFill>
                </a:endParaRPr>
              </a:p>
            </p:txBody>
          </p:sp>
          <p:sp>
            <p:nvSpPr>
              <p:cNvPr id="20" name="矩形 19"/>
              <p:cNvSpPr/>
              <p:nvPr/>
            </p:nvSpPr>
            <p:spPr>
              <a:xfrm>
                <a:off x="6099647" y="3613087"/>
                <a:ext cx="2571921" cy="230118"/>
              </a:xfrm>
              <a:prstGeom prst="rect">
                <a:avLst/>
              </a:prstGeom>
            </p:spPr>
            <p:txBody>
              <a:bodyPr wrap="square">
                <a:spAutoFit/>
              </a:bodyPr>
              <a:lstStyle/>
              <a:p>
                <a:pPr fontAlgn="base"/>
                <a:r>
                  <a:rPr lang="en-US" altLang="zh-CN" sz="1050">
                    <a:solidFill>
                      <a:schemeClr val="bg1">
                        <a:lumMod val="50000"/>
                      </a:schemeClr>
                    </a:solidFill>
                    <a:latin typeface="Impact" panose="020B0806030902050204" pitchFamily="34" charset="0"/>
                    <a:ea typeface="冬青黑体简体中文 W3" panose="020B0300000000000000" pitchFamily="34" charset="-122"/>
                  </a:rPr>
                  <a:t>We try to create a new PPT visual enjoyment</a:t>
                </a:r>
                <a:endParaRPr lang="en-US" altLang="zh-CN" sz="1050" dirty="0">
                  <a:solidFill>
                    <a:schemeClr val="bg1">
                      <a:lumMod val="50000"/>
                    </a:schemeClr>
                  </a:solidFill>
                  <a:latin typeface="Impact" panose="020B0806030902050204" pitchFamily="34" charset="0"/>
                  <a:ea typeface="冬青黑体简体中文 W3" panose="020B0300000000000000" pitchFamily="34" charset="-122"/>
                </a:endParaRPr>
              </a:p>
            </p:txBody>
          </p:sp>
        </p:grpSp>
        <p:sp>
          <p:nvSpPr>
            <p:cNvPr id="7" name="矩形 6"/>
            <p:cNvSpPr/>
            <p:nvPr/>
          </p:nvSpPr>
          <p:spPr bwMode="auto">
            <a:xfrm>
              <a:off x="835604" y="2940042"/>
              <a:ext cx="3353235" cy="1901480"/>
            </a:xfrm>
            <a:prstGeom prst="rect">
              <a:avLst/>
            </a:prstGeom>
            <a:blipFill dpi="0" rotWithShape="1">
              <a:blip r:embed="rId2">
                <a:grayscl/>
              </a:blip>
              <a:srcRect/>
              <a:stretch>
                <a:fillRect/>
              </a:stretch>
            </a:blip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solidFill>
                  <a:schemeClr val="bg1">
                    <a:lumMod val="50000"/>
                  </a:schemeClr>
                </a:solidFill>
              </a:endParaRPr>
            </a:p>
          </p:txBody>
        </p:sp>
        <p:sp>
          <p:nvSpPr>
            <p:cNvPr id="9" name="矩形 8"/>
            <p:cNvSpPr/>
            <p:nvPr/>
          </p:nvSpPr>
          <p:spPr bwMode="auto">
            <a:xfrm>
              <a:off x="4320600" y="2931783"/>
              <a:ext cx="3353235" cy="1901480"/>
            </a:xfrm>
            <a:prstGeom prst="rect">
              <a:avLst/>
            </a:prstGeom>
            <a:blipFill dpi="0" rotWithShape="1">
              <a:blip r:embed="rId3">
                <a:grayscl/>
              </a:blip>
              <a:srcRect/>
              <a:stretch>
                <a:fillRect/>
              </a:stretch>
            </a:blip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solidFill>
                  <a:schemeClr val="bg1">
                    <a:lumMod val="50000"/>
                  </a:schemeClr>
                </a:solidFill>
              </a:endParaRPr>
            </a:p>
          </p:txBody>
        </p:sp>
        <p:sp>
          <p:nvSpPr>
            <p:cNvPr id="12" name="矩形 11"/>
            <p:cNvSpPr/>
            <p:nvPr/>
          </p:nvSpPr>
          <p:spPr bwMode="auto">
            <a:xfrm>
              <a:off x="7805595" y="2931783"/>
              <a:ext cx="3353235" cy="1901480"/>
            </a:xfrm>
            <a:prstGeom prst="rect">
              <a:avLst/>
            </a:prstGeom>
            <a:blipFill dpi="0" rotWithShape="1">
              <a:blip r:embed="rId4">
                <a:grayscl/>
              </a:blip>
              <a:srcRect/>
              <a:stretch>
                <a:fillRect/>
              </a:stretch>
            </a:blip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solidFill>
                  <a:schemeClr val="bg1">
                    <a:lumMod val="50000"/>
                  </a:schemeClr>
                </a:solidFill>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sp>
        <p:nvSpPr>
          <p:cNvPr id="39" name="AutoShape 2"/>
          <p:cNvSpPr/>
          <p:nvPr/>
        </p:nvSpPr>
        <p:spPr bwMode="auto">
          <a:xfrm>
            <a:off x="4491832" y="2220548"/>
            <a:ext cx="1601788" cy="1368425"/>
          </a:xfrm>
          <a:custGeom>
            <a:avLst/>
            <a:gdLst>
              <a:gd name="T0" fmla="*/ 211170617 w 21600"/>
              <a:gd name="T1" fmla="*/ 346775367 h 21600"/>
              <a:gd name="T2" fmla="*/ 0 w 21600"/>
              <a:gd name="T3" fmla="*/ 235598565 h 21600"/>
              <a:gd name="T4" fmla="*/ 459604150 w 21600"/>
              <a:gd name="T5" fmla="*/ 0 h 21600"/>
              <a:gd name="T6" fmla="*/ 475133925 w 21600"/>
              <a:gd name="T7" fmla="*/ 211773779 h 21600"/>
              <a:gd name="T8" fmla="*/ 211170617 w 21600"/>
              <a:gd name="T9" fmla="*/ 346775367 h 21600"/>
              <a:gd name="T10" fmla="*/ 211170617 w 21600"/>
              <a:gd name="T11" fmla="*/ 34677536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9600" y="21600"/>
                </a:moveTo>
                <a:cubicBezTo>
                  <a:pt x="0" y="14675"/>
                  <a:pt x="0" y="14675"/>
                  <a:pt x="0" y="14675"/>
                </a:cubicBezTo>
                <a:cubicBezTo>
                  <a:pt x="4518" y="6101"/>
                  <a:pt x="12282" y="577"/>
                  <a:pt x="20894" y="0"/>
                </a:cubicBezTo>
                <a:cubicBezTo>
                  <a:pt x="21600" y="13191"/>
                  <a:pt x="21600" y="13191"/>
                  <a:pt x="21600" y="13191"/>
                </a:cubicBezTo>
                <a:cubicBezTo>
                  <a:pt x="16518" y="13521"/>
                  <a:pt x="12141" y="16818"/>
                  <a:pt x="9600" y="21600"/>
                </a:cubicBezTo>
                <a:close/>
                <a:moveTo>
                  <a:pt x="9600" y="21600"/>
                </a:moveTo>
              </a:path>
            </a:pathLst>
          </a:custGeom>
          <a:noFill/>
          <a:ln w="12700" cmpd="sng">
            <a:solidFill>
              <a:srgbClr val="404040"/>
            </a:solid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0" name="AutoShape 3"/>
          <p:cNvSpPr/>
          <p:nvPr/>
        </p:nvSpPr>
        <p:spPr bwMode="auto">
          <a:xfrm>
            <a:off x="7160419" y="3272267"/>
            <a:ext cx="965994" cy="1808163"/>
          </a:xfrm>
          <a:custGeom>
            <a:avLst/>
            <a:gdLst>
              <a:gd name="T0" fmla="*/ 0 w 20053"/>
              <a:gd name="T1" fmla="*/ 129499929 h 21600"/>
              <a:gd name="T2" fmla="*/ 143066176 w 20053"/>
              <a:gd name="T3" fmla="*/ 0 h 21600"/>
              <a:gd name="T4" fmla="*/ 143066176 w 20053"/>
              <a:gd name="T5" fmla="*/ 605454005 h 21600"/>
              <a:gd name="T6" fmla="*/ 0 w 20053"/>
              <a:gd name="T7" fmla="*/ 475954076 h 21600"/>
              <a:gd name="T8" fmla="*/ 24180041 w 20053"/>
              <a:gd name="T9" fmla="*/ 302727086 h 21600"/>
              <a:gd name="T10" fmla="*/ 0 w 20053"/>
              <a:gd name="T11" fmla="*/ 129499929 h 21600"/>
              <a:gd name="T12" fmla="*/ 0 w 20053"/>
              <a:gd name="T13" fmla="*/ 129499929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53" h="21600">
                <a:moveTo>
                  <a:pt x="0" y="4620"/>
                </a:moveTo>
                <a:cubicBezTo>
                  <a:pt x="15413" y="0"/>
                  <a:pt x="15413" y="0"/>
                  <a:pt x="15413" y="0"/>
                </a:cubicBezTo>
                <a:cubicBezTo>
                  <a:pt x="21600" y="6742"/>
                  <a:pt x="21600" y="14858"/>
                  <a:pt x="15413" y="21600"/>
                </a:cubicBezTo>
                <a:cubicBezTo>
                  <a:pt x="0" y="16980"/>
                  <a:pt x="0" y="16980"/>
                  <a:pt x="0" y="16980"/>
                </a:cubicBezTo>
                <a:cubicBezTo>
                  <a:pt x="1737" y="15170"/>
                  <a:pt x="2605" y="13047"/>
                  <a:pt x="2605" y="10800"/>
                </a:cubicBezTo>
                <a:cubicBezTo>
                  <a:pt x="2605" y="8553"/>
                  <a:pt x="1737" y="6492"/>
                  <a:pt x="0" y="4620"/>
                </a:cubicBezTo>
                <a:close/>
                <a:moveTo>
                  <a:pt x="0" y="4620"/>
                </a:moveTo>
              </a:path>
            </a:pathLst>
          </a:custGeom>
          <a:noFill/>
          <a:ln w="12700" cmpd="sng">
            <a:solidFill>
              <a:srgbClr val="404040"/>
            </a:solid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1" name="AutoShape 4"/>
          <p:cNvSpPr/>
          <p:nvPr/>
        </p:nvSpPr>
        <p:spPr bwMode="auto">
          <a:xfrm>
            <a:off x="6234907" y="4761342"/>
            <a:ext cx="1605756" cy="1370806"/>
          </a:xfrm>
          <a:custGeom>
            <a:avLst/>
            <a:gdLst>
              <a:gd name="T0" fmla="*/ 264410771 w 21600"/>
              <a:gd name="T1" fmla="*/ 0 h 21600"/>
              <a:gd name="T2" fmla="*/ 477491173 w 21600"/>
              <a:gd name="T3" fmla="*/ 111564062 h 21600"/>
              <a:gd name="T4" fmla="*/ 15562749 w 21600"/>
              <a:gd name="T5" fmla="*/ 347983165 h 21600"/>
              <a:gd name="T6" fmla="*/ 0 w 21600"/>
              <a:gd name="T7" fmla="*/ 136808977 h 21600"/>
              <a:gd name="T8" fmla="*/ 264410771 w 21600"/>
              <a:gd name="T9" fmla="*/ 0 h 21600"/>
              <a:gd name="T10" fmla="*/ 264410771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1961" y="0"/>
                </a:moveTo>
                <a:cubicBezTo>
                  <a:pt x="21600" y="6925"/>
                  <a:pt x="21600" y="6925"/>
                  <a:pt x="21600" y="6925"/>
                </a:cubicBezTo>
                <a:cubicBezTo>
                  <a:pt x="17097" y="15499"/>
                  <a:pt x="9287" y="21023"/>
                  <a:pt x="704" y="21600"/>
                </a:cubicBezTo>
                <a:cubicBezTo>
                  <a:pt x="0" y="8492"/>
                  <a:pt x="0" y="8492"/>
                  <a:pt x="0" y="8492"/>
                </a:cubicBezTo>
                <a:cubicBezTo>
                  <a:pt x="5066" y="8079"/>
                  <a:pt x="9498" y="4782"/>
                  <a:pt x="11961" y="0"/>
                </a:cubicBezTo>
                <a:close/>
                <a:moveTo>
                  <a:pt x="11961" y="0"/>
                </a:moveTo>
              </a:path>
            </a:pathLst>
          </a:custGeom>
          <a:noFill/>
          <a:ln w="12700" cmpd="sng">
            <a:solidFill>
              <a:srgbClr val="404040"/>
            </a:solid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2" name="AutoShape 5"/>
          <p:cNvSpPr/>
          <p:nvPr/>
        </p:nvSpPr>
        <p:spPr bwMode="auto">
          <a:xfrm>
            <a:off x="6728619" y="5223304"/>
            <a:ext cx="475456" cy="502444"/>
          </a:xfrm>
          <a:custGeom>
            <a:avLst/>
            <a:gdLst>
              <a:gd name="T0" fmla="*/ 27662239 w 21104"/>
              <a:gd name="T1" fmla="*/ 32097254 h 21600"/>
              <a:gd name="T2" fmla="*/ 42842497 w 21104"/>
              <a:gd name="T3" fmla="*/ 9070780 h 21600"/>
              <a:gd name="T4" fmla="*/ 42842497 w 21104"/>
              <a:gd name="T5" fmla="*/ 7326324 h 21600"/>
              <a:gd name="T6" fmla="*/ 39468210 w 21104"/>
              <a:gd name="T7" fmla="*/ 3488912 h 21600"/>
              <a:gd name="T8" fmla="*/ 37444052 w 21104"/>
              <a:gd name="T9" fmla="*/ 3488912 h 21600"/>
              <a:gd name="T10" fmla="*/ 35756887 w 21104"/>
              <a:gd name="T11" fmla="*/ 5233414 h 21600"/>
              <a:gd name="T12" fmla="*/ 33734757 w 21104"/>
              <a:gd name="T13" fmla="*/ 5581868 h 21600"/>
              <a:gd name="T14" fmla="*/ 34071793 w 21104"/>
              <a:gd name="T15" fmla="*/ 0 h 21600"/>
              <a:gd name="T16" fmla="*/ 9107740 w 21104"/>
              <a:gd name="T17" fmla="*/ 0 h 21600"/>
              <a:gd name="T18" fmla="*/ 9107740 w 21104"/>
              <a:gd name="T19" fmla="*/ 5581868 h 21600"/>
              <a:gd name="T20" fmla="*/ 7422602 w 21104"/>
              <a:gd name="T21" fmla="*/ 5233414 h 21600"/>
              <a:gd name="T22" fmla="*/ 5735481 w 21104"/>
              <a:gd name="T23" fmla="*/ 3488912 h 21600"/>
              <a:gd name="T24" fmla="*/ 3711323 w 21104"/>
              <a:gd name="T25" fmla="*/ 3488912 h 21600"/>
              <a:gd name="T26" fmla="*/ 0 w 21104"/>
              <a:gd name="T27" fmla="*/ 7326324 h 21600"/>
              <a:gd name="T28" fmla="*/ 0 w 21104"/>
              <a:gd name="T29" fmla="*/ 9070780 h 21600"/>
              <a:gd name="T30" fmla="*/ 15517249 w 21104"/>
              <a:gd name="T31" fmla="*/ 32097254 h 21600"/>
              <a:gd name="T32" fmla="*/ 19565609 w 21104"/>
              <a:gd name="T33" fmla="*/ 33841756 h 21600"/>
              <a:gd name="T34" fmla="*/ 19565609 w 21104"/>
              <a:gd name="T35" fmla="*/ 35934666 h 21600"/>
              <a:gd name="T36" fmla="*/ 17878443 w 21104"/>
              <a:gd name="T37" fmla="*/ 36631574 h 21600"/>
              <a:gd name="T38" fmla="*/ 19565609 w 21104"/>
              <a:gd name="T39" fmla="*/ 37679122 h 21600"/>
              <a:gd name="T40" fmla="*/ 19565609 w 21104"/>
              <a:gd name="T41" fmla="*/ 39772032 h 21600"/>
              <a:gd name="T42" fmla="*/ 18215480 w 21104"/>
              <a:gd name="T43" fmla="*/ 41516488 h 21600"/>
              <a:gd name="T44" fmla="*/ 16193350 w 21104"/>
              <a:gd name="T45" fmla="*/ 43260990 h 21600"/>
              <a:gd name="T46" fmla="*/ 14506184 w 21104"/>
              <a:gd name="T47" fmla="*/ 45005446 h 21600"/>
              <a:gd name="T48" fmla="*/ 16193350 w 21104"/>
              <a:gd name="T49" fmla="*/ 46749902 h 21600"/>
              <a:gd name="T50" fmla="*/ 26649147 w 21104"/>
              <a:gd name="T51" fmla="*/ 46749902 h 21600"/>
              <a:gd name="T52" fmla="*/ 28673304 w 21104"/>
              <a:gd name="T53" fmla="*/ 45005446 h 21600"/>
              <a:gd name="T54" fmla="*/ 26649147 w 21104"/>
              <a:gd name="T55" fmla="*/ 43260990 h 21600"/>
              <a:gd name="T56" fmla="*/ 24964053 w 21104"/>
              <a:gd name="T57" fmla="*/ 41168034 h 21600"/>
              <a:gd name="T58" fmla="*/ 23276887 w 21104"/>
              <a:gd name="T59" fmla="*/ 39772032 h 21600"/>
              <a:gd name="T60" fmla="*/ 23276887 w 21104"/>
              <a:gd name="T61" fmla="*/ 37679122 h 21600"/>
              <a:gd name="T62" fmla="*/ 24964053 w 21104"/>
              <a:gd name="T63" fmla="*/ 36631574 h 21600"/>
              <a:gd name="T64" fmla="*/ 23276887 w 21104"/>
              <a:gd name="T65" fmla="*/ 35934666 h 21600"/>
              <a:gd name="T66" fmla="*/ 23276887 w 21104"/>
              <a:gd name="T67" fmla="*/ 33841756 h 21600"/>
              <a:gd name="T68" fmla="*/ 27662239 w 21104"/>
              <a:gd name="T69" fmla="*/ 32097254 h 21600"/>
              <a:gd name="T70" fmla="*/ 34071793 w 21104"/>
              <a:gd name="T71" fmla="*/ 7326324 h 21600"/>
              <a:gd name="T72" fmla="*/ 35756887 w 21104"/>
              <a:gd name="T73" fmla="*/ 7326324 h 21600"/>
              <a:gd name="T74" fmla="*/ 37781044 w 21104"/>
              <a:gd name="T75" fmla="*/ 5581868 h 21600"/>
              <a:gd name="T76" fmla="*/ 39468210 w 21104"/>
              <a:gd name="T77" fmla="*/ 7326324 h 21600"/>
              <a:gd name="T78" fmla="*/ 39468210 w 21104"/>
              <a:gd name="T79" fmla="*/ 9070780 h 21600"/>
              <a:gd name="T80" fmla="*/ 30360470 w 21104"/>
              <a:gd name="T81" fmla="*/ 24770976 h 21600"/>
              <a:gd name="T82" fmla="*/ 34071793 w 21104"/>
              <a:gd name="T83" fmla="*/ 7326324 h 21600"/>
              <a:gd name="T84" fmla="*/ 12144990 w 21104"/>
              <a:gd name="T85" fmla="*/ 25119430 h 21600"/>
              <a:gd name="T86" fmla="*/ 3037250 w 21104"/>
              <a:gd name="T87" fmla="*/ 9419234 h 21600"/>
              <a:gd name="T88" fmla="*/ 3037250 w 21104"/>
              <a:gd name="T89" fmla="*/ 7674778 h 21600"/>
              <a:gd name="T90" fmla="*/ 4722388 w 21104"/>
              <a:gd name="T91" fmla="*/ 5581868 h 21600"/>
              <a:gd name="T92" fmla="*/ 6746546 w 21104"/>
              <a:gd name="T93" fmla="*/ 7674778 h 21600"/>
              <a:gd name="T94" fmla="*/ 8433712 w 21104"/>
              <a:gd name="T95" fmla="*/ 7674778 h 21600"/>
              <a:gd name="T96" fmla="*/ 12144990 w 21104"/>
              <a:gd name="T97" fmla="*/ 25119430 h 21600"/>
              <a:gd name="T98" fmla="*/ 12144990 w 21104"/>
              <a:gd name="T99" fmla="*/ 2511943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104" h="21600">
                <a:moveTo>
                  <a:pt x="13625" y="14830"/>
                </a:moveTo>
                <a:cubicBezTo>
                  <a:pt x="21434" y="10155"/>
                  <a:pt x="21102" y="4191"/>
                  <a:pt x="21102" y="4191"/>
                </a:cubicBezTo>
                <a:cubicBezTo>
                  <a:pt x="21102" y="3385"/>
                  <a:pt x="21102" y="3385"/>
                  <a:pt x="21102" y="3385"/>
                </a:cubicBezTo>
                <a:cubicBezTo>
                  <a:pt x="21102" y="3385"/>
                  <a:pt x="21102" y="1612"/>
                  <a:pt x="19440" y="1612"/>
                </a:cubicBezTo>
                <a:cubicBezTo>
                  <a:pt x="18942" y="1612"/>
                  <a:pt x="18443" y="1612"/>
                  <a:pt x="18443" y="1612"/>
                </a:cubicBezTo>
                <a:cubicBezTo>
                  <a:pt x="17612" y="1612"/>
                  <a:pt x="17612" y="2418"/>
                  <a:pt x="17612" y="2418"/>
                </a:cubicBezTo>
                <a:cubicBezTo>
                  <a:pt x="17612" y="2418"/>
                  <a:pt x="17280" y="2579"/>
                  <a:pt x="16616" y="2579"/>
                </a:cubicBezTo>
                <a:cubicBezTo>
                  <a:pt x="16616" y="1934"/>
                  <a:pt x="16782" y="0"/>
                  <a:pt x="16782" y="0"/>
                </a:cubicBezTo>
                <a:cubicBezTo>
                  <a:pt x="9139" y="967"/>
                  <a:pt x="4486" y="0"/>
                  <a:pt x="4486" y="0"/>
                </a:cubicBezTo>
                <a:cubicBezTo>
                  <a:pt x="4486" y="2579"/>
                  <a:pt x="4486" y="2579"/>
                  <a:pt x="4486" y="2579"/>
                </a:cubicBezTo>
                <a:cubicBezTo>
                  <a:pt x="3822" y="2579"/>
                  <a:pt x="3656" y="2418"/>
                  <a:pt x="3656" y="2418"/>
                </a:cubicBezTo>
                <a:cubicBezTo>
                  <a:pt x="3656" y="2418"/>
                  <a:pt x="3489" y="1612"/>
                  <a:pt x="2825" y="1612"/>
                </a:cubicBezTo>
                <a:cubicBezTo>
                  <a:pt x="2825" y="1612"/>
                  <a:pt x="2326" y="1612"/>
                  <a:pt x="1828" y="1612"/>
                </a:cubicBezTo>
                <a:cubicBezTo>
                  <a:pt x="166" y="1612"/>
                  <a:pt x="0" y="3385"/>
                  <a:pt x="0" y="3385"/>
                </a:cubicBezTo>
                <a:cubicBezTo>
                  <a:pt x="0" y="4191"/>
                  <a:pt x="0" y="4191"/>
                  <a:pt x="0" y="4191"/>
                </a:cubicBezTo>
                <a:cubicBezTo>
                  <a:pt x="0" y="4191"/>
                  <a:pt x="-166" y="10155"/>
                  <a:pt x="7643" y="14830"/>
                </a:cubicBezTo>
                <a:cubicBezTo>
                  <a:pt x="7643" y="14830"/>
                  <a:pt x="8474" y="15636"/>
                  <a:pt x="9637" y="15636"/>
                </a:cubicBezTo>
                <a:cubicBezTo>
                  <a:pt x="9637" y="16603"/>
                  <a:pt x="9637" y="16603"/>
                  <a:pt x="9637" y="16603"/>
                </a:cubicBezTo>
                <a:cubicBezTo>
                  <a:pt x="9637" y="16603"/>
                  <a:pt x="8806" y="16442"/>
                  <a:pt x="8806" y="16925"/>
                </a:cubicBezTo>
                <a:cubicBezTo>
                  <a:pt x="8806" y="17570"/>
                  <a:pt x="9637" y="17409"/>
                  <a:pt x="9637" y="17409"/>
                </a:cubicBezTo>
                <a:cubicBezTo>
                  <a:pt x="9637" y="18376"/>
                  <a:pt x="9637" y="18376"/>
                  <a:pt x="9637" y="18376"/>
                </a:cubicBezTo>
                <a:cubicBezTo>
                  <a:pt x="9637" y="18376"/>
                  <a:pt x="9471" y="19182"/>
                  <a:pt x="8972" y="19182"/>
                </a:cubicBezTo>
                <a:cubicBezTo>
                  <a:pt x="8972" y="19988"/>
                  <a:pt x="7976" y="19988"/>
                  <a:pt x="7976" y="19988"/>
                </a:cubicBezTo>
                <a:cubicBezTo>
                  <a:pt x="7976" y="19988"/>
                  <a:pt x="7145" y="20149"/>
                  <a:pt x="7145" y="20794"/>
                </a:cubicBezTo>
                <a:cubicBezTo>
                  <a:pt x="7145" y="20794"/>
                  <a:pt x="6979" y="21600"/>
                  <a:pt x="7976" y="21600"/>
                </a:cubicBezTo>
                <a:cubicBezTo>
                  <a:pt x="9305" y="21600"/>
                  <a:pt x="13126" y="21600"/>
                  <a:pt x="13126" y="21600"/>
                </a:cubicBezTo>
                <a:cubicBezTo>
                  <a:pt x="13957" y="21600"/>
                  <a:pt x="14123" y="20794"/>
                  <a:pt x="14123" y="20794"/>
                </a:cubicBezTo>
                <a:cubicBezTo>
                  <a:pt x="14123" y="20794"/>
                  <a:pt x="14123" y="19988"/>
                  <a:pt x="13126" y="19988"/>
                </a:cubicBezTo>
                <a:cubicBezTo>
                  <a:pt x="12296" y="19988"/>
                  <a:pt x="12296" y="19021"/>
                  <a:pt x="12296" y="19021"/>
                </a:cubicBezTo>
                <a:cubicBezTo>
                  <a:pt x="12296" y="19021"/>
                  <a:pt x="11465" y="19182"/>
                  <a:pt x="11465" y="18376"/>
                </a:cubicBezTo>
                <a:cubicBezTo>
                  <a:pt x="11465" y="17409"/>
                  <a:pt x="11465" y="17409"/>
                  <a:pt x="11465" y="17409"/>
                </a:cubicBezTo>
                <a:cubicBezTo>
                  <a:pt x="11465" y="17409"/>
                  <a:pt x="12296" y="17570"/>
                  <a:pt x="12296" y="16925"/>
                </a:cubicBezTo>
                <a:cubicBezTo>
                  <a:pt x="12296" y="16442"/>
                  <a:pt x="11465" y="16603"/>
                  <a:pt x="11465" y="16603"/>
                </a:cubicBezTo>
                <a:cubicBezTo>
                  <a:pt x="11465" y="15636"/>
                  <a:pt x="11465" y="15636"/>
                  <a:pt x="11465" y="15636"/>
                </a:cubicBezTo>
                <a:cubicBezTo>
                  <a:pt x="12296" y="15636"/>
                  <a:pt x="12960" y="15313"/>
                  <a:pt x="13625" y="14830"/>
                </a:cubicBezTo>
                <a:close/>
                <a:moveTo>
                  <a:pt x="16782" y="3385"/>
                </a:moveTo>
                <a:cubicBezTo>
                  <a:pt x="16948" y="3385"/>
                  <a:pt x="17612" y="3385"/>
                  <a:pt x="17612" y="3385"/>
                </a:cubicBezTo>
                <a:cubicBezTo>
                  <a:pt x="18443" y="3385"/>
                  <a:pt x="18609" y="2579"/>
                  <a:pt x="18609" y="2579"/>
                </a:cubicBezTo>
                <a:cubicBezTo>
                  <a:pt x="19440" y="2579"/>
                  <a:pt x="19440" y="3385"/>
                  <a:pt x="19440" y="3385"/>
                </a:cubicBezTo>
                <a:cubicBezTo>
                  <a:pt x="19440" y="4191"/>
                  <a:pt x="19440" y="4191"/>
                  <a:pt x="19440" y="4191"/>
                </a:cubicBezTo>
                <a:cubicBezTo>
                  <a:pt x="19440" y="4191"/>
                  <a:pt x="19108" y="7576"/>
                  <a:pt x="14954" y="11445"/>
                </a:cubicBezTo>
                <a:cubicBezTo>
                  <a:pt x="15951" y="9833"/>
                  <a:pt x="16782" y="6125"/>
                  <a:pt x="16782" y="3385"/>
                </a:cubicBezTo>
                <a:close/>
                <a:moveTo>
                  <a:pt x="5982" y="11606"/>
                </a:moveTo>
                <a:cubicBezTo>
                  <a:pt x="1662" y="7737"/>
                  <a:pt x="1496" y="4352"/>
                  <a:pt x="1496" y="4352"/>
                </a:cubicBezTo>
                <a:cubicBezTo>
                  <a:pt x="1496" y="3546"/>
                  <a:pt x="1496" y="3546"/>
                  <a:pt x="1496" y="3546"/>
                </a:cubicBezTo>
                <a:cubicBezTo>
                  <a:pt x="1496" y="3546"/>
                  <a:pt x="1496" y="2579"/>
                  <a:pt x="2326" y="2579"/>
                </a:cubicBezTo>
                <a:cubicBezTo>
                  <a:pt x="2326" y="2579"/>
                  <a:pt x="2326" y="3546"/>
                  <a:pt x="3323" y="3546"/>
                </a:cubicBezTo>
                <a:cubicBezTo>
                  <a:pt x="3323" y="3546"/>
                  <a:pt x="3988" y="3546"/>
                  <a:pt x="4154" y="3546"/>
                </a:cubicBezTo>
                <a:cubicBezTo>
                  <a:pt x="4154" y="6287"/>
                  <a:pt x="4985" y="9994"/>
                  <a:pt x="5982" y="11606"/>
                </a:cubicBezTo>
                <a:close/>
                <a:moveTo>
                  <a:pt x="5982" y="11606"/>
                </a:moveTo>
              </a:path>
            </a:pathLst>
          </a:custGeom>
          <a:noFill/>
          <a:ln w="12700">
            <a:solidFill>
              <a:srgbClr val="404040"/>
            </a:solidFill>
          </a:ln>
        </p:spPr>
        <p:txBody>
          <a:bodyPr lIns="0" tIns="0" rIns="0" bIns="0"/>
          <a:lstStyle/>
          <a:p>
            <a:pPr algn="ctr" fontAlgn="base">
              <a:spcBef>
                <a:spcPct val="0"/>
              </a:spcBef>
              <a:spcAft>
                <a:spcPct val="0"/>
              </a:spcAft>
            </a:pPr>
            <a:endParaRPr lang="zh-CN" altLang="en-US" sz="145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3" name="AutoShape 6"/>
          <p:cNvSpPr/>
          <p:nvPr/>
        </p:nvSpPr>
        <p:spPr bwMode="auto">
          <a:xfrm>
            <a:off x="6223794" y="2220548"/>
            <a:ext cx="1605756" cy="1359694"/>
          </a:xfrm>
          <a:custGeom>
            <a:avLst/>
            <a:gdLst>
              <a:gd name="T0" fmla="*/ 0 w 21600"/>
              <a:gd name="T1" fmla="*/ 210680934 h 21600"/>
              <a:gd name="T2" fmla="*/ 12445650 w 21600"/>
              <a:gd name="T3" fmla="*/ 0 h 21600"/>
              <a:gd name="T4" fmla="*/ 477491173 w 21600"/>
              <a:gd name="T5" fmla="*/ 230430238 h 21600"/>
              <a:gd name="T6" fmla="*/ 265958095 w 21600"/>
              <a:gd name="T7" fmla="*/ 342364403 h 21600"/>
              <a:gd name="T8" fmla="*/ 0 w 21600"/>
              <a:gd name="T9" fmla="*/ 210680934 h 21600"/>
              <a:gd name="T10" fmla="*/ 0 w 21600"/>
              <a:gd name="T11" fmla="*/ 210680934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3292"/>
                </a:moveTo>
                <a:cubicBezTo>
                  <a:pt x="563" y="0"/>
                  <a:pt x="563" y="0"/>
                  <a:pt x="563" y="0"/>
                </a:cubicBezTo>
                <a:cubicBezTo>
                  <a:pt x="9217" y="498"/>
                  <a:pt x="17027" y="5982"/>
                  <a:pt x="21600" y="14538"/>
                </a:cubicBezTo>
                <a:cubicBezTo>
                  <a:pt x="12031" y="21600"/>
                  <a:pt x="12031" y="21600"/>
                  <a:pt x="12031" y="21600"/>
                </a:cubicBezTo>
                <a:cubicBezTo>
                  <a:pt x="9498" y="16865"/>
                  <a:pt x="5066" y="13625"/>
                  <a:pt x="0" y="13292"/>
                </a:cubicBezTo>
                <a:close/>
                <a:moveTo>
                  <a:pt x="0" y="13292"/>
                </a:moveTo>
              </a:path>
            </a:pathLst>
          </a:custGeom>
          <a:noFill/>
          <a:ln w="12700" cmpd="sng">
            <a:solidFill>
              <a:srgbClr val="404040"/>
            </a:solid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4" name="AutoShape 7"/>
          <p:cNvSpPr/>
          <p:nvPr/>
        </p:nvSpPr>
        <p:spPr bwMode="auto">
          <a:xfrm>
            <a:off x="4529932" y="4793092"/>
            <a:ext cx="1605756" cy="1345406"/>
          </a:xfrm>
          <a:custGeom>
            <a:avLst/>
            <a:gdLst>
              <a:gd name="T0" fmla="*/ 477491173 w 21600"/>
              <a:gd name="T1" fmla="*/ 126525095 h 21600"/>
              <a:gd name="T2" fmla="*/ 469709798 w 21600"/>
              <a:gd name="T3" fmla="*/ 335206908 h 21600"/>
              <a:gd name="T4" fmla="*/ 0 w 21600"/>
              <a:gd name="T5" fmla="*/ 116080882 h 21600"/>
              <a:gd name="T6" fmla="*/ 206868653 w 21600"/>
              <a:gd name="T7" fmla="*/ 0 h 21600"/>
              <a:gd name="T8" fmla="*/ 477491173 w 21600"/>
              <a:gd name="T9" fmla="*/ 126525095 h 21600"/>
              <a:gd name="T10" fmla="*/ 477491173 w 21600"/>
              <a:gd name="T11" fmla="*/ 126525095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8153"/>
                </a:moveTo>
                <a:cubicBezTo>
                  <a:pt x="21248" y="21600"/>
                  <a:pt x="21248" y="21600"/>
                  <a:pt x="21248" y="21600"/>
                </a:cubicBezTo>
                <a:cubicBezTo>
                  <a:pt x="12664" y="21348"/>
                  <a:pt x="4714" y="16053"/>
                  <a:pt x="0" y="7480"/>
                </a:cubicBezTo>
                <a:cubicBezTo>
                  <a:pt x="9358" y="0"/>
                  <a:pt x="9358" y="0"/>
                  <a:pt x="9358" y="0"/>
                </a:cubicBezTo>
                <a:cubicBezTo>
                  <a:pt x="12031" y="4791"/>
                  <a:pt x="16464" y="7984"/>
                  <a:pt x="21600" y="8153"/>
                </a:cubicBezTo>
                <a:close/>
                <a:moveTo>
                  <a:pt x="21600" y="8153"/>
                </a:moveTo>
              </a:path>
            </a:pathLst>
          </a:custGeom>
          <a:noFill/>
          <a:ln w="12700" cmpd="sng">
            <a:solidFill>
              <a:srgbClr val="404040"/>
            </a:solid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5" name="AutoShape 8"/>
          <p:cNvSpPr/>
          <p:nvPr/>
        </p:nvSpPr>
        <p:spPr bwMode="auto">
          <a:xfrm>
            <a:off x="5145088" y="2642823"/>
            <a:ext cx="434975" cy="431800"/>
          </a:xfrm>
          <a:custGeom>
            <a:avLst/>
            <a:gdLst>
              <a:gd name="T0" fmla="*/ 0 w 21600"/>
              <a:gd name="T1" fmla="*/ 17264004 h 21600"/>
              <a:gd name="T2" fmla="*/ 35037639 w 21600"/>
              <a:gd name="T3" fmla="*/ 17264004 h 21600"/>
              <a:gd name="T4" fmla="*/ 24234350 w 21600"/>
              <a:gd name="T5" fmla="*/ 6905601 h 21600"/>
              <a:gd name="T6" fmla="*/ 25110301 w 21600"/>
              <a:gd name="T7" fmla="*/ 4028254 h 21600"/>
              <a:gd name="T8" fmla="*/ 25110301 w 21600"/>
              <a:gd name="T9" fmla="*/ 8056548 h 21600"/>
              <a:gd name="T10" fmla="*/ 13723058 w 21600"/>
              <a:gd name="T11" fmla="*/ 22155458 h 21600"/>
              <a:gd name="T12" fmla="*/ 11971197 w 21600"/>
              <a:gd name="T13" fmla="*/ 25320552 h 21600"/>
              <a:gd name="T14" fmla="*/ 11095246 w 21600"/>
              <a:gd name="T15" fmla="*/ 27334659 h 21600"/>
              <a:gd name="T16" fmla="*/ 10803289 w 21600"/>
              <a:gd name="T17" fmla="*/ 31650660 h 21600"/>
              <a:gd name="T18" fmla="*/ 9051387 w 21600"/>
              <a:gd name="T19" fmla="*/ 28485606 h 21600"/>
              <a:gd name="T20" fmla="*/ 7591482 w 21600"/>
              <a:gd name="T21" fmla="*/ 25608259 h 21600"/>
              <a:gd name="T22" fmla="*/ 4963669 w 21600"/>
              <a:gd name="T23" fmla="*/ 23594152 h 21600"/>
              <a:gd name="T24" fmla="*/ 4671672 w 21600"/>
              <a:gd name="T25" fmla="*/ 19565858 h 21600"/>
              <a:gd name="T26" fmla="*/ 4379715 w 21600"/>
              <a:gd name="T27" fmla="*/ 17264004 h 21600"/>
              <a:gd name="T28" fmla="*/ 2919810 w 21600"/>
              <a:gd name="T29" fmla="*/ 15537603 h 21600"/>
              <a:gd name="T30" fmla="*/ 2919810 w 21600"/>
              <a:gd name="T31" fmla="*/ 12948003 h 21600"/>
              <a:gd name="T32" fmla="*/ 11095246 w 21600"/>
              <a:gd name="T33" fmla="*/ 5754655 h 21600"/>
              <a:gd name="T34" fmla="*/ 9051387 w 21600"/>
              <a:gd name="T35" fmla="*/ 5754655 h 21600"/>
              <a:gd name="T36" fmla="*/ 8175436 w 21600"/>
              <a:gd name="T37" fmla="*/ 7481055 h 21600"/>
              <a:gd name="T38" fmla="*/ 9343384 w 21600"/>
              <a:gd name="T39" fmla="*/ 8056548 h 21600"/>
              <a:gd name="T40" fmla="*/ 9051387 w 21600"/>
              <a:gd name="T41" fmla="*/ 6905601 h 21600"/>
              <a:gd name="T42" fmla="*/ 13723058 w 21600"/>
              <a:gd name="T43" fmla="*/ 8632002 h 21600"/>
              <a:gd name="T44" fmla="*/ 11971197 w 21600"/>
              <a:gd name="T45" fmla="*/ 9782949 h 21600"/>
              <a:gd name="T46" fmla="*/ 10803289 w 21600"/>
              <a:gd name="T47" fmla="*/ 10358402 h 21600"/>
              <a:gd name="T48" fmla="*/ 11095246 w 21600"/>
              <a:gd name="T49" fmla="*/ 12372549 h 21600"/>
              <a:gd name="T50" fmla="*/ 9635341 w 21600"/>
              <a:gd name="T51" fmla="*/ 14098950 h 21600"/>
              <a:gd name="T52" fmla="*/ 8467433 w 21600"/>
              <a:gd name="T53" fmla="*/ 14674403 h 21600"/>
              <a:gd name="T54" fmla="*/ 6131577 w 21600"/>
              <a:gd name="T55" fmla="*/ 14098950 h 21600"/>
              <a:gd name="T56" fmla="*/ 4379715 w 21600"/>
              <a:gd name="T57" fmla="*/ 15537603 h 21600"/>
              <a:gd name="T58" fmla="*/ 4671672 w 21600"/>
              <a:gd name="T59" fmla="*/ 16688550 h 21600"/>
              <a:gd name="T60" fmla="*/ 7883479 w 21600"/>
              <a:gd name="T61" fmla="*/ 17839457 h 21600"/>
              <a:gd name="T62" fmla="*/ 11971197 w 21600"/>
              <a:gd name="T63" fmla="*/ 18990404 h 21600"/>
              <a:gd name="T64" fmla="*/ 13723058 w 21600"/>
              <a:gd name="T65" fmla="*/ 22155458 h 21600"/>
              <a:gd name="T66" fmla="*/ 16058915 w 21600"/>
              <a:gd name="T67" fmla="*/ 6042401 h 21600"/>
              <a:gd name="T68" fmla="*/ 12847148 w 21600"/>
              <a:gd name="T69" fmla="*/ 4316001 h 21600"/>
              <a:gd name="T70" fmla="*/ 18394771 w 21600"/>
              <a:gd name="T71" fmla="*/ 2877347 h 21600"/>
              <a:gd name="T72" fmla="*/ 31241878 w 21600"/>
              <a:gd name="T73" fmla="*/ 17839457 h 21600"/>
              <a:gd name="T74" fmla="*/ 26862203 w 21600"/>
              <a:gd name="T75" fmla="*/ 29348806 h 21600"/>
              <a:gd name="T76" fmla="*/ 26570206 w 21600"/>
              <a:gd name="T77" fmla="*/ 26471459 h 21600"/>
              <a:gd name="T78" fmla="*/ 24526347 w 21600"/>
              <a:gd name="T79" fmla="*/ 23306405 h 21600"/>
              <a:gd name="T80" fmla="*/ 19270722 w 21600"/>
              <a:gd name="T81" fmla="*/ 19278151 h 21600"/>
              <a:gd name="T82" fmla="*/ 28322108 w 21600"/>
              <a:gd name="T83" fmla="*/ 16113057 h 21600"/>
              <a:gd name="T84" fmla="*/ 30657924 w 21600"/>
              <a:gd name="T85" fmla="*/ 14098950 h 21600"/>
              <a:gd name="T86" fmla="*/ 27154160 w 21600"/>
              <a:gd name="T87" fmla="*/ 11221602 h 21600"/>
              <a:gd name="T88" fmla="*/ 26570206 w 21600"/>
              <a:gd name="T89" fmla="*/ 14962150 h 21600"/>
              <a:gd name="T90" fmla="*/ 23066442 w 21600"/>
              <a:gd name="T91" fmla="*/ 14098950 h 21600"/>
              <a:gd name="T92" fmla="*/ 21314581 w 21600"/>
              <a:gd name="T93" fmla="*/ 12660256 h 21600"/>
              <a:gd name="T94" fmla="*/ 22190491 w 21600"/>
              <a:gd name="T95" fmla="*/ 10070656 h 21600"/>
              <a:gd name="T96" fmla="*/ 26278249 w 21600"/>
              <a:gd name="T97" fmla="*/ 10358402 h 21600"/>
              <a:gd name="T98" fmla="*/ 29198019 w 21600"/>
              <a:gd name="T99" fmla="*/ 10358402 h 21600"/>
              <a:gd name="T100" fmla="*/ 30657924 w 21600"/>
              <a:gd name="T101" fmla="*/ 9207455 h 21600"/>
              <a:gd name="T102" fmla="*/ 32117829 w 21600"/>
              <a:gd name="T103" fmla="*/ 16400804 h 21600"/>
              <a:gd name="T104" fmla="*/ 31241878 w 21600"/>
              <a:gd name="T105" fmla="*/ 17839457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noFill/>
          <a:ln w="12700">
            <a:solidFill>
              <a:srgbClr val="404040"/>
            </a:solidFill>
          </a:ln>
        </p:spPr>
        <p:txBody>
          <a:bodyPr lIns="0" tIns="0" rIns="0" bIns="0"/>
          <a:lstStyle/>
          <a:p>
            <a:pPr algn="ctr" fontAlgn="base">
              <a:spcBef>
                <a:spcPct val="0"/>
              </a:spcBef>
              <a:spcAft>
                <a:spcPct val="0"/>
              </a:spcAft>
            </a:pPr>
            <a:endParaRPr lang="zh-CN" altLang="en-US" sz="145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6" name="AutoShape 9"/>
          <p:cNvSpPr/>
          <p:nvPr/>
        </p:nvSpPr>
        <p:spPr bwMode="auto">
          <a:xfrm>
            <a:off x="4202113" y="3292904"/>
            <a:ext cx="969963" cy="1808163"/>
          </a:xfrm>
          <a:custGeom>
            <a:avLst/>
            <a:gdLst>
              <a:gd name="T0" fmla="*/ 187949309 w 20023"/>
              <a:gd name="T1" fmla="*/ 472450259 h 21600"/>
              <a:gd name="T2" fmla="*/ 45009108 w 20023"/>
              <a:gd name="T3" fmla="*/ 605454005 h 21600"/>
              <a:gd name="T4" fmla="*/ 40954091 w 20023"/>
              <a:gd name="T5" fmla="*/ 0 h 21600"/>
              <a:gd name="T6" fmla="*/ 185921800 w 20023"/>
              <a:gd name="T7" fmla="*/ 125996111 h 21600"/>
              <a:gd name="T8" fmla="*/ 162605302 w 20023"/>
              <a:gd name="T9" fmla="*/ 295719452 h 21600"/>
              <a:gd name="T10" fmla="*/ 187949309 w 20023"/>
              <a:gd name="T11" fmla="*/ 472450259 h 21600"/>
              <a:gd name="T12" fmla="*/ 187949309 w 20023"/>
              <a:gd name="T13" fmla="*/ 472450259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23" h="21600">
                <a:moveTo>
                  <a:pt x="20023" y="16855"/>
                </a:moveTo>
                <a:cubicBezTo>
                  <a:pt x="4795" y="21600"/>
                  <a:pt x="4795" y="21600"/>
                  <a:pt x="4795" y="21600"/>
                </a:cubicBezTo>
                <a:cubicBezTo>
                  <a:pt x="-1469" y="14858"/>
                  <a:pt x="-1577" y="6805"/>
                  <a:pt x="4363" y="0"/>
                </a:cubicBezTo>
                <a:cubicBezTo>
                  <a:pt x="19807" y="4495"/>
                  <a:pt x="19807" y="4495"/>
                  <a:pt x="19807" y="4495"/>
                </a:cubicBezTo>
                <a:cubicBezTo>
                  <a:pt x="18187" y="6305"/>
                  <a:pt x="17323" y="8365"/>
                  <a:pt x="17323" y="10550"/>
                </a:cubicBezTo>
                <a:cubicBezTo>
                  <a:pt x="17323" y="12860"/>
                  <a:pt x="18295" y="14983"/>
                  <a:pt x="20023" y="16855"/>
                </a:cubicBezTo>
                <a:close/>
                <a:moveTo>
                  <a:pt x="20023" y="16855"/>
                </a:moveTo>
              </a:path>
            </a:pathLst>
          </a:custGeom>
          <a:noFill/>
          <a:ln w="12700" cmpd="sng">
            <a:solidFill>
              <a:srgbClr val="404040"/>
            </a:solid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7" name="AutoShape 10"/>
          <p:cNvSpPr/>
          <p:nvPr/>
        </p:nvSpPr>
        <p:spPr bwMode="auto">
          <a:xfrm>
            <a:off x="5147469" y="3161142"/>
            <a:ext cx="2033588" cy="2035969"/>
          </a:xfrm>
          <a:custGeom>
            <a:avLst/>
            <a:gdLst>
              <a:gd name="T0" fmla="*/ 717439832 w 19679"/>
              <a:gd name="T1" fmla="*/ 123392789 h 19679"/>
              <a:gd name="T2" fmla="*/ 717439832 w 19679"/>
              <a:gd name="T3" fmla="*/ 719120959 h 19679"/>
              <a:gd name="T4" fmla="*/ 123104432 w 19679"/>
              <a:gd name="T5" fmla="*/ 719120959 h 19679"/>
              <a:gd name="T6" fmla="*/ 123104432 w 19679"/>
              <a:gd name="T7" fmla="*/ 123392789 h 19679"/>
              <a:gd name="T8" fmla="*/ 717439832 w 19679"/>
              <a:gd name="T9" fmla="*/ 123392789 h 19679"/>
              <a:gd name="T10" fmla="*/ 717439832 w 19679"/>
              <a:gd name="T11" fmla="*/ 123392789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noFill/>
          <a:ln w="12700" cmpd="sng">
            <a:solidFill>
              <a:srgbClr val="404040"/>
            </a:solid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8" name="AutoShape 11"/>
          <p:cNvSpPr/>
          <p:nvPr/>
        </p:nvSpPr>
        <p:spPr bwMode="auto">
          <a:xfrm>
            <a:off x="4441825" y="4063635"/>
            <a:ext cx="357188" cy="297657"/>
          </a:xfrm>
          <a:custGeom>
            <a:avLst/>
            <a:gdLst>
              <a:gd name="T0" fmla="*/ 22164047 w 21600"/>
              <a:gd name="T1" fmla="*/ 2448170 h 21600"/>
              <a:gd name="T2" fmla="*/ 23197674 w 21600"/>
              <a:gd name="T3" fmla="*/ 2821150 h 21600"/>
              <a:gd name="T4" fmla="*/ 23626465 w 21600"/>
              <a:gd name="T5" fmla="*/ 3695433 h 21600"/>
              <a:gd name="T6" fmla="*/ 23626465 w 21600"/>
              <a:gd name="T7" fmla="*/ 15179792 h 21600"/>
              <a:gd name="T8" fmla="*/ 23197674 w 21600"/>
              <a:gd name="T9" fmla="*/ 16043437 h 21600"/>
              <a:gd name="T10" fmla="*/ 22164047 w 21600"/>
              <a:gd name="T11" fmla="*/ 16407295 h 21600"/>
              <a:gd name="T12" fmla="*/ 1475548 w 21600"/>
              <a:gd name="T13" fmla="*/ 16407295 h 21600"/>
              <a:gd name="T14" fmla="*/ 436430 w 21600"/>
              <a:gd name="T15" fmla="*/ 16043437 h 21600"/>
              <a:gd name="T16" fmla="*/ 0 w 21600"/>
              <a:gd name="T17" fmla="*/ 15179792 h 21600"/>
              <a:gd name="T18" fmla="*/ 0 w 21600"/>
              <a:gd name="T19" fmla="*/ 3695433 h 21600"/>
              <a:gd name="T20" fmla="*/ 436430 w 21600"/>
              <a:gd name="T21" fmla="*/ 2821150 h 21600"/>
              <a:gd name="T22" fmla="*/ 1475548 w 21600"/>
              <a:gd name="T23" fmla="*/ 2448170 h 21600"/>
              <a:gd name="T24" fmla="*/ 6166941 w 21600"/>
              <a:gd name="T25" fmla="*/ 2448170 h 21600"/>
              <a:gd name="T26" fmla="*/ 6911843 w 21600"/>
              <a:gd name="T27" fmla="*/ 1109019 h 21600"/>
              <a:gd name="T28" fmla="*/ 7755169 w 21600"/>
              <a:gd name="T29" fmla="*/ 323591 h 21600"/>
              <a:gd name="T30" fmla="*/ 8973674 w 21600"/>
              <a:gd name="T31" fmla="*/ 0 h 21600"/>
              <a:gd name="T32" fmla="*/ 14652790 w 21600"/>
              <a:gd name="T33" fmla="*/ 0 h 21600"/>
              <a:gd name="T34" fmla="*/ 15871296 w 21600"/>
              <a:gd name="T35" fmla="*/ 323591 h 21600"/>
              <a:gd name="T36" fmla="*/ 16728843 w 21600"/>
              <a:gd name="T37" fmla="*/ 1109019 h 21600"/>
              <a:gd name="T38" fmla="*/ 17459523 w 21600"/>
              <a:gd name="T39" fmla="*/ 2448170 h 21600"/>
              <a:gd name="T40" fmla="*/ 22164047 w 21600"/>
              <a:gd name="T41" fmla="*/ 2448170 h 21600"/>
              <a:gd name="T42" fmla="*/ 11819797 w 21600"/>
              <a:gd name="T43" fmla="*/ 14572876 h 21600"/>
              <a:gd name="T44" fmla="*/ 14205413 w 21600"/>
              <a:gd name="T45" fmla="*/ 14166493 h 21600"/>
              <a:gd name="T46" fmla="*/ 16161147 w 21600"/>
              <a:gd name="T47" fmla="*/ 13062022 h 21600"/>
              <a:gd name="T48" fmla="*/ 17472653 w 21600"/>
              <a:gd name="T49" fmla="*/ 11430423 h 21600"/>
              <a:gd name="T50" fmla="*/ 17960479 w 21600"/>
              <a:gd name="T51" fmla="*/ 9435711 h 21600"/>
              <a:gd name="T52" fmla="*/ 17472653 w 21600"/>
              <a:gd name="T53" fmla="*/ 7440255 h 21600"/>
              <a:gd name="T54" fmla="*/ 16161147 w 21600"/>
              <a:gd name="T55" fmla="*/ 5807113 h 21600"/>
              <a:gd name="T56" fmla="*/ 14205413 w 21600"/>
              <a:gd name="T57" fmla="*/ 4708733 h 21600"/>
              <a:gd name="T58" fmla="*/ 11819797 w 21600"/>
              <a:gd name="T59" fmla="*/ 4304637 h 21600"/>
              <a:gd name="T60" fmla="*/ 9428725 w 21600"/>
              <a:gd name="T61" fmla="*/ 4708733 h 21600"/>
              <a:gd name="T62" fmla="*/ 7468592 w 21600"/>
              <a:gd name="T63" fmla="*/ 5807113 h 21600"/>
              <a:gd name="T64" fmla="*/ 6153811 w 21600"/>
              <a:gd name="T65" fmla="*/ 7435707 h 21600"/>
              <a:gd name="T66" fmla="*/ 5665986 w 21600"/>
              <a:gd name="T67" fmla="*/ 9435711 h 21600"/>
              <a:gd name="T68" fmla="*/ 6153811 w 21600"/>
              <a:gd name="T69" fmla="*/ 11430423 h 21600"/>
              <a:gd name="T70" fmla="*/ 7468592 w 21600"/>
              <a:gd name="T71" fmla="*/ 13062022 h 21600"/>
              <a:gd name="T72" fmla="*/ 9428725 w 21600"/>
              <a:gd name="T73" fmla="*/ 14166493 h 21600"/>
              <a:gd name="T74" fmla="*/ 11819797 w 21600"/>
              <a:gd name="T75" fmla="*/ 14572876 h 21600"/>
              <a:gd name="T76" fmla="*/ 11819797 w 21600"/>
              <a:gd name="T77" fmla="*/ 5949933 h 21600"/>
              <a:gd name="T78" fmla="*/ 13448506 w 21600"/>
              <a:gd name="T79" fmla="*/ 6221848 h 21600"/>
              <a:gd name="T80" fmla="*/ 14768744 w 21600"/>
              <a:gd name="T81" fmla="*/ 6964749 h 21600"/>
              <a:gd name="T82" fmla="*/ 15660191 w 21600"/>
              <a:gd name="T83" fmla="*/ 8069964 h 21600"/>
              <a:gd name="T84" fmla="*/ 15986158 w 21600"/>
              <a:gd name="T85" fmla="*/ 9435711 h 21600"/>
              <a:gd name="T86" fmla="*/ 15660191 w 21600"/>
              <a:gd name="T87" fmla="*/ 10790076 h 21600"/>
              <a:gd name="T88" fmla="*/ 14768744 w 21600"/>
              <a:gd name="T89" fmla="*/ 11901354 h 21600"/>
              <a:gd name="T90" fmla="*/ 13443016 w 21600"/>
              <a:gd name="T91" fmla="*/ 12655638 h 21600"/>
              <a:gd name="T92" fmla="*/ 11819797 w 21600"/>
              <a:gd name="T93" fmla="*/ 12926064 h 21600"/>
              <a:gd name="T94" fmla="*/ 10186723 w 21600"/>
              <a:gd name="T95" fmla="*/ 12655638 h 21600"/>
              <a:gd name="T96" fmla="*/ 8861028 w 21600"/>
              <a:gd name="T97" fmla="*/ 11901354 h 21600"/>
              <a:gd name="T98" fmla="*/ 7969548 w 21600"/>
              <a:gd name="T99" fmla="*/ 10785528 h 21600"/>
              <a:gd name="T100" fmla="*/ 7640307 w 21600"/>
              <a:gd name="T101" fmla="*/ 9435711 h 21600"/>
              <a:gd name="T102" fmla="*/ 7969548 w 21600"/>
              <a:gd name="T103" fmla="*/ 8069964 h 21600"/>
              <a:gd name="T104" fmla="*/ 8861028 w 21600"/>
              <a:gd name="T105" fmla="*/ 6964749 h 21600"/>
              <a:gd name="T106" fmla="*/ 10186723 w 21600"/>
              <a:gd name="T107" fmla="*/ 6221848 h 21600"/>
              <a:gd name="T108" fmla="*/ 11819797 w 21600"/>
              <a:gd name="T109" fmla="*/ 5949933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noFill/>
          <a:ln w="12700">
            <a:solidFill>
              <a:srgbClr val="404040"/>
            </a:solidFill>
          </a:ln>
        </p:spPr>
        <p:txBody>
          <a:bodyPr lIns="0" tIns="0" rIns="0" bIns="0"/>
          <a:lstStyle/>
          <a:p>
            <a:pPr algn="ctr" fontAlgn="base">
              <a:spcBef>
                <a:spcPct val="0"/>
              </a:spcBef>
              <a:spcAft>
                <a:spcPct val="0"/>
              </a:spcAft>
            </a:pPr>
            <a:endParaRPr lang="zh-CN" altLang="en-US" sz="145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9" name="AutoShape 12"/>
          <p:cNvSpPr/>
          <p:nvPr/>
        </p:nvSpPr>
        <p:spPr bwMode="auto">
          <a:xfrm>
            <a:off x="6804819" y="2742042"/>
            <a:ext cx="357188" cy="297656"/>
          </a:xfrm>
          <a:custGeom>
            <a:avLst/>
            <a:gdLst>
              <a:gd name="T0" fmla="*/ 23626465 w 21600"/>
              <a:gd name="T1" fmla="*/ 7147248 h 21579"/>
              <a:gd name="T2" fmla="*/ 23208622 w 21600"/>
              <a:gd name="T3" fmla="*/ 8141200 h 21579"/>
              <a:gd name="T4" fmla="*/ 22164047 w 21600"/>
              <a:gd name="T5" fmla="*/ 8697558 h 21579"/>
              <a:gd name="T6" fmla="*/ 22164047 w 21600"/>
              <a:gd name="T7" fmla="*/ 12642193 h 21579"/>
              <a:gd name="T8" fmla="*/ 21581037 w 21600"/>
              <a:gd name="T9" fmla="*/ 13796733 h 21579"/>
              <a:gd name="T10" fmla="*/ 20190784 w 21600"/>
              <a:gd name="T11" fmla="*/ 14276977 h 21579"/>
              <a:gd name="T12" fmla="*/ 18088471 w 21600"/>
              <a:gd name="T13" fmla="*/ 12865184 h 21579"/>
              <a:gd name="T14" fmla="*/ 15440323 w 21600"/>
              <a:gd name="T15" fmla="*/ 11610170 h 21579"/>
              <a:gd name="T16" fmla="*/ 12524217 w 21600"/>
              <a:gd name="T17" fmla="*/ 10631446 h 21579"/>
              <a:gd name="T18" fmla="*/ 9613569 w 21600"/>
              <a:gd name="T19" fmla="*/ 10097930 h 21579"/>
              <a:gd name="T20" fmla="*/ 8716632 w 21600"/>
              <a:gd name="T21" fmla="*/ 10524876 h 21579"/>
              <a:gd name="T22" fmla="*/ 8241903 w 21600"/>
              <a:gd name="T23" fmla="*/ 11192357 h 21579"/>
              <a:gd name="T24" fmla="*/ 8215676 w 21600"/>
              <a:gd name="T25" fmla="*/ 11947345 h 21579"/>
              <a:gd name="T26" fmla="*/ 8692555 w 21600"/>
              <a:gd name="T27" fmla="*/ 12642193 h 21579"/>
              <a:gd name="T28" fmla="*/ 8397247 w 21600"/>
              <a:gd name="T29" fmla="*/ 13450454 h 21579"/>
              <a:gd name="T30" fmla="*/ 8659746 w 21600"/>
              <a:gd name="T31" fmla="*/ 14160530 h 21579"/>
              <a:gd name="T32" fmla="*/ 9295276 w 21600"/>
              <a:gd name="T33" fmla="*/ 14817335 h 21579"/>
              <a:gd name="T34" fmla="*/ 10140785 w 21600"/>
              <a:gd name="T35" fmla="*/ 15442938 h 21579"/>
              <a:gd name="T36" fmla="*/ 9249337 w 21600"/>
              <a:gd name="T37" fmla="*/ 16144655 h 21579"/>
              <a:gd name="T38" fmla="*/ 7888618 w 21600"/>
              <a:gd name="T39" fmla="*/ 16417110 h 21579"/>
              <a:gd name="T40" fmla="*/ 6472105 w 21600"/>
              <a:gd name="T41" fmla="*/ 16305242 h 21579"/>
              <a:gd name="T42" fmla="*/ 5384866 w 21600"/>
              <a:gd name="T43" fmla="*/ 15838709 h 21579"/>
              <a:gd name="T44" fmla="*/ 4870781 w 21600"/>
              <a:gd name="T45" fmla="*/ 14503030 h 21579"/>
              <a:gd name="T46" fmla="*/ 4410273 w 21600"/>
              <a:gd name="T47" fmla="*/ 13108727 h 21579"/>
              <a:gd name="T48" fmla="*/ 4230886 w 21600"/>
              <a:gd name="T49" fmla="*/ 11629978 h 21579"/>
              <a:gd name="T50" fmla="*/ 4539357 w 21600"/>
              <a:gd name="T51" fmla="*/ 10011168 h 21579"/>
              <a:gd name="T52" fmla="*/ 1973262 w 21600"/>
              <a:gd name="T53" fmla="*/ 10011168 h 21579"/>
              <a:gd name="T54" fmla="*/ 584101 w 21600"/>
              <a:gd name="T55" fmla="*/ 9530923 h 21579"/>
              <a:gd name="T56" fmla="*/ 0 w 21600"/>
              <a:gd name="T57" fmla="*/ 8364963 h 21579"/>
              <a:gd name="T58" fmla="*/ 0 w 21600"/>
              <a:gd name="T59" fmla="*/ 5916594 h 21579"/>
              <a:gd name="T60" fmla="*/ 575336 w 21600"/>
              <a:gd name="T61" fmla="*/ 4752896 h 21579"/>
              <a:gd name="T62" fmla="*/ 1973262 w 21600"/>
              <a:gd name="T63" fmla="*/ 4265810 h 21579"/>
              <a:gd name="T64" fmla="*/ 8370987 w 21600"/>
              <a:gd name="T65" fmla="*/ 4265810 h 21579"/>
              <a:gd name="T66" fmla="*/ 11512418 w 21600"/>
              <a:gd name="T67" fmla="*/ 3908882 h 21579"/>
              <a:gd name="T68" fmla="*/ 14778567 w 21600"/>
              <a:gd name="T69" fmla="*/ 2948393 h 21579"/>
              <a:gd name="T70" fmla="*/ 17799711 w 21600"/>
              <a:gd name="T71" fmla="*/ 1576933 h 21579"/>
              <a:gd name="T72" fmla="*/ 20190784 w 21600"/>
              <a:gd name="T73" fmla="*/ 0 h 21579"/>
              <a:gd name="T74" fmla="*/ 21581037 w 21600"/>
              <a:gd name="T75" fmla="*/ 482534 h 21579"/>
              <a:gd name="T76" fmla="*/ 22164047 w 21600"/>
              <a:gd name="T77" fmla="*/ 1648495 h 21579"/>
              <a:gd name="T78" fmla="*/ 22164047 w 21600"/>
              <a:gd name="T79" fmla="*/ 5581709 h 21579"/>
              <a:gd name="T80" fmla="*/ 23208622 w 21600"/>
              <a:gd name="T81" fmla="*/ 6142619 h 21579"/>
              <a:gd name="T82" fmla="*/ 23626465 w 21600"/>
              <a:gd name="T83" fmla="*/ 7147248 h 21579"/>
              <a:gd name="T84" fmla="*/ 20190784 w 21600"/>
              <a:gd name="T85" fmla="*/ 2172852 h 21579"/>
              <a:gd name="T86" fmla="*/ 18062211 w 21600"/>
              <a:gd name="T87" fmla="*/ 3388304 h 21579"/>
              <a:gd name="T88" fmla="*/ 15619710 w 21600"/>
              <a:gd name="T89" fmla="*/ 4440108 h 21579"/>
              <a:gd name="T90" fmla="*/ 12992365 w 21600"/>
              <a:gd name="T91" fmla="*/ 5268921 h 21579"/>
              <a:gd name="T92" fmla="*/ 10344249 w 21600"/>
              <a:gd name="T93" fmla="*/ 5787208 h 21579"/>
              <a:gd name="T94" fmla="*/ 10344249 w 21600"/>
              <a:gd name="T95" fmla="*/ 8503480 h 21579"/>
              <a:gd name="T96" fmla="*/ 12992365 w 21600"/>
              <a:gd name="T97" fmla="*/ 9027864 h 21579"/>
              <a:gd name="T98" fmla="*/ 15619710 w 21600"/>
              <a:gd name="T99" fmla="*/ 9861229 h 21579"/>
              <a:gd name="T100" fmla="*/ 18075341 w 21600"/>
              <a:gd name="T101" fmla="*/ 10919874 h 21579"/>
              <a:gd name="T102" fmla="*/ 20190784 w 21600"/>
              <a:gd name="T103" fmla="*/ 12117064 h 21579"/>
              <a:gd name="T104" fmla="*/ 20190784 w 21600"/>
              <a:gd name="T105" fmla="*/ 2172852 h 21579"/>
              <a:gd name="T106" fmla="*/ 20190784 w 21600"/>
              <a:gd name="T107" fmla="*/ 2172852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noFill/>
          <a:ln w="12700">
            <a:solidFill>
              <a:srgbClr val="404040"/>
            </a:solidFill>
          </a:ln>
        </p:spPr>
        <p:txBody>
          <a:bodyPr lIns="0" tIns="0" rIns="0" bIns="0"/>
          <a:lstStyle/>
          <a:p>
            <a:pPr algn="ctr" fontAlgn="base">
              <a:spcBef>
                <a:spcPct val="0"/>
              </a:spcBef>
              <a:spcAft>
                <a:spcPct val="0"/>
              </a:spcAft>
            </a:pPr>
            <a:endParaRPr lang="zh-CN" altLang="en-US" sz="145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0" name="AutoShape 13"/>
          <p:cNvSpPr/>
          <p:nvPr/>
        </p:nvSpPr>
        <p:spPr bwMode="auto">
          <a:xfrm>
            <a:off x="7535069" y="4008073"/>
            <a:ext cx="357188" cy="357982"/>
          </a:xfrm>
          <a:custGeom>
            <a:avLst/>
            <a:gdLst>
              <a:gd name="T0" fmla="*/ 23360658 w 21600"/>
              <a:gd name="T1" fmla="*/ 20657488 h 21600"/>
              <a:gd name="T2" fmla="*/ 23626465 w 21600"/>
              <a:gd name="T3" fmla="*/ 21355154 h 21600"/>
              <a:gd name="T4" fmla="*/ 23360658 w 21600"/>
              <a:gd name="T5" fmla="*/ 21994582 h 21600"/>
              <a:gd name="T6" fmla="*/ 22693445 w 21600"/>
              <a:gd name="T7" fmla="*/ 22787843 h 21600"/>
              <a:gd name="T8" fmla="*/ 21901514 w 21600"/>
              <a:gd name="T9" fmla="*/ 23455843 h 21600"/>
              <a:gd name="T10" fmla="*/ 21271475 w 21600"/>
              <a:gd name="T11" fmla="*/ 23731621 h 21600"/>
              <a:gd name="T12" fmla="*/ 20575819 w 21600"/>
              <a:gd name="T13" fmla="*/ 23449247 h 21600"/>
              <a:gd name="T14" fmla="*/ 15266425 w 21600"/>
              <a:gd name="T15" fmla="*/ 18131630 h 21600"/>
              <a:gd name="T16" fmla="*/ 12677345 w 21600"/>
              <a:gd name="T17" fmla="*/ 19341276 h 21600"/>
              <a:gd name="T18" fmla="*/ 9852025 w 21600"/>
              <a:gd name="T19" fmla="*/ 19766479 h 21600"/>
              <a:gd name="T20" fmla="*/ 6035675 w 21600"/>
              <a:gd name="T21" fmla="*/ 18997382 h 21600"/>
              <a:gd name="T22" fmla="*/ 2893153 w 21600"/>
              <a:gd name="T23" fmla="*/ 16869215 h 21600"/>
              <a:gd name="T24" fmla="*/ 766763 w 21600"/>
              <a:gd name="T25" fmla="*/ 13719310 h 21600"/>
              <a:gd name="T26" fmla="*/ 0 w 21600"/>
              <a:gd name="T27" fmla="*/ 9888178 h 21600"/>
              <a:gd name="T28" fmla="*/ 766763 w 21600"/>
              <a:gd name="T29" fmla="*/ 6059268 h 21600"/>
              <a:gd name="T30" fmla="*/ 2893153 w 21600"/>
              <a:gd name="T31" fmla="*/ 2907108 h 21600"/>
              <a:gd name="T32" fmla="*/ 6029127 w 21600"/>
              <a:gd name="T33" fmla="*/ 778974 h 21600"/>
              <a:gd name="T34" fmla="*/ 9852025 w 21600"/>
              <a:gd name="T35" fmla="*/ 0 h 21600"/>
              <a:gd name="T36" fmla="*/ 13659611 w 21600"/>
              <a:gd name="T37" fmla="*/ 778974 h 21600"/>
              <a:gd name="T38" fmla="*/ 16799950 w 21600"/>
              <a:gd name="T39" fmla="*/ 2907108 h 21600"/>
              <a:gd name="T40" fmla="*/ 18923033 w 21600"/>
              <a:gd name="T41" fmla="*/ 6059268 h 21600"/>
              <a:gd name="T42" fmla="*/ 19692011 w 21600"/>
              <a:gd name="T43" fmla="*/ 9888178 h 21600"/>
              <a:gd name="T44" fmla="*/ 19268711 w 21600"/>
              <a:gd name="T45" fmla="*/ 12732673 h 21600"/>
              <a:gd name="T46" fmla="*/ 18063303 w 21600"/>
              <a:gd name="T47" fmla="*/ 15323365 h 21600"/>
              <a:gd name="T48" fmla="*/ 23360658 w 21600"/>
              <a:gd name="T49" fmla="*/ 20657488 h 21600"/>
              <a:gd name="T50" fmla="*/ 3934453 w 21600"/>
              <a:gd name="T51" fmla="*/ 9888178 h 21600"/>
              <a:gd name="T52" fmla="*/ 4406999 w 21600"/>
              <a:gd name="T53" fmla="*/ 12215191 h 21600"/>
              <a:gd name="T54" fmla="*/ 5680207 w 21600"/>
              <a:gd name="T55" fmla="*/ 14086241 h 21600"/>
              <a:gd name="T56" fmla="*/ 7556103 w 21600"/>
              <a:gd name="T57" fmla="*/ 15348656 h 21600"/>
              <a:gd name="T58" fmla="*/ 9848751 w 21600"/>
              <a:gd name="T59" fmla="*/ 15814496 h 21600"/>
              <a:gd name="T60" fmla="*/ 12132634 w 21600"/>
              <a:gd name="T61" fmla="*/ 15348656 h 21600"/>
              <a:gd name="T62" fmla="*/ 14003040 w 21600"/>
              <a:gd name="T63" fmla="*/ 14086241 h 21600"/>
              <a:gd name="T64" fmla="*/ 15276248 w 21600"/>
              <a:gd name="T65" fmla="*/ 12215191 h 21600"/>
              <a:gd name="T66" fmla="*/ 15748794 w 21600"/>
              <a:gd name="T67" fmla="*/ 9888178 h 21600"/>
              <a:gd name="T68" fmla="*/ 15276248 w 21600"/>
              <a:gd name="T69" fmla="*/ 7595207 h 21600"/>
              <a:gd name="T70" fmla="*/ 14003040 w 21600"/>
              <a:gd name="T71" fmla="*/ 5705463 h 21600"/>
              <a:gd name="T72" fmla="*/ 12132634 w 21600"/>
              <a:gd name="T73" fmla="*/ 4429888 h 21600"/>
              <a:gd name="T74" fmla="*/ 9848751 w 21600"/>
              <a:gd name="T75" fmla="*/ 3961861 h 21600"/>
              <a:gd name="T76" fmla="*/ 7556103 w 21600"/>
              <a:gd name="T77" fmla="*/ 4429888 h 21600"/>
              <a:gd name="T78" fmla="*/ 5680207 w 21600"/>
              <a:gd name="T79" fmla="*/ 5705463 h 21600"/>
              <a:gd name="T80" fmla="*/ 4406999 w 21600"/>
              <a:gd name="T81" fmla="*/ 7595207 h 21600"/>
              <a:gd name="T82" fmla="*/ 3934453 w 21600"/>
              <a:gd name="T83" fmla="*/ 9888178 h 21600"/>
              <a:gd name="T84" fmla="*/ 9852025 w 21600"/>
              <a:gd name="T85" fmla="*/ 6142764 h 21600"/>
              <a:gd name="T86" fmla="*/ 10361745 w 21600"/>
              <a:gd name="T87" fmla="*/ 6356989 h 21600"/>
              <a:gd name="T88" fmla="*/ 10575032 w 21600"/>
              <a:gd name="T89" fmla="*/ 6899762 h 21600"/>
              <a:gd name="T90" fmla="*/ 10361745 w 21600"/>
              <a:gd name="T91" fmla="*/ 7411742 h 21600"/>
              <a:gd name="T92" fmla="*/ 9852025 w 21600"/>
              <a:gd name="T93" fmla="*/ 7629282 h 21600"/>
              <a:gd name="T94" fmla="*/ 8260523 w 21600"/>
              <a:gd name="T95" fmla="*/ 8280808 h 21600"/>
              <a:gd name="T96" fmla="*/ 7602041 w 21600"/>
              <a:gd name="T97" fmla="*/ 9884864 h 21600"/>
              <a:gd name="T98" fmla="*/ 7388754 w 21600"/>
              <a:gd name="T99" fmla="*/ 10400158 h 21600"/>
              <a:gd name="T100" fmla="*/ 6879034 w 21600"/>
              <a:gd name="T101" fmla="*/ 10611102 h 21600"/>
              <a:gd name="T102" fmla="*/ 6328833 w 21600"/>
              <a:gd name="T103" fmla="*/ 10400158 h 21600"/>
              <a:gd name="T104" fmla="*/ 6125369 w 21600"/>
              <a:gd name="T105" fmla="*/ 9884864 h 21600"/>
              <a:gd name="T106" fmla="*/ 6413070 w 21600"/>
              <a:gd name="T107" fmla="*/ 8444518 h 21600"/>
              <a:gd name="T108" fmla="*/ 7215915 w 21600"/>
              <a:gd name="T109" fmla="*/ 7241435 h 21600"/>
              <a:gd name="T110" fmla="*/ 8397247 w 21600"/>
              <a:gd name="T111" fmla="*/ 6435016 h 21600"/>
              <a:gd name="T112" fmla="*/ 9852025 w 21600"/>
              <a:gd name="T113" fmla="*/ 6142764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noFill/>
          <a:ln w="12700">
            <a:solidFill>
              <a:srgbClr val="404040"/>
            </a:solidFill>
          </a:ln>
        </p:spPr>
        <p:txBody>
          <a:bodyPr lIns="0" tIns="0" rIns="0" bIns="0"/>
          <a:lstStyle/>
          <a:p>
            <a:pPr algn="ctr" fontAlgn="base">
              <a:spcBef>
                <a:spcPct val="0"/>
              </a:spcBef>
              <a:spcAft>
                <a:spcPct val="0"/>
              </a:spcAft>
            </a:pPr>
            <a:endParaRPr lang="zh-CN" altLang="en-US" sz="145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1" name="AutoShape 14"/>
          <p:cNvSpPr/>
          <p:nvPr/>
        </p:nvSpPr>
        <p:spPr bwMode="auto">
          <a:xfrm>
            <a:off x="5281613" y="5352685"/>
            <a:ext cx="355600" cy="355600"/>
          </a:xfrm>
          <a:custGeom>
            <a:avLst/>
            <a:gdLst>
              <a:gd name="T0" fmla="*/ 20487631 w 21600"/>
              <a:gd name="T1" fmla="*/ 0 h 21600"/>
              <a:gd name="T2" fmla="*/ 22563709 w 21600"/>
              <a:gd name="T3" fmla="*/ 862956 h 21600"/>
              <a:gd name="T4" fmla="*/ 23416919 w 21600"/>
              <a:gd name="T5" fmla="*/ 2939034 h 21600"/>
              <a:gd name="T6" fmla="*/ 23416919 w 21600"/>
              <a:gd name="T7" fmla="*/ 20471365 h 21600"/>
              <a:gd name="T8" fmla="*/ 23181663 w 21600"/>
              <a:gd name="T9" fmla="*/ 21630292 h 21600"/>
              <a:gd name="T10" fmla="*/ 22553963 w 21600"/>
              <a:gd name="T11" fmla="*/ 22553963 h 21600"/>
              <a:gd name="T12" fmla="*/ 21617286 w 21600"/>
              <a:gd name="T13" fmla="*/ 23175176 h 21600"/>
              <a:gd name="T14" fmla="*/ 20487631 w 21600"/>
              <a:gd name="T15" fmla="*/ 23410399 h 21600"/>
              <a:gd name="T16" fmla="*/ 13080944 w 21600"/>
              <a:gd name="T17" fmla="*/ 23410399 h 21600"/>
              <a:gd name="T18" fmla="*/ 13080944 w 21600"/>
              <a:gd name="T19" fmla="*/ 13607824 h 21600"/>
              <a:gd name="T20" fmla="*/ 15704514 w 21600"/>
              <a:gd name="T21" fmla="*/ 13607824 h 21600"/>
              <a:gd name="T22" fmla="*/ 16033016 w 21600"/>
              <a:gd name="T23" fmla="*/ 13487480 h 21600"/>
              <a:gd name="T24" fmla="*/ 16176112 w 21600"/>
              <a:gd name="T25" fmla="*/ 13165497 h 21600"/>
              <a:gd name="T26" fmla="*/ 16357139 w 21600"/>
              <a:gd name="T27" fmla="*/ 10601588 h 21600"/>
              <a:gd name="T28" fmla="*/ 16236828 w 21600"/>
              <a:gd name="T29" fmla="*/ 10238383 h 21600"/>
              <a:gd name="T30" fmla="*/ 15886660 w 21600"/>
              <a:gd name="T31" fmla="*/ 10085540 h 21600"/>
              <a:gd name="T32" fmla="*/ 13080944 w 21600"/>
              <a:gd name="T33" fmla="*/ 10085540 h 21600"/>
              <a:gd name="T34" fmla="*/ 13080944 w 21600"/>
              <a:gd name="T35" fmla="*/ 8958058 h 21600"/>
              <a:gd name="T36" fmla="*/ 13243565 w 21600"/>
              <a:gd name="T37" fmla="*/ 8127633 h 21600"/>
              <a:gd name="T38" fmla="*/ 14055584 w 21600"/>
              <a:gd name="T39" fmla="*/ 7923822 h 21600"/>
              <a:gd name="T40" fmla="*/ 14902274 w 21600"/>
              <a:gd name="T41" fmla="*/ 7986677 h 21600"/>
              <a:gd name="T42" fmla="*/ 15793414 w 21600"/>
              <a:gd name="T43" fmla="*/ 8152558 h 21600"/>
              <a:gd name="T44" fmla="*/ 16000485 w 21600"/>
              <a:gd name="T45" fmla="*/ 8129806 h 21600"/>
              <a:gd name="T46" fmla="*/ 16176112 w 21600"/>
              <a:gd name="T47" fmla="*/ 8047393 h 21600"/>
              <a:gd name="T48" fmla="*/ 16389670 w 21600"/>
              <a:gd name="T49" fmla="*/ 7713491 h 21600"/>
              <a:gd name="T50" fmla="*/ 16736577 w 21600"/>
              <a:gd name="T51" fmla="*/ 5244968 h 21600"/>
              <a:gd name="T52" fmla="*/ 16357139 w 21600"/>
              <a:gd name="T53" fmla="*/ 4712655 h 21600"/>
              <a:gd name="T54" fmla="*/ 13491826 w 21600"/>
              <a:gd name="T55" fmla="*/ 4347309 h 21600"/>
              <a:gd name="T56" fmla="*/ 8902775 w 21600"/>
              <a:gd name="T57" fmla="*/ 8811702 h 21600"/>
              <a:gd name="T58" fmla="*/ 8902775 w 21600"/>
              <a:gd name="T59" fmla="*/ 10092027 h 21600"/>
              <a:gd name="T60" fmla="*/ 7332966 w 21600"/>
              <a:gd name="T61" fmla="*/ 10092027 h 21600"/>
              <a:gd name="T62" fmla="*/ 6849449 w 21600"/>
              <a:gd name="T63" fmla="*/ 10578804 h 21600"/>
              <a:gd name="T64" fmla="*/ 6849449 w 21600"/>
              <a:gd name="T65" fmla="*/ 13139486 h 21600"/>
              <a:gd name="T66" fmla="*/ 6986058 w 21600"/>
              <a:gd name="T67" fmla="*/ 13471247 h 21600"/>
              <a:gd name="T68" fmla="*/ 7332966 w 21600"/>
              <a:gd name="T69" fmla="*/ 13614344 h 21600"/>
              <a:gd name="T70" fmla="*/ 8902775 w 21600"/>
              <a:gd name="T71" fmla="*/ 13614344 h 21600"/>
              <a:gd name="T72" fmla="*/ 8902775 w 21600"/>
              <a:gd name="T73" fmla="*/ 23416919 h 21600"/>
              <a:gd name="T74" fmla="*/ 2910849 w 21600"/>
              <a:gd name="T75" fmla="*/ 23416919 h 21600"/>
              <a:gd name="T76" fmla="*/ 1786627 w 21600"/>
              <a:gd name="T77" fmla="*/ 23181663 h 21600"/>
              <a:gd name="T78" fmla="*/ 862956 w 21600"/>
              <a:gd name="T79" fmla="*/ 22560482 h 21600"/>
              <a:gd name="T80" fmla="*/ 238515 w 21600"/>
              <a:gd name="T81" fmla="*/ 21636811 h 21600"/>
              <a:gd name="T82" fmla="*/ 0 w 21600"/>
              <a:gd name="T83" fmla="*/ 20477885 h 21600"/>
              <a:gd name="T84" fmla="*/ 0 w 21600"/>
              <a:gd name="T85" fmla="*/ 2945553 h 21600"/>
              <a:gd name="T86" fmla="*/ 238515 w 21600"/>
              <a:gd name="T87" fmla="*/ 1801805 h 21600"/>
              <a:gd name="T88" fmla="*/ 862956 w 21600"/>
              <a:gd name="T89" fmla="*/ 869475 h 21600"/>
              <a:gd name="T90" fmla="*/ 1786627 w 21600"/>
              <a:gd name="T91" fmla="*/ 241742 h 21600"/>
              <a:gd name="T92" fmla="*/ 2910849 w 21600"/>
              <a:gd name="T93" fmla="*/ 6519 h 21600"/>
              <a:gd name="T94" fmla="*/ 20487631 w 21600"/>
              <a:gd name="T95" fmla="*/ 6519 h 21600"/>
              <a:gd name="T96" fmla="*/ 20487631 w 21600"/>
              <a:gd name="T97" fmla="*/ 0 h 21600"/>
              <a:gd name="T98" fmla="*/ 20487631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noFill/>
          <a:ln w="12700">
            <a:solidFill>
              <a:srgbClr val="404040"/>
            </a:solidFill>
          </a:ln>
        </p:spPr>
        <p:txBody>
          <a:bodyPr lIns="0" tIns="0" rIns="0" bIns="0"/>
          <a:lstStyle/>
          <a:p>
            <a:pPr algn="ctr" fontAlgn="base">
              <a:spcBef>
                <a:spcPct val="0"/>
              </a:spcBef>
              <a:spcAft>
                <a:spcPct val="0"/>
              </a:spcAft>
            </a:pPr>
            <a:endParaRPr lang="zh-CN" altLang="en-US" sz="145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2" name="AutoShape 25"/>
          <p:cNvSpPr/>
          <p:nvPr/>
        </p:nvSpPr>
        <p:spPr bwMode="auto">
          <a:xfrm>
            <a:off x="5794375" y="3873135"/>
            <a:ext cx="762000" cy="635000"/>
          </a:xfrm>
          <a:custGeom>
            <a:avLst/>
            <a:gdLst>
              <a:gd name="T0" fmla="*/ 107526667 w 21600"/>
              <a:gd name="T1" fmla="*/ 5593409 h 21600"/>
              <a:gd name="T2" fmla="*/ 100870949 w 21600"/>
              <a:gd name="T3" fmla="*/ 74671296 h 21600"/>
              <a:gd name="T4" fmla="*/ 0 w 21600"/>
              <a:gd name="T5" fmla="*/ 69077887 h 21600"/>
              <a:gd name="T6" fmla="*/ 6700520 w 21600"/>
              <a:gd name="T7" fmla="*/ 0 h 21600"/>
              <a:gd name="T8" fmla="*/ 19534011 w 21600"/>
              <a:gd name="T9" fmla="*/ 6163851 h 21600"/>
              <a:gd name="T10" fmla="*/ 7372562 w 21600"/>
              <a:gd name="T11" fmla="*/ 6143096 h 21600"/>
              <a:gd name="T12" fmla="*/ 7337707 w 21600"/>
              <a:gd name="T13" fmla="*/ 16275579 h 21600"/>
              <a:gd name="T14" fmla="*/ 19499157 w 21600"/>
              <a:gd name="T15" fmla="*/ 16306682 h 21600"/>
              <a:gd name="T16" fmla="*/ 20171198 w 21600"/>
              <a:gd name="T17" fmla="*/ 24897350 h 21600"/>
              <a:gd name="T18" fmla="*/ 8970504 w 21600"/>
              <a:gd name="T19" fmla="*/ 23009813 h 21600"/>
              <a:gd name="T20" fmla="*/ 6690572 w 21600"/>
              <a:gd name="T21" fmla="*/ 32392114 h 21600"/>
              <a:gd name="T22" fmla="*/ 17891266 w 21600"/>
              <a:gd name="T23" fmla="*/ 34279652 h 21600"/>
              <a:gd name="T24" fmla="*/ 20171198 w 21600"/>
              <a:gd name="T25" fmla="*/ 24897350 h 21600"/>
              <a:gd name="T26" fmla="*/ 17891266 w 21600"/>
              <a:gd name="T27" fmla="*/ 40401993 h 21600"/>
              <a:gd name="T28" fmla="*/ 6690572 w 21600"/>
              <a:gd name="T29" fmla="*/ 42289530 h 21600"/>
              <a:gd name="T30" fmla="*/ 8970504 w 21600"/>
              <a:gd name="T31" fmla="*/ 51671831 h 21600"/>
              <a:gd name="T32" fmla="*/ 20171198 w 21600"/>
              <a:gd name="T33" fmla="*/ 49784294 h 21600"/>
              <a:gd name="T34" fmla="*/ 19534011 w 21600"/>
              <a:gd name="T35" fmla="*/ 58416472 h 21600"/>
              <a:gd name="T36" fmla="*/ 7372562 w 21600"/>
              <a:gd name="T37" fmla="*/ 58395717 h 21600"/>
              <a:gd name="T38" fmla="*/ 7337707 w 21600"/>
              <a:gd name="T39" fmla="*/ 68528200 h 21600"/>
              <a:gd name="T40" fmla="*/ 19499157 w 21600"/>
              <a:gd name="T41" fmla="*/ 68548956 h 21600"/>
              <a:gd name="T42" fmla="*/ 80615155 w 21600"/>
              <a:gd name="T43" fmla="*/ 7505171 h 21600"/>
              <a:gd name="T44" fmla="*/ 29161599 w 21600"/>
              <a:gd name="T45" fmla="*/ 5603816 h 21600"/>
              <a:gd name="T46" fmla="*/ 26886676 w 21600"/>
              <a:gd name="T47" fmla="*/ 32392114 h 21600"/>
              <a:gd name="T48" fmla="*/ 78340162 w 21600"/>
              <a:gd name="T49" fmla="*/ 34279652 h 21600"/>
              <a:gd name="T50" fmla="*/ 80615155 w 21600"/>
              <a:gd name="T51" fmla="*/ 7505171 h 21600"/>
              <a:gd name="T52" fmla="*/ 78340162 w 21600"/>
              <a:gd name="T53" fmla="*/ 40401993 h 21600"/>
              <a:gd name="T54" fmla="*/ 26886676 w 21600"/>
              <a:gd name="T55" fmla="*/ 42289530 h 21600"/>
              <a:gd name="T56" fmla="*/ 29161599 w 21600"/>
              <a:gd name="T57" fmla="*/ 69077887 h 21600"/>
              <a:gd name="T58" fmla="*/ 80615155 w 21600"/>
              <a:gd name="T59" fmla="*/ 67176532 h 21600"/>
              <a:gd name="T60" fmla="*/ 100203917 w 21600"/>
              <a:gd name="T61" fmla="*/ 6163851 h 21600"/>
              <a:gd name="T62" fmla="*/ 88002604 w 21600"/>
              <a:gd name="T63" fmla="*/ 6143096 h 21600"/>
              <a:gd name="T64" fmla="*/ 88002604 w 21600"/>
              <a:gd name="T65" fmla="*/ 16275579 h 21600"/>
              <a:gd name="T66" fmla="*/ 100203917 w 21600"/>
              <a:gd name="T67" fmla="*/ 16306682 h 21600"/>
              <a:gd name="T68" fmla="*/ 100870949 w 21600"/>
              <a:gd name="T69" fmla="*/ 24897350 h 21600"/>
              <a:gd name="T70" fmla="*/ 89610565 w 21600"/>
              <a:gd name="T71" fmla="*/ 23009813 h 21600"/>
              <a:gd name="T72" fmla="*/ 87345520 w 21600"/>
              <a:gd name="T73" fmla="*/ 32392114 h 21600"/>
              <a:gd name="T74" fmla="*/ 98595956 w 21600"/>
              <a:gd name="T75" fmla="*/ 34279652 h 21600"/>
              <a:gd name="T76" fmla="*/ 100870949 w 21600"/>
              <a:gd name="T77" fmla="*/ 24897350 h 21600"/>
              <a:gd name="T78" fmla="*/ 98595956 w 21600"/>
              <a:gd name="T79" fmla="*/ 40401993 h 21600"/>
              <a:gd name="T80" fmla="*/ 87345520 w 21600"/>
              <a:gd name="T81" fmla="*/ 42289530 h 21600"/>
              <a:gd name="T82" fmla="*/ 89610565 w 21600"/>
              <a:gd name="T83" fmla="*/ 51671831 h 21600"/>
              <a:gd name="T84" fmla="*/ 100870949 w 21600"/>
              <a:gd name="T85" fmla="*/ 49784294 h 21600"/>
              <a:gd name="T86" fmla="*/ 100203917 w 21600"/>
              <a:gd name="T87" fmla="*/ 58416472 h 21600"/>
              <a:gd name="T88" fmla="*/ 88002604 w 21600"/>
              <a:gd name="T89" fmla="*/ 58395717 h 21600"/>
              <a:gd name="T90" fmla="*/ 88002604 w 21600"/>
              <a:gd name="T91" fmla="*/ 68528200 h 21600"/>
              <a:gd name="T92" fmla="*/ 100203917 w 21600"/>
              <a:gd name="T93" fmla="*/ 68548956 h 21600"/>
              <a:gd name="T94" fmla="*/ 100870949 w 21600"/>
              <a:gd name="T95" fmla="*/ 59754323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moveTo>
                  <a:pt x="20263" y="17285"/>
                </a:moveTo>
              </a:path>
            </a:pathLst>
          </a:custGeom>
          <a:noFill/>
          <a:ln w="12700">
            <a:solidFill>
              <a:srgbClr val="404040"/>
            </a:solidFill>
          </a:ln>
        </p:spPr>
        <p:txBody>
          <a:bodyPr lIns="0" tIns="0" rIns="0" bIns="0"/>
          <a:lstStyle/>
          <a:p>
            <a:pPr algn="ctr" fontAlgn="base">
              <a:spcBef>
                <a:spcPct val="0"/>
              </a:spcBef>
              <a:spcAft>
                <a:spcPct val="0"/>
              </a:spcAft>
            </a:pPr>
            <a:endParaRPr lang="zh-CN" altLang="en-US" sz="145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53" name="组合 52"/>
          <p:cNvGrpSpPr/>
          <p:nvPr/>
        </p:nvGrpSpPr>
        <p:grpSpPr>
          <a:xfrm>
            <a:off x="8054491" y="2656622"/>
            <a:ext cx="2338080" cy="655237"/>
            <a:chOff x="8251485" y="2060817"/>
            <a:chExt cx="2338080" cy="655237"/>
          </a:xfrm>
        </p:grpSpPr>
        <p:sp>
          <p:nvSpPr>
            <p:cNvPr id="54"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5" name="TextBox 13@|17FFC:16777215|FBC:16777215|LFC:16777215|LBC:16777215"/>
            <p:cNvSpPr txBox="1"/>
            <p:nvPr/>
          </p:nvSpPr>
          <p:spPr>
            <a:xfrm>
              <a:off x="8255566" y="2346722"/>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6" name="组合 55"/>
          <p:cNvGrpSpPr/>
          <p:nvPr/>
        </p:nvGrpSpPr>
        <p:grpSpPr>
          <a:xfrm>
            <a:off x="8748861" y="3927581"/>
            <a:ext cx="2338080" cy="655237"/>
            <a:chOff x="8251485" y="2060817"/>
            <a:chExt cx="2338080" cy="655237"/>
          </a:xfrm>
        </p:grpSpPr>
        <p:sp>
          <p:nvSpPr>
            <p:cNvPr id="57"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8" name="TextBox 13@|17FFC:16777215|FBC:16777215|LFC:16777215|LBC:16777215"/>
            <p:cNvSpPr txBox="1"/>
            <p:nvPr/>
          </p:nvSpPr>
          <p:spPr>
            <a:xfrm>
              <a:off x="8255566" y="2346722"/>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9" name="组合 58"/>
          <p:cNvGrpSpPr/>
          <p:nvPr/>
        </p:nvGrpSpPr>
        <p:grpSpPr>
          <a:xfrm>
            <a:off x="8054491" y="5137743"/>
            <a:ext cx="2338080" cy="655237"/>
            <a:chOff x="8251485" y="2060817"/>
            <a:chExt cx="2338080" cy="655237"/>
          </a:xfrm>
        </p:grpSpPr>
        <p:sp>
          <p:nvSpPr>
            <p:cNvPr id="60"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1" name="TextBox 13@|17FFC:16777215|FBC:16777215|LFC:16777215|LBC:16777215"/>
            <p:cNvSpPr txBox="1"/>
            <p:nvPr/>
          </p:nvSpPr>
          <p:spPr>
            <a:xfrm>
              <a:off x="8255566" y="2346722"/>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62" name="组合 61"/>
          <p:cNvGrpSpPr/>
          <p:nvPr/>
        </p:nvGrpSpPr>
        <p:grpSpPr>
          <a:xfrm>
            <a:off x="2132664" y="2656622"/>
            <a:ext cx="2338080" cy="655237"/>
            <a:chOff x="8251485" y="2060817"/>
            <a:chExt cx="2338080" cy="655237"/>
          </a:xfrm>
        </p:grpSpPr>
        <p:sp>
          <p:nvSpPr>
            <p:cNvPr id="63"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4" name="TextBox 13@|17FFC:16777215|FBC:16777215|LFC:16777215|LBC:16777215"/>
            <p:cNvSpPr txBox="1"/>
            <p:nvPr/>
          </p:nvSpPr>
          <p:spPr>
            <a:xfrm>
              <a:off x="8255566" y="2346722"/>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65" name="组合 64"/>
          <p:cNvGrpSpPr/>
          <p:nvPr/>
        </p:nvGrpSpPr>
        <p:grpSpPr>
          <a:xfrm>
            <a:off x="1590156" y="3927581"/>
            <a:ext cx="2338080" cy="655237"/>
            <a:chOff x="8251485" y="2060817"/>
            <a:chExt cx="2338080" cy="655237"/>
          </a:xfrm>
        </p:grpSpPr>
        <p:sp>
          <p:nvSpPr>
            <p:cNvPr id="66"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7" name="TextBox 13@|17FFC:16777215|FBC:16777215|LFC:16777215|LBC:16777215"/>
            <p:cNvSpPr txBox="1"/>
            <p:nvPr/>
          </p:nvSpPr>
          <p:spPr>
            <a:xfrm>
              <a:off x="8255566" y="2346722"/>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68" name="组合 67"/>
          <p:cNvGrpSpPr/>
          <p:nvPr/>
        </p:nvGrpSpPr>
        <p:grpSpPr>
          <a:xfrm>
            <a:off x="2132664" y="5137743"/>
            <a:ext cx="2338080" cy="655237"/>
            <a:chOff x="8251485" y="2060817"/>
            <a:chExt cx="2338080" cy="655237"/>
          </a:xfrm>
        </p:grpSpPr>
        <p:sp>
          <p:nvSpPr>
            <p:cNvPr id="69"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0" name="TextBox 13@|17FFC:16777215|FBC:16777215|LFC:16777215|LBC:16777215"/>
            <p:cNvSpPr txBox="1"/>
            <p:nvPr/>
          </p:nvSpPr>
          <p:spPr>
            <a:xfrm>
              <a:off x="8255566" y="2346722"/>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39"/>
                                        </p:tgtEl>
                                        <p:attrNameLst>
                                          <p:attrName>style.visibility</p:attrName>
                                        </p:attrNameLst>
                                      </p:cBhvr>
                                      <p:to>
                                        <p:strVal val="visible"/>
                                      </p:to>
                                    </p:set>
                                    <p:animEffect transition="in" filter="fade">
                                      <p:cBhvr>
                                        <p:cTn id="13" dur="250"/>
                                        <p:tgtEl>
                                          <p:spTgt spid="39"/>
                                        </p:tgtEl>
                                      </p:cBhvr>
                                    </p:animEffect>
                                    <p:anim calcmode="lin" valueType="num">
                                      <p:cBhvr>
                                        <p:cTn id="14" dur="250" fill="hold"/>
                                        <p:tgtEl>
                                          <p:spTgt spid="39"/>
                                        </p:tgtEl>
                                        <p:attrNameLst>
                                          <p:attrName>ppt_x</p:attrName>
                                        </p:attrNameLst>
                                      </p:cBhvr>
                                      <p:tavLst>
                                        <p:tav tm="0">
                                          <p:val>
                                            <p:strVal val="#ppt_x"/>
                                          </p:val>
                                        </p:tav>
                                        <p:tav tm="100000">
                                          <p:val>
                                            <p:strVal val="#ppt_x"/>
                                          </p:val>
                                        </p:tav>
                                      </p:tavLst>
                                    </p:anim>
                                    <p:anim calcmode="lin" valueType="num">
                                      <p:cBhvr>
                                        <p:cTn id="15" dur="250" fill="hold"/>
                                        <p:tgtEl>
                                          <p:spTgt spid="3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nodePh="1">
                                  <p:stCondLst>
                                    <p:cond delay="0"/>
                                  </p:stCondLst>
                                  <p:endCondLst>
                                    <p:cond evt="begin" delay="0">
                                      <p:tn val="17"/>
                                    </p:cond>
                                  </p:endCondLst>
                                  <p:childTnLst>
                                    <p:set>
                                      <p:cBhvr>
                                        <p:cTn id="18" dur="1" fill="hold">
                                          <p:stCondLst>
                                            <p:cond delay="0"/>
                                          </p:stCondLst>
                                        </p:cTn>
                                        <p:tgtEl>
                                          <p:spTgt spid="40"/>
                                        </p:tgtEl>
                                        <p:attrNameLst>
                                          <p:attrName>style.visibility</p:attrName>
                                        </p:attrNameLst>
                                      </p:cBhvr>
                                      <p:to>
                                        <p:strVal val="visible"/>
                                      </p:to>
                                    </p:set>
                                    <p:animEffect transition="in" filter="fade">
                                      <p:cBhvr>
                                        <p:cTn id="19" dur="250"/>
                                        <p:tgtEl>
                                          <p:spTgt spid="40"/>
                                        </p:tgtEl>
                                      </p:cBhvr>
                                    </p:animEffect>
                                    <p:anim calcmode="lin" valueType="num">
                                      <p:cBhvr>
                                        <p:cTn id="20" dur="250" fill="hold"/>
                                        <p:tgtEl>
                                          <p:spTgt spid="40"/>
                                        </p:tgtEl>
                                        <p:attrNameLst>
                                          <p:attrName>ppt_x</p:attrName>
                                        </p:attrNameLst>
                                      </p:cBhvr>
                                      <p:tavLst>
                                        <p:tav tm="0">
                                          <p:val>
                                            <p:strVal val="#ppt_x"/>
                                          </p:val>
                                        </p:tav>
                                        <p:tav tm="100000">
                                          <p:val>
                                            <p:strVal val="#ppt_x"/>
                                          </p:val>
                                        </p:tav>
                                      </p:tavLst>
                                    </p:anim>
                                    <p:anim calcmode="lin" valueType="num">
                                      <p:cBhvr>
                                        <p:cTn id="21" dur="250" fill="hold"/>
                                        <p:tgtEl>
                                          <p:spTgt spid="4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41"/>
                                        </p:tgtEl>
                                        <p:attrNameLst>
                                          <p:attrName>style.visibility</p:attrName>
                                        </p:attrNameLst>
                                      </p:cBhvr>
                                      <p:to>
                                        <p:strVal val="visible"/>
                                      </p:to>
                                    </p:set>
                                    <p:animEffect transition="in" filter="fade">
                                      <p:cBhvr>
                                        <p:cTn id="25" dur="250"/>
                                        <p:tgtEl>
                                          <p:spTgt spid="41"/>
                                        </p:tgtEl>
                                      </p:cBhvr>
                                    </p:animEffect>
                                    <p:anim calcmode="lin" valueType="num">
                                      <p:cBhvr>
                                        <p:cTn id="26" dur="250" fill="hold"/>
                                        <p:tgtEl>
                                          <p:spTgt spid="41"/>
                                        </p:tgtEl>
                                        <p:attrNameLst>
                                          <p:attrName>ppt_x</p:attrName>
                                        </p:attrNameLst>
                                      </p:cBhvr>
                                      <p:tavLst>
                                        <p:tav tm="0">
                                          <p:val>
                                            <p:strVal val="#ppt_x"/>
                                          </p:val>
                                        </p:tav>
                                        <p:tav tm="100000">
                                          <p:val>
                                            <p:strVal val="#ppt_x"/>
                                          </p:val>
                                        </p:tav>
                                      </p:tavLst>
                                    </p:anim>
                                    <p:anim calcmode="lin" valueType="num">
                                      <p:cBhvr>
                                        <p:cTn id="27" dur="25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nodePh="1">
                                  <p:stCondLst>
                                    <p:cond delay="0"/>
                                  </p:stCondLst>
                                  <p:endCondLst>
                                    <p:cond evt="begin" delay="0">
                                      <p:tn val="29"/>
                                    </p:cond>
                                  </p:end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50"/>
                                        <p:tgtEl>
                                          <p:spTgt spid="42"/>
                                        </p:tgtEl>
                                      </p:cBhvr>
                                    </p:animEffect>
                                    <p:anim calcmode="lin" valueType="num">
                                      <p:cBhvr>
                                        <p:cTn id="32" dur="250" fill="hold"/>
                                        <p:tgtEl>
                                          <p:spTgt spid="42"/>
                                        </p:tgtEl>
                                        <p:attrNameLst>
                                          <p:attrName>ppt_x</p:attrName>
                                        </p:attrNameLst>
                                      </p:cBhvr>
                                      <p:tavLst>
                                        <p:tav tm="0">
                                          <p:val>
                                            <p:strVal val="#ppt_x"/>
                                          </p:val>
                                        </p:tav>
                                        <p:tav tm="100000">
                                          <p:val>
                                            <p:strVal val="#ppt_x"/>
                                          </p:val>
                                        </p:tav>
                                      </p:tavLst>
                                    </p:anim>
                                    <p:anim calcmode="lin" valueType="num">
                                      <p:cBhvr>
                                        <p:cTn id="33" dur="25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nodePh="1">
                                  <p:stCondLst>
                                    <p:cond delay="0"/>
                                  </p:stCondLst>
                                  <p:endCondLst>
                                    <p:cond evt="begin" delay="0">
                                      <p:tn val="35"/>
                                    </p:cond>
                                  </p:endCondLst>
                                  <p:childTnLst>
                                    <p:set>
                                      <p:cBhvr>
                                        <p:cTn id="36" dur="1" fill="hold">
                                          <p:stCondLst>
                                            <p:cond delay="0"/>
                                          </p:stCondLst>
                                        </p:cTn>
                                        <p:tgtEl>
                                          <p:spTgt spid="43"/>
                                        </p:tgtEl>
                                        <p:attrNameLst>
                                          <p:attrName>style.visibility</p:attrName>
                                        </p:attrNameLst>
                                      </p:cBhvr>
                                      <p:to>
                                        <p:strVal val="visible"/>
                                      </p:to>
                                    </p:set>
                                    <p:animEffect transition="in" filter="fade">
                                      <p:cBhvr>
                                        <p:cTn id="37" dur="250"/>
                                        <p:tgtEl>
                                          <p:spTgt spid="43"/>
                                        </p:tgtEl>
                                      </p:cBhvr>
                                    </p:animEffect>
                                    <p:anim calcmode="lin" valueType="num">
                                      <p:cBhvr>
                                        <p:cTn id="38" dur="250" fill="hold"/>
                                        <p:tgtEl>
                                          <p:spTgt spid="43"/>
                                        </p:tgtEl>
                                        <p:attrNameLst>
                                          <p:attrName>ppt_x</p:attrName>
                                        </p:attrNameLst>
                                      </p:cBhvr>
                                      <p:tavLst>
                                        <p:tav tm="0">
                                          <p:val>
                                            <p:strVal val="#ppt_x"/>
                                          </p:val>
                                        </p:tav>
                                        <p:tav tm="100000">
                                          <p:val>
                                            <p:strVal val="#ppt_x"/>
                                          </p:val>
                                        </p:tav>
                                      </p:tavLst>
                                    </p:anim>
                                    <p:anim calcmode="lin" valueType="num">
                                      <p:cBhvr>
                                        <p:cTn id="39" dur="250" fill="hold"/>
                                        <p:tgtEl>
                                          <p:spTgt spid="4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nodePh="1">
                                  <p:stCondLst>
                                    <p:cond delay="0"/>
                                  </p:stCondLst>
                                  <p:endCondLst>
                                    <p:cond evt="begin" delay="0">
                                      <p:tn val="41"/>
                                    </p:cond>
                                  </p:end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50"/>
                                        <p:tgtEl>
                                          <p:spTgt spid="44"/>
                                        </p:tgtEl>
                                      </p:cBhvr>
                                    </p:animEffect>
                                    <p:anim calcmode="lin" valueType="num">
                                      <p:cBhvr>
                                        <p:cTn id="44" dur="250" fill="hold"/>
                                        <p:tgtEl>
                                          <p:spTgt spid="44"/>
                                        </p:tgtEl>
                                        <p:attrNameLst>
                                          <p:attrName>ppt_x</p:attrName>
                                        </p:attrNameLst>
                                      </p:cBhvr>
                                      <p:tavLst>
                                        <p:tav tm="0">
                                          <p:val>
                                            <p:strVal val="#ppt_x"/>
                                          </p:val>
                                        </p:tav>
                                        <p:tav tm="100000">
                                          <p:val>
                                            <p:strVal val="#ppt_x"/>
                                          </p:val>
                                        </p:tav>
                                      </p:tavLst>
                                    </p:anim>
                                    <p:anim calcmode="lin" valueType="num">
                                      <p:cBhvr>
                                        <p:cTn id="45" dur="250" fill="hold"/>
                                        <p:tgtEl>
                                          <p:spTgt spid="44"/>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nodePh="1">
                                  <p:stCondLst>
                                    <p:cond delay="0"/>
                                  </p:stCondLst>
                                  <p:endCondLst>
                                    <p:cond evt="begin" delay="0">
                                      <p:tn val="47"/>
                                    </p:cond>
                                  </p:endCondLst>
                                  <p:childTnLst>
                                    <p:set>
                                      <p:cBhvr>
                                        <p:cTn id="48" dur="1" fill="hold">
                                          <p:stCondLst>
                                            <p:cond delay="0"/>
                                          </p:stCondLst>
                                        </p:cTn>
                                        <p:tgtEl>
                                          <p:spTgt spid="45"/>
                                        </p:tgtEl>
                                        <p:attrNameLst>
                                          <p:attrName>style.visibility</p:attrName>
                                        </p:attrNameLst>
                                      </p:cBhvr>
                                      <p:to>
                                        <p:strVal val="visible"/>
                                      </p:to>
                                    </p:set>
                                    <p:animEffect transition="in" filter="fade">
                                      <p:cBhvr>
                                        <p:cTn id="49" dur="250"/>
                                        <p:tgtEl>
                                          <p:spTgt spid="45"/>
                                        </p:tgtEl>
                                      </p:cBhvr>
                                    </p:animEffect>
                                    <p:anim calcmode="lin" valueType="num">
                                      <p:cBhvr>
                                        <p:cTn id="50" dur="250" fill="hold"/>
                                        <p:tgtEl>
                                          <p:spTgt spid="45"/>
                                        </p:tgtEl>
                                        <p:attrNameLst>
                                          <p:attrName>ppt_x</p:attrName>
                                        </p:attrNameLst>
                                      </p:cBhvr>
                                      <p:tavLst>
                                        <p:tav tm="0">
                                          <p:val>
                                            <p:strVal val="#ppt_x"/>
                                          </p:val>
                                        </p:tav>
                                        <p:tav tm="100000">
                                          <p:val>
                                            <p:strVal val="#ppt_x"/>
                                          </p:val>
                                        </p:tav>
                                      </p:tavLst>
                                    </p:anim>
                                    <p:anim calcmode="lin" valueType="num">
                                      <p:cBhvr>
                                        <p:cTn id="51" dur="25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nodePh="1">
                                  <p:stCondLst>
                                    <p:cond delay="0"/>
                                  </p:stCondLst>
                                  <p:endCondLst>
                                    <p:cond evt="begin" delay="0">
                                      <p:tn val="53"/>
                                    </p:cond>
                                  </p:endCondLst>
                                  <p:childTnLst>
                                    <p:set>
                                      <p:cBhvr>
                                        <p:cTn id="54" dur="1" fill="hold">
                                          <p:stCondLst>
                                            <p:cond delay="0"/>
                                          </p:stCondLst>
                                        </p:cTn>
                                        <p:tgtEl>
                                          <p:spTgt spid="46"/>
                                        </p:tgtEl>
                                        <p:attrNameLst>
                                          <p:attrName>style.visibility</p:attrName>
                                        </p:attrNameLst>
                                      </p:cBhvr>
                                      <p:to>
                                        <p:strVal val="visible"/>
                                      </p:to>
                                    </p:set>
                                    <p:animEffect transition="in" filter="fade">
                                      <p:cBhvr>
                                        <p:cTn id="55" dur="250"/>
                                        <p:tgtEl>
                                          <p:spTgt spid="46"/>
                                        </p:tgtEl>
                                      </p:cBhvr>
                                    </p:animEffect>
                                    <p:anim calcmode="lin" valueType="num">
                                      <p:cBhvr>
                                        <p:cTn id="56" dur="250" fill="hold"/>
                                        <p:tgtEl>
                                          <p:spTgt spid="46"/>
                                        </p:tgtEl>
                                        <p:attrNameLst>
                                          <p:attrName>ppt_x</p:attrName>
                                        </p:attrNameLst>
                                      </p:cBhvr>
                                      <p:tavLst>
                                        <p:tav tm="0">
                                          <p:val>
                                            <p:strVal val="#ppt_x"/>
                                          </p:val>
                                        </p:tav>
                                        <p:tav tm="100000">
                                          <p:val>
                                            <p:strVal val="#ppt_x"/>
                                          </p:val>
                                        </p:tav>
                                      </p:tavLst>
                                    </p:anim>
                                    <p:anim calcmode="lin" valueType="num">
                                      <p:cBhvr>
                                        <p:cTn id="57" dur="250" fill="hold"/>
                                        <p:tgtEl>
                                          <p:spTgt spid="46"/>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nodePh="1">
                                  <p:stCondLst>
                                    <p:cond delay="0"/>
                                  </p:stCondLst>
                                  <p:endCondLst>
                                    <p:cond evt="begin" delay="0">
                                      <p:tn val="59"/>
                                    </p:cond>
                                  </p:endCondLst>
                                  <p:childTnLst>
                                    <p:set>
                                      <p:cBhvr>
                                        <p:cTn id="60" dur="1" fill="hold">
                                          <p:stCondLst>
                                            <p:cond delay="0"/>
                                          </p:stCondLst>
                                        </p:cTn>
                                        <p:tgtEl>
                                          <p:spTgt spid="47"/>
                                        </p:tgtEl>
                                        <p:attrNameLst>
                                          <p:attrName>style.visibility</p:attrName>
                                        </p:attrNameLst>
                                      </p:cBhvr>
                                      <p:to>
                                        <p:strVal val="visible"/>
                                      </p:to>
                                    </p:set>
                                    <p:animEffect transition="in" filter="fade">
                                      <p:cBhvr>
                                        <p:cTn id="61" dur="250"/>
                                        <p:tgtEl>
                                          <p:spTgt spid="47"/>
                                        </p:tgtEl>
                                      </p:cBhvr>
                                    </p:animEffect>
                                    <p:anim calcmode="lin" valueType="num">
                                      <p:cBhvr>
                                        <p:cTn id="62" dur="250" fill="hold"/>
                                        <p:tgtEl>
                                          <p:spTgt spid="47"/>
                                        </p:tgtEl>
                                        <p:attrNameLst>
                                          <p:attrName>ppt_x</p:attrName>
                                        </p:attrNameLst>
                                      </p:cBhvr>
                                      <p:tavLst>
                                        <p:tav tm="0">
                                          <p:val>
                                            <p:strVal val="#ppt_x"/>
                                          </p:val>
                                        </p:tav>
                                        <p:tav tm="100000">
                                          <p:val>
                                            <p:strVal val="#ppt_x"/>
                                          </p:val>
                                        </p:tav>
                                      </p:tavLst>
                                    </p:anim>
                                    <p:anim calcmode="lin" valueType="num">
                                      <p:cBhvr>
                                        <p:cTn id="63" dur="250" fill="hold"/>
                                        <p:tgtEl>
                                          <p:spTgt spid="47"/>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nodePh="1">
                                  <p:stCondLst>
                                    <p:cond delay="0"/>
                                  </p:stCondLst>
                                  <p:endCondLst>
                                    <p:cond evt="begin" delay="0">
                                      <p:tn val="65"/>
                                    </p:cond>
                                  </p:endCondLst>
                                  <p:childTnLst>
                                    <p:set>
                                      <p:cBhvr>
                                        <p:cTn id="66" dur="1" fill="hold">
                                          <p:stCondLst>
                                            <p:cond delay="0"/>
                                          </p:stCondLst>
                                        </p:cTn>
                                        <p:tgtEl>
                                          <p:spTgt spid="48"/>
                                        </p:tgtEl>
                                        <p:attrNameLst>
                                          <p:attrName>style.visibility</p:attrName>
                                        </p:attrNameLst>
                                      </p:cBhvr>
                                      <p:to>
                                        <p:strVal val="visible"/>
                                      </p:to>
                                    </p:set>
                                    <p:animEffect transition="in" filter="fade">
                                      <p:cBhvr>
                                        <p:cTn id="67" dur="250"/>
                                        <p:tgtEl>
                                          <p:spTgt spid="48"/>
                                        </p:tgtEl>
                                      </p:cBhvr>
                                    </p:animEffect>
                                    <p:anim calcmode="lin" valueType="num">
                                      <p:cBhvr>
                                        <p:cTn id="68" dur="250" fill="hold"/>
                                        <p:tgtEl>
                                          <p:spTgt spid="48"/>
                                        </p:tgtEl>
                                        <p:attrNameLst>
                                          <p:attrName>ppt_x</p:attrName>
                                        </p:attrNameLst>
                                      </p:cBhvr>
                                      <p:tavLst>
                                        <p:tav tm="0">
                                          <p:val>
                                            <p:strVal val="#ppt_x"/>
                                          </p:val>
                                        </p:tav>
                                        <p:tav tm="100000">
                                          <p:val>
                                            <p:strVal val="#ppt_x"/>
                                          </p:val>
                                        </p:tav>
                                      </p:tavLst>
                                    </p:anim>
                                    <p:anim calcmode="lin" valueType="num">
                                      <p:cBhvr>
                                        <p:cTn id="69" dur="250" fill="hold"/>
                                        <p:tgtEl>
                                          <p:spTgt spid="4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nodePh="1">
                                  <p:stCondLst>
                                    <p:cond delay="0"/>
                                  </p:stCondLst>
                                  <p:endCondLst>
                                    <p:cond evt="begin" delay="0">
                                      <p:tn val="71"/>
                                    </p:cond>
                                  </p:endCondLst>
                                  <p:childTnLst>
                                    <p:set>
                                      <p:cBhvr>
                                        <p:cTn id="72" dur="1" fill="hold">
                                          <p:stCondLst>
                                            <p:cond delay="0"/>
                                          </p:stCondLst>
                                        </p:cTn>
                                        <p:tgtEl>
                                          <p:spTgt spid="49"/>
                                        </p:tgtEl>
                                        <p:attrNameLst>
                                          <p:attrName>style.visibility</p:attrName>
                                        </p:attrNameLst>
                                      </p:cBhvr>
                                      <p:to>
                                        <p:strVal val="visible"/>
                                      </p:to>
                                    </p:set>
                                    <p:animEffect transition="in" filter="fade">
                                      <p:cBhvr>
                                        <p:cTn id="73" dur="250"/>
                                        <p:tgtEl>
                                          <p:spTgt spid="49"/>
                                        </p:tgtEl>
                                      </p:cBhvr>
                                    </p:animEffect>
                                    <p:anim calcmode="lin" valueType="num">
                                      <p:cBhvr>
                                        <p:cTn id="74" dur="250" fill="hold"/>
                                        <p:tgtEl>
                                          <p:spTgt spid="49"/>
                                        </p:tgtEl>
                                        <p:attrNameLst>
                                          <p:attrName>ppt_x</p:attrName>
                                        </p:attrNameLst>
                                      </p:cBhvr>
                                      <p:tavLst>
                                        <p:tav tm="0">
                                          <p:val>
                                            <p:strVal val="#ppt_x"/>
                                          </p:val>
                                        </p:tav>
                                        <p:tav tm="100000">
                                          <p:val>
                                            <p:strVal val="#ppt_x"/>
                                          </p:val>
                                        </p:tav>
                                      </p:tavLst>
                                    </p:anim>
                                    <p:anim calcmode="lin" valueType="num">
                                      <p:cBhvr>
                                        <p:cTn id="75" dur="250" fill="hold"/>
                                        <p:tgtEl>
                                          <p:spTgt spid="49"/>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nodePh="1">
                                  <p:stCondLst>
                                    <p:cond delay="0"/>
                                  </p:stCondLst>
                                  <p:endCondLst>
                                    <p:cond evt="begin" delay="0">
                                      <p:tn val="77"/>
                                    </p:cond>
                                  </p:endCondLst>
                                  <p:childTnLst>
                                    <p:set>
                                      <p:cBhvr>
                                        <p:cTn id="78" dur="1" fill="hold">
                                          <p:stCondLst>
                                            <p:cond delay="0"/>
                                          </p:stCondLst>
                                        </p:cTn>
                                        <p:tgtEl>
                                          <p:spTgt spid="50"/>
                                        </p:tgtEl>
                                        <p:attrNameLst>
                                          <p:attrName>style.visibility</p:attrName>
                                        </p:attrNameLst>
                                      </p:cBhvr>
                                      <p:to>
                                        <p:strVal val="visible"/>
                                      </p:to>
                                    </p:set>
                                    <p:animEffect transition="in" filter="fade">
                                      <p:cBhvr>
                                        <p:cTn id="79" dur="250"/>
                                        <p:tgtEl>
                                          <p:spTgt spid="50"/>
                                        </p:tgtEl>
                                      </p:cBhvr>
                                    </p:animEffect>
                                    <p:anim calcmode="lin" valueType="num">
                                      <p:cBhvr>
                                        <p:cTn id="80" dur="250" fill="hold"/>
                                        <p:tgtEl>
                                          <p:spTgt spid="50"/>
                                        </p:tgtEl>
                                        <p:attrNameLst>
                                          <p:attrName>ppt_x</p:attrName>
                                        </p:attrNameLst>
                                      </p:cBhvr>
                                      <p:tavLst>
                                        <p:tav tm="0">
                                          <p:val>
                                            <p:strVal val="#ppt_x"/>
                                          </p:val>
                                        </p:tav>
                                        <p:tav tm="100000">
                                          <p:val>
                                            <p:strVal val="#ppt_x"/>
                                          </p:val>
                                        </p:tav>
                                      </p:tavLst>
                                    </p:anim>
                                    <p:anim calcmode="lin" valueType="num">
                                      <p:cBhvr>
                                        <p:cTn id="81" dur="250" fill="hold"/>
                                        <p:tgtEl>
                                          <p:spTgt spid="50"/>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51"/>
                                        </p:tgtEl>
                                        <p:attrNameLst>
                                          <p:attrName>style.visibility</p:attrName>
                                        </p:attrNameLst>
                                      </p:cBhvr>
                                      <p:to>
                                        <p:strVal val="visible"/>
                                      </p:to>
                                    </p:set>
                                    <p:animEffect transition="in" filter="fade">
                                      <p:cBhvr>
                                        <p:cTn id="85" dur="250"/>
                                        <p:tgtEl>
                                          <p:spTgt spid="51"/>
                                        </p:tgtEl>
                                      </p:cBhvr>
                                    </p:animEffect>
                                    <p:anim calcmode="lin" valueType="num">
                                      <p:cBhvr>
                                        <p:cTn id="86" dur="250" fill="hold"/>
                                        <p:tgtEl>
                                          <p:spTgt spid="51"/>
                                        </p:tgtEl>
                                        <p:attrNameLst>
                                          <p:attrName>ppt_x</p:attrName>
                                        </p:attrNameLst>
                                      </p:cBhvr>
                                      <p:tavLst>
                                        <p:tav tm="0">
                                          <p:val>
                                            <p:strVal val="#ppt_x"/>
                                          </p:val>
                                        </p:tav>
                                        <p:tav tm="100000">
                                          <p:val>
                                            <p:strVal val="#ppt_x"/>
                                          </p:val>
                                        </p:tav>
                                      </p:tavLst>
                                    </p:anim>
                                    <p:anim calcmode="lin" valueType="num">
                                      <p:cBhvr>
                                        <p:cTn id="87" dur="250" fill="hold"/>
                                        <p:tgtEl>
                                          <p:spTgt spid="51"/>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nodePh="1">
                                  <p:stCondLst>
                                    <p:cond delay="0"/>
                                  </p:stCondLst>
                                  <p:endCondLst>
                                    <p:cond evt="begin" delay="0">
                                      <p:tn val="89"/>
                                    </p:cond>
                                  </p:endCondLst>
                                  <p:childTnLst>
                                    <p:set>
                                      <p:cBhvr>
                                        <p:cTn id="90" dur="1" fill="hold">
                                          <p:stCondLst>
                                            <p:cond delay="0"/>
                                          </p:stCondLst>
                                        </p:cTn>
                                        <p:tgtEl>
                                          <p:spTgt spid="52"/>
                                        </p:tgtEl>
                                        <p:attrNameLst>
                                          <p:attrName>style.visibility</p:attrName>
                                        </p:attrNameLst>
                                      </p:cBhvr>
                                      <p:to>
                                        <p:strVal val="visible"/>
                                      </p:to>
                                    </p:set>
                                    <p:animEffect transition="in" filter="fade">
                                      <p:cBhvr>
                                        <p:cTn id="91" dur="250"/>
                                        <p:tgtEl>
                                          <p:spTgt spid="52"/>
                                        </p:tgtEl>
                                      </p:cBhvr>
                                    </p:animEffect>
                                    <p:anim calcmode="lin" valueType="num">
                                      <p:cBhvr>
                                        <p:cTn id="92" dur="250" fill="hold"/>
                                        <p:tgtEl>
                                          <p:spTgt spid="52"/>
                                        </p:tgtEl>
                                        <p:attrNameLst>
                                          <p:attrName>ppt_x</p:attrName>
                                        </p:attrNameLst>
                                      </p:cBhvr>
                                      <p:tavLst>
                                        <p:tav tm="0">
                                          <p:val>
                                            <p:strVal val="#ppt_x"/>
                                          </p:val>
                                        </p:tav>
                                        <p:tav tm="100000">
                                          <p:val>
                                            <p:strVal val="#ppt_x"/>
                                          </p:val>
                                        </p:tav>
                                      </p:tavLst>
                                    </p:anim>
                                    <p:anim calcmode="lin" valueType="num">
                                      <p:cBhvr>
                                        <p:cTn id="93" dur="250" fill="hold"/>
                                        <p:tgtEl>
                                          <p:spTgt spid="52"/>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nodeType="after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250"/>
                                        <p:tgtEl>
                                          <p:spTgt spid="53"/>
                                        </p:tgtEl>
                                      </p:cBhvr>
                                    </p:animEffect>
                                    <p:anim calcmode="lin" valueType="num">
                                      <p:cBhvr>
                                        <p:cTn id="98" dur="250" fill="hold"/>
                                        <p:tgtEl>
                                          <p:spTgt spid="53"/>
                                        </p:tgtEl>
                                        <p:attrNameLst>
                                          <p:attrName>ppt_x</p:attrName>
                                        </p:attrNameLst>
                                      </p:cBhvr>
                                      <p:tavLst>
                                        <p:tav tm="0">
                                          <p:val>
                                            <p:strVal val="#ppt_x"/>
                                          </p:val>
                                        </p:tav>
                                        <p:tav tm="100000">
                                          <p:val>
                                            <p:strVal val="#ppt_x"/>
                                          </p:val>
                                        </p:tav>
                                      </p:tavLst>
                                    </p:anim>
                                    <p:anim calcmode="lin" valueType="num">
                                      <p:cBhvr>
                                        <p:cTn id="99" dur="250" fill="hold"/>
                                        <p:tgtEl>
                                          <p:spTgt spid="53"/>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nodeType="after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fade">
                                      <p:cBhvr>
                                        <p:cTn id="103" dur="250"/>
                                        <p:tgtEl>
                                          <p:spTgt spid="56"/>
                                        </p:tgtEl>
                                      </p:cBhvr>
                                    </p:animEffect>
                                    <p:anim calcmode="lin" valueType="num">
                                      <p:cBhvr>
                                        <p:cTn id="104" dur="250" fill="hold"/>
                                        <p:tgtEl>
                                          <p:spTgt spid="56"/>
                                        </p:tgtEl>
                                        <p:attrNameLst>
                                          <p:attrName>ppt_x</p:attrName>
                                        </p:attrNameLst>
                                      </p:cBhvr>
                                      <p:tavLst>
                                        <p:tav tm="0">
                                          <p:val>
                                            <p:strVal val="#ppt_x"/>
                                          </p:val>
                                        </p:tav>
                                        <p:tav tm="100000">
                                          <p:val>
                                            <p:strVal val="#ppt_x"/>
                                          </p:val>
                                        </p:tav>
                                      </p:tavLst>
                                    </p:anim>
                                    <p:anim calcmode="lin" valueType="num">
                                      <p:cBhvr>
                                        <p:cTn id="105" dur="250" fill="hold"/>
                                        <p:tgtEl>
                                          <p:spTgt spid="56"/>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fade">
                                      <p:cBhvr>
                                        <p:cTn id="109" dur="250"/>
                                        <p:tgtEl>
                                          <p:spTgt spid="59"/>
                                        </p:tgtEl>
                                      </p:cBhvr>
                                    </p:animEffect>
                                    <p:anim calcmode="lin" valueType="num">
                                      <p:cBhvr>
                                        <p:cTn id="110" dur="250" fill="hold"/>
                                        <p:tgtEl>
                                          <p:spTgt spid="59"/>
                                        </p:tgtEl>
                                        <p:attrNameLst>
                                          <p:attrName>ppt_x</p:attrName>
                                        </p:attrNameLst>
                                      </p:cBhvr>
                                      <p:tavLst>
                                        <p:tav tm="0">
                                          <p:val>
                                            <p:strVal val="#ppt_x"/>
                                          </p:val>
                                        </p:tav>
                                        <p:tav tm="100000">
                                          <p:val>
                                            <p:strVal val="#ppt_x"/>
                                          </p:val>
                                        </p:tav>
                                      </p:tavLst>
                                    </p:anim>
                                    <p:anim calcmode="lin" valueType="num">
                                      <p:cBhvr>
                                        <p:cTn id="111" dur="250" fill="hold"/>
                                        <p:tgtEl>
                                          <p:spTgt spid="59"/>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2" presetClass="entr" presetSubtype="0" fill="hold" nodeType="after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250"/>
                                        <p:tgtEl>
                                          <p:spTgt spid="62"/>
                                        </p:tgtEl>
                                      </p:cBhvr>
                                    </p:animEffect>
                                    <p:anim calcmode="lin" valueType="num">
                                      <p:cBhvr>
                                        <p:cTn id="116" dur="250" fill="hold"/>
                                        <p:tgtEl>
                                          <p:spTgt spid="62"/>
                                        </p:tgtEl>
                                        <p:attrNameLst>
                                          <p:attrName>ppt_x</p:attrName>
                                        </p:attrNameLst>
                                      </p:cBhvr>
                                      <p:tavLst>
                                        <p:tav tm="0">
                                          <p:val>
                                            <p:strVal val="#ppt_x"/>
                                          </p:val>
                                        </p:tav>
                                        <p:tav tm="100000">
                                          <p:val>
                                            <p:strVal val="#ppt_x"/>
                                          </p:val>
                                        </p:tav>
                                      </p:tavLst>
                                    </p:anim>
                                    <p:anim calcmode="lin" valueType="num">
                                      <p:cBhvr>
                                        <p:cTn id="117" dur="250" fill="hold"/>
                                        <p:tgtEl>
                                          <p:spTgt spid="62"/>
                                        </p:tgtEl>
                                        <p:attrNameLst>
                                          <p:attrName>ppt_y</p:attrName>
                                        </p:attrNameLst>
                                      </p:cBhvr>
                                      <p:tavLst>
                                        <p:tav tm="0">
                                          <p:val>
                                            <p:strVal val="#ppt_y+.1"/>
                                          </p:val>
                                        </p:tav>
                                        <p:tav tm="100000">
                                          <p:val>
                                            <p:strVal val="#ppt_y"/>
                                          </p:val>
                                        </p:tav>
                                      </p:tavLst>
                                    </p:anim>
                                  </p:childTnLst>
                                </p:cTn>
                              </p:par>
                            </p:childTnLst>
                          </p:cTn>
                        </p:par>
                        <p:par>
                          <p:cTn id="118" fill="hold">
                            <p:stCondLst>
                              <p:cond delay="9500"/>
                            </p:stCondLst>
                            <p:childTnLst>
                              <p:par>
                                <p:cTn id="119" presetID="42" presetClass="entr" presetSubtype="0" fill="hold"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fade">
                                      <p:cBhvr>
                                        <p:cTn id="121" dur="250"/>
                                        <p:tgtEl>
                                          <p:spTgt spid="65"/>
                                        </p:tgtEl>
                                      </p:cBhvr>
                                    </p:animEffect>
                                    <p:anim calcmode="lin" valueType="num">
                                      <p:cBhvr>
                                        <p:cTn id="122" dur="250" fill="hold"/>
                                        <p:tgtEl>
                                          <p:spTgt spid="65"/>
                                        </p:tgtEl>
                                        <p:attrNameLst>
                                          <p:attrName>ppt_x</p:attrName>
                                        </p:attrNameLst>
                                      </p:cBhvr>
                                      <p:tavLst>
                                        <p:tav tm="0">
                                          <p:val>
                                            <p:strVal val="#ppt_x"/>
                                          </p:val>
                                        </p:tav>
                                        <p:tav tm="100000">
                                          <p:val>
                                            <p:strVal val="#ppt_x"/>
                                          </p:val>
                                        </p:tav>
                                      </p:tavLst>
                                    </p:anim>
                                    <p:anim calcmode="lin" valueType="num">
                                      <p:cBhvr>
                                        <p:cTn id="123" dur="250" fill="hold"/>
                                        <p:tgtEl>
                                          <p:spTgt spid="65"/>
                                        </p:tgtEl>
                                        <p:attrNameLst>
                                          <p:attrName>ppt_y</p:attrName>
                                        </p:attrNameLst>
                                      </p:cBhvr>
                                      <p:tavLst>
                                        <p:tav tm="0">
                                          <p:val>
                                            <p:strVal val="#ppt_y+.1"/>
                                          </p:val>
                                        </p:tav>
                                        <p:tav tm="100000">
                                          <p:val>
                                            <p:strVal val="#ppt_y"/>
                                          </p:val>
                                        </p:tav>
                                      </p:tavLst>
                                    </p:anim>
                                  </p:childTnLst>
                                </p:cTn>
                              </p:par>
                            </p:childTnLst>
                          </p:cTn>
                        </p:par>
                        <p:par>
                          <p:cTn id="124" fill="hold">
                            <p:stCondLst>
                              <p:cond delay="10000"/>
                            </p:stCondLst>
                            <p:childTnLst>
                              <p:par>
                                <p:cTn id="125" presetID="42" presetClass="entr" presetSubtype="0" fill="hold" nodeType="after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fade">
                                      <p:cBhvr>
                                        <p:cTn id="127" dur="250"/>
                                        <p:tgtEl>
                                          <p:spTgt spid="68"/>
                                        </p:tgtEl>
                                      </p:cBhvr>
                                    </p:animEffect>
                                    <p:anim calcmode="lin" valueType="num">
                                      <p:cBhvr>
                                        <p:cTn id="128" dur="250" fill="hold"/>
                                        <p:tgtEl>
                                          <p:spTgt spid="68"/>
                                        </p:tgtEl>
                                        <p:attrNameLst>
                                          <p:attrName>ppt_x</p:attrName>
                                        </p:attrNameLst>
                                      </p:cBhvr>
                                      <p:tavLst>
                                        <p:tav tm="0">
                                          <p:val>
                                            <p:strVal val="#ppt_x"/>
                                          </p:val>
                                        </p:tav>
                                        <p:tav tm="100000">
                                          <p:val>
                                            <p:strVal val="#ppt_x"/>
                                          </p:val>
                                        </p:tav>
                                      </p:tavLst>
                                    </p:anim>
                                    <p:anim calcmode="lin" valueType="num">
                                      <p:cBhvr>
                                        <p:cTn id="129" dur="25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文本框 4"/>
          <p:cNvSpPr txBox="1">
            <a:spLocks noChangeArrowheads="1"/>
          </p:cNvSpPr>
          <p:nvPr/>
        </p:nvSpPr>
        <p:spPr bwMode="auto">
          <a:xfrm>
            <a:off x="7330623" y="540385"/>
            <a:ext cx="800219" cy="463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4000" spc="-150" dirty="0">
                <a:solidFill>
                  <a:schemeClr val="bg2">
                    <a:lumMod val="10000"/>
                  </a:schemeClr>
                </a:solidFill>
                <a:latin typeface="华文隶书" panose="02010800040101010101" pitchFamily="2" charset="-122"/>
                <a:ea typeface="华文隶书" panose="02010800040101010101" pitchFamily="2" charset="-122"/>
              </a:rPr>
              <a:t>谢谢您的观看指导</a:t>
            </a:r>
            <a:endParaRPr lang="zh-CN" altLang="en-US" sz="4000" spc="-150" dirty="0">
              <a:solidFill>
                <a:schemeClr val="bg2">
                  <a:lumMod val="10000"/>
                </a:schemeClr>
              </a:solidFill>
              <a:latin typeface="华文隶书" panose="02010800040101010101" pitchFamily="2" charset="-122"/>
              <a:ea typeface="华文隶书" panose="02010800040101010101" pitchFamily="2" charset="-122"/>
            </a:endParaRPr>
          </a:p>
        </p:txBody>
      </p:sp>
      <p:grpSp>
        <p:nvGrpSpPr>
          <p:cNvPr id="13" name="组合 5"/>
          <p:cNvGrpSpPr/>
          <p:nvPr/>
        </p:nvGrpSpPr>
        <p:grpSpPr bwMode="auto">
          <a:xfrm>
            <a:off x="6525054" y="3176815"/>
            <a:ext cx="677108" cy="1113400"/>
            <a:chOff x="11045270" y="3037928"/>
            <a:chExt cx="593369" cy="1141825"/>
          </a:xfrm>
        </p:grpSpPr>
        <p:pic>
          <p:nvPicPr>
            <p:cNvPr id="14"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047" y="3037928"/>
              <a:ext cx="473242" cy="106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7"/>
            <p:cNvSpPr txBox="1">
              <a:spLocks noChangeArrowheads="1"/>
            </p:cNvSpPr>
            <p:nvPr/>
          </p:nvSpPr>
          <p:spPr bwMode="auto">
            <a:xfrm>
              <a:off x="11045270" y="3118032"/>
              <a:ext cx="593369" cy="106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3200" dirty="0">
                  <a:solidFill>
                    <a:schemeClr val="bg1"/>
                  </a:solidFill>
                  <a:latin typeface="叶根友刀锋黑草" panose="02010601030101010101" pitchFamily="2" charset="-122"/>
                  <a:ea typeface="叶根友刀锋黑草" panose="02010601030101010101" pitchFamily="2" charset="-122"/>
                </a:rPr>
                <a:t>中国</a:t>
              </a:r>
              <a:endParaRPr lang="zh-CN" altLang="en-US" sz="3200" dirty="0">
                <a:solidFill>
                  <a:schemeClr val="bg1"/>
                </a:solidFill>
                <a:latin typeface="叶根友刀锋黑草" panose="02010601030101010101" pitchFamily="2" charset="-122"/>
                <a:ea typeface="叶根友刀锋黑草" panose="02010601030101010101" pitchFamily="2" charset="-122"/>
              </a:endParaRPr>
            </a:p>
          </p:txBody>
        </p:sp>
      </p:grpSp>
      <p:sp>
        <p:nvSpPr>
          <p:cNvPr id="16" name="文本框 10"/>
          <p:cNvSpPr txBox="1">
            <a:spLocks noChangeArrowheads="1"/>
          </p:cNvSpPr>
          <p:nvPr/>
        </p:nvSpPr>
        <p:spPr bwMode="auto">
          <a:xfrm>
            <a:off x="8049199" y="1264691"/>
            <a:ext cx="738664" cy="260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dirty="0">
                <a:solidFill>
                  <a:schemeClr val="bg2">
                    <a:lumMod val="10000"/>
                  </a:schemeClr>
                </a:solidFill>
                <a:latin typeface="华文细黑" panose="02010600040101010101" pitchFamily="2" charset="-122"/>
                <a:ea typeface="华文细黑" panose="02010600040101010101" pitchFamily="2" charset="-122"/>
              </a:rPr>
              <a:t>演讲人：  </a:t>
            </a:r>
            <a:r>
              <a:rPr lang="en-US" altLang="zh-CN" dirty="0" err="1">
                <a:solidFill>
                  <a:schemeClr val="bg2">
                    <a:lumMod val="10000"/>
                  </a:schemeClr>
                </a:solidFill>
                <a:latin typeface="华文细黑" panose="02010600040101010101" pitchFamily="2" charset="-122"/>
                <a:ea typeface="华文细黑" panose="02010600040101010101" pitchFamily="2" charset="-122"/>
              </a:rPr>
              <a:t>xxxxxxxxxx</a:t>
            </a:r>
            <a:endParaRPr lang="en-US" altLang="zh-CN" dirty="0">
              <a:solidFill>
                <a:schemeClr val="bg2">
                  <a:lumMod val="10000"/>
                </a:schemeClr>
              </a:solidFill>
              <a:latin typeface="华文细黑" panose="02010600040101010101" pitchFamily="2" charset="-122"/>
              <a:ea typeface="华文细黑" panose="02010600040101010101" pitchFamily="2" charset="-122"/>
            </a:endParaRPr>
          </a:p>
          <a:p>
            <a:endParaRPr lang="zh-CN" altLang="en-US" dirty="0">
              <a:solidFill>
                <a:schemeClr val="bg2">
                  <a:lumMod val="10000"/>
                </a:schemeClr>
              </a:solidFill>
              <a:latin typeface="华文细黑" panose="02010600040101010101" pitchFamily="2" charset="-122"/>
              <a:ea typeface="华文细黑" panose="02010600040101010101" pitchFamily="2"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405984">
            <a:off x="4817902" y="1130399"/>
            <a:ext cx="2287908" cy="1669476"/>
          </a:xfrm>
          <a:prstGeom prst="rect">
            <a:avLst/>
          </a:prstGeom>
        </p:spPr>
      </p:pic>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750"/>
                                        <p:tgtEl>
                                          <p:spTgt spid="11"/>
                                        </p:tgtEl>
                                      </p:cBhvr>
                                    </p:animEffect>
                                  </p:childTnLst>
                                </p:cTn>
                              </p:par>
                              <p:par>
                                <p:cTn id="8" presetID="42" presetClass="entr" presetSubtype="0" fill="hold"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750"/>
                                        <p:tgtEl>
                                          <p:spTgt spid="12"/>
                                        </p:tgtEl>
                                      </p:cBhvr>
                                    </p:animEffect>
                                    <p:anim calcmode="lin" valueType="num">
                                      <p:cBhvr>
                                        <p:cTn id="17" dur="750" fill="hold"/>
                                        <p:tgtEl>
                                          <p:spTgt spid="12"/>
                                        </p:tgtEl>
                                        <p:attrNameLst>
                                          <p:attrName>ppt_x</p:attrName>
                                        </p:attrNameLst>
                                      </p:cBhvr>
                                      <p:tavLst>
                                        <p:tav tm="0">
                                          <p:val>
                                            <p:strVal val="#ppt_x"/>
                                          </p:val>
                                        </p:tav>
                                        <p:tav tm="100000">
                                          <p:val>
                                            <p:strVal val="#ppt_x"/>
                                          </p:val>
                                        </p:tav>
                                      </p:tavLst>
                                    </p:anim>
                                    <p:anim calcmode="lin" valueType="num">
                                      <p:cBhvr>
                                        <p:cTn id="18" dur="75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750"/>
                                        <p:tgtEl>
                                          <p:spTgt spid="16"/>
                                        </p:tgtEl>
                                      </p:cBhvr>
                                    </p:animEffect>
                                    <p:anim calcmode="lin" valueType="num">
                                      <p:cBhvr>
                                        <p:cTn id="23" dur="750" fill="hold"/>
                                        <p:tgtEl>
                                          <p:spTgt spid="16"/>
                                        </p:tgtEl>
                                        <p:attrNameLst>
                                          <p:attrName>ppt_x</p:attrName>
                                        </p:attrNameLst>
                                      </p:cBhvr>
                                      <p:tavLst>
                                        <p:tav tm="0">
                                          <p:val>
                                            <p:strVal val="#ppt_x"/>
                                          </p:val>
                                        </p:tav>
                                        <p:tav tm="100000">
                                          <p:val>
                                            <p:strVal val="#ppt_x"/>
                                          </p:val>
                                        </p:tav>
                                      </p:tavLst>
                                    </p:anim>
                                    <p:anim calcmode="lin" valueType="num">
                                      <p:cBhvr>
                                        <p:cTn id="24" dur="75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50"/>
                                        <p:tgtEl>
                                          <p:spTgt spid="13"/>
                                        </p:tgtEl>
                                      </p:cBhvr>
                                    </p:animEffect>
                                    <p:anim calcmode="lin" valueType="num">
                                      <p:cBhvr>
                                        <p:cTn id="29" dur="750" fill="hold"/>
                                        <p:tgtEl>
                                          <p:spTgt spid="13"/>
                                        </p:tgtEl>
                                        <p:attrNameLst>
                                          <p:attrName>ppt_x</p:attrName>
                                        </p:attrNameLst>
                                      </p:cBhvr>
                                      <p:tavLst>
                                        <p:tav tm="0">
                                          <p:val>
                                            <p:strVal val="#ppt_x"/>
                                          </p:val>
                                        </p:tav>
                                        <p:tav tm="100000">
                                          <p:val>
                                            <p:strVal val="#ppt_x"/>
                                          </p:val>
                                        </p:tav>
                                      </p:tavLst>
                                    </p:anim>
                                    <p:anim calcmode="lin" valueType="num">
                                      <p:cBhvr>
                                        <p:cTn id="30"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097698" y="4058404"/>
            <a:ext cx="7983445" cy="1182396"/>
            <a:chOff x="2890273" y="1341236"/>
            <a:chExt cx="4676126" cy="601349"/>
          </a:xfrm>
        </p:grpSpPr>
        <p:sp>
          <p:nvSpPr>
            <p:cNvPr id="9" name="矩形 8"/>
            <p:cNvSpPr/>
            <p:nvPr/>
          </p:nvSpPr>
          <p:spPr bwMode="auto">
            <a:xfrm>
              <a:off x="2952446" y="1341236"/>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4400" dirty="0">
                  <a:solidFill>
                    <a:schemeClr val="bg2">
                      <a:lumMod val="10000"/>
                    </a:schemeClr>
                  </a:solidFill>
                  <a:latin typeface="华文新魏" panose="02010800040101010101" pitchFamily="2" charset="-122"/>
                  <a:ea typeface="华文新魏" panose="02010800040101010101" pitchFamily="2" charset="-122"/>
                </a:rPr>
                <a:t>单击此处添加文字模板</a:t>
              </a:r>
              <a:endParaRPr lang="zh-CN" altLang="en-US" sz="4400" dirty="0">
                <a:solidFill>
                  <a:schemeClr val="bg2">
                    <a:lumMod val="10000"/>
                  </a:schemeClr>
                </a:solidFill>
                <a:latin typeface="华文新魏" panose="02010800040101010101" pitchFamily="2" charset="-122"/>
                <a:ea typeface="华文新魏" panose="02010800040101010101" pitchFamily="2" charset="-122"/>
              </a:endParaRPr>
            </a:p>
          </p:txBody>
        </p:sp>
        <p:pic>
          <p:nvPicPr>
            <p:cNvPr id="10" name="图片 28" descr="C_108.jpg"/>
            <p:cNvPicPr>
              <a:picLocks noChangeAspect="1"/>
            </p:cNvPicPr>
            <p:nvPr/>
          </p:nvPicPr>
          <p:blipFill>
            <a:blip r:embed="rId1" cstate="email">
              <a:clrChange>
                <a:clrFrom>
                  <a:srgbClr val="FFFFFF"/>
                </a:clrFrom>
                <a:clrTo>
                  <a:srgbClr val="FFFFFF">
                    <a:alpha val="0"/>
                  </a:srgbClr>
                </a:clrTo>
              </a:clrChange>
              <a:extLst>
                <a:ext uri="{BEBA8EAE-BF5A-486C-A8C5-ECC9F3942E4B}">
                  <a14:imgProps xmlns:a14="http://schemas.microsoft.com/office/drawing/2010/main">
                    <a14:imgLayer r:embed="rId2">
                      <a14:imgEffect>
                        <a14:brightnessContrast bright="10000" contrast="-15000"/>
                      </a14:imgEffect>
                    </a14:imgLayer>
                  </a14:imgProps>
                </a:ext>
              </a:extLst>
            </a:blip>
            <a:srcRect/>
            <a:stretch>
              <a:fillRect/>
            </a:stretch>
          </p:blipFill>
          <p:spPr bwMode="auto">
            <a:xfrm>
              <a:off x="2890273" y="1876077"/>
              <a:ext cx="4497271" cy="66508"/>
            </a:xfrm>
            <a:prstGeom prst="rect">
              <a:avLst/>
            </a:prstGeom>
            <a:noFill/>
            <a:ln>
              <a:noFill/>
            </a:ln>
          </p:spPr>
        </p:pic>
      </p:gr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405984">
            <a:off x="4829671" y="797958"/>
            <a:ext cx="2287908" cy="1669476"/>
          </a:xfrm>
          <a:prstGeom prst="rect">
            <a:avLst/>
          </a:prstGeom>
        </p:spPr>
      </p:pic>
      <p:sp>
        <p:nvSpPr>
          <p:cNvPr id="16" name="_14"/>
          <p:cNvSpPr txBox="1">
            <a:spLocks noChangeArrowheads="1"/>
          </p:cNvSpPr>
          <p:nvPr/>
        </p:nvSpPr>
        <p:spPr bwMode="auto">
          <a:xfrm>
            <a:off x="4805553" y="2691078"/>
            <a:ext cx="2598224" cy="842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zh-CN" altLang="en-US" sz="4400" spc="600" dirty="0">
                <a:solidFill>
                  <a:schemeClr val="bg2">
                    <a:lumMod val="10000"/>
                  </a:schemeClr>
                </a:solidFill>
                <a:latin typeface="华文新魏" panose="02010800040101010101" pitchFamily="2" charset="-122"/>
                <a:ea typeface="华文新魏" panose="02010800040101010101" pitchFamily="2" charset="-122"/>
              </a:rPr>
              <a:t>第一章</a:t>
            </a:r>
            <a:endParaRPr lang="en-US" altLang="zh-CN" sz="4400" spc="600" dirty="0">
              <a:solidFill>
                <a:schemeClr val="bg2">
                  <a:lumMod val="10000"/>
                </a:schemeClr>
              </a:solidFill>
              <a:latin typeface="华文新魏" panose="02010800040101010101" pitchFamily="2" charset="-122"/>
              <a:ea typeface="华文新魏" panose="02010800040101010101" pitchFamily="2" charset="-122"/>
            </a:endParaRPr>
          </a:p>
          <a:p>
            <a:pPr algn="ctr"/>
            <a:r>
              <a:rPr lang="en-US" altLang="zh-CN" sz="2000" dirty="0">
                <a:solidFill>
                  <a:schemeClr val="bg2">
                    <a:lumMod val="10000"/>
                  </a:schemeClr>
                </a:solidFill>
                <a:latin typeface="华文新魏" panose="02010800040101010101" pitchFamily="2" charset="-122"/>
                <a:ea typeface="华文新魏" panose="02010800040101010101" pitchFamily="2" charset="-122"/>
              </a:rPr>
              <a:t>The first chapter</a:t>
            </a:r>
            <a:endParaRPr lang="en-US" altLang="zh-CN" sz="2000" dirty="0">
              <a:solidFill>
                <a:schemeClr val="bg2">
                  <a:lumMod val="10000"/>
                </a:schemeClr>
              </a:solidFill>
              <a:latin typeface="华文新魏" panose="02010800040101010101" pitchFamily="2" charset="-122"/>
              <a:ea typeface="华文新魏" panose="02010800040101010101" pitchFamily="2"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by="(-#ppt_w*2)" calcmode="lin" valueType="num">
                                      <p:cBhvr rctx="PPT">
                                        <p:cTn id="12" dur="500" autoRev="1" fill="hold">
                                          <p:stCondLst>
                                            <p:cond delay="0"/>
                                          </p:stCondLst>
                                        </p:cTn>
                                        <p:tgtEl>
                                          <p:spTgt spid="16"/>
                                        </p:tgtEl>
                                        <p:attrNameLst>
                                          <p:attrName>ppt_w</p:attrName>
                                        </p:attrNameLst>
                                      </p:cBhvr>
                                    </p:anim>
                                    <p:anim by="(#ppt_w*0.50)" calcmode="lin" valueType="num">
                                      <p:cBhvr>
                                        <p:cTn id="13" dur="500" decel="50000" autoRev="1" fill="hold">
                                          <p:stCondLst>
                                            <p:cond delay="0"/>
                                          </p:stCondLst>
                                        </p:cTn>
                                        <p:tgtEl>
                                          <p:spTgt spid="16"/>
                                        </p:tgtEl>
                                        <p:attrNameLst>
                                          <p:attrName>ppt_x</p:attrName>
                                        </p:attrNameLst>
                                      </p:cBhvr>
                                    </p:anim>
                                    <p:anim from="(-#ppt_h/2)" to="(#ppt_y)" calcmode="lin" valueType="num">
                                      <p:cBhvr>
                                        <p:cTn id="14" dur="1000" fill="hold">
                                          <p:stCondLst>
                                            <p:cond delay="0"/>
                                          </p:stCondLst>
                                        </p:cTn>
                                        <p:tgtEl>
                                          <p:spTgt spid="16"/>
                                        </p:tgtEl>
                                        <p:attrNameLst>
                                          <p:attrName>ppt_y</p:attrName>
                                        </p:attrNameLst>
                                      </p:cBhvr>
                                    </p:anim>
                                    <p:animRot by="21600000">
                                      <p:cBhvr>
                                        <p:cTn id="15" dur="1000" fill="hold">
                                          <p:stCondLst>
                                            <p:cond delay="0"/>
                                          </p:stCondLst>
                                        </p:cTn>
                                        <p:tgtEl>
                                          <p:spTgt spid="16"/>
                                        </p:tgtEl>
                                        <p:attrNameLst>
                                          <p:attrName>r</p:attrName>
                                        </p:attrNameLst>
                                      </p:cBhvr>
                                    </p:animRot>
                                  </p:childTnLst>
                                </p:cTn>
                              </p:par>
                            </p:childTnLst>
                          </p:cTn>
                        </p:par>
                        <p:par>
                          <p:cTn id="16" fill="hold">
                            <p:stCondLst>
                              <p:cond delay="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grpSp>
        <p:nvGrpSpPr>
          <p:cNvPr id="5" name="组合 4"/>
          <p:cNvGrpSpPr/>
          <p:nvPr/>
        </p:nvGrpSpPr>
        <p:grpSpPr>
          <a:xfrm flipH="1">
            <a:off x="441874" y="2172050"/>
            <a:ext cx="11296324" cy="4181581"/>
            <a:chOff x="441874" y="2006950"/>
            <a:chExt cx="11296324" cy="4181581"/>
          </a:xfrm>
        </p:grpSpPr>
        <p:sp>
          <p:nvSpPr>
            <p:cNvPr id="6" name="矩形 5"/>
            <p:cNvSpPr/>
            <p:nvPr/>
          </p:nvSpPr>
          <p:spPr>
            <a:xfrm>
              <a:off x="5123545" y="2006950"/>
              <a:ext cx="5907315" cy="3270542"/>
            </a:xfrm>
            <a:prstGeom prst="rect">
              <a:avLst/>
            </a:prstGeom>
            <a:blipFill>
              <a:blip r:embed="rId2">
                <a:extLst>
                  <a:ext uri="{BEBA8EAE-BF5A-486C-A8C5-ECC9F3942E4B}">
                    <a14:imgProps xmlns:a14="http://schemas.microsoft.com/office/drawing/2010/main">
                      <a14:imgLayer r:embed="rId3">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Oval 15"/>
            <p:cNvSpPr>
              <a:spLocks noChangeArrowheads="1"/>
            </p:cNvSpPr>
            <p:nvPr/>
          </p:nvSpPr>
          <p:spPr bwMode="auto">
            <a:xfrm>
              <a:off x="3953661" y="2360085"/>
              <a:ext cx="466832" cy="466976"/>
            </a:xfrm>
            <a:prstGeom prst="ellipse">
              <a:avLst/>
            </a:prstGeom>
            <a:noFill/>
            <a:ln>
              <a:solidFill>
                <a:schemeClr val="bg2">
                  <a:lumMod val="10000"/>
                </a:schemeClr>
              </a:solidFill>
            </a:ln>
          </p:spPr>
          <p:txBody>
            <a:bodyPr/>
            <a:lstStyle/>
            <a:p>
              <a:endParaRPr lang="zh-CN" altLang="en-US" sz="4000">
                <a:solidFill>
                  <a:schemeClr val="bg1">
                    <a:lumMod val="50000"/>
                  </a:schemeClr>
                </a:solidFill>
              </a:endParaRPr>
            </a:p>
          </p:txBody>
        </p:sp>
        <p:sp>
          <p:nvSpPr>
            <p:cNvPr id="9" name="Oval 16"/>
            <p:cNvSpPr>
              <a:spLocks noChangeArrowheads="1"/>
            </p:cNvSpPr>
            <p:nvPr/>
          </p:nvSpPr>
          <p:spPr bwMode="auto">
            <a:xfrm>
              <a:off x="3953661" y="3399337"/>
              <a:ext cx="466832" cy="466976"/>
            </a:xfrm>
            <a:prstGeom prst="ellipse">
              <a:avLst/>
            </a:prstGeom>
            <a:noFill/>
            <a:ln>
              <a:solidFill>
                <a:schemeClr val="bg2">
                  <a:lumMod val="10000"/>
                </a:schemeClr>
              </a:solidFill>
            </a:ln>
          </p:spPr>
          <p:txBody>
            <a:bodyPr/>
            <a:lstStyle/>
            <a:p>
              <a:endParaRPr lang="zh-CN" altLang="en-US" sz="4000">
                <a:solidFill>
                  <a:schemeClr val="bg1">
                    <a:lumMod val="50000"/>
                  </a:schemeClr>
                </a:solidFill>
              </a:endParaRPr>
            </a:p>
          </p:txBody>
        </p:sp>
        <p:sp>
          <p:nvSpPr>
            <p:cNvPr id="12" name="Oval 17"/>
            <p:cNvSpPr>
              <a:spLocks noChangeArrowheads="1"/>
            </p:cNvSpPr>
            <p:nvPr/>
          </p:nvSpPr>
          <p:spPr bwMode="auto">
            <a:xfrm>
              <a:off x="3953661" y="4443165"/>
              <a:ext cx="466832" cy="462398"/>
            </a:xfrm>
            <a:prstGeom prst="ellipse">
              <a:avLst/>
            </a:prstGeom>
            <a:noFill/>
            <a:ln>
              <a:solidFill>
                <a:schemeClr val="bg2">
                  <a:lumMod val="10000"/>
                </a:schemeClr>
              </a:solidFill>
            </a:ln>
          </p:spPr>
          <p:txBody>
            <a:bodyPr/>
            <a:lstStyle/>
            <a:p>
              <a:endParaRPr lang="zh-CN" altLang="en-US" sz="4000">
                <a:solidFill>
                  <a:schemeClr val="bg1">
                    <a:lumMod val="50000"/>
                  </a:schemeClr>
                </a:solidFill>
              </a:endParaRPr>
            </a:p>
          </p:txBody>
        </p:sp>
        <p:grpSp>
          <p:nvGrpSpPr>
            <p:cNvPr id="13" name="Group 28"/>
            <p:cNvGrpSpPr/>
            <p:nvPr/>
          </p:nvGrpSpPr>
          <p:grpSpPr bwMode="auto">
            <a:xfrm>
              <a:off x="4077777" y="4573264"/>
              <a:ext cx="219686" cy="178549"/>
              <a:chOff x="1723" y="26"/>
              <a:chExt cx="132" cy="109"/>
            </a:xfrm>
          </p:grpSpPr>
          <p:sp>
            <p:nvSpPr>
              <p:cNvPr id="23" name="Freeform 29"/>
              <p:cNvSpPr/>
              <p:nvPr/>
            </p:nvSpPr>
            <p:spPr bwMode="auto">
              <a:xfrm>
                <a:off x="1806" y="64"/>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noFill/>
              <a:ln w="9525">
                <a:solidFill>
                  <a:schemeClr val="bg2">
                    <a:lumMod val="10000"/>
                  </a:schemeClr>
                </a:solidFill>
                <a:round/>
              </a:ln>
            </p:spPr>
            <p:txBody>
              <a:bodyPr/>
              <a:lstStyle/>
              <a:p>
                <a:endParaRPr lang="zh-CN" altLang="en-US" sz="4000">
                  <a:solidFill>
                    <a:schemeClr val="bg1">
                      <a:lumMod val="50000"/>
                    </a:schemeClr>
                  </a:solidFill>
                </a:endParaRPr>
              </a:p>
            </p:txBody>
          </p:sp>
          <p:sp>
            <p:nvSpPr>
              <p:cNvPr id="24" name="Freeform 30"/>
              <p:cNvSpPr>
                <a:spLocks noEditPoints="1"/>
              </p:cNvSpPr>
              <p:nvPr/>
            </p:nvSpPr>
            <p:spPr bwMode="auto">
              <a:xfrm>
                <a:off x="1723" y="26"/>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noFill/>
              <a:ln w="9525">
                <a:solidFill>
                  <a:schemeClr val="bg2">
                    <a:lumMod val="10000"/>
                  </a:schemeClr>
                </a:solidFill>
                <a:round/>
              </a:ln>
            </p:spPr>
            <p:txBody>
              <a:bodyPr/>
              <a:lstStyle/>
              <a:p>
                <a:endParaRPr lang="zh-CN" altLang="en-US" sz="4000">
                  <a:solidFill>
                    <a:schemeClr val="bg1">
                      <a:lumMod val="50000"/>
                    </a:schemeClr>
                  </a:solidFill>
                </a:endParaRPr>
              </a:p>
            </p:txBody>
          </p:sp>
        </p:grpSp>
        <p:sp>
          <p:nvSpPr>
            <p:cNvPr id="14" name="Freeform 31"/>
            <p:cNvSpPr>
              <a:spLocks noEditPoints="1"/>
            </p:cNvSpPr>
            <p:nvPr/>
          </p:nvSpPr>
          <p:spPr bwMode="auto">
            <a:xfrm>
              <a:off x="4079525" y="3557282"/>
              <a:ext cx="215109" cy="183128"/>
            </a:xfrm>
            <a:custGeom>
              <a:avLst/>
              <a:gdLst>
                <a:gd name="T0" fmla="*/ 52 w 54"/>
                <a:gd name="T1" fmla="*/ 0 h 47"/>
                <a:gd name="T2" fmla="*/ 11 w 54"/>
                <a:gd name="T3" fmla="*/ 0 h 47"/>
                <a:gd name="T4" fmla="*/ 9 w 54"/>
                <a:gd name="T5" fmla="*/ 2 h 47"/>
                <a:gd name="T6" fmla="*/ 9 w 54"/>
                <a:gd name="T7" fmla="*/ 4 h 47"/>
                <a:gd name="T8" fmla="*/ 9 w 54"/>
                <a:gd name="T9" fmla="*/ 5 h 47"/>
                <a:gd name="T10" fmla="*/ 9 w 54"/>
                <a:gd name="T11" fmla="*/ 6 h 47"/>
                <a:gd name="T12" fmla="*/ 9 w 54"/>
                <a:gd name="T13" fmla="*/ 9 h 47"/>
                <a:gd name="T14" fmla="*/ 10 w 54"/>
                <a:gd name="T15" fmla="*/ 9 h 47"/>
                <a:gd name="T16" fmla="*/ 2 w 54"/>
                <a:gd name="T17" fmla="*/ 9 h 47"/>
                <a:gd name="T18" fmla="*/ 0 w 54"/>
                <a:gd name="T19" fmla="*/ 11 h 47"/>
                <a:gd name="T20" fmla="*/ 0 w 54"/>
                <a:gd name="T21" fmla="*/ 45 h 47"/>
                <a:gd name="T22" fmla="*/ 2 w 54"/>
                <a:gd name="T23" fmla="*/ 47 h 47"/>
                <a:gd name="T24" fmla="*/ 43 w 54"/>
                <a:gd name="T25" fmla="*/ 47 h 47"/>
                <a:gd name="T26" fmla="*/ 45 w 54"/>
                <a:gd name="T27" fmla="*/ 45 h 47"/>
                <a:gd name="T28" fmla="*/ 45 w 54"/>
                <a:gd name="T29" fmla="*/ 38 h 47"/>
                <a:gd name="T30" fmla="*/ 52 w 54"/>
                <a:gd name="T31" fmla="*/ 38 h 47"/>
                <a:gd name="T32" fmla="*/ 54 w 54"/>
                <a:gd name="T33" fmla="*/ 36 h 47"/>
                <a:gd name="T34" fmla="*/ 54 w 54"/>
                <a:gd name="T35" fmla="*/ 34 h 47"/>
                <a:gd name="T36" fmla="*/ 54 w 54"/>
                <a:gd name="T37" fmla="*/ 33 h 47"/>
                <a:gd name="T38" fmla="*/ 54 w 54"/>
                <a:gd name="T39" fmla="*/ 31 h 47"/>
                <a:gd name="T40" fmla="*/ 54 w 54"/>
                <a:gd name="T41" fmla="*/ 7 h 47"/>
                <a:gd name="T42" fmla="*/ 54 w 54"/>
                <a:gd name="T43" fmla="*/ 5 h 47"/>
                <a:gd name="T44" fmla="*/ 54 w 54"/>
                <a:gd name="T45" fmla="*/ 4 h 47"/>
                <a:gd name="T46" fmla="*/ 54 w 54"/>
                <a:gd name="T47" fmla="*/ 2 h 47"/>
                <a:gd name="T48" fmla="*/ 52 w 54"/>
                <a:gd name="T49" fmla="*/ 0 h 47"/>
                <a:gd name="T50" fmla="*/ 26 w 54"/>
                <a:gd name="T51" fmla="*/ 22 h 47"/>
                <a:gd name="T52" fmla="*/ 30 w 54"/>
                <a:gd name="T53" fmla="*/ 18 h 47"/>
                <a:gd name="T54" fmla="*/ 34 w 54"/>
                <a:gd name="T55" fmla="*/ 22 h 47"/>
                <a:gd name="T56" fmla="*/ 30 w 54"/>
                <a:gd name="T57" fmla="*/ 26 h 47"/>
                <a:gd name="T58" fmla="*/ 26 w 54"/>
                <a:gd name="T59" fmla="*/ 22 h 47"/>
                <a:gd name="T60" fmla="*/ 38 w 54"/>
                <a:gd name="T61" fmla="*/ 42 h 47"/>
                <a:gd name="T62" fmla="*/ 7 w 54"/>
                <a:gd name="T63" fmla="*/ 42 h 47"/>
                <a:gd name="T64" fmla="*/ 5 w 54"/>
                <a:gd name="T65" fmla="*/ 40 h 47"/>
                <a:gd name="T66" fmla="*/ 5 w 54"/>
                <a:gd name="T67" fmla="*/ 37 h 47"/>
                <a:gd name="T68" fmla="*/ 5 w 54"/>
                <a:gd name="T69" fmla="*/ 36 h 47"/>
                <a:gd name="T70" fmla="*/ 6 w 54"/>
                <a:gd name="T71" fmla="*/ 34 h 47"/>
                <a:gd name="T72" fmla="*/ 20 w 54"/>
                <a:gd name="T73" fmla="*/ 29 h 47"/>
                <a:gd name="T74" fmla="*/ 23 w 54"/>
                <a:gd name="T75" fmla="*/ 30 h 47"/>
                <a:gd name="T76" fmla="*/ 26 w 54"/>
                <a:gd name="T77" fmla="*/ 32 h 47"/>
                <a:gd name="T78" fmla="*/ 38 w 54"/>
                <a:gd name="T79" fmla="*/ 32 h 47"/>
                <a:gd name="T80" fmla="*/ 39 w 54"/>
                <a:gd name="T81" fmla="*/ 32 h 47"/>
                <a:gd name="T82" fmla="*/ 40 w 54"/>
                <a:gd name="T83" fmla="*/ 33 h 47"/>
                <a:gd name="T84" fmla="*/ 40 w 54"/>
                <a:gd name="T85" fmla="*/ 40 h 47"/>
                <a:gd name="T86" fmla="*/ 38 w 54"/>
                <a:gd name="T87" fmla="*/ 42 h 47"/>
                <a:gd name="T88" fmla="*/ 49 w 54"/>
                <a:gd name="T89" fmla="*/ 31 h 47"/>
                <a:gd name="T90" fmla="*/ 48 w 54"/>
                <a:gd name="T91" fmla="*/ 33 h 47"/>
                <a:gd name="T92" fmla="*/ 47 w 54"/>
                <a:gd name="T93" fmla="*/ 33 h 47"/>
                <a:gd name="T94" fmla="*/ 45 w 54"/>
                <a:gd name="T95" fmla="*/ 33 h 47"/>
                <a:gd name="T96" fmla="*/ 45 w 54"/>
                <a:gd name="T97" fmla="*/ 11 h 47"/>
                <a:gd name="T98" fmla="*/ 43 w 54"/>
                <a:gd name="T99" fmla="*/ 9 h 47"/>
                <a:gd name="T100" fmla="*/ 14 w 54"/>
                <a:gd name="T101" fmla="*/ 9 h 47"/>
                <a:gd name="T102" fmla="*/ 14 w 54"/>
                <a:gd name="T103" fmla="*/ 9 h 47"/>
                <a:gd name="T104" fmla="*/ 14 w 54"/>
                <a:gd name="T105" fmla="*/ 7 h 47"/>
                <a:gd name="T106" fmla="*/ 15 w 54"/>
                <a:gd name="T107" fmla="*/ 6 h 47"/>
                <a:gd name="T108" fmla="*/ 16 w 54"/>
                <a:gd name="T109" fmla="*/ 5 h 47"/>
                <a:gd name="T110" fmla="*/ 47 w 54"/>
                <a:gd name="T111" fmla="*/ 5 h 47"/>
                <a:gd name="T112" fmla="*/ 49 w 54"/>
                <a:gd name="T113" fmla="*/ 7 h 47"/>
                <a:gd name="T114" fmla="*/ 49 w 54"/>
                <a:gd name="T11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47">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noFill/>
            <a:ln w="9525">
              <a:solidFill>
                <a:schemeClr val="bg2">
                  <a:lumMod val="10000"/>
                </a:schemeClr>
              </a:solidFill>
              <a:round/>
            </a:ln>
          </p:spPr>
          <p:txBody>
            <a:bodyPr/>
            <a:lstStyle/>
            <a:p>
              <a:endParaRPr lang="zh-CN" altLang="en-US" sz="4000">
                <a:solidFill>
                  <a:schemeClr val="bg1">
                    <a:lumMod val="50000"/>
                  </a:schemeClr>
                </a:solidFill>
              </a:endParaRPr>
            </a:p>
          </p:txBody>
        </p:sp>
        <p:grpSp>
          <p:nvGrpSpPr>
            <p:cNvPr id="15" name="Group 32"/>
            <p:cNvGrpSpPr/>
            <p:nvPr/>
          </p:nvGrpSpPr>
          <p:grpSpPr bwMode="auto">
            <a:xfrm>
              <a:off x="1226228" y="2477353"/>
              <a:ext cx="3059029" cy="198712"/>
              <a:chOff x="0" y="0"/>
              <a:chExt cx="1846" cy="120"/>
            </a:xfrm>
          </p:grpSpPr>
          <p:sp>
            <p:nvSpPr>
              <p:cNvPr id="21" name="Freeform 33"/>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sp>
            <p:nvSpPr>
              <p:cNvPr id="22" name="Freeform 34"/>
              <p:cNvSpPr/>
              <p:nvPr/>
            </p:nvSpPr>
            <p:spPr bwMode="auto">
              <a:xfrm>
                <a:off x="1730" y="45"/>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noFill/>
              <a:ln w="9525">
                <a:solidFill>
                  <a:schemeClr val="bg2">
                    <a:lumMod val="10000"/>
                  </a:schemeClr>
                </a:solidFill>
                <a:round/>
              </a:ln>
            </p:spPr>
            <p:txBody>
              <a:bodyPr/>
              <a:lstStyle/>
              <a:p>
                <a:endParaRPr lang="zh-CN" altLang="en-US" sz="4000">
                  <a:solidFill>
                    <a:schemeClr val="bg1">
                      <a:lumMod val="50000"/>
                    </a:schemeClr>
                  </a:solidFill>
                </a:endParaRPr>
              </a:p>
            </p:txBody>
          </p:sp>
        </p:grpSp>
        <p:sp>
          <p:nvSpPr>
            <p:cNvPr id="16" name="Rectangle 43"/>
            <p:cNvSpPr>
              <a:spLocks noChangeArrowheads="1"/>
            </p:cNvSpPr>
            <p:nvPr/>
          </p:nvSpPr>
          <p:spPr bwMode="auto">
            <a:xfrm>
              <a:off x="880976" y="2288182"/>
              <a:ext cx="2910833"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400" b="1" dirty="0">
                  <a:solidFill>
                    <a:schemeClr val="bg1">
                      <a:lumMod val="50000"/>
                    </a:schemeClr>
                  </a:solidFill>
                </a:rPr>
                <a:t>TOPIC HEADER ONE</a:t>
              </a:r>
              <a:endParaRPr lang="zh-CN" altLang="en-US" sz="1400" dirty="0">
                <a:solidFill>
                  <a:schemeClr val="bg1">
                    <a:lumMod val="50000"/>
                  </a:schemeClr>
                </a:solidFill>
              </a:endParaRPr>
            </a:p>
            <a:p>
              <a:pPr>
                <a:lnSpc>
                  <a:spcPct val="120000"/>
                </a:lnSpc>
              </a:pPr>
              <a:r>
                <a:rPr lang="en-US" altLang="zh-CN" sz="1400" dirty="0">
                  <a:solidFill>
                    <a:schemeClr val="bg1">
                      <a:lumMod val="50000"/>
                    </a:schemeClr>
                  </a:solidFill>
                </a:rPr>
                <a:t>We have many PowerPoint </a:t>
              </a:r>
              <a:r>
                <a:rPr lang="zh-CN" altLang="en-US" sz="1400" dirty="0">
                  <a:solidFill>
                    <a:schemeClr val="bg1">
                      <a:lumMod val="50000"/>
                    </a:schemeClr>
                  </a:solidFill>
                </a:rPr>
                <a:t>templates</a:t>
              </a:r>
              <a:r>
                <a:rPr lang="en-US" altLang="zh-CN" sz="1400" dirty="0">
                  <a:solidFill>
                    <a:schemeClr val="bg1">
                      <a:lumMod val="50000"/>
                    </a:schemeClr>
                  </a:solidFill>
                </a:rPr>
                <a:t> that has been specifically designed</a:t>
              </a:r>
              <a:r>
                <a:rPr lang="zh-CN" altLang="en-US" sz="1400" dirty="0">
                  <a:solidFill>
                    <a:schemeClr val="bg1">
                      <a:lumMod val="50000"/>
                    </a:schemeClr>
                  </a:solidFill>
                </a:rPr>
                <a:t>.</a:t>
              </a:r>
              <a:endParaRPr lang="zh-CN" altLang="en-US" sz="1400" dirty="0">
                <a:solidFill>
                  <a:schemeClr val="bg1">
                    <a:lumMod val="50000"/>
                  </a:schemeClr>
                </a:solidFill>
              </a:endParaRPr>
            </a:p>
          </p:txBody>
        </p:sp>
        <p:sp>
          <p:nvSpPr>
            <p:cNvPr id="17" name="Rectangle 44"/>
            <p:cNvSpPr>
              <a:spLocks noChangeArrowheads="1"/>
            </p:cNvSpPr>
            <p:nvPr/>
          </p:nvSpPr>
          <p:spPr bwMode="auto">
            <a:xfrm>
              <a:off x="880976" y="3322855"/>
              <a:ext cx="2910833"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400" b="1">
                  <a:solidFill>
                    <a:schemeClr val="bg1">
                      <a:lumMod val="50000"/>
                    </a:schemeClr>
                  </a:solidFill>
                </a:rPr>
                <a:t>TOPIC HEADER TWO</a:t>
              </a:r>
              <a:endParaRPr lang="zh-CN" altLang="en-US" sz="1400">
                <a:solidFill>
                  <a:schemeClr val="bg1">
                    <a:lumMod val="50000"/>
                  </a:schemeClr>
                </a:solidFill>
              </a:endParaRPr>
            </a:p>
            <a:p>
              <a:pPr>
                <a:lnSpc>
                  <a:spcPct val="120000"/>
                </a:lnSpc>
              </a:pPr>
              <a:r>
                <a:rPr lang="en-US" altLang="zh-CN" sz="1400">
                  <a:solidFill>
                    <a:schemeClr val="bg1">
                      <a:lumMod val="50000"/>
                    </a:schemeClr>
                  </a:solidFill>
                </a:rPr>
                <a:t>We have many PowerPoint </a:t>
              </a:r>
              <a:r>
                <a:rPr lang="zh-CN" altLang="en-US" sz="1400">
                  <a:solidFill>
                    <a:schemeClr val="bg1">
                      <a:lumMod val="50000"/>
                    </a:schemeClr>
                  </a:solidFill>
                </a:rPr>
                <a:t>templates</a:t>
              </a:r>
              <a:r>
                <a:rPr lang="en-US" altLang="zh-CN" sz="1400">
                  <a:solidFill>
                    <a:schemeClr val="bg1">
                      <a:lumMod val="50000"/>
                    </a:schemeClr>
                  </a:solidFill>
                </a:rPr>
                <a:t> that has been specifically designed</a:t>
              </a:r>
              <a:r>
                <a:rPr lang="zh-CN" altLang="en-US" sz="1400">
                  <a:solidFill>
                    <a:schemeClr val="bg1">
                      <a:lumMod val="50000"/>
                    </a:schemeClr>
                  </a:solidFill>
                </a:rPr>
                <a:t>.</a:t>
              </a:r>
              <a:endParaRPr lang="zh-CN" altLang="en-US" sz="1400">
                <a:solidFill>
                  <a:schemeClr val="bg1">
                    <a:lumMod val="50000"/>
                  </a:schemeClr>
                </a:solidFill>
              </a:endParaRPr>
            </a:p>
          </p:txBody>
        </p:sp>
        <p:sp>
          <p:nvSpPr>
            <p:cNvPr id="18" name="Rectangle 45"/>
            <p:cNvSpPr>
              <a:spLocks noChangeArrowheads="1"/>
            </p:cNvSpPr>
            <p:nvPr/>
          </p:nvSpPr>
          <p:spPr bwMode="auto">
            <a:xfrm>
              <a:off x="880976" y="4375839"/>
              <a:ext cx="2910833"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400" b="1">
                  <a:solidFill>
                    <a:schemeClr val="bg1">
                      <a:lumMod val="50000"/>
                    </a:schemeClr>
                  </a:solidFill>
                </a:rPr>
                <a:t>TOPIC HEADER THREE</a:t>
              </a:r>
              <a:endParaRPr lang="zh-CN" altLang="en-US" sz="1400">
                <a:solidFill>
                  <a:schemeClr val="bg1">
                    <a:lumMod val="50000"/>
                  </a:schemeClr>
                </a:solidFill>
              </a:endParaRPr>
            </a:p>
            <a:p>
              <a:pPr>
                <a:lnSpc>
                  <a:spcPct val="120000"/>
                </a:lnSpc>
              </a:pPr>
              <a:r>
                <a:rPr lang="en-US" altLang="zh-CN" sz="1400">
                  <a:solidFill>
                    <a:schemeClr val="bg1">
                      <a:lumMod val="50000"/>
                    </a:schemeClr>
                  </a:solidFill>
                </a:rPr>
                <a:t>We have many PowerPoint </a:t>
              </a:r>
              <a:r>
                <a:rPr lang="zh-CN" altLang="en-US" sz="1400">
                  <a:solidFill>
                    <a:schemeClr val="bg1">
                      <a:lumMod val="50000"/>
                    </a:schemeClr>
                  </a:solidFill>
                </a:rPr>
                <a:t>templates</a:t>
              </a:r>
              <a:r>
                <a:rPr lang="en-US" altLang="zh-CN" sz="1400">
                  <a:solidFill>
                    <a:schemeClr val="bg1">
                      <a:lumMod val="50000"/>
                    </a:schemeClr>
                  </a:solidFill>
                </a:rPr>
                <a:t> that has been specifically designed</a:t>
              </a:r>
              <a:r>
                <a:rPr lang="zh-CN" altLang="en-US" sz="1400">
                  <a:solidFill>
                    <a:schemeClr val="bg1">
                      <a:lumMod val="50000"/>
                    </a:schemeClr>
                  </a:solidFill>
                </a:rPr>
                <a:t>.</a:t>
              </a:r>
              <a:endParaRPr lang="zh-CN" altLang="en-US" sz="1400">
                <a:solidFill>
                  <a:schemeClr val="bg1">
                    <a:lumMod val="50000"/>
                  </a:schemeClr>
                </a:solidFill>
              </a:endParaRPr>
            </a:p>
          </p:txBody>
        </p:sp>
        <p:sp>
          <p:nvSpPr>
            <p:cNvPr id="19" name="Rectangle 42"/>
            <p:cNvSpPr/>
            <p:nvPr/>
          </p:nvSpPr>
          <p:spPr>
            <a:xfrm>
              <a:off x="1136578" y="5854943"/>
              <a:ext cx="10261991" cy="333588"/>
            </a:xfrm>
            <a:prstGeom prst="rect">
              <a:avLst/>
            </a:prstGeom>
            <a:noFill/>
            <a:ln w="12700" cap="flat" cmpd="sng" algn="ctr">
              <a:noFill/>
              <a:prstDash val="solid"/>
            </a:ln>
            <a:effectLst/>
          </p:spPr>
          <p:txBody>
            <a:bodyPr lIns="91440" tIns="0" rIns="91440" bIns="0" rtlCol="0" anchor="t"/>
            <a:lstStyle/>
            <a:p>
              <a:pPr algn="just">
                <a:defRPr/>
              </a:pPr>
              <a:r>
                <a:rPr lang="en-US" sz="1400" kern="0" dirty="0">
                  <a:solidFill>
                    <a:schemeClr val="bg1">
                      <a:lumMod val="50000"/>
                    </a:schemeClr>
                  </a:solidFill>
                  <a:latin typeface="Arial" panose="020B0604020202020204" pitchFamily="34" charset="0"/>
                  <a:cs typeface="Arial" panose="020B0604020202020204" pitchFamily="34" charset="0"/>
                </a:rPr>
                <a:t>This is a sample text. Again, this is a dummy text, enter your own text here. This is a sample text. Insert your desired text here.</a:t>
              </a:r>
              <a:endParaRPr lang="en-US" sz="1400" kern="0" dirty="0">
                <a:solidFill>
                  <a:schemeClr val="bg1">
                    <a:lumMod val="50000"/>
                  </a:schemeClr>
                </a:solidFill>
                <a:latin typeface="Arial" panose="020B0604020202020204" pitchFamily="34" charset="0"/>
                <a:cs typeface="Arial" panose="020B0604020202020204" pitchFamily="34" charset="0"/>
              </a:endParaRPr>
            </a:p>
          </p:txBody>
        </p:sp>
        <p:cxnSp>
          <p:nvCxnSpPr>
            <p:cNvPr id="20" name="品 11"/>
            <p:cNvCxnSpPr/>
            <p:nvPr>
              <p:custDataLst>
                <p:tags r:id="rId4"/>
              </p:custDataLst>
            </p:nvPr>
          </p:nvCxnSpPr>
          <p:spPr>
            <a:xfrm>
              <a:off x="441874" y="5660034"/>
              <a:ext cx="11296324" cy="0"/>
            </a:xfrm>
            <a:prstGeom prst="line">
              <a:avLst/>
            </a:prstGeom>
            <a:noFill/>
            <a:ln w="6350" cap="flat" cmpd="sng" algn="ctr">
              <a:solidFill>
                <a:schemeClr val="bg1">
                  <a:lumMod val="50000"/>
                </a:schemeClr>
              </a:solidFill>
              <a:prstDash val="solid"/>
              <a:miter lim="800000"/>
            </a:ln>
            <a:effectLst/>
          </p:spPr>
        </p:cxn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grpSp>
        <p:nvGrpSpPr>
          <p:cNvPr id="6" name="组合 5"/>
          <p:cNvGrpSpPr/>
          <p:nvPr/>
        </p:nvGrpSpPr>
        <p:grpSpPr>
          <a:xfrm>
            <a:off x="2753296" y="3361359"/>
            <a:ext cx="2219411" cy="1452880"/>
            <a:chOff x="1904981" y="3049516"/>
            <a:chExt cx="2255524" cy="1476520"/>
          </a:xfrm>
          <a:noFill/>
        </p:grpSpPr>
        <p:sp>
          <p:nvSpPr>
            <p:cNvPr id="34" name="Freeform 5"/>
            <p:cNvSpPr/>
            <p:nvPr/>
          </p:nvSpPr>
          <p:spPr bwMode="auto">
            <a:xfrm rot="900000">
              <a:off x="1904981" y="3049516"/>
              <a:ext cx="2255524" cy="1476520"/>
            </a:xfrm>
            <a:custGeom>
              <a:avLst/>
              <a:gdLst>
                <a:gd name="T0" fmla="*/ 3256 w 3324"/>
                <a:gd name="T1" fmla="*/ 470 h 2157"/>
                <a:gd name="T2" fmla="*/ 1880 w 3324"/>
                <a:gd name="T3" fmla="*/ 2056 h 2157"/>
                <a:gd name="T4" fmla="*/ 1880 w 3324"/>
                <a:gd name="T5" fmla="*/ 2056 h 2157"/>
                <a:gd name="T6" fmla="*/ 1663 w 3324"/>
                <a:gd name="T7" fmla="*/ 2157 h 2157"/>
                <a:gd name="T8" fmla="*/ 1451 w 3324"/>
                <a:gd name="T9" fmla="*/ 2062 h 2157"/>
                <a:gd name="T10" fmla="*/ 1450 w 3324"/>
                <a:gd name="T11" fmla="*/ 2062 h 2157"/>
                <a:gd name="T12" fmla="*/ 83 w 3324"/>
                <a:gd name="T13" fmla="*/ 485 h 2157"/>
                <a:gd name="T14" fmla="*/ 0 w 3324"/>
                <a:gd name="T15" fmla="*/ 284 h 2157"/>
                <a:gd name="T16" fmla="*/ 283 w 3324"/>
                <a:gd name="T17" fmla="*/ 0 h 2157"/>
                <a:gd name="T18" fmla="*/ 283 w 3324"/>
                <a:gd name="T19" fmla="*/ 0 h 2157"/>
                <a:gd name="T20" fmla="*/ 284 w 3324"/>
                <a:gd name="T21" fmla="*/ 0 h 2157"/>
                <a:gd name="T22" fmla="*/ 3039 w 3324"/>
                <a:gd name="T23" fmla="*/ 0 h 2157"/>
                <a:gd name="T24" fmla="*/ 3039 w 3324"/>
                <a:gd name="T25" fmla="*/ 0 h 2157"/>
                <a:gd name="T26" fmla="*/ 3040 w 3324"/>
                <a:gd name="T27" fmla="*/ 0 h 2157"/>
                <a:gd name="T28" fmla="*/ 3324 w 3324"/>
                <a:gd name="T29" fmla="*/ 284 h 2157"/>
                <a:gd name="T30" fmla="*/ 3256 w 3324"/>
                <a:gd name="T31" fmla="*/ 470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6" y="470"/>
                  </a:moveTo>
                  <a:lnTo>
                    <a:pt x="1880" y="2056"/>
                  </a:lnTo>
                  <a:lnTo>
                    <a:pt x="1880" y="2056"/>
                  </a:lnTo>
                  <a:cubicBezTo>
                    <a:pt x="1828" y="2118"/>
                    <a:pt x="1750" y="2157"/>
                    <a:pt x="1663" y="2157"/>
                  </a:cubicBezTo>
                  <a:cubicBezTo>
                    <a:pt x="1578" y="2157"/>
                    <a:pt x="1503" y="2120"/>
                    <a:pt x="1451" y="2062"/>
                  </a:cubicBezTo>
                  <a:lnTo>
                    <a:pt x="1450" y="2062"/>
                  </a:lnTo>
                  <a:lnTo>
                    <a:pt x="83" y="485"/>
                  </a:lnTo>
                  <a:cubicBezTo>
                    <a:pt x="32" y="433"/>
                    <a:pt x="0" y="363"/>
                    <a:pt x="0" y="284"/>
                  </a:cubicBezTo>
                  <a:cubicBezTo>
                    <a:pt x="0" y="128"/>
                    <a:pt x="127" y="1"/>
                    <a:pt x="283" y="0"/>
                  </a:cubicBezTo>
                  <a:lnTo>
                    <a:pt x="283" y="0"/>
                  </a:lnTo>
                  <a:lnTo>
                    <a:pt x="284" y="0"/>
                  </a:lnTo>
                  <a:lnTo>
                    <a:pt x="3039" y="0"/>
                  </a:lnTo>
                  <a:lnTo>
                    <a:pt x="3039" y="0"/>
                  </a:lnTo>
                  <a:lnTo>
                    <a:pt x="3040" y="0"/>
                  </a:lnTo>
                  <a:cubicBezTo>
                    <a:pt x="3197" y="0"/>
                    <a:pt x="3324" y="127"/>
                    <a:pt x="3324" y="284"/>
                  </a:cubicBezTo>
                  <a:cubicBezTo>
                    <a:pt x="3324" y="355"/>
                    <a:pt x="3299" y="420"/>
                    <a:pt x="3256" y="470"/>
                  </a:cubicBezTo>
                  <a:close/>
                </a:path>
              </a:pathLst>
            </a:custGeom>
            <a:grpFill/>
            <a:ln>
              <a:solidFill>
                <a:schemeClr val="bg2">
                  <a:lumMod val="10000"/>
                </a:schemeClr>
              </a:solidFill>
            </a:ln>
          </p:spPr>
          <p:txBody>
            <a:bodyPr vert="horz" wrap="square" lIns="91440" tIns="45720" rIns="91440" bIns="45720" numCol="1" anchor="t" anchorCtr="0" compatLnSpc="1"/>
            <a:lstStyle/>
            <a:p>
              <a:endParaRPr lang="zh-CN" altLang="en-US">
                <a:solidFill>
                  <a:schemeClr val="bg1">
                    <a:lumMod val="50000"/>
                  </a:schemeClr>
                </a:solidFill>
              </a:endParaRPr>
            </a:p>
          </p:txBody>
        </p:sp>
        <p:grpSp>
          <p:nvGrpSpPr>
            <p:cNvPr id="35" name="组合 34"/>
            <p:cNvGrpSpPr/>
            <p:nvPr/>
          </p:nvGrpSpPr>
          <p:grpSpPr>
            <a:xfrm>
              <a:off x="2709623" y="3293372"/>
              <a:ext cx="646240" cy="532372"/>
              <a:chOff x="215901" y="1787525"/>
              <a:chExt cx="693738" cy="571500"/>
            </a:xfrm>
            <a:grpFill/>
          </p:grpSpPr>
          <p:sp>
            <p:nvSpPr>
              <p:cNvPr id="36" name="Freeform 13"/>
              <p:cNvSpPr>
                <a:spLocks noEditPoints="1"/>
              </p:cNvSpPr>
              <p:nvPr/>
            </p:nvSpPr>
            <p:spPr bwMode="auto">
              <a:xfrm>
                <a:off x="215901" y="1787525"/>
                <a:ext cx="693738" cy="571500"/>
              </a:xfrm>
              <a:custGeom>
                <a:avLst/>
                <a:gdLst>
                  <a:gd name="T0" fmla="*/ 166 w 182"/>
                  <a:gd name="T1" fmla="*/ 0 h 152"/>
                  <a:gd name="T2" fmla="*/ 15 w 182"/>
                  <a:gd name="T3" fmla="*/ 0 h 152"/>
                  <a:gd name="T4" fmla="*/ 0 w 182"/>
                  <a:gd name="T5" fmla="*/ 15 h 152"/>
                  <a:gd name="T6" fmla="*/ 0 w 182"/>
                  <a:gd name="T7" fmla="*/ 107 h 152"/>
                  <a:gd name="T8" fmla="*/ 15 w 182"/>
                  <a:gd name="T9" fmla="*/ 123 h 152"/>
                  <a:gd name="T10" fmla="*/ 70 w 182"/>
                  <a:gd name="T11" fmla="*/ 123 h 152"/>
                  <a:gd name="T12" fmla="*/ 70 w 182"/>
                  <a:gd name="T13" fmla="*/ 142 h 152"/>
                  <a:gd name="T14" fmla="*/ 27 w 182"/>
                  <a:gd name="T15" fmla="*/ 142 h 152"/>
                  <a:gd name="T16" fmla="*/ 17 w 182"/>
                  <a:gd name="T17" fmla="*/ 152 h 152"/>
                  <a:gd name="T18" fmla="*/ 164 w 182"/>
                  <a:gd name="T19" fmla="*/ 152 h 152"/>
                  <a:gd name="T20" fmla="*/ 155 w 182"/>
                  <a:gd name="T21" fmla="*/ 142 h 152"/>
                  <a:gd name="T22" fmla="*/ 111 w 182"/>
                  <a:gd name="T23" fmla="*/ 142 h 152"/>
                  <a:gd name="T24" fmla="*/ 111 w 182"/>
                  <a:gd name="T25" fmla="*/ 123 h 152"/>
                  <a:gd name="T26" fmla="*/ 166 w 182"/>
                  <a:gd name="T27" fmla="*/ 123 h 152"/>
                  <a:gd name="T28" fmla="*/ 182 w 182"/>
                  <a:gd name="T29" fmla="*/ 107 h 152"/>
                  <a:gd name="T30" fmla="*/ 182 w 182"/>
                  <a:gd name="T31" fmla="*/ 15 h 152"/>
                  <a:gd name="T32" fmla="*/ 166 w 182"/>
                  <a:gd name="T33" fmla="*/ 0 h 152"/>
                  <a:gd name="T34" fmla="*/ 172 w 182"/>
                  <a:gd name="T35" fmla="*/ 107 h 152"/>
                  <a:gd name="T36" fmla="*/ 166 w 182"/>
                  <a:gd name="T37" fmla="*/ 112 h 152"/>
                  <a:gd name="T38" fmla="*/ 15 w 182"/>
                  <a:gd name="T39" fmla="*/ 112 h 152"/>
                  <a:gd name="T40" fmla="*/ 10 w 182"/>
                  <a:gd name="T41" fmla="*/ 107 h 152"/>
                  <a:gd name="T42" fmla="*/ 10 w 182"/>
                  <a:gd name="T43" fmla="*/ 15 h 152"/>
                  <a:gd name="T44" fmla="*/ 15 w 182"/>
                  <a:gd name="T45" fmla="*/ 10 h 152"/>
                  <a:gd name="T46" fmla="*/ 166 w 182"/>
                  <a:gd name="T47" fmla="*/ 10 h 152"/>
                  <a:gd name="T48" fmla="*/ 172 w 182"/>
                  <a:gd name="T49" fmla="*/ 15 h 152"/>
                  <a:gd name="T50" fmla="*/ 172 w 182"/>
                  <a:gd name="T51" fmla="*/ 10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152">
                    <a:moveTo>
                      <a:pt x="166" y="0"/>
                    </a:moveTo>
                    <a:cubicBezTo>
                      <a:pt x="15" y="0"/>
                      <a:pt x="15" y="0"/>
                      <a:pt x="15" y="0"/>
                    </a:cubicBezTo>
                    <a:cubicBezTo>
                      <a:pt x="7" y="0"/>
                      <a:pt x="0" y="7"/>
                      <a:pt x="0" y="15"/>
                    </a:cubicBezTo>
                    <a:cubicBezTo>
                      <a:pt x="0" y="107"/>
                      <a:pt x="0" y="107"/>
                      <a:pt x="0" y="107"/>
                    </a:cubicBezTo>
                    <a:cubicBezTo>
                      <a:pt x="0" y="116"/>
                      <a:pt x="7" y="123"/>
                      <a:pt x="15" y="123"/>
                    </a:cubicBezTo>
                    <a:cubicBezTo>
                      <a:pt x="70" y="123"/>
                      <a:pt x="70" y="123"/>
                      <a:pt x="70" y="123"/>
                    </a:cubicBezTo>
                    <a:cubicBezTo>
                      <a:pt x="70" y="142"/>
                      <a:pt x="70" y="142"/>
                      <a:pt x="70" y="142"/>
                    </a:cubicBezTo>
                    <a:cubicBezTo>
                      <a:pt x="27" y="142"/>
                      <a:pt x="27" y="142"/>
                      <a:pt x="27" y="142"/>
                    </a:cubicBezTo>
                    <a:cubicBezTo>
                      <a:pt x="21" y="142"/>
                      <a:pt x="17" y="147"/>
                      <a:pt x="17" y="152"/>
                    </a:cubicBezTo>
                    <a:cubicBezTo>
                      <a:pt x="164" y="152"/>
                      <a:pt x="164" y="152"/>
                      <a:pt x="164" y="152"/>
                    </a:cubicBezTo>
                    <a:cubicBezTo>
                      <a:pt x="164" y="147"/>
                      <a:pt x="160" y="142"/>
                      <a:pt x="155" y="142"/>
                    </a:cubicBezTo>
                    <a:cubicBezTo>
                      <a:pt x="111" y="142"/>
                      <a:pt x="111" y="142"/>
                      <a:pt x="111" y="142"/>
                    </a:cubicBezTo>
                    <a:cubicBezTo>
                      <a:pt x="111" y="123"/>
                      <a:pt x="111" y="123"/>
                      <a:pt x="111" y="123"/>
                    </a:cubicBezTo>
                    <a:cubicBezTo>
                      <a:pt x="166" y="123"/>
                      <a:pt x="166" y="123"/>
                      <a:pt x="166" y="123"/>
                    </a:cubicBezTo>
                    <a:cubicBezTo>
                      <a:pt x="175" y="123"/>
                      <a:pt x="182" y="116"/>
                      <a:pt x="182" y="107"/>
                    </a:cubicBezTo>
                    <a:cubicBezTo>
                      <a:pt x="182" y="15"/>
                      <a:pt x="182" y="15"/>
                      <a:pt x="182" y="15"/>
                    </a:cubicBezTo>
                    <a:cubicBezTo>
                      <a:pt x="182" y="7"/>
                      <a:pt x="175" y="0"/>
                      <a:pt x="166" y="0"/>
                    </a:cubicBezTo>
                    <a:close/>
                    <a:moveTo>
                      <a:pt x="172" y="107"/>
                    </a:moveTo>
                    <a:cubicBezTo>
                      <a:pt x="172" y="110"/>
                      <a:pt x="169" y="112"/>
                      <a:pt x="166" y="112"/>
                    </a:cubicBezTo>
                    <a:cubicBezTo>
                      <a:pt x="15" y="112"/>
                      <a:pt x="15" y="112"/>
                      <a:pt x="15" y="112"/>
                    </a:cubicBezTo>
                    <a:cubicBezTo>
                      <a:pt x="12" y="112"/>
                      <a:pt x="10" y="110"/>
                      <a:pt x="10" y="107"/>
                    </a:cubicBezTo>
                    <a:cubicBezTo>
                      <a:pt x="10" y="15"/>
                      <a:pt x="10" y="15"/>
                      <a:pt x="10" y="15"/>
                    </a:cubicBezTo>
                    <a:cubicBezTo>
                      <a:pt x="10" y="12"/>
                      <a:pt x="12" y="10"/>
                      <a:pt x="15" y="10"/>
                    </a:cubicBezTo>
                    <a:cubicBezTo>
                      <a:pt x="166" y="10"/>
                      <a:pt x="166" y="10"/>
                      <a:pt x="166" y="10"/>
                    </a:cubicBezTo>
                    <a:cubicBezTo>
                      <a:pt x="169" y="10"/>
                      <a:pt x="172" y="12"/>
                      <a:pt x="172" y="15"/>
                    </a:cubicBezTo>
                    <a:lnTo>
                      <a:pt x="172" y="107"/>
                    </a:lnTo>
                    <a:close/>
                  </a:path>
                </a:pathLst>
              </a:custGeom>
              <a:grpFill/>
              <a:ln w="9525">
                <a:solidFill>
                  <a:schemeClr val="bg2">
                    <a:lumMod val="10000"/>
                  </a:schemeClr>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7" name="Freeform 14"/>
              <p:cNvSpPr>
                <a:spLocks noEditPoints="1"/>
              </p:cNvSpPr>
              <p:nvPr/>
            </p:nvSpPr>
            <p:spPr bwMode="auto">
              <a:xfrm>
                <a:off x="409576" y="1866900"/>
                <a:ext cx="301625" cy="296863"/>
              </a:xfrm>
              <a:custGeom>
                <a:avLst/>
                <a:gdLst>
                  <a:gd name="T0" fmla="*/ 0 w 79"/>
                  <a:gd name="T1" fmla="*/ 40 h 79"/>
                  <a:gd name="T2" fmla="*/ 79 w 79"/>
                  <a:gd name="T3" fmla="*/ 40 h 79"/>
                  <a:gd name="T4" fmla="*/ 38 w 79"/>
                  <a:gd name="T5" fmla="*/ 5 h 79"/>
                  <a:gd name="T6" fmla="*/ 25 w 79"/>
                  <a:gd name="T7" fmla="*/ 18 h 79"/>
                  <a:gd name="T8" fmla="*/ 38 w 79"/>
                  <a:gd name="T9" fmla="*/ 23 h 79"/>
                  <a:gd name="T10" fmla="*/ 21 w 79"/>
                  <a:gd name="T11" fmla="*/ 38 h 79"/>
                  <a:gd name="T12" fmla="*/ 38 w 79"/>
                  <a:gd name="T13" fmla="*/ 23 h 79"/>
                  <a:gd name="T14" fmla="*/ 38 w 79"/>
                  <a:gd name="T15" fmla="*/ 57 h 79"/>
                  <a:gd name="T16" fmla="*/ 21 w 79"/>
                  <a:gd name="T17" fmla="*/ 42 h 79"/>
                  <a:gd name="T18" fmla="*/ 38 w 79"/>
                  <a:gd name="T19" fmla="*/ 61 h 79"/>
                  <a:gd name="T20" fmla="*/ 25 w 79"/>
                  <a:gd name="T21" fmla="*/ 62 h 79"/>
                  <a:gd name="T22" fmla="*/ 41 w 79"/>
                  <a:gd name="T23" fmla="*/ 74 h 79"/>
                  <a:gd name="T24" fmla="*/ 54 w 79"/>
                  <a:gd name="T25" fmla="*/ 62 h 79"/>
                  <a:gd name="T26" fmla="*/ 41 w 79"/>
                  <a:gd name="T27" fmla="*/ 57 h 79"/>
                  <a:gd name="T28" fmla="*/ 58 w 79"/>
                  <a:gd name="T29" fmla="*/ 42 h 79"/>
                  <a:gd name="T30" fmla="*/ 41 w 79"/>
                  <a:gd name="T31" fmla="*/ 57 h 79"/>
                  <a:gd name="T32" fmla="*/ 41 w 79"/>
                  <a:gd name="T33" fmla="*/ 23 h 79"/>
                  <a:gd name="T34" fmla="*/ 58 w 79"/>
                  <a:gd name="T35" fmla="*/ 38 h 79"/>
                  <a:gd name="T36" fmla="*/ 42 w 79"/>
                  <a:gd name="T37" fmla="*/ 19 h 79"/>
                  <a:gd name="T38" fmla="*/ 54 w 79"/>
                  <a:gd name="T39" fmla="*/ 18 h 79"/>
                  <a:gd name="T40" fmla="*/ 50 w 79"/>
                  <a:gd name="T41" fmla="*/ 5 h 79"/>
                  <a:gd name="T42" fmla="*/ 58 w 79"/>
                  <a:gd name="T43" fmla="*/ 17 h 79"/>
                  <a:gd name="T44" fmla="*/ 21 w 79"/>
                  <a:gd name="T45" fmla="*/ 17 h 79"/>
                  <a:gd name="T46" fmla="*/ 29 w 79"/>
                  <a:gd name="T47" fmla="*/ 5 h 79"/>
                  <a:gd name="T48" fmla="*/ 20 w 79"/>
                  <a:gd name="T49" fmla="*/ 20 h 79"/>
                  <a:gd name="T50" fmla="*/ 4 w 79"/>
                  <a:gd name="T51" fmla="*/ 38 h 79"/>
                  <a:gd name="T52" fmla="*/ 20 w 79"/>
                  <a:gd name="T53" fmla="*/ 20 h 79"/>
                  <a:gd name="T54" fmla="*/ 20 w 79"/>
                  <a:gd name="T55" fmla="*/ 60 h 79"/>
                  <a:gd name="T56" fmla="*/ 4 w 79"/>
                  <a:gd name="T57" fmla="*/ 42 h 79"/>
                  <a:gd name="T58" fmla="*/ 21 w 79"/>
                  <a:gd name="T59" fmla="*/ 63 h 79"/>
                  <a:gd name="T60" fmla="*/ 15 w 79"/>
                  <a:gd name="T61" fmla="*/ 66 h 79"/>
                  <a:gd name="T62" fmla="*/ 58 w 79"/>
                  <a:gd name="T63" fmla="*/ 63 h 79"/>
                  <a:gd name="T64" fmla="*/ 50 w 79"/>
                  <a:gd name="T65" fmla="*/ 74 h 79"/>
                  <a:gd name="T66" fmla="*/ 59 w 79"/>
                  <a:gd name="T67" fmla="*/ 60 h 79"/>
                  <a:gd name="T68" fmla="*/ 76 w 79"/>
                  <a:gd name="T69" fmla="*/ 42 h 79"/>
                  <a:gd name="T70" fmla="*/ 59 w 79"/>
                  <a:gd name="T71" fmla="*/ 60 h 79"/>
                  <a:gd name="T72" fmla="*/ 59 w 79"/>
                  <a:gd name="T73" fmla="*/ 20 h 79"/>
                  <a:gd name="T74" fmla="*/ 76 w 79"/>
                  <a:gd name="T75"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9">
                    <a:moveTo>
                      <a:pt x="40" y="0"/>
                    </a:moveTo>
                    <a:cubicBezTo>
                      <a:pt x="18" y="0"/>
                      <a:pt x="0" y="18"/>
                      <a:pt x="0" y="40"/>
                    </a:cubicBezTo>
                    <a:cubicBezTo>
                      <a:pt x="0" y="62"/>
                      <a:pt x="18" y="79"/>
                      <a:pt x="40" y="79"/>
                    </a:cubicBezTo>
                    <a:cubicBezTo>
                      <a:pt x="62" y="79"/>
                      <a:pt x="79" y="62"/>
                      <a:pt x="79" y="40"/>
                    </a:cubicBezTo>
                    <a:cubicBezTo>
                      <a:pt x="79" y="18"/>
                      <a:pt x="62" y="0"/>
                      <a:pt x="40" y="0"/>
                    </a:cubicBezTo>
                    <a:close/>
                    <a:moveTo>
                      <a:pt x="38" y="5"/>
                    </a:moveTo>
                    <a:cubicBezTo>
                      <a:pt x="38" y="19"/>
                      <a:pt x="38" y="19"/>
                      <a:pt x="38" y="19"/>
                    </a:cubicBezTo>
                    <a:cubicBezTo>
                      <a:pt x="34" y="19"/>
                      <a:pt x="29" y="19"/>
                      <a:pt x="25" y="18"/>
                    </a:cubicBezTo>
                    <a:cubicBezTo>
                      <a:pt x="29" y="11"/>
                      <a:pt x="33" y="6"/>
                      <a:pt x="38" y="5"/>
                    </a:cubicBezTo>
                    <a:close/>
                    <a:moveTo>
                      <a:pt x="38" y="23"/>
                    </a:moveTo>
                    <a:cubicBezTo>
                      <a:pt x="38" y="38"/>
                      <a:pt x="38" y="38"/>
                      <a:pt x="38" y="38"/>
                    </a:cubicBezTo>
                    <a:cubicBezTo>
                      <a:pt x="21" y="38"/>
                      <a:pt x="21" y="38"/>
                      <a:pt x="21" y="38"/>
                    </a:cubicBezTo>
                    <a:cubicBezTo>
                      <a:pt x="21" y="32"/>
                      <a:pt x="22" y="26"/>
                      <a:pt x="24" y="21"/>
                    </a:cubicBezTo>
                    <a:cubicBezTo>
                      <a:pt x="29" y="22"/>
                      <a:pt x="33" y="22"/>
                      <a:pt x="38" y="23"/>
                    </a:cubicBezTo>
                    <a:close/>
                    <a:moveTo>
                      <a:pt x="38" y="42"/>
                    </a:moveTo>
                    <a:cubicBezTo>
                      <a:pt x="38" y="57"/>
                      <a:pt x="38" y="57"/>
                      <a:pt x="38" y="57"/>
                    </a:cubicBezTo>
                    <a:cubicBezTo>
                      <a:pt x="33" y="57"/>
                      <a:pt x="29" y="58"/>
                      <a:pt x="24" y="59"/>
                    </a:cubicBezTo>
                    <a:cubicBezTo>
                      <a:pt x="22" y="54"/>
                      <a:pt x="21" y="48"/>
                      <a:pt x="21" y="42"/>
                    </a:cubicBezTo>
                    <a:lnTo>
                      <a:pt x="38" y="42"/>
                    </a:lnTo>
                    <a:close/>
                    <a:moveTo>
                      <a:pt x="38" y="61"/>
                    </a:moveTo>
                    <a:cubicBezTo>
                      <a:pt x="38" y="74"/>
                      <a:pt x="38" y="74"/>
                      <a:pt x="38" y="74"/>
                    </a:cubicBezTo>
                    <a:cubicBezTo>
                      <a:pt x="33" y="73"/>
                      <a:pt x="29" y="69"/>
                      <a:pt x="25" y="62"/>
                    </a:cubicBezTo>
                    <a:cubicBezTo>
                      <a:pt x="29" y="61"/>
                      <a:pt x="34" y="61"/>
                      <a:pt x="38" y="61"/>
                    </a:cubicBezTo>
                    <a:close/>
                    <a:moveTo>
                      <a:pt x="41" y="74"/>
                    </a:moveTo>
                    <a:cubicBezTo>
                      <a:pt x="41" y="61"/>
                      <a:pt x="41" y="61"/>
                      <a:pt x="41" y="61"/>
                    </a:cubicBezTo>
                    <a:cubicBezTo>
                      <a:pt x="46" y="61"/>
                      <a:pt x="50" y="61"/>
                      <a:pt x="54" y="62"/>
                    </a:cubicBezTo>
                    <a:cubicBezTo>
                      <a:pt x="51" y="69"/>
                      <a:pt x="46" y="74"/>
                      <a:pt x="41" y="74"/>
                    </a:cubicBezTo>
                    <a:close/>
                    <a:moveTo>
                      <a:pt x="41" y="57"/>
                    </a:moveTo>
                    <a:cubicBezTo>
                      <a:pt x="41" y="42"/>
                      <a:pt x="41" y="42"/>
                      <a:pt x="41" y="42"/>
                    </a:cubicBezTo>
                    <a:cubicBezTo>
                      <a:pt x="58" y="42"/>
                      <a:pt x="58" y="42"/>
                      <a:pt x="58" y="42"/>
                    </a:cubicBezTo>
                    <a:cubicBezTo>
                      <a:pt x="58" y="48"/>
                      <a:pt x="57" y="54"/>
                      <a:pt x="55" y="59"/>
                    </a:cubicBezTo>
                    <a:cubicBezTo>
                      <a:pt x="51" y="58"/>
                      <a:pt x="46" y="57"/>
                      <a:pt x="41" y="57"/>
                    </a:cubicBezTo>
                    <a:close/>
                    <a:moveTo>
                      <a:pt x="41" y="38"/>
                    </a:moveTo>
                    <a:cubicBezTo>
                      <a:pt x="41" y="23"/>
                      <a:pt x="41" y="23"/>
                      <a:pt x="41" y="23"/>
                    </a:cubicBezTo>
                    <a:cubicBezTo>
                      <a:pt x="46" y="22"/>
                      <a:pt x="51" y="22"/>
                      <a:pt x="55" y="21"/>
                    </a:cubicBezTo>
                    <a:cubicBezTo>
                      <a:pt x="57" y="26"/>
                      <a:pt x="58" y="32"/>
                      <a:pt x="58" y="38"/>
                    </a:cubicBezTo>
                    <a:lnTo>
                      <a:pt x="41" y="38"/>
                    </a:lnTo>
                    <a:close/>
                    <a:moveTo>
                      <a:pt x="42" y="19"/>
                    </a:moveTo>
                    <a:cubicBezTo>
                      <a:pt x="42" y="5"/>
                      <a:pt x="42" y="5"/>
                      <a:pt x="42" y="5"/>
                    </a:cubicBezTo>
                    <a:cubicBezTo>
                      <a:pt x="46" y="6"/>
                      <a:pt x="51" y="11"/>
                      <a:pt x="54" y="18"/>
                    </a:cubicBezTo>
                    <a:cubicBezTo>
                      <a:pt x="50" y="19"/>
                      <a:pt x="46" y="19"/>
                      <a:pt x="42" y="19"/>
                    </a:cubicBezTo>
                    <a:close/>
                    <a:moveTo>
                      <a:pt x="50" y="5"/>
                    </a:moveTo>
                    <a:cubicBezTo>
                      <a:pt x="56" y="7"/>
                      <a:pt x="61" y="10"/>
                      <a:pt x="65" y="14"/>
                    </a:cubicBezTo>
                    <a:cubicBezTo>
                      <a:pt x="63" y="15"/>
                      <a:pt x="60" y="16"/>
                      <a:pt x="58" y="17"/>
                    </a:cubicBezTo>
                    <a:cubicBezTo>
                      <a:pt x="56" y="12"/>
                      <a:pt x="53" y="8"/>
                      <a:pt x="50" y="5"/>
                    </a:cubicBezTo>
                    <a:close/>
                    <a:moveTo>
                      <a:pt x="21" y="17"/>
                    </a:moveTo>
                    <a:cubicBezTo>
                      <a:pt x="19" y="16"/>
                      <a:pt x="17" y="15"/>
                      <a:pt x="15" y="14"/>
                    </a:cubicBezTo>
                    <a:cubicBezTo>
                      <a:pt x="19" y="10"/>
                      <a:pt x="24" y="7"/>
                      <a:pt x="29" y="5"/>
                    </a:cubicBezTo>
                    <a:cubicBezTo>
                      <a:pt x="26" y="8"/>
                      <a:pt x="23" y="12"/>
                      <a:pt x="21" y="17"/>
                    </a:cubicBezTo>
                    <a:close/>
                    <a:moveTo>
                      <a:pt x="20" y="20"/>
                    </a:moveTo>
                    <a:cubicBezTo>
                      <a:pt x="18" y="25"/>
                      <a:pt x="17" y="31"/>
                      <a:pt x="17" y="38"/>
                    </a:cubicBezTo>
                    <a:cubicBezTo>
                      <a:pt x="4" y="38"/>
                      <a:pt x="4" y="38"/>
                      <a:pt x="4" y="38"/>
                    </a:cubicBezTo>
                    <a:cubicBezTo>
                      <a:pt x="4" y="30"/>
                      <a:pt x="7" y="22"/>
                      <a:pt x="12" y="17"/>
                    </a:cubicBezTo>
                    <a:cubicBezTo>
                      <a:pt x="15" y="18"/>
                      <a:pt x="17" y="19"/>
                      <a:pt x="20" y="20"/>
                    </a:cubicBezTo>
                    <a:close/>
                    <a:moveTo>
                      <a:pt x="17" y="42"/>
                    </a:moveTo>
                    <a:cubicBezTo>
                      <a:pt x="17" y="48"/>
                      <a:pt x="18" y="55"/>
                      <a:pt x="20" y="60"/>
                    </a:cubicBezTo>
                    <a:cubicBezTo>
                      <a:pt x="17" y="61"/>
                      <a:pt x="15" y="62"/>
                      <a:pt x="12" y="63"/>
                    </a:cubicBezTo>
                    <a:cubicBezTo>
                      <a:pt x="7" y="57"/>
                      <a:pt x="4" y="50"/>
                      <a:pt x="4" y="42"/>
                    </a:cubicBezTo>
                    <a:lnTo>
                      <a:pt x="17" y="42"/>
                    </a:lnTo>
                    <a:close/>
                    <a:moveTo>
                      <a:pt x="21" y="63"/>
                    </a:moveTo>
                    <a:cubicBezTo>
                      <a:pt x="23" y="68"/>
                      <a:pt x="26" y="72"/>
                      <a:pt x="29" y="74"/>
                    </a:cubicBezTo>
                    <a:cubicBezTo>
                      <a:pt x="24" y="73"/>
                      <a:pt x="19" y="70"/>
                      <a:pt x="15" y="66"/>
                    </a:cubicBezTo>
                    <a:cubicBezTo>
                      <a:pt x="17" y="65"/>
                      <a:pt x="19" y="64"/>
                      <a:pt x="21" y="63"/>
                    </a:cubicBezTo>
                    <a:close/>
                    <a:moveTo>
                      <a:pt x="58" y="63"/>
                    </a:moveTo>
                    <a:cubicBezTo>
                      <a:pt x="60" y="64"/>
                      <a:pt x="63" y="65"/>
                      <a:pt x="65" y="66"/>
                    </a:cubicBezTo>
                    <a:cubicBezTo>
                      <a:pt x="61" y="70"/>
                      <a:pt x="56" y="73"/>
                      <a:pt x="50" y="74"/>
                    </a:cubicBezTo>
                    <a:cubicBezTo>
                      <a:pt x="53" y="72"/>
                      <a:pt x="56" y="68"/>
                      <a:pt x="58" y="63"/>
                    </a:cubicBezTo>
                    <a:close/>
                    <a:moveTo>
                      <a:pt x="59" y="60"/>
                    </a:moveTo>
                    <a:cubicBezTo>
                      <a:pt x="61" y="55"/>
                      <a:pt x="62" y="48"/>
                      <a:pt x="62" y="42"/>
                    </a:cubicBezTo>
                    <a:cubicBezTo>
                      <a:pt x="76" y="42"/>
                      <a:pt x="76" y="42"/>
                      <a:pt x="76" y="42"/>
                    </a:cubicBezTo>
                    <a:cubicBezTo>
                      <a:pt x="75" y="50"/>
                      <a:pt x="72" y="57"/>
                      <a:pt x="67" y="63"/>
                    </a:cubicBezTo>
                    <a:cubicBezTo>
                      <a:pt x="65" y="62"/>
                      <a:pt x="62" y="61"/>
                      <a:pt x="59" y="60"/>
                    </a:cubicBezTo>
                    <a:close/>
                    <a:moveTo>
                      <a:pt x="62" y="38"/>
                    </a:moveTo>
                    <a:cubicBezTo>
                      <a:pt x="62" y="31"/>
                      <a:pt x="61" y="25"/>
                      <a:pt x="59" y="20"/>
                    </a:cubicBezTo>
                    <a:cubicBezTo>
                      <a:pt x="62" y="19"/>
                      <a:pt x="65" y="18"/>
                      <a:pt x="67" y="17"/>
                    </a:cubicBezTo>
                    <a:cubicBezTo>
                      <a:pt x="72" y="22"/>
                      <a:pt x="75" y="30"/>
                      <a:pt x="76" y="38"/>
                    </a:cubicBezTo>
                    <a:lnTo>
                      <a:pt x="62" y="38"/>
                    </a:lnTo>
                    <a:close/>
                  </a:path>
                </a:pathLst>
              </a:custGeom>
              <a:grpFill/>
              <a:ln w="9525">
                <a:solidFill>
                  <a:schemeClr val="bg2">
                    <a:lumMod val="10000"/>
                  </a:schemeClr>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grpSp>
      </p:grpSp>
      <p:grpSp>
        <p:nvGrpSpPr>
          <p:cNvPr id="7" name="组合 6"/>
          <p:cNvGrpSpPr/>
          <p:nvPr/>
        </p:nvGrpSpPr>
        <p:grpSpPr>
          <a:xfrm>
            <a:off x="4251827" y="3715112"/>
            <a:ext cx="2219411" cy="1451277"/>
            <a:chOff x="3427894" y="3409026"/>
            <a:chExt cx="2255524" cy="1474890"/>
          </a:xfrm>
          <a:noFill/>
        </p:grpSpPr>
        <p:sp>
          <p:nvSpPr>
            <p:cNvPr id="32" name="Freeform 6"/>
            <p:cNvSpPr/>
            <p:nvPr/>
          </p:nvSpPr>
          <p:spPr bwMode="auto">
            <a:xfrm rot="900000">
              <a:off x="3427894" y="3409026"/>
              <a:ext cx="2255524" cy="1474890"/>
            </a:xfrm>
            <a:custGeom>
              <a:avLst/>
              <a:gdLst>
                <a:gd name="T0" fmla="*/ 3256 w 3325"/>
                <a:gd name="T1" fmla="*/ 1687 h 2157"/>
                <a:gd name="T2" fmla="*/ 1880 w 3325"/>
                <a:gd name="T3" fmla="*/ 100 h 2157"/>
                <a:gd name="T4" fmla="*/ 1880 w 3325"/>
                <a:gd name="T5" fmla="*/ 100 h 2157"/>
                <a:gd name="T6" fmla="*/ 1663 w 3325"/>
                <a:gd name="T7" fmla="*/ 0 h 2157"/>
                <a:gd name="T8" fmla="*/ 1451 w 3325"/>
                <a:gd name="T9" fmla="*/ 95 h 2157"/>
                <a:gd name="T10" fmla="*/ 1451 w 3325"/>
                <a:gd name="T11" fmla="*/ 95 h 2157"/>
                <a:gd name="T12" fmla="*/ 83 w 3325"/>
                <a:gd name="T13" fmla="*/ 1672 h 2157"/>
                <a:gd name="T14" fmla="*/ 0 w 3325"/>
                <a:gd name="T15" fmla="*/ 1872 h 2157"/>
                <a:gd name="T16" fmla="*/ 284 w 3325"/>
                <a:gd name="T17" fmla="*/ 2157 h 2157"/>
                <a:gd name="T18" fmla="*/ 284 w 3325"/>
                <a:gd name="T19" fmla="*/ 2157 h 2157"/>
                <a:gd name="T20" fmla="*/ 285 w 3325"/>
                <a:gd name="T21" fmla="*/ 2157 h 2157"/>
                <a:gd name="T22" fmla="*/ 3039 w 3325"/>
                <a:gd name="T23" fmla="*/ 2157 h 2157"/>
                <a:gd name="T24" fmla="*/ 3039 w 3325"/>
                <a:gd name="T25" fmla="*/ 2157 h 2157"/>
                <a:gd name="T26" fmla="*/ 3040 w 3325"/>
                <a:gd name="T27" fmla="*/ 2157 h 2157"/>
                <a:gd name="T28" fmla="*/ 3325 w 3325"/>
                <a:gd name="T29" fmla="*/ 1872 h 2157"/>
                <a:gd name="T30" fmla="*/ 3256 w 3325"/>
                <a:gd name="T31" fmla="*/ 1687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5" h="2157">
                  <a:moveTo>
                    <a:pt x="3256" y="1687"/>
                  </a:moveTo>
                  <a:lnTo>
                    <a:pt x="1880" y="100"/>
                  </a:lnTo>
                  <a:lnTo>
                    <a:pt x="1880" y="100"/>
                  </a:lnTo>
                  <a:cubicBezTo>
                    <a:pt x="1828" y="39"/>
                    <a:pt x="1750" y="0"/>
                    <a:pt x="1663" y="0"/>
                  </a:cubicBezTo>
                  <a:cubicBezTo>
                    <a:pt x="1579" y="0"/>
                    <a:pt x="1503" y="36"/>
                    <a:pt x="1451" y="95"/>
                  </a:cubicBezTo>
                  <a:lnTo>
                    <a:pt x="1451" y="95"/>
                  </a:lnTo>
                  <a:lnTo>
                    <a:pt x="83" y="1672"/>
                  </a:lnTo>
                  <a:cubicBezTo>
                    <a:pt x="32" y="1723"/>
                    <a:pt x="0" y="1794"/>
                    <a:pt x="0" y="1872"/>
                  </a:cubicBezTo>
                  <a:cubicBezTo>
                    <a:pt x="0" y="2029"/>
                    <a:pt x="127" y="2156"/>
                    <a:pt x="284" y="2157"/>
                  </a:cubicBezTo>
                  <a:lnTo>
                    <a:pt x="284" y="2157"/>
                  </a:lnTo>
                  <a:lnTo>
                    <a:pt x="285" y="2157"/>
                  </a:lnTo>
                  <a:lnTo>
                    <a:pt x="3039" y="2157"/>
                  </a:lnTo>
                  <a:lnTo>
                    <a:pt x="3039" y="2157"/>
                  </a:lnTo>
                  <a:lnTo>
                    <a:pt x="3040" y="2157"/>
                  </a:lnTo>
                  <a:cubicBezTo>
                    <a:pt x="3198" y="2157"/>
                    <a:pt x="3325" y="2029"/>
                    <a:pt x="3325" y="1872"/>
                  </a:cubicBezTo>
                  <a:cubicBezTo>
                    <a:pt x="3325" y="1802"/>
                    <a:pt x="3299" y="1737"/>
                    <a:pt x="3256" y="1687"/>
                  </a:cubicBezTo>
                  <a:close/>
                </a:path>
              </a:pathLst>
            </a:custGeom>
            <a:grpFill/>
            <a:ln>
              <a:solidFill>
                <a:schemeClr val="bg2">
                  <a:lumMod val="10000"/>
                </a:schemeClr>
              </a:solidFill>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3" name="Freeform 15"/>
            <p:cNvSpPr>
              <a:spLocks noEditPoints="1"/>
            </p:cNvSpPr>
            <p:nvPr/>
          </p:nvSpPr>
          <p:spPr bwMode="auto">
            <a:xfrm>
              <a:off x="4246585" y="4146471"/>
              <a:ext cx="618142" cy="490964"/>
            </a:xfrm>
            <a:custGeom>
              <a:avLst/>
              <a:gdLst>
                <a:gd name="T0" fmla="*/ 52 w 174"/>
                <a:gd name="T1" fmla="*/ 61 h 140"/>
                <a:gd name="T2" fmla="*/ 41 w 174"/>
                <a:gd name="T3" fmla="*/ 50 h 140"/>
                <a:gd name="T4" fmla="*/ 52 w 174"/>
                <a:gd name="T5" fmla="*/ 39 h 140"/>
                <a:gd name="T6" fmla="*/ 63 w 174"/>
                <a:gd name="T7" fmla="*/ 50 h 140"/>
                <a:gd name="T8" fmla="*/ 52 w 174"/>
                <a:gd name="T9" fmla="*/ 61 h 140"/>
                <a:gd name="T10" fmla="*/ 87 w 174"/>
                <a:gd name="T11" fmla="*/ 61 h 140"/>
                <a:gd name="T12" fmla="*/ 76 w 174"/>
                <a:gd name="T13" fmla="*/ 50 h 140"/>
                <a:gd name="T14" fmla="*/ 87 w 174"/>
                <a:gd name="T15" fmla="*/ 39 h 140"/>
                <a:gd name="T16" fmla="*/ 98 w 174"/>
                <a:gd name="T17" fmla="*/ 50 h 140"/>
                <a:gd name="T18" fmla="*/ 87 w 174"/>
                <a:gd name="T19" fmla="*/ 61 h 140"/>
                <a:gd name="T20" fmla="*/ 122 w 174"/>
                <a:gd name="T21" fmla="*/ 61 h 140"/>
                <a:gd name="T22" fmla="*/ 111 w 174"/>
                <a:gd name="T23" fmla="*/ 50 h 140"/>
                <a:gd name="T24" fmla="*/ 122 w 174"/>
                <a:gd name="T25" fmla="*/ 39 h 140"/>
                <a:gd name="T26" fmla="*/ 133 w 174"/>
                <a:gd name="T27" fmla="*/ 50 h 140"/>
                <a:gd name="T28" fmla="*/ 122 w 174"/>
                <a:gd name="T29" fmla="*/ 61 h 140"/>
                <a:gd name="T30" fmla="*/ 163 w 174"/>
                <a:gd name="T31" fmla="*/ 0 h 140"/>
                <a:gd name="T32" fmla="*/ 11 w 174"/>
                <a:gd name="T33" fmla="*/ 0 h 140"/>
                <a:gd name="T34" fmla="*/ 0 w 174"/>
                <a:gd name="T35" fmla="*/ 11 h 140"/>
                <a:gd name="T36" fmla="*/ 0 w 174"/>
                <a:gd name="T37" fmla="*/ 83 h 140"/>
                <a:gd name="T38" fmla="*/ 11 w 174"/>
                <a:gd name="T39" fmla="*/ 94 h 140"/>
                <a:gd name="T40" fmla="*/ 51 w 174"/>
                <a:gd name="T41" fmla="*/ 94 h 140"/>
                <a:gd name="T42" fmla="*/ 51 w 174"/>
                <a:gd name="T43" fmla="*/ 140 h 140"/>
                <a:gd name="T44" fmla="*/ 97 w 174"/>
                <a:gd name="T45" fmla="*/ 94 h 140"/>
                <a:gd name="T46" fmla="*/ 163 w 174"/>
                <a:gd name="T47" fmla="*/ 94 h 140"/>
                <a:gd name="T48" fmla="*/ 174 w 174"/>
                <a:gd name="T49" fmla="*/ 83 h 140"/>
                <a:gd name="T50" fmla="*/ 174 w 174"/>
                <a:gd name="T51" fmla="*/ 11 h 140"/>
                <a:gd name="T52" fmla="*/ 163 w 174"/>
                <a:gd name="T5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40">
                  <a:moveTo>
                    <a:pt x="52" y="61"/>
                  </a:moveTo>
                  <a:cubicBezTo>
                    <a:pt x="46" y="61"/>
                    <a:pt x="41" y="56"/>
                    <a:pt x="41" y="50"/>
                  </a:cubicBezTo>
                  <a:cubicBezTo>
                    <a:pt x="41" y="44"/>
                    <a:pt x="46" y="39"/>
                    <a:pt x="52" y="39"/>
                  </a:cubicBezTo>
                  <a:cubicBezTo>
                    <a:pt x="58" y="39"/>
                    <a:pt x="63" y="44"/>
                    <a:pt x="63" y="50"/>
                  </a:cubicBezTo>
                  <a:cubicBezTo>
                    <a:pt x="63" y="56"/>
                    <a:pt x="58" y="61"/>
                    <a:pt x="52" y="61"/>
                  </a:cubicBezTo>
                  <a:moveTo>
                    <a:pt x="87" y="61"/>
                  </a:moveTo>
                  <a:cubicBezTo>
                    <a:pt x="81" y="61"/>
                    <a:pt x="76" y="56"/>
                    <a:pt x="76" y="50"/>
                  </a:cubicBezTo>
                  <a:cubicBezTo>
                    <a:pt x="76" y="44"/>
                    <a:pt x="81" y="39"/>
                    <a:pt x="87" y="39"/>
                  </a:cubicBezTo>
                  <a:cubicBezTo>
                    <a:pt x="93" y="39"/>
                    <a:pt x="98" y="44"/>
                    <a:pt x="98" y="50"/>
                  </a:cubicBezTo>
                  <a:cubicBezTo>
                    <a:pt x="98" y="56"/>
                    <a:pt x="93" y="61"/>
                    <a:pt x="87" y="61"/>
                  </a:cubicBezTo>
                  <a:moveTo>
                    <a:pt x="122" y="61"/>
                  </a:moveTo>
                  <a:cubicBezTo>
                    <a:pt x="116" y="61"/>
                    <a:pt x="111" y="56"/>
                    <a:pt x="111" y="50"/>
                  </a:cubicBezTo>
                  <a:cubicBezTo>
                    <a:pt x="111" y="44"/>
                    <a:pt x="116" y="39"/>
                    <a:pt x="122" y="39"/>
                  </a:cubicBezTo>
                  <a:cubicBezTo>
                    <a:pt x="128" y="39"/>
                    <a:pt x="133" y="44"/>
                    <a:pt x="133" y="50"/>
                  </a:cubicBezTo>
                  <a:cubicBezTo>
                    <a:pt x="133" y="56"/>
                    <a:pt x="128" y="61"/>
                    <a:pt x="122" y="61"/>
                  </a:cubicBezTo>
                  <a:moveTo>
                    <a:pt x="163" y="0"/>
                  </a:moveTo>
                  <a:cubicBezTo>
                    <a:pt x="11" y="0"/>
                    <a:pt x="11" y="0"/>
                    <a:pt x="11" y="0"/>
                  </a:cubicBezTo>
                  <a:cubicBezTo>
                    <a:pt x="5" y="0"/>
                    <a:pt x="0" y="5"/>
                    <a:pt x="0" y="11"/>
                  </a:cubicBezTo>
                  <a:cubicBezTo>
                    <a:pt x="0" y="83"/>
                    <a:pt x="0" y="83"/>
                    <a:pt x="0" y="83"/>
                  </a:cubicBezTo>
                  <a:cubicBezTo>
                    <a:pt x="0" y="89"/>
                    <a:pt x="5" y="94"/>
                    <a:pt x="11" y="94"/>
                  </a:cubicBezTo>
                  <a:cubicBezTo>
                    <a:pt x="51" y="94"/>
                    <a:pt x="51" y="94"/>
                    <a:pt x="51" y="94"/>
                  </a:cubicBezTo>
                  <a:cubicBezTo>
                    <a:pt x="51" y="140"/>
                    <a:pt x="51" y="140"/>
                    <a:pt x="51" y="140"/>
                  </a:cubicBezTo>
                  <a:cubicBezTo>
                    <a:pt x="97" y="94"/>
                    <a:pt x="97" y="94"/>
                    <a:pt x="97" y="94"/>
                  </a:cubicBezTo>
                  <a:cubicBezTo>
                    <a:pt x="163" y="94"/>
                    <a:pt x="163" y="94"/>
                    <a:pt x="163" y="94"/>
                  </a:cubicBezTo>
                  <a:cubicBezTo>
                    <a:pt x="169" y="94"/>
                    <a:pt x="174" y="89"/>
                    <a:pt x="174" y="83"/>
                  </a:cubicBezTo>
                  <a:cubicBezTo>
                    <a:pt x="174" y="11"/>
                    <a:pt x="174" y="11"/>
                    <a:pt x="174" y="11"/>
                  </a:cubicBezTo>
                  <a:cubicBezTo>
                    <a:pt x="174" y="5"/>
                    <a:pt x="169" y="0"/>
                    <a:pt x="163" y="0"/>
                  </a:cubicBezTo>
                </a:path>
              </a:pathLst>
            </a:custGeom>
            <a:grpFill/>
            <a:ln>
              <a:solidFill>
                <a:schemeClr val="bg2">
                  <a:lumMod val="10000"/>
                </a:schemeClr>
              </a:solidFill>
            </a:ln>
          </p:spPr>
          <p:txBody>
            <a:bodyPr vert="horz" wrap="square" lIns="91440" tIns="45720" rIns="91440" bIns="45720" numCol="1" anchor="t" anchorCtr="0" compatLnSpc="1"/>
            <a:lstStyle/>
            <a:p>
              <a:endParaRPr lang="zh-CN" altLang="en-US">
                <a:solidFill>
                  <a:schemeClr val="bg1">
                    <a:lumMod val="50000"/>
                  </a:schemeClr>
                </a:solidFill>
              </a:endParaRPr>
            </a:p>
          </p:txBody>
        </p:sp>
      </p:grpSp>
      <p:grpSp>
        <p:nvGrpSpPr>
          <p:cNvPr id="9" name="组合 8"/>
          <p:cNvGrpSpPr/>
          <p:nvPr/>
        </p:nvGrpSpPr>
        <p:grpSpPr>
          <a:xfrm>
            <a:off x="5750356" y="3361359"/>
            <a:ext cx="2217809" cy="1452880"/>
            <a:chOff x="4950807" y="3049516"/>
            <a:chExt cx="2253896" cy="1476520"/>
          </a:xfrm>
          <a:noFill/>
        </p:grpSpPr>
        <p:sp>
          <p:nvSpPr>
            <p:cNvPr id="25" name="Freeform 7"/>
            <p:cNvSpPr/>
            <p:nvPr/>
          </p:nvSpPr>
          <p:spPr bwMode="auto">
            <a:xfrm rot="900000">
              <a:off x="4950807" y="3049516"/>
              <a:ext cx="2253896" cy="1476520"/>
            </a:xfrm>
            <a:custGeom>
              <a:avLst/>
              <a:gdLst>
                <a:gd name="T0" fmla="*/ 3256 w 3324"/>
                <a:gd name="T1" fmla="*/ 470 h 2157"/>
                <a:gd name="T2" fmla="*/ 1880 w 3324"/>
                <a:gd name="T3" fmla="*/ 2056 h 2157"/>
                <a:gd name="T4" fmla="*/ 1880 w 3324"/>
                <a:gd name="T5" fmla="*/ 2056 h 2157"/>
                <a:gd name="T6" fmla="*/ 1663 w 3324"/>
                <a:gd name="T7" fmla="*/ 2157 h 2157"/>
                <a:gd name="T8" fmla="*/ 1451 w 3324"/>
                <a:gd name="T9" fmla="*/ 2062 h 2157"/>
                <a:gd name="T10" fmla="*/ 1450 w 3324"/>
                <a:gd name="T11" fmla="*/ 2062 h 2157"/>
                <a:gd name="T12" fmla="*/ 83 w 3324"/>
                <a:gd name="T13" fmla="*/ 485 h 2157"/>
                <a:gd name="T14" fmla="*/ 0 w 3324"/>
                <a:gd name="T15" fmla="*/ 284 h 2157"/>
                <a:gd name="T16" fmla="*/ 283 w 3324"/>
                <a:gd name="T17" fmla="*/ 0 h 2157"/>
                <a:gd name="T18" fmla="*/ 283 w 3324"/>
                <a:gd name="T19" fmla="*/ 0 h 2157"/>
                <a:gd name="T20" fmla="*/ 284 w 3324"/>
                <a:gd name="T21" fmla="*/ 0 h 2157"/>
                <a:gd name="T22" fmla="*/ 3039 w 3324"/>
                <a:gd name="T23" fmla="*/ 0 h 2157"/>
                <a:gd name="T24" fmla="*/ 3039 w 3324"/>
                <a:gd name="T25" fmla="*/ 0 h 2157"/>
                <a:gd name="T26" fmla="*/ 3040 w 3324"/>
                <a:gd name="T27" fmla="*/ 0 h 2157"/>
                <a:gd name="T28" fmla="*/ 3324 w 3324"/>
                <a:gd name="T29" fmla="*/ 284 h 2157"/>
                <a:gd name="T30" fmla="*/ 3256 w 3324"/>
                <a:gd name="T31" fmla="*/ 470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6" y="470"/>
                  </a:moveTo>
                  <a:lnTo>
                    <a:pt x="1880" y="2056"/>
                  </a:lnTo>
                  <a:lnTo>
                    <a:pt x="1880" y="2056"/>
                  </a:lnTo>
                  <a:cubicBezTo>
                    <a:pt x="1828" y="2118"/>
                    <a:pt x="1750" y="2157"/>
                    <a:pt x="1663" y="2157"/>
                  </a:cubicBezTo>
                  <a:cubicBezTo>
                    <a:pt x="1578" y="2157"/>
                    <a:pt x="1503" y="2120"/>
                    <a:pt x="1451" y="2062"/>
                  </a:cubicBezTo>
                  <a:lnTo>
                    <a:pt x="1450" y="2062"/>
                  </a:lnTo>
                  <a:lnTo>
                    <a:pt x="83" y="485"/>
                  </a:lnTo>
                  <a:cubicBezTo>
                    <a:pt x="32" y="433"/>
                    <a:pt x="0" y="363"/>
                    <a:pt x="0" y="284"/>
                  </a:cubicBezTo>
                  <a:cubicBezTo>
                    <a:pt x="0" y="128"/>
                    <a:pt x="127" y="1"/>
                    <a:pt x="283" y="0"/>
                  </a:cubicBezTo>
                  <a:lnTo>
                    <a:pt x="283" y="0"/>
                  </a:lnTo>
                  <a:lnTo>
                    <a:pt x="284" y="0"/>
                  </a:lnTo>
                  <a:lnTo>
                    <a:pt x="3039" y="0"/>
                  </a:lnTo>
                  <a:lnTo>
                    <a:pt x="3039" y="0"/>
                  </a:lnTo>
                  <a:lnTo>
                    <a:pt x="3040" y="0"/>
                  </a:lnTo>
                  <a:cubicBezTo>
                    <a:pt x="3197" y="0"/>
                    <a:pt x="3324" y="127"/>
                    <a:pt x="3324" y="284"/>
                  </a:cubicBezTo>
                  <a:cubicBezTo>
                    <a:pt x="3324" y="355"/>
                    <a:pt x="3299" y="420"/>
                    <a:pt x="3256" y="470"/>
                  </a:cubicBezTo>
                  <a:close/>
                </a:path>
              </a:pathLst>
            </a:custGeom>
            <a:grpFill/>
            <a:ln>
              <a:solidFill>
                <a:schemeClr val="bg2">
                  <a:lumMod val="10000"/>
                </a:schemeClr>
              </a:solidFill>
            </a:ln>
          </p:spPr>
          <p:txBody>
            <a:bodyPr vert="horz" wrap="square" lIns="91440" tIns="45720" rIns="91440" bIns="45720" numCol="1" anchor="t" anchorCtr="0" compatLnSpc="1"/>
            <a:lstStyle/>
            <a:p>
              <a:endParaRPr lang="zh-CN" altLang="en-US">
                <a:solidFill>
                  <a:schemeClr val="bg1">
                    <a:lumMod val="50000"/>
                  </a:schemeClr>
                </a:solidFill>
              </a:endParaRPr>
            </a:p>
          </p:txBody>
        </p:sp>
        <p:grpSp>
          <p:nvGrpSpPr>
            <p:cNvPr id="26" name="组合 25"/>
            <p:cNvGrpSpPr/>
            <p:nvPr/>
          </p:nvGrpSpPr>
          <p:grpSpPr>
            <a:xfrm>
              <a:off x="5829315" y="3283760"/>
              <a:ext cx="496880" cy="551596"/>
              <a:chOff x="185738" y="3713163"/>
              <a:chExt cx="533400" cy="592138"/>
            </a:xfrm>
            <a:grpFill/>
          </p:grpSpPr>
          <p:sp>
            <p:nvSpPr>
              <p:cNvPr id="27" name="Freeform 16"/>
              <p:cNvSpPr/>
              <p:nvPr/>
            </p:nvSpPr>
            <p:spPr bwMode="auto">
              <a:xfrm>
                <a:off x="330201" y="3713163"/>
                <a:ext cx="53975" cy="125413"/>
              </a:xfrm>
              <a:custGeom>
                <a:avLst/>
                <a:gdLst>
                  <a:gd name="T0" fmla="*/ 7 w 14"/>
                  <a:gd name="T1" fmla="*/ 33 h 33"/>
                  <a:gd name="T2" fmla="*/ 14 w 14"/>
                  <a:gd name="T3" fmla="*/ 26 h 33"/>
                  <a:gd name="T4" fmla="*/ 14 w 14"/>
                  <a:gd name="T5" fmla="*/ 6 h 33"/>
                  <a:gd name="T6" fmla="*/ 7 w 14"/>
                  <a:gd name="T7" fmla="*/ 0 h 33"/>
                  <a:gd name="T8" fmla="*/ 0 w 14"/>
                  <a:gd name="T9" fmla="*/ 6 h 33"/>
                  <a:gd name="T10" fmla="*/ 0 w 14"/>
                  <a:gd name="T11" fmla="*/ 26 h 33"/>
                  <a:gd name="T12" fmla="*/ 7 w 1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4" h="33">
                    <a:moveTo>
                      <a:pt x="7" y="33"/>
                    </a:moveTo>
                    <a:cubicBezTo>
                      <a:pt x="10" y="33"/>
                      <a:pt x="14" y="29"/>
                      <a:pt x="14" y="26"/>
                    </a:cubicBezTo>
                    <a:cubicBezTo>
                      <a:pt x="14" y="6"/>
                      <a:pt x="14" y="6"/>
                      <a:pt x="14" y="6"/>
                    </a:cubicBezTo>
                    <a:cubicBezTo>
                      <a:pt x="14" y="3"/>
                      <a:pt x="10" y="0"/>
                      <a:pt x="7" y="0"/>
                    </a:cubicBezTo>
                    <a:cubicBezTo>
                      <a:pt x="3" y="0"/>
                      <a:pt x="0" y="3"/>
                      <a:pt x="0" y="6"/>
                    </a:cubicBezTo>
                    <a:cubicBezTo>
                      <a:pt x="0" y="26"/>
                      <a:pt x="0" y="26"/>
                      <a:pt x="0" y="26"/>
                    </a:cubicBezTo>
                    <a:cubicBezTo>
                      <a:pt x="0" y="29"/>
                      <a:pt x="3" y="33"/>
                      <a:pt x="7" y="33"/>
                    </a:cubicBezTo>
                    <a:close/>
                  </a:path>
                </a:pathLst>
              </a:custGeom>
              <a:grpFill/>
              <a:ln w="9525">
                <a:solidFill>
                  <a:schemeClr val="bg2">
                    <a:lumMod val="10000"/>
                  </a:schemeClr>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8" name="Freeform 17"/>
              <p:cNvSpPr/>
              <p:nvPr/>
            </p:nvSpPr>
            <p:spPr bwMode="auto">
              <a:xfrm>
                <a:off x="520701" y="3713163"/>
                <a:ext cx="53975" cy="125413"/>
              </a:xfrm>
              <a:custGeom>
                <a:avLst/>
                <a:gdLst>
                  <a:gd name="T0" fmla="*/ 7 w 14"/>
                  <a:gd name="T1" fmla="*/ 33 h 33"/>
                  <a:gd name="T2" fmla="*/ 14 w 14"/>
                  <a:gd name="T3" fmla="*/ 26 h 33"/>
                  <a:gd name="T4" fmla="*/ 14 w 14"/>
                  <a:gd name="T5" fmla="*/ 6 h 33"/>
                  <a:gd name="T6" fmla="*/ 7 w 14"/>
                  <a:gd name="T7" fmla="*/ 0 h 33"/>
                  <a:gd name="T8" fmla="*/ 0 w 14"/>
                  <a:gd name="T9" fmla="*/ 6 h 33"/>
                  <a:gd name="T10" fmla="*/ 0 w 14"/>
                  <a:gd name="T11" fmla="*/ 26 h 33"/>
                  <a:gd name="T12" fmla="*/ 7 w 1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4" h="33">
                    <a:moveTo>
                      <a:pt x="7" y="33"/>
                    </a:moveTo>
                    <a:cubicBezTo>
                      <a:pt x="11" y="33"/>
                      <a:pt x="14" y="29"/>
                      <a:pt x="14" y="26"/>
                    </a:cubicBezTo>
                    <a:cubicBezTo>
                      <a:pt x="14" y="6"/>
                      <a:pt x="14" y="6"/>
                      <a:pt x="14" y="6"/>
                    </a:cubicBezTo>
                    <a:cubicBezTo>
                      <a:pt x="14" y="3"/>
                      <a:pt x="11" y="0"/>
                      <a:pt x="7" y="0"/>
                    </a:cubicBezTo>
                    <a:cubicBezTo>
                      <a:pt x="3" y="0"/>
                      <a:pt x="0" y="3"/>
                      <a:pt x="0" y="6"/>
                    </a:cubicBezTo>
                    <a:cubicBezTo>
                      <a:pt x="0" y="26"/>
                      <a:pt x="0" y="26"/>
                      <a:pt x="0" y="26"/>
                    </a:cubicBezTo>
                    <a:cubicBezTo>
                      <a:pt x="0" y="29"/>
                      <a:pt x="3" y="33"/>
                      <a:pt x="7" y="33"/>
                    </a:cubicBezTo>
                    <a:close/>
                  </a:path>
                </a:pathLst>
              </a:custGeom>
              <a:grpFill/>
              <a:ln w="9525">
                <a:solidFill>
                  <a:schemeClr val="bg2">
                    <a:lumMod val="10000"/>
                  </a:schemeClr>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9" name="Freeform 18"/>
              <p:cNvSpPr>
                <a:spLocks noEditPoints="1"/>
              </p:cNvSpPr>
              <p:nvPr/>
            </p:nvSpPr>
            <p:spPr bwMode="auto">
              <a:xfrm>
                <a:off x="185738" y="3773488"/>
                <a:ext cx="533400" cy="531813"/>
              </a:xfrm>
              <a:custGeom>
                <a:avLst/>
                <a:gdLst>
                  <a:gd name="T0" fmla="*/ 132 w 140"/>
                  <a:gd name="T1" fmla="*/ 0 h 141"/>
                  <a:gd name="T2" fmla="*/ 109 w 140"/>
                  <a:gd name="T3" fmla="*/ 0 h 141"/>
                  <a:gd name="T4" fmla="*/ 109 w 140"/>
                  <a:gd name="T5" fmla="*/ 10 h 141"/>
                  <a:gd name="T6" fmla="*/ 95 w 140"/>
                  <a:gd name="T7" fmla="*/ 24 h 141"/>
                  <a:gd name="T8" fmla="*/ 81 w 140"/>
                  <a:gd name="T9" fmla="*/ 10 h 141"/>
                  <a:gd name="T10" fmla="*/ 81 w 140"/>
                  <a:gd name="T11" fmla="*/ 0 h 141"/>
                  <a:gd name="T12" fmla="*/ 59 w 140"/>
                  <a:gd name="T13" fmla="*/ 0 h 141"/>
                  <a:gd name="T14" fmla="*/ 59 w 140"/>
                  <a:gd name="T15" fmla="*/ 10 h 141"/>
                  <a:gd name="T16" fmla="*/ 45 w 140"/>
                  <a:gd name="T17" fmla="*/ 24 h 141"/>
                  <a:gd name="T18" fmla="*/ 30 w 140"/>
                  <a:gd name="T19" fmla="*/ 10 h 141"/>
                  <a:gd name="T20" fmla="*/ 30 w 140"/>
                  <a:gd name="T21" fmla="*/ 0 h 141"/>
                  <a:gd name="T22" fmla="*/ 8 w 140"/>
                  <a:gd name="T23" fmla="*/ 0 h 141"/>
                  <a:gd name="T24" fmla="*/ 0 w 140"/>
                  <a:gd name="T25" fmla="*/ 8 h 141"/>
                  <a:gd name="T26" fmla="*/ 0 w 140"/>
                  <a:gd name="T27" fmla="*/ 133 h 141"/>
                  <a:gd name="T28" fmla="*/ 8 w 140"/>
                  <a:gd name="T29" fmla="*/ 141 h 141"/>
                  <a:gd name="T30" fmla="*/ 132 w 140"/>
                  <a:gd name="T31" fmla="*/ 141 h 141"/>
                  <a:gd name="T32" fmla="*/ 140 w 140"/>
                  <a:gd name="T33" fmla="*/ 133 h 141"/>
                  <a:gd name="T34" fmla="*/ 140 w 140"/>
                  <a:gd name="T35" fmla="*/ 8 h 141"/>
                  <a:gd name="T36" fmla="*/ 132 w 140"/>
                  <a:gd name="T37" fmla="*/ 0 h 141"/>
                  <a:gd name="T38" fmla="*/ 129 w 140"/>
                  <a:gd name="T39" fmla="*/ 128 h 141"/>
                  <a:gd name="T40" fmla="*/ 11 w 140"/>
                  <a:gd name="T41" fmla="*/ 128 h 141"/>
                  <a:gd name="T42" fmla="*/ 11 w 140"/>
                  <a:gd name="T43" fmla="*/ 44 h 141"/>
                  <a:gd name="T44" fmla="*/ 129 w 140"/>
                  <a:gd name="T45" fmla="*/ 44 h 141"/>
                  <a:gd name="T46" fmla="*/ 129 w 140"/>
                  <a:gd name="T47"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 h="141">
                    <a:moveTo>
                      <a:pt x="132" y="0"/>
                    </a:moveTo>
                    <a:cubicBezTo>
                      <a:pt x="109" y="0"/>
                      <a:pt x="109" y="0"/>
                      <a:pt x="109" y="0"/>
                    </a:cubicBezTo>
                    <a:cubicBezTo>
                      <a:pt x="109" y="10"/>
                      <a:pt x="109" y="10"/>
                      <a:pt x="109" y="10"/>
                    </a:cubicBezTo>
                    <a:cubicBezTo>
                      <a:pt x="109" y="18"/>
                      <a:pt x="103" y="24"/>
                      <a:pt x="95" y="24"/>
                    </a:cubicBezTo>
                    <a:cubicBezTo>
                      <a:pt x="87" y="24"/>
                      <a:pt x="81" y="18"/>
                      <a:pt x="81" y="10"/>
                    </a:cubicBezTo>
                    <a:cubicBezTo>
                      <a:pt x="81" y="0"/>
                      <a:pt x="81" y="0"/>
                      <a:pt x="81" y="0"/>
                    </a:cubicBezTo>
                    <a:cubicBezTo>
                      <a:pt x="59" y="0"/>
                      <a:pt x="59" y="0"/>
                      <a:pt x="59" y="0"/>
                    </a:cubicBezTo>
                    <a:cubicBezTo>
                      <a:pt x="59" y="10"/>
                      <a:pt x="59" y="10"/>
                      <a:pt x="59" y="10"/>
                    </a:cubicBezTo>
                    <a:cubicBezTo>
                      <a:pt x="59" y="18"/>
                      <a:pt x="53" y="24"/>
                      <a:pt x="45" y="24"/>
                    </a:cubicBezTo>
                    <a:cubicBezTo>
                      <a:pt x="37" y="24"/>
                      <a:pt x="30" y="18"/>
                      <a:pt x="30" y="10"/>
                    </a:cubicBezTo>
                    <a:cubicBezTo>
                      <a:pt x="30" y="0"/>
                      <a:pt x="30" y="0"/>
                      <a:pt x="30" y="0"/>
                    </a:cubicBezTo>
                    <a:cubicBezTo>
                      <a:pt x="8" y="0"/>
                      <a:pt x="8" y="0"/>
                      <a:pt x="8" y="0"/>
                    </a:cubicBezTo>
                    <a:cubicBezTo>
                      <a:pt x="4" y="0"/>
                      <a:pt x="0" y="4"/>
                      <a:pt x="0" y="8"/>
                    </a:cubicBezTo>
                    <a:cubicBezTo>
                      <a:pt x="0" y="133"/>
                      <a:pt x="0" y="133"/>
                      <a:pt x="0" y="133"/>
                    </a:cubicBezTo>
                    <a:cubicBezTo>
                      <a:pt x="0" y="138"/>
                      <a:pt x="4" y="141"/>
                      <a:pt x="8" y="141"/>
                    </a:cubicBezTo>
                    <a:cubicBezTo>
                      <a:pt x="132" y="141"/>
                      <a:pt x="132" y="141"/>
                      <a:pt x="132" y="141"/>
                    </a:cubicBezTo>
                    <a:cubicBezTo>
                      <a:pt x="136" y="141"/>
                      <a:pt x="140" y="138"/>
                      <a:pt x="140" y="133"/>
                    </a:cubicBezTo>
                    <a:cubicBezTo>
                      <a:pt x="140" y="8"/>
                      <a:pt x="140" y="8"/>
                      <a:pt x="140" y="8"/>
                    </a:cubicBezTo>
                    <a:cubicBezTo>
                      <a:pt x="140" y="4"/>
                      <a:pt x="136" y="0"/>
                      <a:pt x="132" y="0"/>
                    </a:cubicBezTo>
                    <a:close/>
                    <a:moveTo>
                      <a:pt x="129" y="128"/>
                    </a:moveTo>
                    <a:cubicBezTo>
                      <a:pt x="11" y="128"/>
                      <a:pt x="11" y="128"/>
                      <a:pt x="11" y="128"/>
                    </a:cubicBezTo>
                    <a:cubicBezTo>
                      <a:pt x="11" y="44"/>
                      <a:pt x="11" y="44"/>
                      <a:pt x="11" y="44"/>
                    </a:cubicBezTo>
                    <a:cubicBezTo>
                      <a:pt x="129" y="44"/>
                      <a:pt x="129" y="44"/>
                      <a:pt x="129" y="44"/>
                    </a:cubicBezTo>
                    <a:lnTo>
                      <a:pt x="129" y="128"/>
                    </a:lnTo>
                    <a:close/>
                  </a:path>
                </a:pathLst>
              </a:custGeom>
              <a:grpFill/>
              <a:ln w="9525">
                <a:solidFill>
                  <a:schemeClr val="bg2">
                    <a:lumMod val="10000"/>
                  </a:schemeClr>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0" name="Freeform 19"/>
              <p:cNvSpPr/>
              <p:nvPr/>
            </p:nvSpPr>
            <p:spPr bwMode="auto">
              <a:xfrm>
                <a:off x="319088" y="4000500"/>
                <a:ext cx="128588" cy="206375"/>
              </a:xfrm>
              <a:custGeom>
                <a:avLst/>
                <a:gdLst>
                  <a:gd name="T0" fmla="*/ 32 w 34"/>
                  <a:gd name="T1" fmla="*/ 49 h 55"/>
                  <a:gd name="T2" fmla="*/ 11 w 34"/>
                  <a:gd name="T3" fmla="*/ 49 h 55"/>
                  <a:gd name="T4" fmla="*/ 26 w 34"/>
                  <a:gd name="T5" fmla="*/ 30 h 55"/>
                  <a:gd name="T6" fmla="*/ 27 w 34"/>
                  <a:gd name="T7" fmla="*/ 29 h 55"/>
                  <a:gd name="T8" fmla="*/ 30 w 34"/>
                  <a:gd name="T9" fmla="*/ 25 h 55"/>
                  <a:gd name="T10" fmla="*/ 32 w 34"/>
                  <a:gd name="T11" fmla="*/ 22 h 55"/>
                  <a:gd name="T12" fmla="*/ 33 w 34"/>
                  <a:gd name="T13" fmla="*/ 18 h 55"/>
                  <a:gd name="T14" fmla="*/ 34 w 34"/>
                  <a:gd name="T15" fmla="*/ 14 h 55"/>
                  <a:gd name="T16" fmla="*/ 30 w 34"/>
                  <a:gd name="T17" fmla="*/ 4 h 55"/>
                  <a:gd name="T18" fmla="*/ 18 w 34"/>
                  <a:gd name="T19" fmla="*/ 0 h 55"/>
                  <a:gd name="T20" fmla="*/ 5 w 34"/>
                  <a:gd name="T21" fmla="*/ 4 h 55"/>
                  <a:gd name="T22" fmla="*/ 1 w 34"/>
                  <a:gd name="T23" fmla="*/ 16 h 55"/>
                  <a:gd name="T24" fmla="*/ 1 w 34"/>
                  <a:gd name="T25" fmla="*/ 18 h 55"/>
                  <a:gd name="T26" fmla="*/ 10 w 34"/>
                  <a:gd name="T27" fmla="*/ 18 h 55"/>
                  <a:gd name="T28" fmla="*/ 10 w 34"/>
                  <a:gd name="T29" fmla="*/ 16 h 55"/>
                  <a:gd name="T30" fmla="*/ 18 w 34"/>
                  <a:gd name="T31" fmla="*/ 6 h 55"/>
                  <a:gd name="T32" fmla="*/ 25 w 34"/>
                  <a:gd name="T33" fmla="*/ 14 h 55"/>
                  <a:gd name="T34" fmla="*/ 24 w 34"/>
                  <a:gd name="T35" fmla="*/ 17 h 55"/>
                  <a:gd name="T36" fmla="*/ 24 w 34"/>
                  <a:gd name="T37" fmla="*/ 19 h 55"/>
                  <a:gd name="T38" fmla="*/ 23 w 34"/>
                  <a:gd name="T39" fmla="*/ 21 h 55"/>
                  <a:gd name="T40" fmla="*/ 21 w 34"/>
                  <a:gd name="T41" fmla="*/ 23 h 55"/>
                  <a:gd name="T42" fmla="*/ 19 w 34"/>
                  <a:gd name="T43" fmla="*/ 26 h 55"/>
                  <a:gd name="T44" fmla="*/ 18 w 34"/>
                  <a:gd name="T45" fmla="*/ 28 h 55"/>
                  <a:gd name="T46" fmla="*/ 0 w 34"/>
                  <a:gd name="T47" fmla="*/ 49 h 55"/>
                  <a:gd name="T48" fmla="*/ 0 w 34"/>
                  <a:gd name="T49" fmla="*/ 55 h 55"/>
                  <a:gd name="T50" fmla="*/ 32 w 34"/>
                  <a:gd name="T51" fmla="*/ 55 h 55"/>
                  <a:gd name="T52" fmla="*/ 32 w 34"/>
                  <a:gd name="T53"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55">
                    <a:moveTo>
                      <a:pt x="32" y="49"/>
                    </a:moveTo>
                    <a:cubicBezTo>
                      <a:pt x="11" y="49"/>
                      <a:pt x="11" y="49"/>
                      <a:pt x="11" y="49"/>
                    </a:cubicBezTo>
                    <a:cubicBezTo>
                      <a:pt x="26" y="30"/>
                      <a:pt x="26" y="30"/>
                      <a:pt x="26" y="30"/>
                    </a:cubicBezTo>
                    <a:cubicBezTo>
                      <a:pt x="27" y="29"/>
                      <a:pt x="27" y="29"/>
                      <a:pt x="27" y="29"/>
                    </a:cubicBezTo>
                    <a:cubicBezTo>
                      <a:pt x="28" y="27"/>
                      <a:pt x="29" y="26"/>
                      <a:pt x="30" y="25"/>
                    </a:cubicBezTo>
                    <a:cubicBezTo>
                      <a:pt x="30" y="25"/>
                      <a:pt x="31" y="24"/>
                      <a:pt x="32" y="22"/>
                    </a:cubicBezTo>
                    <a:cubicBezTo>
                      <a:pt x="32" y="21"/>
                      <a:pt x="33" y="20"/>
                      <a:pt x="33" y="18"/>
                    </a:cubicBezTo>
                    <a:cubicBezTo>
                      <a:pt x="34" y="17"/>
                      <a:pt x="34" y="15"/>
                      <a:pt x="34" y="14"/>
                    </a:cubicBezTo>
                    <a:cubicBezTo>
                      <a:pt x="34" y="9"/>
                      <a:pt x="32" y="6"/>
                      <a:pt x="30" y="4"/>
                    </a:cubicBezTo>
                    <a:cubicBezTo>
                      <a:pt x="27" y="1"/>
                      <a:pt x="23" y="0"/>
                      <a:pt x="18" y="0"/>
                    </a:cubicBezTo>
                    <a:cubicBezTo>
                      <a:pt x="12" y="0"/>
                      <a:pt x="8" y="1"/>
                      <a:pt x="5" y="4"/>
                    </a:cubicBezTo>
                    <a:cubicBezTo>
                      <a:pt x="3" y="7"/>
                      <a:pt x="1" y="11"/>
                      <a:pt x="1" y="16"/>
                    </a:cubicBezTo>
                    <a:cubicBezTo>
                      <a:pt x="1" y="18"/>
                      <a:pt x="1" y="18"/>
                      <a:pt x="1" y="18"/>
                    </a:cubicBezTo>
                    <a:cubicBezTo>
                      <a:pt x="10" y="18"/>
                      <a:pt x="10" y="18"/>
                      <a:pt x="10" y="18"/>
                    </a:cubicBezTo>
                    <a:cubicBezTo>
                      <a:pt x="10" y="16"/>
                      <a:pt x="10" y="16"/>
                      <a:pt x="10" y="16"/>
                    </a:cubicBezTo>
                    <a:cubicBezTo>
                      <a:pt x="10" y="9"/>
                      <a:pt x="13" y="6"/>
                      <a:pt x="18" y="6"/>
                    </a:cubicBezTo>
                    <a:cubicBezTo>
                      <a:pt x="23" y="6"/>
                      <a:pt x="25" y="8"/>
                      <a:pt x="25" y="14"/>
                    </a:cubicBezTo>
                    <a:cubicBezTo>
                      <a:pt x="25" y="15"/>
                      <a:pt x="25" y="16"/>
                      <a:pt x="24" y="17"/>
                    </a:cubicBezTo>
                    <a:cubicBezTo>
                      <a:pt x="24" y="18"/>
                      <a:pt x="24" y="18"/>
                      <a:pt x="24" y="19"/>
                    </a:cubicBezTo>
                    <a:cubicBezTo>
                      <a:pt x="24" y="20"/>
                      <a:pt x="23" y="21"/>
                      <a:pt x="23" y="21"/>
                    </a:cubicBezTo>
                    <a:cubicBezTo>
                      <a:pt x="22" y="22"/>
                      <a:pt x="21" y="23"/>
                      <a:pt x="21" y="23"/>
                    </a:cubicBezTo>
                    <a:cubicBezTo>
                      <a:pt x="21" y="24"/>
                      <a:pt x="20" y="25"/>
                      <a:pt x="19" y="26"/>
                    </a:cubicBezTo>
                    <a:cubicBezTo>
                      <a:pt x="18" y="27"/>
                      <a:pt x="18" y="28"/>
                      <a:pt x="18" y="28"/>
                    </a:cubicBezTo>
                    <a:cubicBezTo>
                      <a:pt x="0" y="49"/>
                      <a:pt x="0" y="49"/>
                      <a:pt x="0" y="49"/>
                    </a:cubicBezTo>
                    <a:cubicBezTo>
                      <a:pt x="0" y="55"/>
                      <a:pt x="0" y="55"/>
                      <a:pt x="0" y="55"/>
                    </a:cubicBezTo>
                    <a:cubicBezTo>
                      <a:pt x="32" y="55"/>
                      <a:pt x="32" y="55"/>
                      <a:pt x="32" y="55"/>
                    </a:cubicBezTo>
                    <a:lnTo>
                      <a:pt x="32" y="49"/>
                    </a:lnTo>
                    <a:close/>
                  </a:path>
                </a:pathLst>
              </a:custGeom>
              <a:grpFill/>
              <a:ln w="9525">
                <a:solidFill>
                  <a:schemeClr val="bg2">
                    <a:lumMod val="10000"/>
                  </a:schemeClr>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1" name="Freeform 20"/>
              <p:cNvSpPr>
                <a:spLocks noEditPoints="1"/>
              </p:cNvSpPr>
              <p:nvPr/>
            </p:nvSpPr>
            <p:spPr bwMode="auto">
              <a:xfrm>
                <a:off x="471488" y="4000500"/>
                <a:ext cx="136525" cy="206375"/>
              </a:xfrm>
              <a:custGeom>
                <a:avLst/>
                <a:gdLst>
                  <a:gd name="T0" fmla="*/ 45 w 86"/>
                  <a:gd name="T1" fmla="*/ 130 h 130"/>
                  <a:gd name="T2" fmla="*/ 67 w 86"/>
                  <a:gd name="T3" fmla="*/ 130 h 130"/>
                  <a:gd name="T4" fmla="*/ 67 w 86"/>
                  <a:gd name="T5" fmla="*/ 94 h 130"/>
                  <a:gd name="T6" fmla="*/ 86 w 86"/>
                  <a:gd name="T7" fmla="*/ 94 h 130"/>
                  <a:gd name="T8" fmla="*/ 86 w 86"/>
                  <a:gd name="T9" fmla="*/ 80 h 130"/>
                  <a:gd name="T10" fmla="*/ 67 w 86"/>
                  <a:gd name="T11" fmla="*/ 80 h 130"/>
                  <a:gd name="T12" fmla="*/ 67 w 86"/>
                  <a:gd name="T13" fmla="*/ 0 h 130"/>
                  <a:gd name="T14" fmla="*/ 41 w 86"/>
                  <a:gd name="T15" fmla="*/ 0 h 130"/>
                  <a:gd name="T16" fmla="*/ 0 w 86"/>
                  <a:gd name="T17" fmla="*/ 75 h 130"/>
                  <a:gd name="T18" fmla="*/ 0 w 86"/>
                  <a:gd name="T19" fmla="*/ 94 h 130"/>
                  <a:gd name="T20" fmla="*/ 45 w 86"/>
                  <a:gd name="T21" fmla="*/ 94 h 130"/>
                  <a:gd name="T22" fmla="*/ 45 w 86"/>
                  <a:gd name="T23" fmla="*/ 130 h 130"/>
                  <a:gd name="T24" fmla="*/ 21 w 86"/>
                  <a:gd name="T25" fmla="*/ 80 h 130"/>
                  <a:gd name="T26" fmla="*/ 45 w 86"/>
                  <a:gd name="T27" fmla="*/ 21 h 130"/>
                  <a:gd name="T28" fmla="*/ 45 w 86"/>
                  <a:gd name="T29" fmla="*/ 80 h 130"/>
                  <a:gd name="T30" fmla="*/ 21 w 86"/>
                  <a:gd name="T31" fmla="*/ 8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130">
                    <a:moveTo>
                      <a:pt x="45" y="130"/>
                    </a:moveTo>
                    <a:lnTo>
                      <a:pt x="67" y="130"/>
                    </a:lnTo>
                    <a:lnTo>
                      <a:pt x="67" y="94"/>
                    </a:lnTo>
                    <a:lnTo>
                      <a:pt x="86" y="94"/>
                    </a:lnTo>
                    <a:lnTo>
                      <a:pt x="86" y="80"/>
                    </a:lnTo>
                    <a:lnTo>
                      <a:pt x="67" y="80"/>
                    </a:lnTo>
                    <a:lnTo>
                      <a:pt x="67" y="0"/>
                    </a:lnTo>
                    <a:lnTo>
                      <a:pt x="41" y="0"/>
                    </a:lnTo>
                    <a:lnTo>
                      <a:pt x="0" y="75"/>
                    </a:lnTo>
                    <a:lnTo>
                      <a:pt x="0" y="94"/>
                    </a:lnTo>
                    <a:lnTo>
                      <a:pt x="45" y="94"/>
                    </a:lnTo>
                    <a:lnTo>
                      <a:pt x="45" y="130"/>
                    </a:lnTo>
                    <a:close/>
                    <a:moveTo>
                      <a:pt x="21" y="80"/>
                    </a:moveTo>
                    <a:lnTo>
                      <a:pt x="45" y="21"/>
                    </a:lnTo>
                    <a:lnTo>
                      <a:pt x="45" y="80"/>
                    </a:lnTo>
                    <a:lnTo>
                      <a:pt x="21" y="80"/>
                    </a:lnTo>
                    <a:close/>
                  </a:path>
                </a:pathLst>
              </a:custGeom>
              <a:grpFill/>
              <a:ln w="9525">
                <a:solidFill>
                  <a:schemeClr val="bg2">
                    <a:lumMod val="10000"/>
                  </a:schemeClr>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grpSp>
      </p:grpSp>
      <p:grpSp>
        <p:nvGrpSpPr>
          <p:cNvPr id="12" name="组合 11"/>
          <p:cNvGrpSpPr/>
          <p:nvPr/>
        </p:nvGrpSpPr>
        <p:grpSpPr>
          <a:xfrm>
            <a:off x="7247284" y="3715112"/>
            <a:ext cx="2219411" cy="1451277"/>
            <a:chOff x="6472092" y="3409026"/>
            <a:chExt cx="2255524" cy="1474890"/>
          </a:xfrm>
          <a:noFill/>
        </p:grpSpPr>
        <p:sp>
          <p:nvSpPr>
            <p:cNvPr id="21" name="Freeform 8"/>
            <p:cNvSpPr/>
            <p:nvPr/>
          </p:nvSpPr>
          <p:spPr bwMode="auto">
            <a:xfrm rot="900000">
              <a:off x="6472092" y="3409026"/>
              <a:ext cx="2255524" cy="1474890"/>
            </a:xfrm>
            <a:custGeom>
              <a:avLst/>
              <a:gdLst>
                <a:gd name="T0" fmla="*/ 3255 w 3324"/>
                <a:gd name="T1" fmla="*/ 1687 h 2157"/>
                <a:gd name="T2" fmla="*/ 1879 w 3324"/>
                <a:gd name="T3" fmla="*/ 100 h 2157"/>
                <a:gd name="T4" fmla="*/ 1879 w 3324"/>
                <a:gd name="T5" fmla="*/ 100 h 2157"/>
                <a:gd name="T6" fmla="*/ 1662 w 3324"/>
                <a:gd name="T7" fmla="*/ 0 h 2157"/>
                <a:gd name="T8" fmla="*/ 1450 w 3324"/>
                <a:gd name="T9" fmla="*/ 95 h 2157"/>
                <a:gd name="T10" fmla="*/ 1450 w 3324"/>
                <a:gd name="T11" fmla="*/ 95 h 2157"/>
                <a:gd name="T12" fmla="*/ 82 w 3324"/>
                <a:gd name="T13" fmla="*/ 1672 h 2157"/>
                <a:gd name="T14" fmla="*/ 0 w 3324"/>
                <a:gd name="T15" fmla="*/ 1872 h 2157"/>
                <a:gd name="T16" fmla="*/ 283 w 3324"/>
                <a:gd name="T17" fmla="*/ 2157 h 2157"/>
                <a:gd name="T18" fmla="*/ 283 w 3324"/>
                <a:gd name="T19" fmla="*/ 2157 h 2157"/>
                <a:gd name="T20" fmla="*/ 284 w 3324"/>
                <a:gd name="T21" fmla="*/ 2157 h 2157"/>
                <a:gd name="T22" fmla="*/ 3038 w 3324"/>
                <a:gd name="T23" fmla="*/ 2157 h 2157"/>
                <a:gd name="T24" fmla="*/ 3038 w 3324"/>
                <a:gd name="T25" fmla="*/ 2157 h 2157"/>
                <a:gd name="T26" fmla="*/ 3039 w 3324"/>
                <a:gd name="T27" fmla="*/ 2157 h 2157"/>
                <a:gd name="T28" fmla="*/ 3324 w 3324"/>
                <a:gd name="T29" fmla="*/ 1872 h 2157"/>
                <a:gd name="T30" fmla="*/ 3255 w 3324"/>
                <a:gd name="T31" fmla="*/ 1687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5" y="1687"/>
                  </a:moveTo>
                  <a:lnTo>
                    <a:pt x="1879" y="100"/>
                  </a:lnTo>
                  <a:lnTo>
                    <a:pt x="1879" y="100"/>
                  </a:lnTo>
                  <a:cubicBezTo>
                    <a:pt x="1827" y="39"/>
                    <a:pt x="1749" y="0"/>
                    <a:pt x="1662" y="0"/>
                  </a:cubicBezTo>
                  <a:cubicBezTo>
                    <a:pt x="1578" y="0"/>
                    <a:pt x="1502" y="36"/>
                    <a:pt x="1450" y="95"/>
                  </a:cubicBezTo>
                  <a:lnTo>
                    <a:pt x="1450" y="95"/>
                  </a:lnTo>
                  <a:lnTo>
                    <a:pt x="82" y="1672"/>
                  </a:lnTo>
                  <a:cubicBezTo>
                    <a:pt x="31" y="1723"/>
                    <a:pt x="0" y="1794"/>
                    <a:pt x="0" y="1872"/>
                  </a:cubicBezTo>
                  <a:cubicBezTo>
                    <a:pt x="0" y="2029"/>
                    <a:pt x="126" y="2156"/>
                    <a:pt x="283" y="2157"/>
                  </a:cubicBezTo>
                  <a:lnTo>
                    <a:pt x="283" y="2157"/>
                  </a:lnTo>
                  <a:lnTo>
                    <a:pt x="284" y="2157"/>
                  </a:lnTo>
                  <a:lnTo>
                    <a:pt x="3038" y="2157"/>
                  </a:lnTo>
                  <a:lnTo>
                    <a:pt x="3038" y="2157"/>
                  </a:lnTo>
                  <a:lnTo>
                    <a:pt x="3039" y="2157"/>
                  </a:lnTo>
                  <a:cubicBezTo>
                    <a:pt x="3197" y="2157"/>
                    <a:pt x="3324" y="2029"/>
                    <a:pt x="3324" y="1872"/>
                  </a:cubicBezTo>
                  <a:cubicBezTo>
                    <a:pt x="3324" y="1802"/>
                    <a:pt x="3298" y="1737"/>
                    <a:pt x="3255" y="1687"/>
                  </a:cubicBezTo>
                  <a:close/>
                </a:path>
              </a:pathLst>
            </a:custGeom>
            <a:grpFill/>
            <a:ln>
              <a:solidFill>
                <a:schemeClr val="bg2">
                  <a:lumMod val="10000"/>
                </a:schemeClr>
              </a:solidFill>
            </a:ln>
          </p:spPr>
          <p:txBody>
            <a:bodyPr vert="horz" wrap="square" lIns="91440" tIns="45720" rIns="91440" bIns="45720" numCol="1" anchor="t" anchorCtr="0" compatLnSpc="1"/>
            <a:lstStyle/>
            <a:p>
              <a:endParaRPr lang="zh-CN" altLang="en-US">
                <a:solidFill>
                  <a:schemeClr val="bg1">
                    <a:lumMod val="50000"/>
                  </a:schemeClr>
                </a:solidFill>
              </a:endParaRPr>
            </a:p>
          </p:txBody>
        </p:sp>
        <p:grpSp>
          <p:nvGrpSpPr>
            <p:cNvPr id="22" name="组合 21"/>
            <p:cNvGrpSpPr/>
            <p:nvPr/>
          </p:nvGrpSpPr>
          <p:grpSpPr>
            <a:xfrm>
              <a:off x="7299653" y="4061638"/>
              <a:ext cx="453996" cy="542724"/>
              <a:chOff x="204788" y="5011738"/>
              <a:chExt cx="487363" cy="582613"/>
            </a:xfrm>
            <a:grpFill/>
          </p:grpSpPr>
          <p:sp>
            <p:nvSpPr>
              <p:cNvPr id="23" name="Freeform 21"/>
              <p:cNvSpPr>
                <a:spLocks noEditPoints="1"/>
              </p:cNvSpPr>
              <p:nvPr/>
            </p:nvSpPr>
            <p:spPr bwMode="auto">
              <a:xfrm>
                <a:off x="204788" y="5011738"/>
                <a:ext cx="487363" cy="188913"/>
              </a:xfrm>
              <a:custGeom>
                <a:avLst/>
                <a:gdLst>
                  <a:gd name="T0" fmla="*/ 122 w 128"/>
                  <a:gd name="T1" fmla="*/ 27 h 50"/>
                  <a:gd name="T2" fmla="*/ 91 w 128"/>
                  <a:gd name="T3" fmla="*/ 27 h 50"/>
                  <a:gd name="T4" fmla="*/ 91 w 128"/>
                  <a:gd name="T5" fmla="*/ 7 h 50"/>
                  <a:gd name="T6" fmla="*/ 84 w 128"/>
                  <a:gd name="T7" fmla="*/ 0 h 50"/>
                  <a:gd name="T8" fmla="*/ 43 w 128"/>
                  <a:gd name="T9" fmla="*/ 0 h 50"/>
                  <a:gd name="T10" fmla="*/ 36 w 128"/>
                  <a:gd name="T11" fmla="*/ 7 h 50"/>
                  <a:gd name="T12" fmla="*/ 36 w 128"/>
                  <a:gd name="T13" fmla="*/ 27 h 50"/>
                  <a:gd name="T14" fmla="*/ 6 w 128"/>
                  <a:gd name="T15" fmla="*/ 27 h 50"/>
                  <a:gd name="T16" fmla="*/ 0 w 128"/>
                  <a:gd name="T17" fmla="*/ 33 h 50"/>
                  <a:gd name="T18" fmla="*/ 0 w 128"/>
                  <a:gd name="T19" fmla="*/ 44 h 50"/>
                  <a:gd name="T20" fmla="*/ 6 w 128"/>
                  <a:gd name="T21" fmla="*/ 50 h 50"/>
                  <a:gd name="T22" fmla="*/ 122 w 128"/>
                  <a:gd name="T23" fmla="*/ 50 h 50"/>
                  <a:gd name="T24" fmla="*/ 128 w 128"/>
                  <a:gd name="T25" fmla="*/ 44 h 50"/>
                  <a:gd name="T26" fmla="*/ 128 w 128"/>
                  <a:gd name="T27" fmla="*/ 33 h 50"/>
                  <a:gd name="T28" fmla="*/ 122 w 128"/>
                  <a:gd name="T29" fmla="*/ 27 h 50"/>
                  <a:gd name="T30" fmla="*/ 45 w 128"/>
                  <a:gd name="T31" fmla="*/ 9 h 50"/>
                  <a:gd name="T32" fmla="*/ 82 w 128"/>
                  <a:gd name="T33" fmla="*/ 9 h 50"/>
                  <a:gd name="T34" fmla="*/ 82 w 128"/>
                  <a:gd name="T35" fmla="*/ 27 h 50"/>
                  <a:gd name="T36" fmla="*/ 45 w 128"/>
                  <a:gd name="T37" fmla="*/ 27 h 50"/>
                  <a:gd name="T38" fmla="*/ 45 w 128"/>
                  <a:gd name="T39"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50">
                    <a:moveTo>
                      <a:pt x="122" y="27"/>
                    </a:moveTo>
                    <a:cubicBezTo>
                      <a:pt x="91" y="27"/>
                      <a:pt x="91" y="27"/>
                      <a:pt x="91" y="27"/>
                    </a:cubicBezTo>
                    <a:cubicBezTo>
                      <a:pt x="91" y="7"/>
                      <a:pt x="91" y="7"/>
                      <a:pt x="91" y="7"/>
                    </a:cubicBezTo>
                    <a:cubicBezTo>
                      <a:pt x="91" y="3"/>
                      <a:pt x="88" y="0"/>
                      <a:pt x="84" y="0"/>
                    </a:cubicBezTo>
                    <a:cubicBezTo>
                      <a:pt x="43" y="0"/>
                      <a:pt x="43" y="0"/>
                      <a:pt x="43" y="0"/>
                    </a:cubicBezTo>
                    <a:cubicBezTo>
                      <a:pt x="39" y="0"/>
                      <a:pt x="36" y="3"/>
                      <a:pt x="36" y="7"/>
                    </a:cubicBezTo>
                    <a:cubicBezTo>
                      <a:pt x="36" y="27"/>
                      <a:pt x="36" y="27"/>
                      <a:pt x="36" y="27"/>
                    </a:cubicBezTo>
                    <a:cubicBezTo>
                      <a:pt x="6" y="27"/>
                      <a:pt x="6" y="27"/>
                      <a:pt x="6" y="27"/>
                    </a:cubicBezTo>
                    <a:cubicBezTo>
                      <a:pt x="2" y="27"/>
                      <a:pt x="0" y="30"/>
                      <a:pt x="0" y="33"/>
                    </a:cubicBezTo>
                    <a:cubicBezTo>
                      <a:pt x="0" y="44"/>
                      <a:pt x="0" y="44"/>
                      <a:pt x="0" y="44"/>
                    </a:cubicBezTo>
                    <a:cubicBezTo>
                      <a:pt x="0" y="48"/>
                      <a:pt x="2" y="50"/>
                      <a:pt x="6" y="50"/>
                    </a:cubicBezTo>
                    <a:cubicBezTo>
                      <a:pt x="122" y="50"/>
                      <a:pt x="122" y="50"/>
                      <a:pt x="122" y="50"/>
                    </a:cubicBezTo>
                    <a:cubicBezTo>
                      <a:pt x="125" y="50"/>
                      <a:pt x="128" y="48"/>
                      <a:pt x="128" y="44"/>
                    </a:cubicBezTo>
                    <a:cubicBezTo>
                      <a:pt x="128" y="33"/>
                      <a:pt x="128" y="33"/>
                      <a:pt x="128" y="33"/>
                    </a:cubicBezTo>
                    <a:cubicBezTo>
                      <a:pt x="128" y="30"/>
                      <a:pt x="125" y="27"/>
                      <a:pt x="122" y="27"/>
                    </a:cubicBezTo>
                    <a:close/>
                    <a:moveTo>
                      <a:pt x="45" y="9"/>
                    </a:moveTo>
                    <a:cubicBezTo>
                      <a:pt x="82" y="9"/>
                      <a:pt x="82" y="9"/>
                      <a:pt x="82" y="9"/>
                    </a:cubicBezTo>
                    <a:cubicBezTo>
                      <a:pt x="82" y="27"/>
                      <a:pt x="82" y="27"/>
                      <a:pt x="82" y="27"/>
                    </a:cubicBezTo>
                    <a:cubicBezTo>
                      <a:pt x="45" y="27"/>
                      <a:pt x="45" y="27"/>
                      <a:pt x="45" y="27"/>
                    </a:cubicBezTo>
                    <a:lnTo>
                      <a:pt x="45" y="9"/>
                    </a:lnTo>
                    <a:close/>
                  </a:path>
                </a:pathLst>
              </a:custGeom>
              <a:grpFill/>
              <a:ln w="9525">
                <a:solidFill>
                  <a:schemeClr val="bg2">
                    <a:lumMod val="10000"/>
                  </a:schemeClr>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4" name="Freeform 22"/>
              <p:cNvSpPr>
                <a:spLocks noEditPoints="1"/>
              </p:cNvSpPr>
              <p:nvPr/>
            </p:nvSpPr>
            <p:spPr bwMode="auto">
              <a:xfrm>
                <a:off x="249238" y="5233988"/>
                <a:ext cx="393700" cy="360363"/>
              </a:xfrm>
              <a:custGeom>
                <a:avLst/>
                <a:gdLst>
                  <a:gd name="T0" fmla="*/ 0 w 103"/>
                  <a:gd name="T1" fmla="*/ 90 h 96"/>
                  <a:gd name="T2" fmla="*/ 6 w 103"/>
                  <a:gd name="T3" fmla="*/ 96 h 96"/>
                  <a:gd name="T4" fmla="*/ 97 w 103"/>
                  <a:gd name="T5" fmla="*/ 96 h 96"/>
                  <a:gd name="T6" fmla="*/ 103 w 103"/>
                  <a:gd name="T7" fmla="*/ 90 h 96"/>
                  <a:gd name="T8" fmla="*/ 103 w 103"/>
                  <a:gd name="T9" fmla="*/ 0 h 96"/>
                  <a:gd name="T10" fmla="*/ 0 w 103"/>
                  <a:gd name="T11" fmla="*/ 0 h 96"/>
                  <a:gd name="T12" fmla="*/ 0 w 103"/>
                  <a:gd name="T13" fmla="*/ 90 h 96"/>
                  <a:gd name="T14" fmla="*/ 77 w 103"/>
                  <a:gd name="T15" fmla="*/ 14 h 96"/>
                  <a:gd name="T16" fmla="*/ 81 w 103"/>
                  <a:gd name="T17" fmla="*/ 9 h 96"/>
                  <a:gd name="T18" fmla="*/ 85 w 103"/>
                  <a:gd name="T19" fmla="*/ 14 h 96"/>
                  <a:gd name="T20" fmla="*/ 85 w 103"/>
                  <a:gd name="T21" fmla="*/ 82 h 96"/>
                  <a:gd name="T22" fmla="*/ 81 w 103"/>
                  <a:gd name="T23" fmla="*/ 86 h 96"/>
                  <a:gd name="T24" fmla="*/ 77 w 103"/>
                  <a:gd name="T25" fmla="*/ 82 h 96"/>
                  <a:gd name="T26" fmla="*/ 77 w 103"/>
                  <a:gd name="T27" fmla="*/ 14 h 96"/>
                  <a:gd name="T28" fmla="*/ 47 w 103"/>
                  <a:gd name="T29" fmla="*/ 14 h 96"/>
                  <a:gd name="T30" fmla="*/ 52 w 103"/>
                  <a:gd name="T31" fmla="*/ 9 h 96"/>
                  <a:gd name="T32" fmla="*/ 56 w 103"/>
                  <a:gd name="T33" fmla="*/ 14 h 96"/>
                  <a:gd name="T34" fmla="*/ 56 w 103"/>
                  <a:gd name="T35" fmla="*/ 82 h 96"/>
                  <a:gd name="T36" fmla="*/ 52 w 103"/>
                  <a:gd name="T37" fmla="*/ 86 h 96"/>
                  <a:gd name="T38" fmla="*/ 47 w 103"/>
                  <a:gd name="T39" fmla="*/ 82 h 96"/>
                  <a:gd name="T40" fmla="*/ 47 w 103"/>
                  <a:gd name="T41" fmla="*/ 14 h 96"/>
                  <a:gd name="T42" fmla="*/ 18 w 103"/>
                  <a:gd name="T43" fmla="*/ 14 h 96"/>
                  <a:gd name="T44" fmla="*/ 22 w 103"/>
                  <a:gd name="T45" fmla="*/ 9 h 96"/>
                  <a:gd name="T46" fmla="*/ 27 w 103"/>
                  <a:gd name="T47" fmla="*/ 14 h 96"/>
                  <a:gd name="T48" fmla="*/ 27 w 103"/>
                  <a:gd name="T49" fmla="*/ 82 h 96"/>
                  <a:gd name="T50" fmla="*/ 22 w 103"/>
                  <a:gd name="T51" fmla="*/ 86 h 96"/>
                  <a:gd name="T52" fmla="*/ 18 w 103"/>
                  <a:gd name="T53" fmla="*/ 82 h 96"/>
                  <a:gd name="T54" fmla="*/ 18 w 103"/>
                  <a:gd name="T55"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96">
                    <a:moveTo>
                      <a:pt x="0" y="90"/>
                    </a:moveTo>
                    <a:cubicBezTo>
                      <a:pt x="0" y="94"/>
                      <a:pt x="3" y="96"/>
                      <a:pt x="6" y="96"/>
                    </a:cubicBezTo>
                    <a:cubicBezTo>
                      <a:pt x="97" y="96"/>
                      <a:pt x="97" y="96"/>
                      <a:pt x="97" y="96"/>
                    </a:cubicBezTo>
                    <a:cubicBezTo>
                      <a:pt x="101" y="96"/>
                      <a:pt x="103" y="94"/>
                      <a:pt x="103" y="90"/>
                    </a:cubicBezTo>
                    <a:cubicBezTo>
                      <a:pt x="103" y="0"/>
                      <a:pt x="103" y="0"/>
                      <a:pt x="103" y="0"/>
                    </a:cubicBezTo>
                    <a:cubicBezTo>
                      <a:pt x="0" y="0"/>
                      <a:pt x="0" y="0"/>
                      <a:pt x="0" y="0"/>
                    </a:cubicBezTo>
                    <a:lnTo>
                      <a:pt x="0" y="90"/>
                    </a:lnTo>
                    <a:close/>
                    <a:moveTo>
                      <a:pt x="77" y="14"/>
                    </a:moveTo>
                    <a:cubicBezTo>
                      <a:pt x="77" y="11"/>
                      <a:pt x="79" y="9"/>
                      <a:pt x="81" y="9"/>
                    </a:cubicBezTo>
                    <a:cubicBezTo>
                      <a:pt x="83" y="9"/>
                      <a:pt x="85" y="11"/>
                      <a:pt x="85" y="14"/>
                    </a:cubicBezTo>
                    <a:cubicBezTo>
                      <a:pt x="85" y="82"/>
                      <a:pt x="85" y="82"/>
                      <a:pt x="85" y="82"/>
                    </a:cubicBezTo>
                    <a:cubicBezTo>
                      <a:pt x="85" y="84"/>
                      <a:pt x="83" y="86"/>
                      <a:pt x="81" y="86"/>
                    </a:cubicBezTo>
                    <a:cubicBezTo>
                      <a:pt x="79" y="86"/>
                      <a:pt x="77" y="84"/>
                      <a:pt x="77" y="82"/>
                    </a:cubicBezTo>
                    <a:lnTo>
                      <a:pt x="77" y="14"/>
                    </a:lnTo>
                    <a:close/>
                    <a:moveTo>
                      <a:pt x="47" y="14"/>
                    </a:moveTo>
                    <a:cubicBezTo>
                      <a:pt x="47" y="11"/>
                      <a:pt x="49" y="9"/>
                      <a:pt x="52" y="9"/>
                    </a:cubicBezTo>
                    <a:cubicBezTo>
                      <a:pt x="54" y="9"/>
                      <a:pt x="56" y="11"/>
                      <a:pt x="56" y="14"/>
                    </a:cubicBezTo>
                    <a:cubicBezTo>
                      <a:pt x="56" y="82"/>
                      <a:pt x="56" y="82"/>
                      <a:pt x="56" y="82"/>
                    </a:cubicBezTo>
                    <a:cubicBezTo>
                      <a:pt x="56" y="84"/>
                      <a:pt x="54" y="86"/>
                      <a:pt x="52" y="86"/>
                    </a:cubicBezTo>
                    <a:cubicBezTo>
                      <a:pt x="49" y="86"/>
                      <a:pt x="47" y="84"/>
                      <a:pt x="47" y="82"/>
                    </a:cubicBezTo>
                    <a:lnTo>
                      <a:pt x="47" y="14"/>
                    </a:lnTo>
                    <a:close/>
                    <a:moveTo>
                      <a:pt x="18" y="14"/>
                    </a:moveTo>
                    <a:cubicBezTo>
                      <a:pt x="18" y="11"/>
                      <a:pt x="20" y="9"/>
                      <a:pt x="22" y="9"/>
                    </a:cubicBezTo>
                    <a:cubicBezTo>
                      <a:pt x="25" y="9"/>
                      <a:pt x="27" y="11"/>
                      <a:pt x="27" y="14"/>
                    </a:cubicBezTo>
                    <a:cubicBezTo>
                      <a:pt x="27" y="82"/>
                      <a:pt x="27" y="82"/>
                      <a:pt x="27" y="82"/>
                    </a:cubicBezTo>
                    <a:cubicBezTo>
                      <a:pt x="27" y="84"/>
                      <a:pt x="25" y="86"/>
                      <a:pt x="22" y="86"/>
                    </a:cubicBezTo>
                    <a:cubicBezTo>
                      <a:pt x="20" y="86"/>
                      <a:pt x="18" y="84"/>
                      <a:pt x="18" y="82"/>
                    </a:cubicBezTo>
                    <a:lnTo>
                      <a:pt x="18" y="14"/>
                    </a:lnTo>
                    <a:close/>
                  </a:path>
                </a:pathLst>
              </a:custGeom>
              <a:grpFill/>
              <a:ln w="9525">
                <a:solidFill>
                  <a:schemeClr val="bg2">
                    <a:lumMod val="10000"/>
                  </a:schemeClr>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grpSp>
      </p:grpSp>
      <p:sp>
        <p:nvSpPr>
          <p:cNvPr id="13" name="TextBox 30"/>
          <p:cNvSpPr txBox="1"/>
          <p:nvPr/>
        </p:nvSpPr>
        <p:spPr>
          <a:xfrm>
            <a:off x="2268094" y="2170081"/>
            <a:ext cx="1694583" cy="307777"/>
          </a:xfrm>
          <a:prstGeom prst="rect">
            <a:avLst/>
          </a:prstGeom>
          <a:noFill/>
        </p:spPr>
        <p:txBody>
          <a:bodyPr wrap="square" lIns="0" tIns="0" rIns="0" bIns="0" rtlCol="0">
            <a:spAutoFit/>
          </a:bodyPr>
          <a:lstStyle/>
          <a:p>
            <a:r>
              <a:rPr lang="zh-CN" altLang="en-US" sz="2000" b="1" dirty="0">
                <a:solidFill>
                  <a:schemeClr val="bg1">
                    <a:lumMod val="50000"/>
                  </a:schemeClr>
                </a:solidFill>
                <a:latin typeface="微软雅黑" panose="020B0503020204020204" charset="-122"/>
                <a:ea typeface="微软雅黑" panose="020B0503020204020204" charset="-122"/>
              </a:rPr>
              <a:t>标题关键字</a:t>
            </a:r>
            <a:endParaRPr lang="zh-CN" altLang="en-US" sz="2000" b="1" dirty="0">
              <a:solidFill>
                <a:schemeClr val="bg1">
                  <a:lumMod val="50000"/>
                </a:schemeClr>
              </a:solidFill>
              <a:latin typeface="微软雅黑" panose="020B0503020204020204" charset="-122"/>
              <a:ea typeface="微软雅黑" panose="020B0503020204020204" charset="-122"/>
            </a:endParaRPr>
          </a:p>
        </p:txBody>
      </p:sp>
      <p:sp>
        <p:nvSpPr>
          <p:cNvPr id="14" name="TextBox 29"/>
          <p:cNvSpPr txBox="1"/>
          <p:nvPr/>
        </p:nvSpPr>
        <p:spPr>
          <a:xfrm>
            <a:off x="2268094" y="2641080"/>
            <a:ext cx="2777257" cy="384175"/>
          </a:xfrm>
          <a:prstGeom prst="rect">
            <a:avLst/>
          </a:prstGeom>
          <a:noFill/>
        </p:spPr>
        <p:txBody>
          <a:bodyPr wrap="square" lIns="0" tIns="0" rIns="0" bIns="0" rtlCol="0">
            <a:spAutoFit/>
          </a:bodyPr>
          <a:lstStyle/>
          <a:p>
            <a:pPr algn="just">
              <a:lnSpc>
                <a:spcPts val="1500"/>
              </a:lnSpc>
            </a:pPr>
            <a:r>
              <a:rPr lang="zh-CN" altLang="en-US" sz="1100" dirty="0">
                <a:solidFill>
                  <a:schemeClr val="bg1">
                    <a:lumMod val="50000"/>
                  </a:schemeClr>
                </a:solidFill>
                <a:latin typeface="微软雅黑" panose="020B0503020204020204" charset="-122"/>
                <a:ea typeface="微软雅黑" panose="020B0503020204020204" charset="-122"/>
              </a:rPr>
              <a:t>点击输入简要文字内容，言简意赅的说明分项内容</a:t>
            </a:r>
            <a:r>
              <a:rPr lang="en-US" altLang="zh-CN" sz="1100" dirty="0">
                <a:solidFill>
                  <a:schemeClr val="bg1">
                    <a:lumMod val="50000"/>
                  </a:schemeClr>
                </a:solidFill>
                <a:latin typeface="微软雅黑" panose="020B0503020204020204" charset="-122"/>
                <a:ea typeface="微软雅黑" panose="020B0503020204020204" charset="-122"/>
              </a:rPr>
              <a:t>点击即可编辑</a:t>
            </a:r>
            <a:endParaRPr lang="en-US" altLang="zh-CN" sz="1100" dirty="0">
              <a:solidFill>
                <a:schemeClr val="bg1">
                  <a:lumMod val="50000"/>
                </a:schemeClr>
              </a:solidFill>
              <a:latin typeface="微软雅黑" panose="020B0503020204020204" charset="-122"/>
              <a:ea typeface="微软雅黑" panose="020B0503020204020204" charset="-122"/>
            </a:endParaRPr>
          </a:p>
        </p:txBody>
      </p:sp>
      <p:sp>
        <p:nvSpPr>
          <p:cNvPr id="15" name="TextBox 30"/>
          <p:cNvSpPr txBox="1"/>
          <p:nvPr/>
        </p:nvSpPr>
        <p:spPr>
          <a:xfrm>
            <a:off x="5750356" y="2170081"/>
            <a:ext cx="1694583" cy="307777"/>
          </a:xfrm>
          <a:prstGeom prst="rect">
            <a:avLst/>
          </a:prstGeom>
          <a:noFill/>
        </p:spPr>
        <p:txBody>
          <a:bodyPr wrap="square" lIns="0" tIns="0" rIns="0" bIns="0" rtlCol="0">
            <a:spAutoFit/>
          </a:bodyPr>
          <a:lstStyle/>
          <a:p>
            <a:r>
              <a:rPr lang="zh-CN" altLang="en-US" sz="2000" b="1" dirty="0">
                <a:solidFill>
                  <a:schemeClr val="bg1">
                    <a:lumMod val="50000"/>
                  </a:schemeClr>
                </a:solidFill>
                <a:latin typeface="微软雅黑" panose="020B0503020204020204" charset="-122"/>
                <a:ea typeface="微软雅黑" panose="020B0503020204020204" charset="-122"/>
              </a:rPr>
              <a:t>标题关键字</a:t>
            </a:r>
            <a:endParaRPr lang="zh-CN" altLang="en-US" sz="2000" b="1" dirty="0">
              <a:solidFill>
                <a:schemeClr val="bg1">
                  <a:lumMod val="50000"/>
                </a:schemeClr>
              </a:solidFill>
              <a:latin typeface="微软雅黑" panose="020B0503020204020204" charset="-122"/>
              <a:ea typeface="微软雅黑" panose="020B0503020204020204" charset="-122"/>
            </a:endParaRPr>
          </a:p>
        </p:txBody>
      </p:sp>
      <p:sp>
        <p:nvSpPr>
          <p:cNvPr id="16" name="TextBox 29"/>
          <p:cNvSpPr txBox="1"/>
          <p:nvPr/>
        </p:nvSpPr>
        <p:spPr>
          <a:xfrm>
            <a:off x="5750356" y="2641080"/>
            <a:ext cx="2819923" cy="384175"/>
          </a:xfrm>
          <a:prstGeom prst="rect">
            <a:avLst/>
          </a:prstGeom>
          <a:noFill/>
        </p:spPr>
        <p:txBody>
          <a:bodyPr wrap="square" lIns="0" tIns="0" rIns="0" bIns="0" rtlCol="0">
            <a:spAutoFit/>
          </a:bodyPr>
          <a:lstStyle/>
          <a:p>
            <a:pPr algn="just">
              <a:lnSpc>
                <a:spcPts val="1500"/>
              </a:lnSpc>
            </a:pPr>
            <a:r>
              <a:rPr lang="zh-CN" altLang="en-US" sz="1100" dirty="0">
                <a:solidFill>
                  <a:schemeClr val="bg1">
                    <a:lumMod val="50000"/>
                  </a:schemeClr>
                </a:solidFill>
                <a:latin typeface="微软雅黑" panose="020B0503020204020204" charset="-122"/>
                <a:ea typeface="微软雅黑" panose="020B0503020204020204" charset="-122"/>
              </a:rPr>
              <a:t>点击输入简要文字内容，言简意赅的说明分项内容</a:t>
            </a:r>
            <a:r>
              <a:rPr lang="en-US" altLang="zh-CN" sz="1100" dirty="0">
                <a:solidFill>
                  <a:schemeClr val="bg1">
                    <a:lumMod val="50000"/>
                  </a:schemeClr>
                </a:solidFill>
                <a:latin typeface="微软雅黑" panose="020B0503020204020204" charset="-122"/>
                <a:ea typeface="微软雅黑" panose="020B0503020204020204" charset="-122"/>
              </a:rPr>
              <a:t>点击即可编辑</a:t>
            </a:r>
            <a:endParaRPr lang="en-US" altLang="zh-CN" sz="1100" dirty="0">
              <a:solidFill>
                <a:schemeClr val="bg1">
                  <a:lumMod val="50000"/>
                </a:schemeClr>
              </a:solidFill>
              <a:latin typeface="微软雅黑" panose="020B0503020204020204" charset="-122"/>
              <a:ea typeface="微软雅黑" panose="020B0503020204020204" charset="-122"/>
            </a:endParaRPr>
          </a:p>
        </p:txBody>
      </p:sp>
      <p:sp>
        <p:nvSpPr>
          <p:cNvPr id="17" name="TextBox 43"/>
          <p:cNvSpPr txBox="1"/>
          <p:nvPr/>
        </p:nvSpPr>
        <p:spPr>
          <a:xfrm>
            <a:off x="4251827" y="5507588"/>
            <a:ext cx="1694583" cy="307777"/>
          </a:xfrm>
          <a:prstGeom prst="rect">
            <a:avLst/>
          </a:prstGeom>
          <a:noFill/>
        </p:spPr>
        <p:txBody>
          <a:bodyPr wrap="square" lIns="0" tIns="0" rIns="0" bIns="0" rtlCol="0">
            <a:spAutoFit/>
          </a:bodyPr>
          <a:lstStyle/>
          <a:p>
            <a:r>
              <a:rPr lang="zh-CN" altLang="en-US" sz="2000" b="1" dirty="0">
                <a:solidFill>
                  <a:schemeClr val="bg1">
                    <a:lumMod val="50000"/>
                  </a:schemeClr>
                </a:solidFill>
                <a:latin typeface="微软雅黑" panose="020B0503020204020204" charset="-122"/>
                <a:ea typeface="微软雅黑" panose="020B0503020204020204" charset="-122"/>
              </a:rPr>
              <a:t>标题关键字</a:t>
            </a:r>
            <a:endParaRPr lang="zh-CN" altLang="en-US" sz="2000" b="1" dirty="0">
              <a:solidFill>
                <a:schemeClr val="bg1">
                  <a:lumMod val="50000"/>
                </a:schemeClr>
              </a:solidFill>
              <a:latin typeface="微软雅黑" panose="020B0503020204020204" charset="-122"/>
              <a:ea typeface="微软雅黑" panose="020B0503020204020204" charset="-122"/>
            </a:endParaRPr>
          </a:p>
        </p:txBody>
      </p:sp>
      <p:sp>
        <p:nvSpPr>
          <p:cNvPr id="18" name="TextBox 29"/>
          <p:cNvSpPr txBox="1"/>
          <p:nvPr/>
        </p:nvSpPr>
        <p:spPr>
          <a:xfrm>
            <a:off x="4251826" y="5978587"/>
            <a:ext cx="2819923" cy="384175"/>
          </a:xfrm>
          <a:prstGeom prst="rect">
            <a:avLst/>
          </a:prstGeom>
          <a:noFill/>
        </p:spPr>
        <p:txBody>
          <a:bodyPr wrap="square" lIns="0" tIns="0" rIns="0" bIns="0" rtlCol="0">
            <a:spAutoFit/>
          </a:bodyPr>
          <a:lstStyle/>
          <a:p>
            <a:pPr algn="just">
              <a:lnSpc>
                <a:spcPts val="1500"/>
              </a:lnSpc>
            </a:pPr>
            <a:r>
              <a:rPr lang="zh-CN" altLang="en-US" sz="1100" dirty="0">
                <a:solidFill>
                  <a:schemeClr val="bg1">
                    <a:lumMod val="50000"/>
                  </a:schemeClr>
                </a:solidFill>
                <a:latin typeface="微软雅黑" panose="020B0503020204020204" charset="-122"/>
                <a:ea typeface="微软雅黑" panose="020B0503020204020204" charset="-122"/>
              </a:rPr>
              <a:t>点击输入简要文字内容，言简意赅的说明分项内容</a:t>
            </a:r>
            <a:r>
              <a:rPr lang="en-US" altLang="zh-CN" sz="1100" dirty="0">
                <a:solidFill>
                  <a:schemeClr val="bg1">
                    <a:lumMod val="50000"/>
                  </a:schemeClr>
                </a:solidFill>
                <a:latin typeface="微软雅黑" panose="020B0503020204020204" charset="-122"/>
                <a:ea typeface="微软雅黑" panose="020B0503020204020204" charset="-122"/>
              </a:rPr>
              <a:t>点击即可编辑</a:t>
            </a:r>
            <a:endParaRPr lang="en-US" altLang="zh-CN" sz="1100" dirty="0">
              <a:solidFill>
                <a:schemeClr val="bg1">
                  <a:lumMod val="50000"/>
                </a:schemeClr>
              </a:solidFill>
              <a:latin typeface="微软雅黑" panose="020B0503020204020204" charset="-122"/>
              <a:ea typeface="微软雅黑" panose="020B0503020204020204" charset="-122"/>
            </a:endParaRPr>
          </a:p>
        </p:txBody>
      </p:sp>
      <p:sp>
        <p:nvSpPr>
          <p:cNvPr id="19" name="TextBox 30"/>
          <p:cNvSpPr txBox="1"/>
          <p:nvPr/>
        </p:nvSpPr>
        <p:spPr>
          <a:xfrm>
            <a:off x="7801429" y="5507588"/>
            <a:ext cx="1694583" cy="307777"/>
          </a:xfrm>
          <a:prstGeom prst="rect">
            <a:avLst/>
          </a:prstGeom>
          <a:noFill/>
        </p:spPr>
        <p:txBody>
          <a:bodyPr wrap="square" lIns="0" tIns="0" rIns="0" bIns="0" rtlCol="0">
            <a:spAutoFit/>
          </a:bodyPr>
          <a:lstStyle/>
          <a:p>
            <a:r>
              <a:rPr lang="zh-CN" altLang="en-US" sz="2000" b="1" dirty="0">
                <a:solidFill>
                  <a:schemeClr val="bg1">
                    <a:lumMod val="50000"/>
                  </a:schemeClr>
                </a:solidFill>
                <a:latin typeface="微软雅黑" panose="020B0503020204020204" charset="-122"/>
                <a:ea typeface="微软雅黑" panose="020B0503020204020204" charset="-122"/>
              </a:rPr>
              <a:t>标题关键字</a:t>
            </a:r>
            <a:endParaRPr lang="zh-CN" altLang="en-US" sz="2000" b="1" dirty="0">
              <a:solidFill>
                <a:schemeClr val="bg1">
                  <a:lumMod val="50000"/>
                </a:schemeClr>
              </a:solidFill>
              <a:latin typeface="微软雅黑" panose="020B0503020204020204" charset="-122"/>
              <a:ea typeface="微软雅黑" panose="020B0503020204020204" charset="-122"/>
            </a:endParaRPr>
          </a:p>
        </p:txBody>
      </p:sp>
      <p:sp>
        <p:nvSpPr>
          <p:cNvPr id="20" name="TextBox 29"/>
          <p:cNvSpPr txBox="1"/>
          <p:nvPr/>
        </p:nvSpPr>
        <p:spPr>
          <a:xfrm>
            <a:off x="7801429" y="5978587"/>
            <a:ext cx="2819923" cy="384175"/>
          </a:xfrm>
          <a:prstGeom prst="rect">
            <a:avLst/>
          </a:prstGeom>
          <a:noFill/>
        </p:spPr>
        <p:txBody>
          <a:bodyPr wrap="square" lIns="0" tIns="0" rIns="0" bIns="0" rtlCol="0">
            <a:spAutoFit/>
          </a:bodyPr>
          <a:lstStyle/>
          <a:p>
            <a:pPr algn="just">
              <a:lnSpc>
                <a:spcPts val="1500"/>
              </a:lnSpc>
            </a:pPr>
            <a:r>
              <a:rPr lang="zh-CN" altLang="en-US" sz="1100" dirty="0">
                <a:solidFill>
                  <a:schemeClr val="bg1">
                    <a:lumMod val="50000"/>
                  </a:schemeClr>
                </a:solidFill>
                <a:latin typeface="微软雅黑" panose="020B0503020204020204" charset="-122"/>
                <a:ea typeface="微软雅黑" panose="020B0503020204020204" charset="-122"/>
              </a:rPr>
              <a:t>点击输入简要文字内容，言简意赅的说明分项内容</a:t>
            </a:r>
            <a:r>
              <a:rPr lang="en-US" altLang="zh-CN" sz="1100" dirty="0">
                <a:solidFill>
                  <a:schemeClr val="bg1">
                    <a:lumMod val="50000"/>
                  </a:schemeClr>
                </a:solidFill>
                <a:latin typeface="微软雅黑" panose="020B0503020204020204" charset="-122"/>
                <a:ea typeface="微软雅黑" panose="020B0503020204020204" charset="-122"/>
              </a:rPr>
              <a:t>点击即可编辑</a:t>
            </a:r>
            <a:endParaRPr lang="en-US" altLang="zh-CN" sz="1100"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anim calcmode="lin" valueType="num">
                                      <p:cBhvr>
                                        <p:cTn id="20" dur="250" fill="hold"/>
                                        <p:tgtEl>
                                          <p:spTgt spid="7"/>
                                        </p:tgtEl>
                                        <p:attrNameLst>
                                          <p:attrName>ppt_x</p:attrName>
                                        </p:attrNameLst>
                                      </p:cBhvr>
                                      <p:tavLst>
                                        <p:tav tm="0">
                                          <p:val>
                                            <p:strVal val="#ppt_x"/>
                                          </p:val>
                                        </p:tav>
                                        <p:tav tm="100000">
                                          <p:val>
                                            <p:strVal val="#ppt_x"/>
                                          </p:val>
                                        </p:tav>
                                      </p:tavLst>
                                    </p:anim>
                                    <p:anim calcmode="lin" valueType="num">
                                      <p:cBhvr>
                                        <p:cTn id="21" dur="2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anim calcmode="lin" valueType="num">
                                      <p:cBhvr>
                                        <p:cTn id="26" dur="250" fill="hold"/>
                                        <p:tgtEl>
                                          <p:spTgt spid="9"/>
                                        </p:tgtEl>
                                        <p:attrNameLst>
                                          <p:attrName>ppt_x</p:attrName>
                                        </p:attrNameLst>
                                      </p:cBhvr>
                                      <p:tavLst>
                                        <p:tav tm="0">
                                          <p:val>
                                            <p:strVal val="#ppt_x"/>
                                          </p:val>
                                        </p:tav>
                                        <p:tav tm="100000">
                                          <p:val>
                                            <p:strVal val="#ppt_x"/>
                                          </p:val>
                                        </p:tav>
                                      </p:tavLst>
                                    </p:anim>
                                    <p:anim calcmode="lin" valueType="num">
                                      <p:cBhvr>
                                        <p:cTn id="27" dur="25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anim calcmode="lin" valueType="num">
                                      <p:cBhvr>
                                        <p:cTn id="32" dur="250" fill="hold"/>
                                        <p:tgtEl>
                                          <p:spTgt spid="12"/>
                                        </p:tgtEl>
                                        <p:attrNameLst>
                                          <p:attrName>ppt_x</p:attrName>
                                        </p:attrNameLst>
                                      </p:cBhvr>
                                      <p:tavLst>
                                        <p:tav tm="0">
                                          <p:val>
                                            <p:strVal val="#ppt_x"/>
                                          </p:val>
                                        </p:tav>
                                        <p:tav tm="100000">
                                          <p:val>
                                            <p:strVal val="#ppt_x"/>
                                          </p:val>
                                        </p:tav>
                                      </p:tavLst>
                                    </p:anim>
                                    <p:anim calcmode="lin" valueType="num">
                                      <p:cBhvr>
                                        <p:cTn id="33" dur="25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strVal val="#ppt_x"/>
                                          </p:val>
                                        </p:tav>
                                        <p:tav tm="100000">
                                          <p:val>
                                            <p:strVal val="#ppt_x"/>
                                          </p:val>
                                        </p:tav>
                                      </p:tavLst>
                                    </p:anim>
                                    <p:anim calcmode="lin" valueType="num">
                                      <p:cBhvr>
                                        <p:cTn id="39" dur="25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50"/>
                                        <p:tgtEl>
                                          <p:spTgt spid="14"/>
                                        </p:tgtEl>
                                      </p:cBhvr>
                                    </p:animEffect>
                                    <p:anim calcmode="lin" valueType="num">
                                      <p:cBhvr>
                                        <p:cTn id="44" dur="250" fill="hold"/>
                                        <p:tgtEl>
                                          <p:spTgt spid="14"/>
                                        </p:tgtEl>
                                        <p:attrNameLst>
                                          <p:attrName>ppt_x</p:attrName>
                                        </p:attrNameLst>
                                      </p:cBhvr>
                                      <p:tavLst>
                                        <p:tav tm="0">
                                          <p:val>
                                            <p:strVal val="#ppt_x"/>
                                          </p:val>
                                        </p:tav>
                                        <p:tav tm="100000">
                                          <p:val>
                                            <p:strVal val="#ppt_x"/>
                                          </p:val>
                                        </p:tav>
                                      </p:tavLst>
                                    </p:anim>
                                    <p:anim calcmode="lin" valueType="num">
                                      <p:cBhvr>
                                        <p:cTn id="45" dur="250" fill="hold"/>
                                        <p:tgtEl>
                                          <p:spTgt spid="14"/>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50"/>
                                        <p:tgtEl>
                                          <p:spTgt spid="15"/>
                                        </p:tgtEl>
                                      </p:cBhvr>
                                    </p:animEffect>
                                    <p:anim calcmode="lin" valueType="num">
                                      <p:cBhvr>
                                        <p:cTn id="50" dur="250" fill="hold"/>
                                        <p:tgtEl>
                                          <p:spTgt spid="15"/>
                                        </p:tgtEl>
                                        <p:attrNameLst>
                                          <p:attrName>ppt_x</p:attrName>
                                        </p:attrNameLst>
                                      </p:cBhvr>
                                      <p:tavLst>
                                        <p:tav tm="0">
                                          <p:val>
                                            <p:strVal val="#ppt_x"/>
                                          </p:val>
                                        </p:tav>
                                        <p:tav tm="100000">
                                          <p:val>
                                            <p:strVal val="#ppt_x"/>
                                          </p:val>
                                        </p:tav>
                                      </p:tavLst>
                                    </p:anim>
                                    <p:anim calcmode="lin" valueType="num">
                                      <p:cBhvr>
                                        <p:cTn id="51" dur="25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250"/>
                                        <p:tgtEl>
                                          <p:spTgt spid="16"/>
                                        </p:tgtEl>
                                      </p:cBhvr>
                                    </p:animEffect>
                                    <p:anim calcmode="lin" valueType="num">
                                      <p:cBhvr>
                                        <p:cTn id="56" dur="250" fill="hold"/>
                                        <p:tgtEl>
                                          <p:spTgt spid="16"/>
                                        </p:tgtEl>
                                        <p:attrNameLst>
                                          <p:attrName>ppt_x</p:attrName>
                                        </p:attrNameLst>
                                      </p:cBhvr>
                                      <p:tavLst>
                                        <p:tav tm="0">
                                          <p:val>
                                            <p:strVal val="#ppt_x"/>
                                          </p:val>
                                        </p:tav>
                                        <p:tav tm="100000">
                                          <p:val>
                                            <p:strVal val="#ppt_x"/>
                                          </p:val>
                                        </p:tav>
                                      </p:tavLst>
                                    </p:anim>
                                    <p:anim calcmode="lin" valueType="num">
                                      <p:cBhvr>
                                        <p:cTn id="57" dur="25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250"/>
                                        <p:tgtEl>
                                          <p:spTgt spid="17"/>
                                        </p:tgtEl>
                                      </p:cBhvr>
                                    </p:animEffect>
                                    <p:anim calcmode="lin" valueType="num">
                                      <p:cBhvr>
                                        <p:cTn id="62" dur="250" fill="hold"/>
                                        <p:tgtEl>
                                          <p:spTgt spid="17"/>
                                        </p:tgtEl>
                                        <p:attrNameLst>
                                          <p:attrName>ppt_x</p:attrName>
                                        </p:attrNameLst>
                                      </p:cBhvr>
                                      <p:tavLst>
                                        <p:tav tm="0">
                                          <p:val>
                                            <p:strVal val="#ppt_x"/>
                                          </p:val>
                                        </p:tav>
                                        <p:tav tm="100000">
                                          <p:val>
                                            <p:strVal val="#ppt_x"/>
                                          </p:val>
                                        </p:tav>
                                      </p:tavLst>
                                    </p:anim>
                                    <p:anim calcmode="lin" valueType="num">
                                      <p:cBhvr>
                                        <p:cTn id="63" dur="25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250"/>
                                        <p:tgtEl>
                                          <p:spTgt spid="18"/>
                                        </p:tgtEl>
                                      </p:cBhvr>
                                    </p:animEffect>
                                    <p:anim calcmode="lin" valueType="num">
                                      <p:cBhvr>
                                        <p:cTn id="68" dur="250" fill="hold"/>
                                        <p:tgtEl>
                                          <p:spTgt spid="18"/>
                                        </p:tgtEl>
                                        <p:attrNameLst>
                                          <p:attrName>ppt_x</p:attrName>
                                        </p:attrNameLst>
                                      </p:cBhvr>
                                      <p:tavLst>
                                        <p:tav tm="0">
                                          <p:val>
                                            <p:strVal val="#ppt_x"/>
                                          </p:val>
                                        </p:tav>
                                        <p:tav tm="100000">
                                          <p:val>
                                            <p:strVal val="#ppt_x"/>
                                          </p:val>
                                        </p:tav>
                                      </p:tavLst>
                                    </p:anim>
                                    <p:anim calcmode="lin" valueType="num">
                                      <p:cBhvr>
                                        <p:cTn id="69" dur="250" fill="hold"/>
                                        <p:tgtEl>
                                          <p:spTgt spid="1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250"/>
                                        <p:tgtEl>
                                          <p:spTgt spid="19"/>
                                        </p:tgtEl>
                                      </p:cBhvr>
                                    </p:animEffect>
                                    <p:anim calcmode="lin" valueType="num">
                                      <p:cBhvr>
                                        <p:cTn id="74" dur="250" fill="hold"/>
                                        <p:tgtEl>
                                          <p:spTgt spid="19"/>
                                        </p:tgtEl>
                                        <p:attrNameLst>
                                          <p:attrName>ppt_x</p:attrName>
                                        </p:attrNameLst>
                                      </p:cBhvr>
                                      <p:tavLst>
                                        <p:tav tm="0">
                                          <p:val>
                                            <p:strVal val="#ppt_x"/>
                                          </p:val>
                                        </p:tav>
                                        <p:tav tm="100000">
                                          <p:val>
                                            <p:strVal val="#ppt_x"/>
                                          </p:val>
                                        </p:tav>
                                      </p:tavLst>
                                    </p:anim>
                                    <p:anim calcmode="lin" valueType="num">
                                      <p:cBhvr>
                                        <p:cTn id="75" dur="250" fill="hold"/>
                                        <p:tgtEl>
                                          <p:spTgt spid="19"/>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250"/>
                                        <p:tgtEl>
                                          <p:spTgt spid="20"/>
                                        </p:tgtEl>
                                      </p:cBhvr>
                                    </p:animEffect>
                                    <p:anim calcmode="lin" valueType="num">
                                      <p:cBhvr>
                                        <p:cTn id="80" dur="250" fill="hold"/>
                                        <p:tgtEl>
                                          <p:spTgt spid="20"/>
                                        </p:tgtEl>
                                        <p:attrNameLst>
                                          <p:attrName>ppt_x</p:attrName>
                                        </p:attrNameLst>
                                      </p:cBhvr>
                                      <p:tavLst>
                                        <p:tav tm="0">
                                          <p:val>
                                            <p:strVal val="#ppt_x"/>
                                          </p:val>
                                        </p:tav>
                                        <p:tav tm="100000">
                                          <p:val>
                                            <p:strVal val="#ppt_x"/>
                                          </p:val>
                                        </p:tav>
                                      </p:tavLst>
                                    </p:anim>
                                    <p:anim calcmode="lin" valueType="num">
                                      <p:cBhvr>
                                        <p:cTn id="81" dur="2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sp>
        <p:nvSpPr>
          <p:cNvPr id="5" name="矩形 4"/>
          <p:cNvSpPr/>
          <p:nvPr/>
        </p:nvSpPr>
        <p:spPr>
          <a:xfrm>
            <a:off x="2034201" y="2723477"/>
            <a:ext cx="1440000" cy="1980000"/>
          </a:xfrm>
          <a:prstGeom prst="rect">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2214201" y="2896908"/>
            <a:ext cx="1080000" cy="1080000"/>
          </a:xfrm>
          <a:prstGeom prst="ellipse">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295934" y="2723477"/>
            <a:ext cx="1440000" cy="1980000"/>
          </a:xfrm>
          <a:prstGeom prst="rect">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4475934" y="2896908"/>
            <a:ext cx="1080000" cy="1080000"/>
          </a:xfrm>
          <a:prstGeom prst="ellipse">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557667" y="2723477"/>
            <a:ext cx="1440000" cy="1980000"/>
          </a:xfrm>
          <a:prstGeom prst="rect">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6737667" y="2896908"/>
            <a:ext cx="1080000" cy="1080000"/>
          </a:xfrm>
          <a:prstGeom prst="ellipse">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819399" y="2723477"/>
            <a:ext cx="1440000" cy="1980000"/>
          </a:xfrm>
          <a:prstGeom prst="rect">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8999399" y="2896908"/>
            <a:ext cx="1080000" cy="1080000"/>
          </a:xfrm>
          <a:prstGeom prst="ellipse">
            <a:avLst/>
          </a:pr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3"/>
          <p:cNvSpPr txBox="1"/>
          <p:nvPr/>
        </p:nvSpPr>
        <p:spPr>
          <a:xfrm>
            <a:off x="2214630" y="4170915"/>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17" name="文本框 14"/>
          <p:cNvSpPr txBox="1"/>
          <p:nvPr/>
        </p:nvSpPr>
        <p:spPr>
          <a:xfrm>
            <a:off x="4476363" y="4170915"/>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18" name="文本框 15"/>
          <p:cNvSpPr txBox="1"/>
          <p:nvPr/>
        </p:nvSpPr>
        <p:spPr>
          <a:xfrm>
            <a:off x="6740707" y="4170915"/>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19" name="文本框 16"/>
          <p:cNvSpPr txBox="1"/>
          <p:nvPr/>
        </p:nvSpPr>
        <p:spPr>
          <a:xfrm>
            <a:off x="8999828" y="4170915"/>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20" name="矩形 19"/>
          <p:cNvSpPr/>
          <p:nvPr/>
        </p:nvSpPr>
        <p:spPr>
          <a:xfrm>
            <a:off x="889000" y="5374714"/>
            <a:ext cx="10512425" cy="536942"/>
          </a:xfrm>
          <a:prstGeom prst="rect">
            <a:avLst/>
          </a:prstGeom>
        </p:spPr>
        <p:txBody>
          <a:bodyPr wrap="square">
            <a:spAutoFit/>
          </a:bodyPr>
          <a:lstStyle/>
          <a:p>
            <a:pPr algn="ctr">
              <a:lnSpc>
                <a:spcPct val="125000"/>
              </a:lnSpc>
            </a:pPr>
            <a:r>
              <a:rPr lang="en-US" altLang="zh-CN" sz="1200" dirty="0">
                <a:solidFill>
                  <a:schemeClr val="bg1">
                    <a:lumMod val="50000"/>
                  </a:schemeClr>
                </a:solidFill>
              </a:rPr>
              <a:t>Your design looks awesome by the way. People tend to read writing. This text will not appear in a consistent order. Using default text is a simple way to create the appearance of content without having to create it. Humans are creative beings. If it is not real text, they will focus on the design.</a:t>
            </a:r>
            <a:endParaRPr lang="en-US" altLang="zh-CN" sz="1200" dirty="0">
              <a:solidFill>
                <a:schemeClr val="bg1">
                  <a:lumMod val="50000"/>
                </a:schemeClr>
              </a:solidFill>
            </a:endParaRPr>
          </a:p>
        </p:txBody>
      </p:sp>
      <p:sp>
        <p:nvSpPr>
          <p:cNvPr id="21" name="KSO_Shape"/>
          <p:cNvSpPr>
            <a:spLocks noChangeAspect="1"/>
          </p:cNvSpPr>
          <p:nvPr/>
        </p:nvSpPr>
        <p:spPr>
          <a:xfrm>
            <a:off x="4745934" y="3217308"/>
            <a:ext cx="540000" cy="50310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KSO_Shape"/>
          <p:cNvSpPr>
            <a:spLocks noChangeAspect="1"/>
          </p:cNvSpPr>
          <p:nvPr/>
        </p:nvSpPr>
        <p:spPr>
          <a:xfrm>
            <a:off x="2484201" y="3217308"/>
            <a:ext cx="540000" cy="43920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no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Freeform 16"/>
          <p:cNvSpPr>
            <a:spLocks noChangeAspect="1"/>
          </p:cNvSpPr>
          <p:nvPr/>
        </p:nvSpPr>
        <p:spPr bwMode="auto">
          <a:xfrm>
            <a:off x="7007667" y="3265793"/>
            <a:ext cx="540000" cy="440705"/>
          </a:xfrm>
          <a:custGeom>
            <a:avLst/>
            <a:gdLst>
              <a:gd name="T0" fmla="*/ 630000 w 197"/>
              <a:gd name="T1" fmla="*/ 61023 h 160"/>
              <a:gd name="T2" fmla="*/ 556447 w 197"/>
              <a:gd name="T3" fmla="*/ 80293 h 160"/>
              <a:gd name="T4" fmla="*/ 614010 w 197"/>
              <a:gd name="T5" fmla="*/ 9635 h 160"/>
              <a:gd name="T6" fmla="*/ 530863 w 197"/>
              <a:gd name="T7" fmla="*/ 41753 h 160"/>
              <a:gd name="T8" fmla="*/ 434924 w 197"/>
              <a:gd name="T9" fmla="*/ 0 h 160"/>
              <a:gd name="T10" fmla="*/ 307005 w 197"/>
              <a:gd name="T11" fmla="*/ 128470 h 160"/>
              <a:gd name="T12" fmla="*/ 310203 w 197"/>
              <a:gd name="T13" fmla="*/ 160587 h 160"/>
              <a:gd name="T14" fmla="*/ 44772 w 197"/>
              <a:gd name="T15" fmla="*/ 22482 h 160"/>
              <a:gd name="T16" fmla="*/ 25584 w 197"/>
              <a:gd name="T17" fmla="*/ 89929 h 160"/>
              <a:gd name="T18" fmla="*/ 83147 w 197"/>
              <a:gd name="T19" fmla="*/ 195916 h 160"/>
              <a:gd name="T20" fmla="*/ 25584 w 197"/>
              <a:gd name="T21" fmla="*/ 179857 h 160"/>
              <a:gd name="T22" fmla="*/ 25584 w 197"/>
              <a:gd name="T23" fmla="*/ 183069 h 160"/>
              <a:gd name="T24" fmla="*/ 127919 w 197"/>
              <a:gd name="T25" fmla="*/ 308327 h 160"/>
              <a:gd name="T26" fmla="*/ 95939 w 197"/>
              <a:gd name="T27" fmla="*/ 314750 h 160"/>
              <a:gd name="T28" fmla="*/ 70355 w 197"/>
              <a:gd name="T29" fmla="*/ 311539 h 160"/>
              <a:gd name="T30" fmla="*/ 191878 w 197"/>
              <a:gd name="T31" fmla="*/ 401467 h 160"/>
              <a:gd name="T32" fmla="*/ 31980 w 197"/>
              <a:gd name="T33" fmla="*/ 456067 h 160"/>
              <a:gd name="T34" fmla="*/ 0 w 197"/>
              <a:gd name="T35" fmla="*/ 456067 h 160"/>
              <a:gd name="T36" fmla="*/ 198274 w 197"/>
              <a:gd name="T37" fmla="*/ 513878 h 160"/>
              <a:gd name="T38" fmla="*/ 566041 w 197"/>
              <a:gd name="T39" fmla="*/ 144528 h 160"/>
              <a:gd name="T40" fmla="*/ 566041 w 197"/>
              <a:gd name="T41" fmla="*/ 128470 h 160"/>
              <a:gd name="T42" fmla="*/ 630000 w 197"/>
              <a:gd name="T43" fmla="*/ 61023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noFill/>
          <a:ln w="12700">
            <a:solidFill>
              <a:schemeClr val="bg2">
                <a:lumMod val="10000"/>
              </a:schemeClr>
            </a:solidFill>
          </a:ln>
        </p:spPr>
        <p:txBody>
          <a:bodyPr/>
          <a:lstStyle/>
          <a:p>
            <a:endParaRPr lang="zh-CN" altLang="en-US"/>
          </a:p>
        </p:txBody>
      </p:sp>
      <p:sp>
        <p:nvSpPr>
          <p:cNvPr id="24" name="Freeform 24"/>
          <p:cNvSpPr>
            <a:spLocks noChangeAspect="1"/>
          </p:cNvSpPr>
          <p:nvPr/>
        </p:nvSpPr>
        <p:spPr bwMode="auto">
          <a:xfrm>
            <a:off x="9412340" y="3198858"/>
            <a:ext cx="254118" cy="540000"/>
          </a:xfrm>
          <a:custGeom>
            <a:avLst/>
            <a:gdLst>
              <a:gd name="T0" fmla="*/ 254254 w 89"/>
              <a:gd name="T1" fmla="*/ 176269 h 193"/>
              <a:gd name="T2" fmla="*/ 168550 w 89"/>
              <a:gd name="T3" fmla="*/ 176269 h 193"/>
              <a:gd name="T4" fmla="*/ 168550 w 89"/>
              <a:gd name="T5" fmla="*/ 120311 h 193"/>
              <a:gd name="T6" fmla="*/ 191405 w 89"/>
              <a:gd name="T7" fmla="*/ 92332 h 193"/>
              <a:gd name="T8" fmla="*/ 254254 w 89"/>
              <a:gd name="T9" fmla="*/ 92332 h 193"/>
              <a:gd name="T10" fmla="*/ 254254 w 89"/>
              <a:gd name="T11" fmla="*/ 0 h 193"/>
              <a:gd name="T12" fmla="*/ 168550 w 89"/>
              <a:gd name="T13" fmla="*/ 0 h 193"/>
              <a:gd name="T14" fmla="*/ 54279 w 89"/>
              <a:gd name="T15" fmla="*/ 111917 h 193"/>
              <a:gd name="T16" fmla="*/ 54279 w 89"/>
              <a:gd name="T17" fmla="*/ 176269 h 193"/>
              <a:gd name="T18" fmla="*/ 0 w 89"/>
              <a:gd name="T19" fmla="*/ 176269 h 193"/>
              <a:gd name="T20" fmla="*/ 0 w 89"/>
              <a:gd name="T21" fmla="*/ 271399 h 193"/>
              <a:gd name="T22" fmla="*/ 54279 w 89"/>
              <a:gd name="T23" fmla="*/ 271399 h 193"/>
              <a:gd name="T24" fmla="*/ 54279 w 89"/>
              <a:gd name="T25" fmla="*/ 540000 h 193"/>
              <a:gd name="T26" fmla="*/ 168550 w 89"/>
              <a:gd name="T27" fmla="*/ 540000 h 193"/>
              <a:gd name="T28" fmla="*/ 168550 w 89"/>
              <a:gd name="T29" fmla="*/ 271399 h 193"/>
              <a:gd name="T30" fmla="*/ 245684 w 89"/>
              <a:gd name="T31" fmla="*/ 271399 h 193"/>
              <a:gd name="T32" fmla="*/ 254254 w 89"/>
              <a:gd name="T33" fmla="*/ 176269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noFill/>
          <a:ln w="12700">
            <a:solidFill>
              <a:schemeClr val="bg2">
                <a:lumMod val="10000"/>
              </a:schemeClr>
            </a:solidFill>
          </a:ln>
        </p:spPr>
        <p:txBody>
          <a:bodyPr/>
          <a:lstStyle/>
          <a:p>
            <a:endParaRPr lang="zh-CN" altLang="en-US"/>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anim calcmode="lin" valueType="num">
                                      <p:cBhvr>
                                        <p:cTn id="14" dur="250" fill="hold"/>
                                        <p:tgtEl>
                                          <p:spTgt spid="5"/>
                                        </p:tgtEl>
                                        <p:attrNameLst>
                                          <p:attrName>ppt_x</p:attrName>
                                        </p:attrNameLst>
                                      </p:cBhvr>
                                      <p:tavLst>
                                        <p:tav tm="0">
                                          <p:val>
                                            <p:strVal val="#ppt_x"/>
                                          </p:val>
                                        </p:tav>
                                        <p:tav tm="100000">
                                          <p:val>
                                            <p:strVal val="#ppt_x"/>
                                          </p:val>
                                        </p:tav>
                                      </p:tavLst>
                                    </p:anim>
                                    <p:anim calcmode="lin" valueType="num">
                                      <p:cBhvr>
                                        <p:cTn id="15" dur="2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nodePh="1">
                                  <p:stCondLst>
                                    <p:cond delay="0"/>
                                  </p:stCondLst>
                                  <p:endCondLst>
                                    <p:cond evt="begin" delay="0">
                                      <p:tn val="17"/>
                                    </p:cond>
                                  </p:end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anim calcmode="lin" valueType="num">
                                      <p:cBhvr>
                                        <p:cTn id="20" dur="250" fill="hold"/>
                                        <p:tgtEl>
                                          <p:spTgt spid="6"/>
                                        </p:tgtEl>
                                        <p:attrNameLst>
                                          <p:attrName>ppt_x</p:attrName>
                                        </p:attrNameLst>
                                      </p:cBhvr>
                                      <p:tavLst>
                                        <p:tav tm="0">
                                          <p:val>
                                            <p:strVal val="#ppt_x"/>
                                          </p:val>
                                        </p:tav>
                                        <p:tav tm="100000">
                                          <p:val>
                                            <p:strVal val="#ppt_x"/>
                                          </p:val>
                                        </p:tav>
                                      </p:tavLst>
                                    </p:anim>
                                    <p:anim calcmode="lin" valueType="num">
                                      <p:cBhvr>
                                        <p:cTn id="21" dur="25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50"/>
                                        <p:tgtEl>
                                          <p:spTgt spid="7"/>
                                        </p:tgtEl>
                                      </p:cBhvr>
                                    </p:animEffect>
                                    <p:anim calcmode="lin" valueType="num">
                                      <p:cBhvr>
                                        <p:cTn id="26" dur="250" fill="hold"/>
                                        <p:tgtEl>
                                          <p:spTgt spid="7"/>
                                        </p:tgtEl>
                                        <p:attrNameLst>
                                          <p:attrName>ppt_x</p:attrName>
                                        </p:attrNameLst>
                                      </p:cBhvr>
                                      <p:tavLst>
                                        <p:tav tm="0">
                                          <p:val>
                                            <p:strVal val="#ppt_x"/>
                                          </p:val>
                                        </p:tav>
                                        <p:tav tm="100000">
                                          <p:val>
                                            <p:strVal val="#ppt_x"/>
                                          </p:val>
                                        </p:tav>
                                      </p:tavLst>
                                    </p:anim>
                                    <p:anim calcmode="lin" valueType="num">
                                      <p:cBhvr>
                                        <p:cTn id="27" dur="25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nodePh="1">
                                  <p:stCondLst>
                                    <p:cond delay="0"/>
                                  </p:stCondLst>
                                  <p:endCondLst>
                                    <p:cond evt="begin" delay="0">
                                      <p:tn val="29"/>
                                    </p:cond>
                                  </p:endCondLst>
                                  <p:childTnLst>
                                    <p:set>
                                      <p:cBhvr>
                                        <p:cTn id="30" dur="1" fill="hold">
                                          <p:stCondLst>
                                            <p:cond delay="0"/>
                                          </p:stCondLst>
                                        </p:cTn>
                                        <p:tgtEl>
                                          <p:spTgt spid="9"/>
                                        </p:tgtEl>
                                        <p:attrNameLst>
                                          <p:attrName>style.visibility</p:attrName>
                                        </p:attrNameLst>
                                      </p:cBhvr>
                                      <p:to>
                                        <p:strVal val="visible"/>
                                      </p:to>
                                    </p:set>
                                    <p:animEffect transition="in" filter="fade">
                                      <p:cBhvr>
                                        <p:cTn id="31" dur="250"/>
                                        <p:tgtEl>
                                          <p:spTgt spid="9"/>
                                        </p:tgtEl>
                                      </p:cBhvr>
                                    </p:animEffect>
                                    <p:anim calcmode="lin" valueType="num">
                                      <p:cBhvr>
                                        <p:cTn id="32" dur="250" fill="hold"/>
                                        <p:tgtEl>
                                          <p:spTgt spid="9"/>
                                        </p:tgtEl>
                                        <p:attrNameLst>
                                          <p:attrName>ppt_x</p:attrName>
                                        </p:attrNameLst>
                                      </p:cBhvr>
                                      <p:tavLst>
                                        <p:tav tm="0">
                                          <p:val>
                                            <p:strVal val="#ppt_x"/>
                                          </p:val>
                                        </p:tav>
                                        <p:tav tm="100000">
                                          <p:val>
                                            <p:strVal val="#ppt_x"/>
                                          </p:val>
                                        </p:tav>
                                      </p:tavLst>
                                    </p:anim>
                                    <p:anim calcmode="lin" valueType="num">
                                      <p:cBhvr>
                                        <p:cTn id="33" dur="25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50"/>
                                        <p:tgtEl>
                                          <p:spTgt spid="12"/>
                                        </p:tgtEl>
                                      </p:cBhvr>
                                    </p:animEffect>
                                    <p:anim calcmode="lin" valueType="num">
                                      <p:cBhvr>
                                        <p:cTn id="38" dur="250" fill="hold"/>
                                        <p:tgtEl>
                                          <p:spTgt spid="12"/>
                                        </p:tgtEl>
                                        <p:attrNameLst>
                                          <p:attrName>ppt_x</p:attrName>
                                        </p:attrNameLst>
                                      </p:cBhvr>
                                      <p:tavLst>
                                        <p:tav tm="0">
                                          <p:val>
                                            <p:strVal val="#ppt_x"/>
                                          </p:val>
                                        </p:tav>
                                        <p:tav tm="100000">
                                          <p:val>
                                            <p:strVal val="#ppt_x"/>
                                          </p:val>
                                        </p:tav>
                                      </p:tavLst>
                                    </p:anim>
                                    <p:anim calcmode="lin" valueType="num">
                                      <p:cBhvr>
                                        <p:cTn id="39" dur="25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nodePh="1">
                                  <p:stCondLst>
                                    <p:cond delay="0"/>
                                  </p:stCondLst>
                                  <p:endCondLst>
                                    <p:cond evt="begin" delay="0">
                                      <p:tn val="41"/>
                                    </p:cond>
                                  </p:end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50"/>
                                        <p:tgtEl>
                                          <p:spTgt spid="13"/>
                                        </p:tgtEl>
                                      </p:cBhvr>
                                    </p:animEffect>
                                    <p:anim calcmode="lin" valueType="num">
                                      <p:cBhvr>
                                        <p:cTn id="44" dur="250" fill="hold"/>
                                        <p:tgtEl>
                                          <p:spTgt spid="13"/>
                                        </p:tgtEl>
                                        <p:attrNameLst>
                                          <p:attrName>ppt_x</p:attrName>
                                        </p:attrNameLst>
                                      </p:cBhvr>
                                      <p:tavLst>
                                        <p:tav tm="0">
                                          <p:val>
                                            <p:strVal val="#ppt_x"/>
                                          </p:val>
                                        </p:tav>
                                        <p:tav tm="100000">
                                          <p:val>
                                            <p:strVal val="#ppt_x"/>
                                          </p:val>
                                        </p:tav>
                                      </p:tavLst>
                                    </p:anim>
                                    <p:anim calcmode="lin" valueType="num">
                                      <p:cBhvr>
                                        <p:cTn id="45" dur="25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50"/>
                                        <p:tgtEl>
                                          <p:spTgt spid="14"/>
                                        </p:tgtEl>
                                      </p:cBhvr>
                                    </p:animEffect>
                                    <p:anim calcmode="lin" valueType="num">
                                      <p:cBhvr>
                                        <p:cTn id="50" dur="250" fill="hold"/>
                                        <p:tgtEl>
                                          <p:spTgt spid="14"/>
                                        </p:tgtEl>
                                        <p:attrNameLst>
                                          <p:attrName>ppt_x</p:attrName>
                                        </p:attrNameLst>
                                      </p:cBhvr>
                                      <p:tavLst>
                                        <p:tav tm="0">
                                          <p:val>
                                            <p:strVal val="#ppt_x"/>
                                          </p:val>
                                        </p:tav>
                                        <p:tav tm="100000">
                                          <p:val>
                                            <p:strVal val="#ppt_x"/>
                                          </p:val>
                                        </p:tav>
                                      </p:tavLst>
                                    </p:anim>
                                    <p:anim calcmode="lin" valueType="num">
                                      <p:cBhvr>
                                        <p:cTn id="51" dur="25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50"/>
                                        <p:tgtEl>
                                          <p:spTgt spid="15"/>
                                        </p:tgtEl>
                                      </p:cBhvr>
                                    </p:animEffect>
                                    <p:anim calcmode="lin" valueType="num">
                                      <p:cBhvr>
                                        <p:cTn id="56" dur="250" fill="hold"/>
                                        <p:tgtEl>
                                          <p:spTgt spid="15"/>
                                        </p:tgtEl>
                                        <p:attrNameLst>
                                          <p:attrName>ppt_x</p:attrName>
                                        </p:attrNameLst>
                                      </p:cBhvr>
                                      <p:tavLst>
                                        <p:tav tm="0">
                                          <p:val>
                                            <p:strVal val="#ppt_x"/>
                                          </p:val>
                                        </p:tav>
                                        <p:tav tm="100000">
                                          <p:val>
                                            <p:strVal val="#ppt_x"/>
                                          </p:val>
                                        </p:tav>
                                      </p:tavLst>
                                    </p:anim>
                                    <p:anim calcmode="lin" valueType="num">
                                      <p:cBhvr>
                                        <p:cTn id="57" dur="250" fill="hold"/>
                                        <p:tgtEl>
                                          <p:spTgt spid="1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250"/>
                                        <p:tgtEl>
                                          <p:spTgt spid="16"/>
                                        </p:tgtEl>
                                      </p:cBhvr>
                                    </p:animEffect>
                                    <p:anim calcmode="lin" valueType="num">
                                      <p:cBhvr>
                                        <p:cTn id="62" dur="250" fill="hold"/>
                                        <p:tgtEl>
                                          <p:spTgt spid="16"/>
                                        </p:tgtEl>
                                        <p:attrNameLst>
                                          <p:attrName>ppt_x</p:attrName>
                                        </p:attrNameLst>
                                      </p:cBhvr>
                                      <p:tavLst>
                                        <p:tav tm="0">
                                          <p:val>
                                            <p:strVal val="#ppt_x"/>
                                          </p:val>
                                        </p:tav>
                                        <p:tav tm="100000">
                                          <p:val>
                                            <p:strVal val="#ppt_x"/>
                                          </p:val>
                                        </p:tav>
                                      </p:tavLst>
                                    </p:anim>
                                    <p:anim calcmode="lin" valueType="num">
                                      <p:cBhvr>
                                        <p:cTn id="63" dur="250" fill="hold"/>
                                        <p:tgtEl>
                                          <p:spTgt spid="16"/>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250"/>
                                        <p:tgtEl>
                                          <p:spTgt spid="17"/>
                                        </p:tgtEl>
                                      </p:cBhvr>
                                    </p:animEffect>
                                    <p:anim calcmode="lin" valueType="num">
                                      <p:cBhvr>
                                        <p:cTn id="68" dur="250" fill="hold"/>
                                        <p:tgtEl>
                                          <p:spTgt spid="17"/>
                                        </p:tgtEl>
                                        <p:attrNameLst>
                                          <p:attrName>ppt_x</p:attrName>
                                        </p:attrNameLst>
                                      </p:cBhvr>
                                      <p:tavLst>
                                        <p:tav tm="0">
                                          <p:val>
                                            <p:strVal val="#ppt_x"/>
                                          </p:val>
                                        </p:tav>
                                        <p:tav tm="100000">
                                          <p:val>
                                            <p:strVal val="#ppt_x"/>
                                          </p:val>
                                        </p:tav>
                                      </p:tavLst>
                                    </p:anim>
                                    <p:anim calcmode="lin" valueType="num">
                                      <p:cBhvr>
                                        <p:cTn id="69" dur="250" fill="hold"/>
                                        <p:tgtEl>
                                          <p:spTgt spid="17"/>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250"/>
                                        <p:tgtEl>
                                          <p:spTgt spid="18"/>
                                        </p:tgtEl>
                                      </p:cBhvr>
                                    </p:animEffect>
                                    <p:anim calcmode="lin" valueType="num">
                                      <p:cBhvr>
                                        <p:cTn id="74" dur="250" fill="hold"/>
                                        <p:tgtEl>
                                          <p:spTgt spid="18"/>
                                        </p:tgtEl>
                                        <p:attrNameLst>
                                          <p:attrName>ppt_x</p:attrName>
                                        </p:attrNameLst>
                                      </p:cBhvr>
                                      <p:tavLst>
                                        <p:tav tm="0">
                                          <p:val>
                                            <p:strVal val="#ppt_x"/>
                                          </p:val>
                                        </p:tav>
                                        <p:tav tm="100000">
                                          <p:val>
                                            <p:strVal val="#ppt_x"/>
                                          </p:val>
                                        </p:tav>
                                      </p:tavLst>
                                    </p:anim>
                                    <p:anim calcmode="lin" valueType="num">
                                      <p:cBhvr>
                                        <p:cTn id="75" dur="25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250"/>
                                        <p:tgtEl>
                                          <p:spTgt spid="19"/>
                                        </p:tgtEl>
                                      </p:cBhvr>
                                    </p:animEffect>
                                    <p:anim calcmode="lin" valueType="num">
                                      <p:cBhvr>
                                        <p:cTn id="80" dur="250" fill="hold"/>
                                        <p:tgtEl>
                                          <p:spTgt spid="19"/>
                                        </p:tgtEl>
                                        <p:attrNameLst>
                                          <p:attrName>ppt_x</p:attrName>
                                        </p:attrNameLst>
                                      </p:cBhvr>
                                      <p:tavLst>
                                        <p:tav tm="0">
                                          <p:val>
                                            <p:strVal val="#ppt_x"/>
                                          </p:val>
                                        </p:tav>
                                        <p:tav tm="100000">
                                          <p:val>
                                            <p:strVal val="#ppt_x"/>
                                          </p:val>
                                        </p:tav>
                                      </p:tavLst>
                                    </p:anim>
                                    <p:anim calcmode="lin" valueType="num">
                                      <p:cBhvr>
                                        <p:cTn id="81" dur="250" fill="hold"/>
                                        <p:tgtEl>
                                          <p:spTgt spid="19"/>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250"/>
                                        <p:tgtEl>
                                          <p:spTgt spid="20"/>
                                        </p:tgtEl>
                                      </p:cBhvr>
                                    </p:animEffect>
                                    <p:anim calcmode="lin" valueType="num">
                                      <p:cBhvr>
                                        <p:cTn id="86" dur="250" fill="hold"/>
                                        <p:tgtEl>
                                          <p:spTgt spid="20"/>
                                        </p:tgtEl>
                                        <p:attrNameLst>
                                          <p:attrName>ppt_x</p:attrName>
                                        </p:attrNameLst>
                                      </p:cBhvr>
                                      <p:tavLst>
                                        <p:tav tm="0">
                                          <p:val>
                                            <p:strVal val="#ppt_x"/>
                                          </p:val>
                                        </p:tav>
                                        <p:tav tm="100000">
                                          <p:val>
                                            <p:strVal val="#ppt_x"/>
                                          </p:val>
                                        </p:tav>
                                      </p:tavLst>
                                    </p:anim>
                                    <p:anim calcmode="lin" valueType="num">
                                      <p:cBhvr>
                                        <p:cTn id="87" dur="250" fill="hold"/>
                                        <p:tgtEl>
                                          <p:spTgt spid="20"/>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nodePh="1">
                                  <p:stCondLst>
                                    <p:cond delay="0"/>
                                  </p:stCondLst>
                                  <p:endCondLst>
                                    <p:cond evt="begin" delay="0">
                                      <p:tn val="89"/>
                                    </p:cond>
                                  </p:endCondLst>
                                  <p:childTnLst>
                                    <p:set>
                                      <p:cBhvr>
                                        <p:cTn id="90" dur="1" fill="hold">
                                          <p:stCondLst>
                                            <p:cond delay="0"/>
                                          </p:stCondLst>
                                        </p:cTn>
                                        <p:tgtEl>
                                          <p:spTgt spid="21"/>
                                        </p:tgtEl>
                                        <p:attrNameLst>
                                          <p:attrName>style.visibility</p:attrName>
                                        </p:attrNameLst>
                                      </p:cBhvr>
                                      <p:to>
                                        <p:strVal val="visible"/>
                                      </p:to>
                                    </p:set>
                                    <p:animEffect transition="in" filter="fade">
                                      <p:cBhvr>
                                        <p:cTn id="91" dur="250"/>
                                        <p:tgtEl>
                                          <p:spTgt spid="21"/>
                                        </p:tgtEl>
                                      </p:cBhvr>
                                    </p:animEffect>
                                    <p:anim calcmode="lin" valueType="num">
                                      <p:cBhvr>
                                        <p:cTn id="92" dur="250" fill="hold"/>
                                        <p:tgtEl>
                                          <p:spTgt spid="21"/>
                                        </p:tgtEl>
                                        <p:attrNameLst>
                                          <p:attrName>ppt_x</p:attrName>
                                        </p:attrNameLst>
                                      </p:cBhvr>
                                      <p:tavLst>
                                        <p:tav tm="0">
                                          <p:val>
                                            <p:strVal val="#ppt_x"/>
                                          </p:val>
                                        </p:tav>
                                        <p:tav tm="100000">
                                          <p:val>
                                            <p:strVal val="#ppt_x"/>
                                          </p:val>
                                        </p:tav>
                                      </p:tavLst>
                                    </p:anim>
                                    <p:anim calcmode="lin" valueType="num">
                                      <p:cBhvr>
                                        <p:cTn id="93" dur="250" fill="hold"/>
                                        <p:tgtEl>
                                          <p:spTgt spid="2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nodePh="1">
                                  <p:stCondLst>
                                    <p:cond delay="0"/>
                                  </p:stCondLst>
                                  <p:endCondLst>
                                    <p:cond evt="begin" delay="0">
                                      <p:tn val="95"/>
                                    </p:cond>
                                  </p:endCondLst>
                                  <p:childTnLst>
                                    <p:set>
                                      <p:cBhvr>
                                        <p:cTn id="96" dur="1" fill="hold">
                                          <p:stCondLst>
                                            <p:cond delay="0"/>
                                          </p:stCondLst>
                                        </p:cTn>
                                        <p:tgtEl>
                                          <p:spTgt spid="22"/>
                                        </p:tgtEl>
                                        <p:attrNameLst>
                                          <p:attrName>style.visibility</p:attrName>
                                        </p:attrNameLst>
                                      </p:cBhvr>
                                      <p:to>
                                        <p:strVal val="visible"/>
                                      </p:to>
                                    </p:set>
                                    <p:animEffect transition="in" filter="fade">
                                      <p:cBhvr>
                                        <p:cTn id="97" dur="250"/>
                                        <p:tgtEl>
                                          <p:spTgt spid="22"/>
                                        </p:tgtEl>
                                      </p:cBhvr>
                                    </p:animEffect>
                                    <p:anim calcmode="lin" valueType="num">
                                      <p:cBhvr>
                                        <p:cTn id="98" dur="250" fill="hold"/>
                                        <p:tgtEl>
                                          <p:spTgt spid="22"/>
                                        </p:tgtEl>
                                        <p:attrNameLst>
                                          <p:attrName>ppt_x</p:attrName>
                                        </p:attrNameLst>
                                      </p:cBhvr>
                                      <p:tavLst>
                                        <p:tav tm="0">
                                          <p:val>
                                            <p:strVal val="#ppt_x"/>
                                          </p:val>
                                        </p:tav>
                                        <p:tav tm="100000">
                                          <p:val>
                                            <p:strVal val="#ppt_x"/>
                                          </p:val>
                                        </p:tav>
                                      </p:tavLst>
                                    </p:anim>
                                    <p:anim calcmode="lin" valueType="num">
                                      <p:cBhvr>
                                        <p:cTn id="99" dur="250" fill="hold"/>
                                        <p:tgtEl>
                                          <p:spTgt spid="22"/>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nodePh="1">
                                  <p:stCondLst>
                                    <p:cond delay="0"/>
                                  </p:stCondLst>
                                  <p:endCondLst>
                                    <p:cond evt="begin" delay="0">
                                      <p:tn val="101"/>
                                    </p:cond>
                                  </p:end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250"/>
                                        <p:tgtEl>
                                          <p:spTgt spid="23"/>
                                        </p:tgtEl>
                                      </p:cBhvr>
                                    </p:animEffect>
                                    <p:anim calcmode="lin" valueType="num">
                                      <p:cBhvr>
                                        <p:cTn id="104" dur="250" fill="hold"/>
                                        <p:tgtEl>
                                          <p:spTgt spid="23"/>
                                        </p:tgtEl>
                                        <p:attrNameLst>
                                          <p:attrName>ppt_x</p:attrName>
                                        </p:attrNameLst>
                                      </p:cBhvr>
                                      <p:tavLst>
                                        <p:tav tm="0">
                                          <p:val>
                                            <p:strVal val="#ppt_x"/>
                                          </p:val>
                                        </p:tav>
                                        <p:tav tm="100000">
                                          <p:val>
                                            <p:strVal val="#ppt_x"/>
                                          </p:val>
                                        </p:tav>
                                      </p:tavLst>
                                    </p:anim>
                                    <p:anim calcmode="lin" valueType="num">
                                      <p:cBhvr>
                                        <p:cTn id="105" dur="250" fill="hold"/>
                                        <p:tgtEl>
                                          <p:spTgt spid="23"/>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nodePh="1">
                                  <p:stCondLst>
                                    <p:cond delay="0"/>
                                  </p:stCondLst>
                                  <p:endCondLst>
                                    <p:cond evt="begin" delay="0">
                                      <p:tn val="107"/>
                                    </p:cond>
                                  </p:end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250"/>
                                        <p:tgtEl>
                                          <p:spTgt spid="24"/>
                                        </p:tgtEl>
                                      </p:cBhvr>
                                    </p:animEffect>
                                    <p:anim calcmode="lin" valueType="num">
                                      <p:cBhvr>
                                        <p:cTn id="110" dur="250" fill="hold"/>
                                        <p:tgtEl>
                                          <p:spTgt spid="24"/>
                                        </p:tgtEl>
                                        <p:attrNameLst>
                                          <p:attrName>ppt_x</p:attrName>
                                        </p:attrNameLst>
                                      </p:cBhvr>
                                      <p:tavLst>
                                        <p:tav tm="0">
                                          <p:val>
                                            <p:strVal val="#ppt_x"/>
                                          </p:val>
                                        </p:tav>
                                        <p:tav tm="100000">
                                          <p:val>
                                            <p:strVal val="#ppt_x"/>
                                          </p:val>
                                        </p:tav>
                                      </p:tavLst>
                                    </p:anim>
                                    <p:anim calcmode="lin" valueType="num">
                                      <p:cBhvr>
                                        <p:cTn id="111" dur="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2" grpId="0" animBg="1"/>
      <p:bldP spid="13" grpId="0" animBg="1"/>
      <p:bldP spid="14" grpId="0" animBg="1"/>
      <p:bldP spid="15" grpId="0" animBg="1"/>
      <p:bldP spid="16" grpId="0"/>
      <p:bldP spid="17" grpId="0"/>
      <p:bldP spid="18" grpId="0"/>
      <p:bldP spid="19" grpId="0"/>
      <p:bldP spid="20" grpId="0"/>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grpSp>
        <p:nvGrpSpPr>
          <p:cNvPr id="5" name="组合 4"/>
          <p:cNvGrpSpPr/>
          <p:nvPr/>
        </p:nvGrpSpPr>
        <p:grpSpPr>
          <a:xfrm>
            <a:off x="1584564" y="2983062"/>
            <a:ext cx="4597610" cy="174940"/>
            <a:chOff x="4906190" y="1416527"/>
            <a:chExt cx="3933010" cy="166280"/>
          </a:xfrm>
          <a:noFill/>
        </p:grpSpPr>
        <p:sp>
          <p:nvSpPr>
            <p:cNvPr id="6" name="矩形 5"/>
            <p:cNvSpPr/>
            <p:nvPr/>
          </p:nvSpPr>
          <p:spPr>
            <a:xfrm>
              <a:off x="4906190" y="1416527"/>
              <a:ext cx="166280" cy="166280"/>
            </a:xfrm>
            <a:prstGeom prst="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solidFill>
                  <a:srgbClr val="FFB850"/>
                </a:solidFill>
              </a:endParaRPr>
            </a:p>
          </p:txBody>
        </p:sp>
        <p:cxnSp>
          <p:nvCxnSpPr>
            <p:cNvPr id="7" name="直接连接符 6"/>
            <p:cNvCxnSpPr>
              <a:stCxn id="6" idx="3"/>
            </p:cNvCxnSpPr>
            <p:nvPr/>
          </p:nvCxnSpPr>
          <p:spPr>
            <a:xfrm>
              <a:off x="5072470" y="1499667"/>
              <a:ext cx="3766730" cy="0"/>
            </a:xfrm>
            <a:prstGeom prst="line">
              <a:avLst/>
            </a:prstGeom>
            <a:grpFill/>
            <a:ln>
              <a:solidFill>
                <a:schemeClr val="bg2">
                  <a:lumMod val="1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9" name="组合 8"/>
          <p:cNvGrpSpPr/>
          <p:nvPr/>
        </p:nvGrpSpPr>
        <p:grpSpPr>
          <a:xfrm>
            <a:off x="1584564" y="4128857"/>
            <a:ext cx="4597610" cy="174940"/>
            <a:chOff x="4906190" y="2727732"/>
            <a:chExt cx="3933010" cy="166280"/>
          </a:xfrm>
          <a:noFill/>
        </p:grpSpPr>
        <p:sp>
          <p:nvSpPr>
            <p:cNvPr id="12" name="矩形 11"/>
            <p:cNvSpPr/>
            <p:nvPr/>
          </p:nvSpPr>
          <p:spPr>
            <a:xfrm>
              <a:off x="4906190" y="2727732"/>
              <a:ext cx="166280" cy="166280"/>
            </a:xfrm>
            <a:prstGeom prst="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p>
          </p:txBody>
        </p:sp>
        <p:cxnSp>
          <p:nvCxnSpPr>
            <p:cNvPr id="13" name="直接连接符 12"/>
            <p:cNvCxnSpPr>
              <a:stCxn id="12" idx="3"/>
            </p:cNvCxnSpPr>
            <p:nvPr/>
          </p:nvCxnSpPr>
          <p:spPr>
            <a:xfrm>
              <a:off x="5072470" y="2810872"/>
              <a:ext cx="3766730" cy="0"/>
            </a:xfrm>
            <a:prstGeom prst="line">
              <a:avLst/>
            </a:prstGeom>
            <a:grpFill/>
            <a:ln>
              <a:solidFill>
                <a:schemeClr val="bg2">
                  <a:lumMod val="1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4" name="组合 13"/>
          <p:cNvGrpSpPr/>
          <p:nvPr/>
        </p:nvGrpSpPr>
        <p:grpSpPr>
          <a:xfrm>
            <a:off x="1584564" y="5157557"/>
            <a:ext cx="4597610" cy="174940"/>
            <a:chOff x="4906190" y="3870732"/>
            <a:chExt cx="3933010" cy="166280"/>
          </a:xfrm>
          <a:noFill/>
        </p:grpSpPr>
        <p:sp>
          <p:nvSpPr>
            <p:cNvPr id="15" name="矩形 14"/>
            <p:cNvSpPr/>
            <p:nvPr/>
          </p:nvSpPr>
          <p:spPr>
            <a:xfrm>
              <a:off x="4906190" y="3870732"/>
              <a:ext cx="166280" cy="166280"/>
            </a:xfrm>
            <a:prstGeom prst="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p>
          </p:txBody>
        </p:sp>
        <p:cxnSp>
          <p:nvCxnSpPr>
            <p:cNvPr id="16" name="直接连接符 15"/>
            <p:cNvCxnSpPr/>
            <p:nvPr/>
          </p:nvCxnSpPr>
          <p:spPr>
            <a:xfrm>
              <a:off x="5072470" y="3941172"/>
              <a:ext cx="3766730" cy="0"/>
            </a:xfrm>
            <a:prstGeom prst="line">
              <a:avLst/>
            </a:prstGeom>
            <a:grpFill/>
            <a:ln>
              <a:solidFill>
                <a:schemeClr val="bg2">
                  <a:lumMod val="1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7" name="TextBox 29"/>
          <p:cNvSpPr txBox="1"/>
          <p:nvPr/>
        </p:nvSpPr>
        <p:spPr>
          <a:xfrm>
            <a:off x="1584565" y="3171893"/>
            <a:ext cx="4597610" cy="625171"/>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charset="-122"/>
              <a:ea typeface="微软雅黑" panose="020B0503020204020204" charset="-122"/>
            </a:endParaRPr>
          </a:p>
        </p:txBody>
      </p:sp>
      <p:sp>
        <p:nvSpPr>
          <p:cNvPr id="18" name="TextBox 30"/>
          <p:cNvSpPr txBox="1"/>
          <p:nvPr/>
        </p:nvSpPr>
        <p:spPr>
          <a:xfrm>
            <a:off x="1584565" y="4312054"/>
            <a:ext cx="4597610" cy="625171"/>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charset="-122"/>
              <a:ea typeface="微软雅黑" panose="020B0503020204020204" charset="-122"/>
            </a:endParaRPr>
          </a:p>
        </p:txBody>
      </p:sp>
      <p:sp>
        <p:nvSpPr>
          <p:cNvPr id="19" name="TextBox 31"/>
          <p:cNvSpPr txBox="1"/>
          <p:nvPr/>
        </p:nvSpPr>
        <p:spPr>
          <a:xfrm>
            <a:off x="1584565" y="5374436"/>
            <a:ext cx="4597610" cy="625171"/>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charset="-122"/>
              <a:ea typeface="微软雅黑" panose="020B0503020204020204" charset="-122"/>
            </a:endParaRPr>
          </a:p>
        </p:txBody>
      </p:sp>
      <p:grpSp>
        <p:nvGrpSpPr>
          <p:cNvPr id="20" name="组合 19"/>
          <p:cNvGrpSpPr/>
          <p:nvPr/>
        </p:nvGrpSpPr>
        <p:grpSpPr>
          <a:xfrm>
            <a:off x="6782532" y="2242324"/>
            <a:ext cx="3713982" cy="3858323"/>
            <a:chOff x="7561729" y="1926338"/>
            <a:chExt cx="4120860" cy="4496732"/>
          </a:xfrm>
        </p:grpSpPr>
        <p:sp>
          <p:nvSpPr>
            <p:cNvPr id="21" name="矩形 20"/>
            <p:cNvSpPr/>
            <p:nvPr/>
          </p:nvSpPr>
          <p:spPr>
            <a:xfrm>
              <a:off x="7563088" y="1926338"/>
              <a:ext cx="4119500" cy="3326857"/>
            </a:xfrm>
            <a:prstGeom prst="rect">
              <a:avLst/>
            </a:prstGeom>
            <a:blipFill dpi="0" rotWithShape="1">
              <a:blip r:embed="rId2">
                <a:extLst>
                  <a:ext uri="{BEBA8EAE-BF5A-486C-A8C5-ECC9F3942E4B}">
                    <a14:imgProps xmlns:a14="http://schemas.microsoft.com/office/drawing/2010/main">
                      <a14:imgLayer r:embed="rId3">
                        <a14:imgEffect>
                          <a14:saturation sat="0"/>
                        </a14:imgEffect>
                      </a14:imgLayer>
                    </a14:imgProps>
                  </a:ext>
                </a:extLst>
              </a:blip>
              <a:srcRect/>
              <a:tile tx="0" ty="228600" sx="39000" sy="39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22" name="矩形 21"/>
            <p:cNvSpPr/>
            <p:nvPr/>
          </p:nvSpPr>
          <p:spPr>
            <a:xfrm flipH="1">
              <a:off x="7561729" y="5253197"/>
              <a:ext cx="4120860" cy="1169873"/>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23" name="TextBox 9"/>
            <p:cNvSpPr txBox="1"/>
            <p:nvPr/>
          </p:nvSpPr>
          <p:spPr>
            <a:xfrm flipH="1">
              <a:off x="8324807" y="5253196"/>
              <a:ext cx="3133442" cy="538053"/>
            </a:xfrm>
            <a:prstGeom prst="rect">
              <a:avLst/>
            </a:prstGeom>
            <a:noFill/>
          </p:spPr>
          <p:txBody>
            <a:bodyPr wrap="square" rtlCol="0">
              <a:spAutoFit/>
            </a:bodyPr>
            <a:lstStyle/>
            <a:p>
              <a:r>
                <a:rPr lang="en-US" altLang="zh-CN" sz="2400" b="1" dirty="0">
                  <a:solidFill>
                    <a:schemeClr val="bg1">
                      <a:lumMod val="50000"/>
                    </a:schemeClr>
                  </a:solidFill>
                </a:rPr>
                <a:t>Super Project 01</a:t>
              </a:r>
              <a:endParaRPr lang="zh-CN" altLang="en-US" sz="2400" b="1" dirty="0">
                <a:solidFill>
                  <a:schemeClr val="bg1">
                    <a:lumMod val="50000"/>
                  </a:schemeClr>
                </a:solidFill>
              </a:endParaRPr>
            </a:p>
          </p:txBody>
        </p:sp>
        <p:cxnSp>
          <p:nvCxnSpPr>
            <p:cNvPr id="24" name="直接连接符 23"/>
            <p:cNvCxnSpPr/>
            <p:nvPr/>
          </p:nvCxnSpPr>
          <p:spPr>
            <a:xfrm flipH="1">
              <a:off x="7815156" y="5903844"/>
              <a:ext cx="3676976" cy="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5" name="TextBox 12"/>
            <p:cNvSpPr txBox="1"/>
            <p:nvPr/>
          </p:nvSpPr>
          <p:spPr>
            <a:xfrm flipH="1">
              <a:off x="8194666" y="5997535"/>
              <a:ext cx="3393727" cy="322832"/>
            </a:xfrm>
            <a:prstGeom prst="rect">
              <a:avLst/>
            </a:prstGeom>
            <a:noFill/>
          </p:spPr>
          <p:txBody>
            <a:bodyPr wrap="square" rtlCol="0">
              <a:spAutoFit/>
            </a:bodyPr>
            <a:lstStyle/>
            <a:p>
              <a:r>
                <a:rPr lang="en-US" altLang="zh-CN" sz="1200" spc="10" dirty="0" err="1">
                  <a:solidFill>
                    <a:schemeClr val="bg1">
                      <a:lumMod val="50000"/>
                    </a:schemeClr>
                  </a:solidFill>
                </a:rPr>
                <a:t>Nulla</a:t>
              </a:r>
              <a:r>
                <a:rPr lang="en-US" altLang="zh-CN" sz="1200" spc="10" dirty="0">
                  <a:solidFill>
                    <a:schemeClr val="bg1">
                      <a:lumMod val="50000"/>
                    </a:schemeClr>
                  </a:solidFill>
                </a:rPr>
                <a:t> vitae </a:t>
              </a:r>
              <a:r>
                <a:rPr lang="en-US" altLang="zh-CN" sz="1200" spc="10" dirty="0" err="1">
                  <a:solidFill>
                    <a:schemeClr val="bg1">
                      <a:lumMod val="50000"/>
                    </a:schemeClr>
                  </a:solidFill>
                </a:rPr>
                <a:t>elit</a:t>
              </a:r>
              <a:r>
                <a:rPr lang="en-US" altLang="zh-CN" sz="1200" spc="10" dirty="0">
                  <a:solidFill>
                    <a:schemeClr val="bg1">
                      <a:lumMod val="50000"/>
                    </a:schemeClr>
                  </a:solidFill>
                </a:rPr>
                <a:t> </a:t>
              </a:r>
              <a:r>
                <a:rPr lang="en-US" altLang="zh-CN" sz="1200" spc="10" dirty="0" err="1">
                  <a:solidFill>
                    <a:schemeClr val="bg1">
                      <a:lumMod val="50000"/>
                    </a:schemeClr>
                  </a:solidFill>
                </a:rPr>
                <a:t>libero</a:t>
              </a:r>
              <a:r>
                <a:rPr lang="en-US" altLang="zh-CN" sz="1200" spc="10" dirty="0">
                  <a:solidFill>
                    <a:schemeClr val="bg1">
                      <a:lumMod val="50000"/>
                    </a:schemeClr>
                  </a:solidFill>
                </a:rPr>
                <a:t>, a </a:t>
              </a:r>
              <a:r>
                <a:rPr lang="en-US" altLang="zh-CN" sz="1200" spc="10" dirty="0" err="1">
                  <a:solidFill>
                    <a:schemeClr val="bg1">
                      <a:lumMod val="50000"/>
                    </a:schemeClr>
                  </a:solidFill>
                </a:rPr>
                <a:t>pharetra</a:t>
              </a:r>
              <a:r>
                <a:rPr lang="en-US" altLang="zh-CN" sz="1200" spc="10" dirty="0">
                  <a:solidFill>
                    <a:schemeClr val="bg1">
                      <a:lumMod val="50000"/>
                    </a:schemeClr>
                  </a:solidFill>
                </a:rPr>
                <a:t> </a:t>
              </a:r>
              <a:r>
                <a:rPr lang="en-US" altLang="zh-CN" sz="1200" spc="10" dirty="0" err="1">
                  <a:solidFill>
                    <a:schemeClr val="bg1">
                      <a:lumMod val="50000"/>
                    </a:schemeClr>
                  </a:solidFill>
                </a:rPr>
                <a:t>augue</a:t>
              </a:r>
              <a:r>
                <a:rPr lang="en-US" altLang="zh-CN" sz="1200" spc="10" dirty="0">
                  <a:solidFill>
                    <a:schemeClr val="bg1">
                      <a:lumMod val="50000"/>
                    </a:schemeClr>
                  </a:solidFill>
                </a:rPr>
                <a:t>.</a:t>
              </a:r>
              <a:endParaRPr lang="zh-CN" altLang="en-US" sz="1200" spc="10" dirty="0">
                <a:solidFill>
                  <a:schemeClr val="bg1">
                    <a:lumMod val="50000"/>
                  </a:schemeClr>
                </a:solidFill>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000"/>
                            </p:stCondLst>
                            <p:childTnLst>
                              <p:par>
                                <p:cTn id="31" presetID="16" presetClass="entr" presetSubtype="2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83343" y="190924"/>
            <a:ext cx="4435313" cy="1023178"/>
            <a:chOff x="3813003" y="120584"/>
            <a:chExt cx="4435313" cy="1023178"/>
          </a:xfrm>
        </p:grpSpPr>
        <p:sp>
          <p:nvSpPr>
            <p:cNvPr id="8" name="矩形 3"/>
            <p:cNvSpPr/>
            <p:nvPr/>
          </p:nvSpPr>
          <p:spPr>
            <a:xfrm>
              <a:off x="5088495" y="561833"/>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rPr>
                <a:t>加入你的标题描述</a:t>
              </a:r>
              <a:endParaRPr lang="zh-CN" altLang="en-US" sz="2900" dirty="0">
                <a:solidFill>
                  <a:schemeClr val="bg2">
                    <a:lumMod val="10000"/>
                  </a:schemeClr>
                </a:solidFill>
                <a:latin typeface="华文新魏" panose="02010800040101010101" pitchFamily="2" charset="-122"/>
                <a:ea typeface="华文新魏" panose="02010800040101010101" pitchFamily="2" charset="-122"/>
                <a:sym typeface="Arial" panose="020B0604020202020204" pitchFamily="34"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3405984">
              <a:off x="3813003" y="120584"/>
              <a:ext cx="1402198" cy="1023178"/>
            </a:xfrm>
            <a:prstGeom prst="rect">
              <a:avLst/>
            </a:prstGeom>
          </p:spPr>
        </p:pic>
      </p:grpSp>
      <p:sp>
        <p:nvSpPr>
          <p:cNvPr id="5" name="圆角右箭头 3"/>
          <p:cNvSpPr>
            <a:spLocks noChangeArrowheads="1"/>
          </p:cNvSpPr>
          <p:nvPr/>
        </p:nvSpPr>
        <p:spPr bwMode="auto">
          <a:xfrm>
            <a:off x="4076700" y="2174104"/>
            <a:ext cx="1643063" cy="1865313"/>
          </a:xfrm>
          <a:custGeom>
            <a:avLst/>
            <a:gdLst>
              <a:gd name="T0" fmla="*/ 0 w 1643041"/>
              <a:gd name="T1" fmla="*/ 1865484 h 1865484"/>
              <a:gd name="T2" fmla="*/ 0 w 1643041"/>
              <a:gd name="T3" fmla="*/ 924211 h 1865484"/>
              <a:gd name="T4" fmla="*/ 718830 w 1643041"/>
              <a:gd name="T5" fmla="*/ 205381 h 1865484"/>
              <a:gd name="T6" fmla="*/ 1232281 w 1643041"/>
              <a:gd name="T7" fmla="*/ 205380 h 1865484"/>
              <a:gd name="T8" fmla="*/ 1232281 w 1643041"/>
              <a:gd name="T9" fmla="*/ 0 h 1865484"/>
              <a:gd name="T10" fmla="*/ 1643041 w 1643041"/>
              <a:gd name="T11" fmla="*/ 410760 h 1865484"/>
              <a:gd name="T12" fmla="*/ 1232281 w 1643041"/>
              <a:gd name="T13" fmla="*/ 821521 h 1865484"/>
              <a:gd name="T14" fmla="*/ 1232281 w 1643041"/>
              <a:gd name="T15" fmla="*/ 616140 h 1865484"/>
              <a:gd name="T16" fmla="*/ 718830 w 1643041"/>
              <a:gd name="T17" fmla="*/ 616140 h 1865484"/>
              <a:gd name="T18" fmla="*/ 410760 w 1643041"/>
              <a:gd name="T19" fmla="*/ 924210 h 1865484"/>
              <a:gd name="T20" fmla="*/ 410760 w 1643041"/>
              <a:gd name="T21" fmla="*/ 1865484 h 1865484"/>
              <a:gd name="T22" fmla="*/ 0 w 1643041"/>
              <a:gd name="T23" fmla="*/ 1865484 h 1865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3041" h="1865484">
                <a:moveTo>
                  <a:pt x="0" y="1865484"/>
                </a:moveTo>
                <a:lnTo>
                  <a:pt x="0" y="924211"/>
                </a:lnTo>
                <a:cubicBezTo>
                  <a:pt x="0" y="527212"/>
                  <a:pt x="321831" y="205381"/>
                  <a:pt x="718830" y="205381"/>
                </a:cubicBezTo>
                <a:lnTo>
                  <a:pt x="1232281" y="205380"/>
                </a:lnTo>
                <a:lnTo>
                  <a:pt x="1232281" y="0"/>
                </a:lnTo>
                <a:lnTo>
                  <a:pt x="1643041" y="410760"/>
                </a:lnTo>
                <a:lnTo>
                  <a:pt x="1232281" y="821521"/>
                </a:lnTo>
                <a:lnTo>
                  <a:pt x="1232281" y="616140"/>
                </a:lnTo>
                <a:lnTo>
                  <a:pt x="718830" y="616140"/>
                </a:lnTo>
                <a:cubicBezTo>
                  <a:pt x="548688" y="616140"/>
                  <a:pt x="410760" y="754068"/>
                  <a:pt x="410760" y="924210"/>
                </a:cubicBezTo>
                <a:lnTo>
                  <a:pt x="410760" y="1865484"/>
                </a:lnTo>
                <a:lnTo>
                  <a:pt x="0" y="1865484"/>
                </a:lnTo>
                <a:close/>
              </a:path>
            </a:pathLst>
          </a:custGeom>
          <a:noFill/>
          <a:ln>
            <a:solidFill>
              <a:schemeClr val="bg2">
                <a:lumMod val="10000"/>
              </a:schemeClr>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AF251C"/>
              </a:solidFill>
              <a:effectLst/>
              <a:uLnTx/>
              <a:uFillTx/>
              <a:latin typeface="Arial" panose="020B0604020202020204" pitchFamily="34" charset="0"/>
              <a:ea typeface="宋体" panose="02010600030101010101" pitchFamily="2" charset="-122"/>
            </a:endParaRPr>
          </a:p>
        </p:txBody>
      </p:sp>
      <p:sp>
        <p:nvSpPr>
          <p:cNvPr id="6" name="圆角右箭头 4"/>
          <p:cNvSpPr>
            <a:spLocks noChangeArrowheads="1"/>
          </p:cNvSpPr>
          <p:nvPr/>
        </p:nvSpPr>
        <p:spPr bwMode="auto">
          <a:xfrm rot="5400000">
            <a:off x="6151563" y="2296341"/>
            <a:ext cx="1633538" cy="1878013"/>
          </a:xfrm>
          <a:custGeom>
            <a:avLst/>
            <a:gdLst>
              <a:gd name="T0" fmla="*/ 0 w 1632298"/>
              <a:gd name="T1" fmla="*/ 1877762 h 1877762"/>
              <a:gd name="T2" fmla="*/ 0 w 1632298"/>
              <a:gd name="T3" fmla="*/ 918168 h 1877762"/>
              <a:gd name="T4" fmla="*/ 714130 w 1632298"/>
              <a:gd name="T5" fmla="*/ 204038 h 1877762"/>
              <a:gd name="T6" fmla="*/ 1224224 w 1632298"/>
              <a:gd name="T7" fmla="*/ 204037 h 1877762"/>
              <a:gd name="T8" fmla="*/ 1224224 w 1632298"/>
              <a:gd name="T9" fmla="*/ 0 h 1877762"/>
              <a:gd name="T10" fmla="*/ 1632298 w 1632298"/>
              <a:gd name="T11" fmla="*/ 408075 h 1877762"/>
              <a:gd name="T12" fmla="*/ 1224224 w 1632298"/>
              <a:gd name="T13" fmla="*/ 816149 h 1877762"/>
              <a:gd name="T14" fmla="*/ 1224224 w 1632298"/>
              <a:gd name="T15" fmla="*/ 612112 h 1877762"/>
              <a:gd name="T16" fmla="*/ 714130 w 1632298"/>
              <a:gd name="T17" fmla="*/ 612112 h 1877762"/>
              <a:gd name="T18" fmla="*/ 408074 w 1632298"/>
              <a:gd name="T19" fmla="*/ 918168 h 1877762"/>
              <a:gd name="T20" fmla="*/ 408075 w 1632298"/>
              <a:gd name="T21" fmla="*/ 1877762 h 1877762"/>
              <a:gd name="T22" fmla="*/ 0 w 1632298"/>
              <a:gd name="T23" fmla="*/ 1877762 h 1877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2298" h="1877762">
                <a:moveTo>
                  <a:pt x="0" y="1877762"/>
                </a:moveTo>
                <a:lnTo>
                  <a:pt x="0" y="918168"/>
                </a:lnTo>
                <a:cubicBezTo>
                  <a:pt x="0" y="523765"/>
                  <a:pt x="319727" y="204038"/>
                  <a:pt x="714130" y="204038"/>
                </a:cubicBezTo>
                <a:lnTo>
                  <a:pt x="1224224" y="204037"/>
                </a:lnTo>
                <a:lnTo>
                  <a:pt x="1224224" y="0"/>
                </a:lnTo>
                <a:lnTo>
                  <a:pt x="1632298" y="408075"/>
                </a:lnTo>
                <a:lnTo>
                  <a:pt x="1224224" y="816149"/>
                </a:lnTo>
                <a:lnTo>
                  <a:pt x="1224224" y="612112"/>
                </a:lnTo>
                <a:lnTo>
                  <a:pt x="714130" y="612112"/>
                </a:lnTo>
                <a:cubicBezTo>
                  <a:pt x="545100" y="612112"/>
                  <a:pt x="408074" y="749138"/>
                  <a:pt x="408074" y="918168"/>
                </a:cubicBezTo>
                <a:cubicBezTo>
                  <a:pt x="408074" y="1238033"/>
                  <a:pt x="408075" y="1557897"/>
                  <a:pt x="408075" y="1877762"/>
                </a:cubicBezTo>
                <a:lnTo>
                  <a:pt x="0" y="1877762"/>
                </a:lnTo>
                <a:close/>
              </a:path>
            </a:pathLst>
          </a:custGeom>
          <a:noFill/>
          <a:ln>
            <a:solidFill>
              <a:schemeClr val="bg2">
                <a:lumMod val="10000"/>
              </a:schemeClr>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AF251C"/>
              </a:solidFill>
              <a:effectLst/>
              <a:uLnTx/>
              <a:uFillTx/>
              <a:latin typeface="Arial" panose="020B0604020202020204" pitchFamily="34" charset="0"/>
              <a:ea typeface="宋体" panose="02010600030101010101" pitchFamily="2" charset="-122"/>
            </a:endParaRPr>
          </a:p>
        </p:txBody>
      </p:sp>
      <p:sp>
        <p:nvSpPr>
          <p:cNvPr id="7" name="圆角右箭头 5"/>
          <p:cNvSpPr>
            <a:spLocks noChangeArrowheads="1"/>
          </p:cNvSpPr>
          <p:nvPr/>
        </p:nvSpPr>
        <p:spPr bwMode="auto">
          <a:xfrm rot="16200000">
            <a:off x="4018757" y="4240235"/>
            <a:ext cx="1631950" cy="1878013"/>
          </a:xfrm>
          <a:custGeom>
            <a:avLst/>
            <a:gdLst>
              <a:gd name="T0" fmla="*/ 0 w 1632298"/>
              <a:gd name="T1" fmla="*/ 1877762 h 1877762"/>
              <a:gd name="T2" fmla="*/ 0 w 1632298"/>
              <a:gd name="T3" fmla="*/ 918168 h 1877762"/>
              <a:gd name="T4" fmla="*/ 714130 w 1632298"/>
              <a:gd name="T5" fmla="*/ 204038 h 1877762"/>
              <a:gd name="T6" fmla="*/ 1224224 w 1632298"/>
              <a:gd name="T7" fmla="*/ 204037 h 1877762"/>
              <a:gd name="T8" fmla="*/ 1224224 w 1632298"/>
              <a:gd name="T9" fmla="*/ 0 h 1877762"/>
              <a:gd name="T10" fmla="*/ 1632298 w 1632298"/>
              <a:gd name="T11" fmla="*/ 408075 h 1877762"/>
              <a:gd name="T12" fmla="*/ 1224224 w 1632298"/>
              <a:gd name="T13" fmla="*/ 816149 h 1877762"/>
              <a:gd name="T14" fmla="*/ 1224224 w 1632298"/>
              <a:gd name="T15" fmla="*/ 612112 h 1877762"/>
              <a:gd name="T16" fmla="*/ 714130 w 1632298"/>
              <a:gd name="T17" fmla="*/ 612112 h 1877762"/>
              <a:gd name="T18" fmla="*/ 408074 w 1632298"/>
              <a:gd name="T19" fmla="*/ 918168 h 1877762"/>
              <a:gd name="T20" fmla="*/ 408075 w 1632298"/>
              <a:gd name="T21" fmla="*/ 1877762 h 1877762"/>
              <a:gd name="T22" fmla="*/ 0 w 1632298"/>
              <a:gd name="T23" fmla="*/ 1877762 h 1877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2298" h="1877762">
                <a:moveTo>
                  <a:pt x="0" y="1877762"/>
                </a:moveTo>
                <a:lnTo>
                  <a:pt x="0" y="918168"/>
                </a:lnTo>
                <a:cubicBezTo>
                  <a:pt x="0" y="523765"/>
                  <a:pt x="319727" y="204038"/>
                  <a:pt x="714130" y="204038"/>
                </a:cubicBezTo>
                <a:lnTo>
                  <a:pt x="1224224" y="204037"/>
                </a:lnTo>
                <a:lnTo>
                  <a:pt x="1224224" y="0"/>
                </a:lnTo>
                <a:lnTo>
                  <a:pt x="1632298" y="408075"/>
                </a:lnTo>
                <a:lnTo>
                  <a:pt x="1224224" y="816149"/>
                </a:lnTo>
                <a:lnTo>
                  <a:pt x="1224224" y="612112"/>
                </a:lnTo>
                <a:lnTo>
                  <a:pt x="714130" y="612112"/>
                </a:lnTo>
                <a:cubicBezTo>
                  <a:pt x="545100" y="612112"/>
                  <a:pt x="408074" y="749138"/>
                  <a:pt x="408074" y="918168"/>
                </a:cubicBezTo>
                <a:cubicBezTo>
                  <a:pt x="408074" y="1238033"/>
                  <a:pt x="408075" y="1557897"/>
                  <a:pt x="408075" y="1877762"/>
                </a:cubicBezTo>
                <a:lnTo>
                  <a:pt x="0" y="1877762"/>
                </a:lnTo>
                <a:close/>
              </a:path>
            </a:pathLst>
          </a:custGeom>
          <a:noFill/>
          <a:ln>
            <a:solidFill>
              <a:schemeClr val="bg2">
                <a:lumMod val="10000"/>
              </a:schemeClr>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AF251C"/>
              </a:solidFill>
              <a:effectLst/>
              <a:uLnTx/>
              <a:uFillTx/>
              <a:latin typeface="Arial" panose="020B0604020202020204" pitchFamily="34" charset="0"/>
              <a:ea typeface="宋体" panose="02010600030101010101" pitchFamily="2" charset="-122"/>
            </a:endParaRPr>
          </a:p>
        </p:txBody>
      </p:sp>
      <p:sp>
        <p:nvSpPr>
          <p:cNvPr id="9" name="圆角右箭头 6"/>
          <p:cNvSpPr>
            <a:spLocks noChangeArrowheads="1"/>
          </p:cNvSpPr>
          <p:nvPr/>
        </p:nvSpPr>
        <p:spPr bwMode="auto">
          <a:xfrm flipH="1" flipV="1">
            <a:off x="6064250" y="4325167"/>
            <a:ext cx="1643063" cy="1865312"/>
          </a:xfrm>
          <a:custGeom>
            <a:avLst/>
            <a:gdLst>
              <a:gd name="T0" fmla="*/ 0 w 1643041"/>
              <a:gd name="T1" fmla="*/ 1865484 h 1865484"/>
              <a:gd name="T2" fmla="*/ 0 w 1643041"/>
              <a:gd name="T3" fmla="*/ 924211 h 1865484"/>
              <a:gd name="T4" fmla="*/ 718830 w 1643041"/>
              <a:gd name="T5" fmla="*/ 205381 h 1865484"/>
              <a:gd name="T6" fmla="*/ 1232281 w 1643041"/>
              <a:gd name="T7" fmla="*/ 205380 h 1865484"/>
              <a:gd name="T8" fmla="*/ 1232281 w 1643041"/>
              <a:gd name="T9" fmla="*/ 0 h 1865484"/>
              <a:gd name="T10" fmla="*/ 1643041 w 1643041"/>
              <a:gd name="T11" fmla="*/ 410760 h 1865484"/>
              <a:gd name="T12" fmla="*/ 1232281 w 1643041"/>
              <a:gd name="T13" fmla="*/ 821521 h 1865484"/>
              <a:gd name="T14" fmla="*/ 1232281 w 1643041"/>
              <a:gd name="T15" fmla="*/ 616140 h 1865484"/>
              <a:gd name="T16" fmla="*/ 718830 w 1643041"/>
              <a:gd name="T17" fmla="*/ 616140 h 1865484"/>
              <a:gd name="T18" fmla="*/ 410760 w 1643041"/>
              <a:gd name="T19" fmla="*/ 924210 h 1865484"/>
              <a:gd name="T20" fmla="*/ 410760 w 1643041"/>
              <a:gd name="T21" fmla="*/ 1865484 h 1865484"/>
              <a:gd name="T22" fmla="*/ 0 w 1643041"/>
              <a:gd name="T23" fmla="*/ 1865484 h 1865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3041" h="1865484">
                <a:moveTo>
                  <a:pt x="0" y="1865484"/>
                </a:moveTo>
                <a:lnTo>
                  <a:pt x="0" y="924211"/>
                </a:lnTo>
                <a:cubicBezTo>
                  <a:pt x="0" y="527212"/>
                  <a:pt x="321831" y="205381"/>
                  <a:pt x="718830" y="205381"/>
                </a:cubicBezTo>
                <a:lnTo>
                  <a:pt x="1232281" y="205380"/>
                </a:lnTo>
                <a:lnTo>
                  <a:pt x="1232281" y="0"/>
                </a:lnTo>
                <a:lnTo>
                  <a:pt x="1643041" y="410760"/>
                </a:lnTo>
                <a:lnTo>
                  <a:pt x="1232281" y="821521"/>
                </a:lnTo>
                <a:lnTo>
                  <a:pt x="1232281" y="616140"/>
                </a:lnTo>
                <a:lnTo>
                  <a:pt x="718830" y="616140"/>
                </a:lnTo>
                <a:cubicBezTo>
                  <a:pt x="548688" y="616140"/>
                  <a:pt x="410760" y="754068"/>
                  <a:pt x="410760" y="924210"/>
                </a:cubicBezTo>
                <a:lnTo>
                  <a:pt x="410760" y="1865484"/>
                </a:lnTo>
                <a:lnTo>
                  <a:pt x="0" y="1865484"/>
                </a:lnTo>
                <a:close/>
              </a:path>
            </a:pathLst>
          </a:custGeom>
          <a:noFill/>
          <a:ln>
            <a:solidFill>
              <a:schemeClr val="bg2">
                <a:lumMod val="10000"/>
              </a:schemeClr>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AF251C"/>
              </a:solidFill>
              <a:effectLst/>
              <a:uLnTx/>
              <a:uFillTx/>
              <a:latin typeface="Arial" panose="020B0604020202020204" pitchFamily="34" charset="0"/>
              <a:ea typeface="宋体" panose="02010600030101010101" pitchFamily="2" charset="-122"/>
            </a:endParaRPr>
          </a:p>
        </p:txBody>
      </p:sp>
      <p:grpSp>
        <p:nvGrpSpPr>
          <p:cNvPr id="12" name="组合 7"/>
          <p:cNvGrpSpPr/>
          <p:nvPr/>
        </p:nvGrpSpPr>
        <p:grpSpPr bwMode="auto">
          <a:xfrm>
            <a:off x="4805363" y="3240904"/>
            <a:ext cx="2381250" cy="1621285"/>
            <a:chOff x="0" y="0"/>
            <a:chExt cx="1924896" cy="1621136"/>
          </a:xfrm>
        </p:grpSpPr>
        <p:sp>
          <p:nvSpPr>
            <p:cNvPr id="13" name="TextBox 8"/>
            <p:cNvSpPr txBox="1">
              <a:spLocks noChangeArrowheads="1"/>
            </p:cNvSpPr>
            <p:nvPr/>
          </p:nvSpPr>
          <p:spPr bwMode="auto">
            <a:xfrm>
              <a:off x="87087" y="0"/>
              <a:ext cx="1750722" cy="36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b="1">
                  <a:solidFill>
                    <a:schemeClr val="bg1">
                      <a:lumMod val="50000"/>
                    </a:schemeClr>
                  </a:solidFill>
                  <a:latin typeface="微软雅黑" panose="020B0503020204020204" charset="-122"/>
                  <a:ea typeface="微软雅黑" panose="020B0503020204020204" charset="-122"/>
                </a:rPr>
                <a:t>添加标题</a:t>
              </a:r>
              <a:endParaRPr lang="zh-CN" altLang="en-US" b="1">
                <a:solidFill>
                  <a:schemeClr val="bg1">
                    <a:lumMod val="50000"/>
                  </a:schemeClr>
                </a:solidFill>
                <a:latin typeface="微软雅黑" panose="020B0503020204020204" charset="-122"/>
                <a:ea typeface="微软雅黑" panose="020B0503020204020204" charset="-122"/>
              </a:endParaRPr>
            </a:p>
          </p:txBody>
        </p:sp>
        <p:sp>
          <p:nvSpPr>
            <p:cNvPr id="14" name="TextBox 9"/>
            <p:cNvSpPr txBox="1">
              <a:spLocks noChangeArrowheads="1"/>
            </p:cNvSpPr>
            <p:nvPr/>
          </p:nvSpPr>
          <p:spPr bwMode="auto">
            <a:xfrm>
              <a:off x="0" y="408608"/>
              <a:ext cx="1924896" cy="121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30000"/>
                </a:lnSpc>
                <a:spcBef>
                  <a:spcPct val="0"/>
                </a:spcBef>
                <a:spcAft>
                  <a:spcPct val="0"/>
                </a:spcAft>
                <a:buFont typeface="Arial" panose="020B0604020202020204" pitchFamily="34" charset="0"/>
                <a:buNone/>
              </a:pPr>
              <a:r>
                <a:rPr lang="zh-CN" altLang="en-US" sz="1400">
                  <a:solidFill>
                    <a:schemeClr val="bg1">
                      <a:lumMod val="50000"/>
                    </a:schemeClr>
                  </a:solidFill>
                  <a:latin typeface="微软雅黑" panose="020B0503020204020204" charset="-122"/>
                  <a:ea typeface="微软雅黑" panose="020B0503020204020204" charset="-122"/>
                </a:rPr>
                <a:t>单击此处添加文本</a:t>
              </a:r>
              <a:endParaRPr lang="en-US" altLang="zh-CN" sz="1400">
                <a:solidFill>
                  <a:schemeClr val="bg1">
                    <a:lumMod val="50000"/>
                  </a:schemeClr>
                </a:solidFill>
                <a:latin typeface="微软雅黑" panose="020B0503020204020204" charset="-122"/>
                <a:ea typeface="微软雅黑" panose="020B0503020204020204" charset="-122"/>
              </a:endParaRPr>
            </a:p>
            <a:p>
              <a:pPr algn="ctr" eaLnBrk="1" fontAlgn="base" hangingPunct="1">
                <a:lnSpc>
                  <a:spcPct val="130000"/>
                </a:lnSpc>
                <a:spcBef>
                  <a:spcPct val="0"/>
                </a:spcBef>
                <a:spcAft>
                  <a:spcPct val="0"/>
                </a:spcAft>
                <a:buFont typeface="Arial" panose="020B0604020202020204" pitchFamily="34" charset="0"/>
                <a:buNone/>
              </a:pPr>
              <a:r>
                <a:rPr lang="zh-CN" altLang="en-US" sz="1400">
                  <a:solidFill>
                    <a:schemeClr val="bg1">
                      <a:lumMod val="50000"/>
                    </a:schemeClr>
                  </a:solidFill>
                  <a:latin typeface="微软雅黑" panose="020B0503020204020204" charset="-122"/>
                  <a:ea typeface="微软雅黑" panose="020B0503020204020204" charset="-122"/>
                </a:rPr>
                <a:t>单击此处添加文本</a:t>
              </a:r>
              <a:endParaRPr lang="en-US" altLang="zh-CN" sz="1400">
                <a:solidFill>
                  <a:schemeClr val="bg1">
                    <a:lumMod val="50000"/>
                  </a:schemeClr>
                </a:solidFill>
                <a:latin typeface="微软雅黑" panose="020B0503020204020204" charset="-122"/>
                <a:ea typeface="微软雅黑" panose="020B0503020204020204" charset="-122"/>
              </a:endParaRPr>
            </a:p>
            <a:p>
              <a:pPr algn="ctr" eaLnBrk="1" fontAlgn="base" hangingPunct="1">
                <a:lnSpc>
                  <a:spcPct val="130000"/>
                </a:lnSpc>
                <a:spcBef>
                  <a:spcPct val="0"/>
                </a:spcBef>
                <a:spcAft>
                  <a:spcPct val="0"/>
                </a:spcAft>
                <a:buFont typeface="Arial" panose="020B0604020202020204" pitchFamily="34" charset="0"/>
                <a:buNone/>
              </a:pPr>
              <a:r>
                <a:rPr lang="zh-CN" altLang="en-US" sz="1400">
                  <a:solidFill>
                    <a:schemeClr val="bg1">
                      <a:lumMod val="50000"/>
                    </a:schemeClr>
                  </a:solidFill>
                  <a:latin typeface="微软雅黑" panose="020B0503020204020204" charset="-122"/>
                  <a:ea typeface="微软雅黑" panose="020B0503020204020204" charset="-122"/>
                </a:rPr>
                <a:t>单击此处添加文本</a:t>
              </a:r>
              <a:endParaRPr lang="en-US" altLang="zh-CN" sz="1400">
                <a:solidFill>
                  <a:schemeClr val="bg1">
                    <a:lumMod val="50000"/>
                  </a:schemeClr>
                </a:solidFill>
                <a:latin typeface="微软雅黑" panose="020B0503020204020204" charset="-122"/>
                <a:ea typeface="微软雅黑" panose="020B0503020204020204" charset="-122"/>
              </a:endParaRPr>
            </a:p>
            <a:p>
              <a:pPr algn="ctr" eaLnBrk="1" fontAlgn="base" hangingPunct="1">
                <a:lnSpc>
                  <a:spcPct val="130000"/>
                </a:lnSpc>
                <a:spcBef>
                  <a:spcPct val="0"/>
                </a:spcBef>
                <a:spcAft>
                  <a:spcPct val="0"/>
                </a:spcAft>
                <a:buFont typeface="Arial" panose="020B0604020202020204" pitchFamily="34" charset="0"/>
                <a:buNone/>
              </a:pPr>
              <a:r>
                <a:rPr lang="zh-CN" altLang="en-US" sz="1400">
                  <a:solidFill>
                    <a:schemeClr val="bg1">
                      <a:lumMod val="50000"/>
                    </a:schemeClr>
                  </a:solidFill>
                  <a:latin typeface="微软雅黑" panose="020B0503020204020204" charset="-122"/>
                  <a:ea typeface="微软雅黑" panose="020B0503020204020204" charset="-122"/>
                </a:rPr>
                <a:t>单击此处添加文本</a:t>
              </a:r>
              <a:endParaRPr lang="en-US" altLang="zh-CN" sz="1400">
                <a:solidFill>
                  <a:schemeClr val="bg1">
                    <a:lumMod val="50000"/>
                  </a:schemeClr>
                </a:solidFill>
                <a:latin typeface="微软雅黑" panose="020B0503020204020204" charset="-122"/>
                <a:ea typeface="微软雅黑" panose="020B0503020204020204" charset="-122"/>
              </a:endParaRPr>
            </a:p>
          </p:txBody>
        </p:sp>
      </p:grpSp>
      <p:grpSp>
        <p:nvGrpSpPr>
          <p:cNvPr id="15" name="组合 10"/>
          <p:cNvGrpSpPr/>
          <p:nvPr/>
        </p:nvGrpSpPr>
        <p:grpSpPr bwMode="auto">
          <a:xfrm>
            <a:off x="8166100" y="2418579"/>
            <a:ext cx="2417763" cy="1258565"/>
            <a:chOff x="0" y="0"/>
            <a:chExt cx="1924896" cy="1258394"/>
          </a:xfrm>
        </p:grpSpPr>
        <p:sp>
          <p:nvSpPr>
            <p:cNvPr id="16" name="TextBox 11"/>
            <p:cNvSpPr txBox="1">
              <a:spLocks noChangeArrowheads="1"/>
            </p:cNvSpPr>
            <p:nvPr/>
          </p:nvSpPr>
          <p:spPr bwMode="auto">
            <a:xfrm>
              <a:off x="231103" y="0"/>
              <a:ext cx="1462690" cy="3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1400" b="1">
                  <a:solidFill>
                    <a:schemeClr val="bg1">
                      <a:lumMod val="50000"/>
                    </a:schemeClr>
                  </a:solidFill>
                  <a:latin typeface="微软雅黑" panose="020B0503020204020204" charset="-122"/>
                  <a:ea typeface="微软雅黑" panose="020B0503020204020204" charset="-122"/>
                </a:rPr>
                <a:t>添加标题</a:t>
              </a:r>
              <a:endParaRPr lang="zh-CN" altLang="en-US" sz="1400" b="1">
                <a:solidFill>
                  <a:schemeClr val="bg1">
                    <a:lumMod val="50000"/>
                  </a:schemeClr>
                </a:solidFill>
                <a:latin typeface="微软雅黑" panose="020B0503020204020204" charset="-122"/>
                <a:ea typeface="微软雅黑" panose="020B0503020204020204" charset="-122"/>
              </a:endParaRPr>
            </a:p>
          </p:txBody>
        </p:sp>
        <p:sp>
          <p:nvSpPr>
            <p:cNvPr id="17" name="TextBox 12"/>
            <p:cNvSpPr txBox="1">
              <a:spLocks noChangeArrowheads="1"/>
            </p:cNvSpPr>
            <p:nvPr/>
          </p:nvSpPr>
          <p:spPr bwMode="auto">
            <a:xfrm>
              <a:off x="0" y="304417"/>
              <a:ext cx="1924896" cy="95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1400" dirty="0">
                  <a:solidFill>
                    <a:schemeClr val="bg1">
                      <a:lumMod val="50000"/>
                    </a:schemeClr>
                  </a:solidFill>
                  <a:latin typeface="微软雅黑" panose="020B0503020204020204" charset="-122"/>
                  <a:ea typeface="微软雅黑" panose="020B0503020204020204" charset="-122"/>
                </a:rPr>
                <a:t>单击此处添加文本</a:t>
              </a:r>
              <a:endParaRPr lang="en-US" altLang="zh-CN" sz="1400" dirty="0">
                <a:solidFill>
                  <a:schemeClr val="bg1">
                    <a:lumMod val="50000"/>
                  </a:schemeClr>
                </a:solidFill>
                <a:latin typeface="微软雅黑" panose="020B0503020204020204" charset="-122"/>
                <a:ea typeface="微软雅黑" panose="020B0503020204020204" charset="-122"/>
              </a:endParaRPr>
            </a:p>
            <a:p>
              <a:pPr algn="ctr" eaLnBrk="1" fontAlgn="base" hangingPunct="1">
                <a:spcBef>
                  <a:spcPct val="0"/>
                </a:spcBef>
                <a:spcAft>
                  <a:spcPct val="0"/>
                </a:spcAft>
                <a:buFont typeface="Arial" panose="020B0604020202020204" pitchFamily="34" charset="0"/>
                <a:buNone/>
              </a:pPr>
              <a:r>
                <a:rPr lang="zh-CN" altLang="en-US" sz="1400" dirty="0">
                  <a:solidFill>
                    <a:schemeClr val="bg1">
                      <a:lumMod val="50000"/>
                    </a:schemeClr>
                  </a:solidFill>
                  <a:latin typeface="微软雅黑" panose="020B0503020204020204" charset="-122"/>
                  <a:ea typeface="微软雅黑" panose="020B0503020204020204" charset="-122"/>
                </a:rPr>
                <a:t>单击此处添加文本</a:t>
              </a:r>
              <a:endParaRPr lang="en-US" altLang="zh-CN" sz="1400" dirty="0">
                <a:solidFill>
                  <a:schemeClr val="bg1">
                    <a:lumMod val="50000"/>
                  </a:schemeClr>
                </a:solidFill>
                <a:latin typeface="微软雅黑" panose="020B0503020204020204" charset="-122"/>
                <a:ea typeface="微软雅黑" panose="020B0503020204020204" charset="-122"/>
              </a:endParaRPr>
            </a:p>
            <a:p>
              <a:pPr algn="ctr" eaLnBrk="1" fontAlgn="base" hangingPunct="1">
                <a:spcBef>
                  <a:spcPct val="0"/>
                </a:spcBef>
                <a:spcAft>
                  <a:spcPct val="0"/>
                </a:spcAft>
                <a:buFont typeface="Arial" panose="020B0604020202020204" pitchFamily="34" charset="0"/>
                <a:buNone/>
              </a:pPr>
              <a:r>
                <a:rPr lang="zh-CN" altLang="en-US" sz="1400" dirty="0">
                  <a:solidFill>
                    <a:schemeClr val="bg1">
                      <a:lumMod val="50000"/>
                    </a:schemeClr>
                  </a:solidFill>
                  <a:latin typeface="微软雅黑" panose="020B0503020204020204" charset="-122"/>
                  <a:ea typeface="微软雅黑" panose="020B0503020204020204" charset="-122"/>
                </a:rPr>
                <a:t>单击此处添加文本</a:t>
              </a:r>
              <a:endParaRPr lang="en-US" altLang="zh-CN" sz="1400" dirty="0">
                <a:solidFill>
                  <a:schemeClr val="bg1">
                    <a:lumMod val="50000"/>
                  </a:schemeClr>
                </a:solidFill>
                <a:latin typeface="微软雅黑" panose="020B0503020204020204" charset="-122"/>
                <a:ea typeface="微软雅黑" panose="020B0503020204020204" charset="-122"/>
              </a:endParaRPr>
            </a:p>
            <a:p>
              <a:pPr algn="ctr" eaLnBrk="1" fontAlgn="base" hangingPunct="1">
                <a:spcBef>
                  <a:spcPct val="0"/>
                </a:spcBef>
                <a:spcAft>
                  <a:spcPct val="0"/>
                </a:spcAft>
                <a:buFont typeface="Arial" panose="020B0604020202020204" pitchFamily="34" charset="0"/>
                <a:buNone/>
              </a:pPr>
              <a:r>
                <a:rPr lang="zh-CN" altLang="en-US" sz="1400" dirty="0">
                  <a:solidFill>
                    <a:schemeClr val="bg1">
                      <a:lumMod val="50000"/>
                    </a:schemeClr>
                  </a:solidFill>
                  <a:latin typeface="微软雅黑" panose="020B0503020204020204" charset="-122"/>
                  <a:ea typeface="微软雅黑" panose="020B0503020204020204" charset="-122"/>
                </a:rPr>
                <a:t>单击此处添加文本</a:t>
              </a:r>
              <a:endParaRPr lang="en-US" altLang="zh-CN" sz="1400" dirty="0">
                <a:solidFill>
                  <a:schemeClr val="bg1">
                    <a:lumMod val="50000"/>
                  </a:schemeClr>
                </a:solidFill>
                <a:latin typeface="微软雅黑" panose="020B0503020204020204" charset="-122"/>
                <a:ea typeface="微软雅黑" panose="020B0503020204020204" charset="-122"/>
              </a:endParaRPr>
            </a:p>
          </p:txBody>
        </p:sp>
      </p:grpSp>
      <p:grpSp>
        <p:nvGrpSpPr>
          <p:cNvPr id="18" name="组合 13"/>
          <p:cNvGrpSpPr/>
          <p:nvPr/>
        </p:nvGrpSpPr>
        <p:grpSpPr bwMode="auto">
          <a:xfrm>
            <a:off x="8166100" y="4512492"/>
            <a:ext cx="2417763" cy="1284052"/>
            <a:chOff x="0" y="0"/>
            <a:chExt cx="1924896" cy="1283971"/>
          </a:xfrm>
        </p:grpSpPr>
        <p:sp>
          <p:nvSpPr>
            <p:cNvPr id="19" name="TextBox 15"/>
            <p:cNvSpPr txBox="1">
              <a:spLocks noChangeArrowheads="1"/>
            </p:cNvSpPr>
            <p:nvPr/>
          </p:nvSpPr>
          <p:spPr bwMode="auto">
            <a:xfrm>
              <a:off x="231103" y="0"/>
              <a:ext cx="1462690" cy="30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1400" b="1">
                  <a:solidFill>
                    <a:schemeClr val="bg1">
                      <a:lumMod val="50000"/>
                    </a:schemeClr>
                  </a:solidFill>
                  <a:latin typeface="微软雅黑" panose="020B0503020204020204" charset="-122"/>
                  <a:ea typeface="微软雅黑" panose="020B0503020204020204" charset="-122"/>
                </a:rPr>
                <a:t>添加标题</a:t>
              </a:r>
              <a:endParaRPr lang="zh-CN" altLang="en-US" sz="1400" b="1">
                <a:solidFill>
                  <a:schemeClr val="bg1">
                    <a:lumMod val="50000"/>
                  </a:schemeClr>
                </a:solidFill>
                <a:latin typeface="微软雅黑" panose="020B0503020204020204" charset="-122"/>
                <a:ea typeface="微软雅黑" panose="020B0503020204020204" charset="-122"/>
              </a:endParaRPr>
            </a:p>
          </p:txBody>
        </p:sp>
        <p:sp>
          <p:nvSpPr>
            <p:cNvPr id="20" name="TextBox 16"/>
            <p:cNvSpPr txBox="1">
              <a:spLocks noChangeArrowheads="1"/>
            </p:cNvSpPr>
            <p:nvPr/>
          </p:nvSpPr>
          <p:spPr bwMode="auto">
            <a:xfrm>
              <a:off x="0" y="329924"/>
              <a:ext cx="1924896" cy="95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1400">
                  <a:solidFill>
                    <a:schemeClr val="bg1">
                      <a:lumMod val="50000"/>
                    </a:schemeClr>
                  </a:solidFill>
                  <a:latin typeface="微软雅黑" panose="020B0503020204020204" charset="-122"/>
                  <a:ea typeface="微软雅黑" panose="020B0503020204020204" charset="-122"/>
                </a:rPr>
                <a:t>单击此处添加文本</a:t>
              </a:r>
              <a:endParaRPr lang="en-US" altLang="zh-CN" sz="1400">
                <a:solidFill>
                  <a:schemeClr val="bg1">
                    <a:lumMod val="50000"/>
                  </a:schemeClr>
                </a:solidFill>
                <a:latin typeface="微软雅黑" panose="020B0503020204020204" charset="-122"/>
                <a:ea typeface="微软雅黑" panose="020B0503020204020204" charset="-122"/>
              </a:endParaRPr>
            </a:p>
            <a:p>
              <a:pPr algn="ctr" eaLnBrk="1" fontAlgn="base" hangingPunct="1">
                <a:spcBef>
                  <a:spcPct val="0"/>
                </a:spcBef>
                <a:spcAft>
                  <a:spcPct val="0"/>
                </a:spcAft>
                <a:buFont typeface="Arial" panose="020B0604020202020204" pitchFamily="34" charset="0"/>
                <a:buNone/>
              </a:pPr>
              <a:r>
                <a:rPr lang="zh-CN" altLang="en-US" sz="1400">
                  <a:solidFill>
                    <a:schemeClr val="bg1">
                      <a:lumMod val="50000"/>
                    </a:schemeClr>
                  </a:solidFill>
                  <a:latin typeface="微软雅黑" panose="020B0503020204020204" charset="-122"/>
                  <a:ea typeface="微软雅黑" panose="020B0503020204020204" charset="-122"/>
                </a:rPr>
                <a:t>单击此处添加文本</a:t>
              </a:r>
              <a:endParaRPr lang="en-US" altLang="zh-CN" sz="1400">
                <a:solidFill>
                  <a:schemeClr val="bg1">
                    <a:lumMod val="50000"/>
                  </a:schemeClr>
                </a:solidFill>
                <a:latin typeface="微软雅黑" panose="020B0503020204020204" charset="-122"/>
                <a:ea typeface="微软雅黑" panose="020B0503020204020204" charset="-122"/>
              </a:endParaRPr>
            </a:p>
            <a:p>
              <a:pPr algn="ctr" eaLnBrk="1" fontAlgn="base" hangingPunct="1">
                <a:spcBef>
                  <a:spcPct val="0"/>
                </a:spcBef>
                <a:spcAft>
                  <a:spcPct val="0"/>
                </a:spcAft>
                <a:buFont typeface="Arial" panose="020B0604020202020204" pitchFamily="34" charset="0"/>
                <a:buNone/>
              </a:pPr>
              <a:r>
                <a:rPr lang="zh-CN" altLang="en-US" sz="1400">
                  <a:solidFill>
                    <a:schemeClr val="bg1">
                      <a:lumMod val="50000"/>
                    </a:schemeClr>
                  </a:solidFill>
                  <a:latin typeface="微软雅黑" panose="020B0503020204020204" charset="-122"/>
                  <a:ea typeface="微软雅黑" panose="020B0503020204020204" charset="-122"/>
                </a:rPr>
                <a:t>单击此处添加文本</a:t>
              </a:r>
              <a:endParaRPr lang="en-US" altLang="zh-CN" sz="1400">
                <a:solidFill>
                  <a:schemeClr val="bg1">
                    <a:lumMod val="50000"/>
                  </a:schemeClr>
                </a:solidFill>
                <a:latin typeface="微软雅黑" panose="020B0503020204020204" charset="-122"/>
                <a:ea typeface="微软雅黑" panose="020B0503020204020204" charset="-122"/>
              </a:endParaRPr>
            </a:p>
            <a:p>
              <a:pPr algn="ctr" eaLnBrk="1" fontAlgn="base" hangingPunct="1">
                <a:spcBef>
                  <a:spcPct val="0"/>
                </a:spcBef>
                <a:spcAft>
                  <a:spcPct val="0"/>
                </a:spcAft>
                <a:buFont typeface="Arial" panose="020B0604020202020204" pitchFamily="34" charset="0"/>
                <a:buNone/>
              </a:pPr>
              <a:r>
                <a:rPr lang="zh-CN" altLang="en-US" sz="1400">
                  <a:solidFill>
                    <a:schemeClr val="bg1">
                      <a:lumMod val="50000"/>
                    </a:schemeClr>
                  </a:solidFill>
                  <a:latin typeface="微软雅黑" panose="020B0503020204020204" charset="-122"/>
                  <a:ea typeface="微软雅黑" panose="020B0503020204020204" charset="-122"/>
                </a:rPr>
                <a:t>单击此处添加文本</a:t>
              </a:r>
              <a:endParaRPr lang="en-US" altLang="zh-CN" sz="1400">
                <a:solidFill>
                  <a:schemeClr val="bg1">
                    <a:lumMod val="50000"/>
                  </a:schemeClr>
                </a:solidFill>
                <a:latin typeface="微软雅黑" panose="020B0503020204020204" charset="-122"/>
                <a:ea typeface="微软雅黑" panose="020B0503020204020204" charset="-122"/>
              </a:endParaRPr>
            </a:p>
          </p:txBody>
        </p:sp>
      </p:grpSp>
      <p:grpSp>
        <p:nvGrpSpPr>
          <p:cNvPr id="21" name="组合 17"/>
          <p:cNvGrpSpPr/>
          <p:nvPr/>
        </p:nvGrpSpPr>
        <p:grpSpPr bwMode="auto">
          <a:xfrm>
            <a:off x="1389063" y="2404292"/>
            <a:ext cx="2417762" cy="1243611"/>
            <a:chOff x="0" y="0"/>
            <a:chExt cx="1924896" cy="1244397"/>
          </a:xfrm>
        </p:grpSpPr>
        <p:sp>
          <p:nvSpPr>
            <p:cNvPr id="22" name="TextBox 18"/>
            <p:cNvSpPr txBox="1">
              <a:spLocks noChangeArrowheads="1"/>
            </p:cNvSpPr>
            <p:nvPr/>
          </p:nvSpPr>
          <p:spPr bwMode="auto">
            <a:xfrm>
              <a:off x="231103" y="0"/>
              <a:ext cx="1462690" cy="30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1400" b="1">
                  <a:solidFill>
                    <a:schemeClr val="bg1">
                      <a:lumMod val="50000"/>
                    </a:schemeClr>
                  </a:solidFill>
                  <a:latin typeface="微软雅黑" panose="020B0503020204020204" charset="-122"/>
                  <a:ea typeface="微软雅黑" panose="020B0503020204020204" charset="-122"/>
                </a:rPr>
                <a:t>添加标题</a:t>
              </a:r>
              <a:endParaRPr lang="zh-CN" altLang="en-US" sz="1400" b="1">
                <a:solidFill>
                  <a:schemeClr val="bg1">
                    <a:lumMod val="50000"/>
                  </a:schemeClr>
                </a:solidFill>
                <a:latin typeface="微软雅黑" panose="020B0503020204020204" charset="-122"/>
                <a:ea typeface="微软雅黑" panose="020B0503020204020204" charset="-122"/>
              </a:endParaRPr>
            </a:p>
          </p:txBody>
        </p:sp>
        <p:sp>
          <p:nvSpPr>
            <p:cNvPr id="23" name="TextBox 19"/>
            <p:cNvSpPr txBox="1">
              <a:spLocks noChangeArrowheads="1"/>
            </p:cNvSpPr>
            <p:nvPr/>
          </p:nvSpPr>
          <p:spPr bwMode="auto">
            <a:xfrm>
              <a:off x="0" y="289687"/>
              <a:ext cx="1924896" cy="9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1400">
                  <a:solidFill>
                    <a:schemeClr val="bg1">
                      <a:lumMod val="50000"/>
                    </a:schemeClr>
                  </a:solidFill>
                  <a:latin typeface="微软雅黑" panose="020B0503020204020204" charset="-122"/>
                  <a:ea typeface="微软雅黑" panose="020B0503020204020204" charset="-122"/>
                </a:rPr>
                <a:t>单击此处添加文本</a:t>
              </a:r>
              <a:endParaRPr lang="en-US" altLang="zh-CN" sz="1400">
                <a:solidFill>
                  <a:schemeClr val="bg1">
                    <a:lumMod val="50000"/>
                  </a:schemeClr>
                </a:solidFill>
                <a:latin typeface="微软雅黑" panose="020B0503020204020204" charset="-122"/>
                <a:ea typeface="微软雅黑" panose="020B0503020204020204" charset="-122"/>
              </a:endParaRPr>
            </a:p>
            <a:p>
              <a:pPr algn="ctr" eaLnBrk="1" fontAlgn="base" hangingPunct="1">
                <a:spcBef>
                  <a:spcPct val="0"/>
                </a:spcBef>
                <a:spcAft>
                  <a:spcPct val="0"/>
                </a:spcAft>
                <a:buFont typeface="Arial" panose="020B0604020202020204" pitchFamily="34" charset="0"/>
                <a:buNone/>
              </a:pPr>
              <a:r>
                <a:rPr lang="zh-CN" altLang="en-US" sz="1400">
                  <a:solidFill>
                    <a:schemeClr val="bg1">
                      <a:lumMod val="50000"/>
                    </a:schemeClr>
                  </a:solidFill>
                  <a:latin typeface="微软雅黑" panose="020B0503020204020204" charset="-122"/>
                  <a:ea typeface="微软雅黑" panose="020B0503020204020204" charset="-122"/>
                </a:rPr>
                <a:t>单击此处添加文本</a:t>
              </a:r>
              <a:endParaRPr lang="en-US" altLang="zh-CN" sz="1400">
                <a:solidFill>
                  <a:schemeClr val="bg1">
                    <a:lumMod val="50000"/>
                  </a:schemeClr>
                </a:solidFill>
                <a:latin typeface="微软雅黑" panose="020B0503020204020204" charset="-122"/>
                <a:ea typeface="微软雅黑" panose="020B0503020204020204" charset="-122"/>
              </a:endParaRPr>
            </a:p>
            <a:p>
              <a:pPr algn="ctr" eaLnBrk="1" fontAlgn="base" hangingPunct="1">
                <a:spcBef>
                  <a:spcPct val="0"/>
                </a:spcBef>
                <a:spcAft>
                  <a:spcPct val="0"/>
                </a:spcAft>
                <a:buFont typeface="Arial" panose="020B0604020202020204" pitchFamily="34" charset="0"/>
                <a:buNone/>
              </a:pPr>
              <a:r>
                <a:rPr lang="zh-CN" altLang="en-US" sz="1400">
                  <a:solidFill>
                    <a:schemeClr val="bg1">
                      <a:lumMod val="50000"/>
                    </a:schemeClr>
                  </a:solidFill>
                  <a:latin typeface="微软雅黑" panose="020B0503020204020204" charset="-122"/>
                  <a:ea typeface="微软雅黑" panose="020B0503020204020204" charset="-122"/>
                </a:rPr>
                <a:t>单击此处添加文本</a:t>
              </a:r>
              <a:endParaRPr lang="en-US" altLang="zh-CN" sz="1400">
                <a:solidFill>
                  <a:schemeClr val="bg1">
                    <a:lumMod val="50000"/>
                  </a:schemeClr>
                </a:solidFill>
                <a:latin typeface="微软雅黑" panose="020B0503020204020204" charset="-122"/>
                <a:ea typeface="微软雅黑" panose="020B0503020204020204" charset="-122"/>
              </a:endParaRPr>
            </a:p>
            <a:p>
              <a:pPr algn="ctr" eaLnBrk="1" fontAlgn="base" hangingPunct="1">
                <a:spcBef>
                  <a:spcPct val="0"/>
                </a:spcBef>
                <a:spcAft>
                  <a:spcPct val="0"/>
                </a:spcAft>
                <a:buFont typeface="Arial" panose="020B0604020202020204" pitchFamily="34" charset="0"/>
                <a:buNone/>
              </a:pPr>
              <a:r>
                <a:rPr lang="zh-CN" altLang="en-US" sz="1400">
                  <a:solidFill>
                    <a:schemeClr val="bg1">
                      <a:lumMod val="50000"/>
                    </a:schemeClr>
                  </a:solidFill>
                  <a:latin typeface="微软雅黑" panose="020B0503020204020204" charset="-122"/>
                  <a:ea typeface="微软雅黑" panose="020B0503020204020204" charset="-122"/>
                </a:rPr>
                <a:t>单击此处添加文本</a:t>
              </a:r>
              <a:endParaRPr lang="en-US" altLang="zh-CN" sz="1400">
                <a:solidFill>
                  <a:schemeClr val="bg1">
                    <a:lumMod val="50000"/>
                  </a:schemeClr>
                </a:solidFill>
                <a:latin typeface="微软雅黑" panose="020B0503020204020204" charset="-122"/>
                <a:ea typeface="微软雅黑" panose="020B0503020204020204" charset="-122"/>
              </a:endParaRPr>
            </a:p>
          </p:txBody>
        </p:sp>
      </p:grpSp>
      <p:grpSp>
        <p:nvGrpSpPr>
          <p:cNvPr id="24" name="组合 20"/>
          <p:cNvGrpSpPr/>
          <p:nvPr/>
        </p:nvGrpSpPr>
        <p:grpSpPr bwMode="auto">
          <a:xfrm>
            <a:off x="1389063" y="4610917"/>
            <a:ext cx="2417762" cy="1294709"/>
            <a:chOff x="0" y="0"/>
            <a:chExt cx="1924896" cy="1295850"/>
          </a:xfrm>
        </p:grpSpPr>
        <p:sp>
          <p:nvSpPr>
            <p:cNvPr id="25" name="TextBox 21"/>
            <p:cNvSpPr txBox="1">
              <a:spLocks noChangeArrowheads="1"/>
            </p:cNvSpPr>
            <p:nvPr/>
          </p:nvSpPr>
          <p:spPr bwMode="auto">
            <a:xfrm>
              <a:off x="231103" y="0"/>
              <a:ext cx="1462690" cy="30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1400" b="1">
                  <a:solidFill>
                    <a:schemeClr val="bg1">
                      <a:lumMod val="50000"/>
                    </a:schemeClr>
                  </a:solidFill>
                  <a:latin typeface="微软雅黑" panose="020B0503020204020204" charset="-122"/>
                  <a:ea typeface="微软雅黑" panose="020B0503020204020204" charset="-122"/>
                </a:rPr>
                <a:t>添加标题</a:t>
              </a:r>
              <a:endParaRPr lang="zh-CN" altLang="en-US" sz="1400" b="1">
                <a:solidFill>
                  <a:schemeClr val="bg1">
                    <a:lumMod val="50000"/>
                  </a:schemeClr>
                </a:solidFill>
                <a:latin typeface="微软雅黑" panose="020B0503020204020204" charset="-122"/>
                <a:ea typeface="微软雅黑" panose="020B0503020204020204" charset="-122"/>
              </a:endParaRPr>
            </a:p>
          </p:txBody>
        </p:sp>
        <p:sp>
          <p:nvSpPr>
            <p:cNvPr id="26" name="TextBox 22"/>
            <p:cNvSpPr txBox="1">
              <a:spLocks noChangeArrowheads="1"/>
            </p:cNvSpPr>
            <p:nvPr/>
          </p:nvSpPr>
          <p:spPr bwMode="auto">
            <a:xfrm>
              <a:off x="0" y="340902"/>
              <a:ext cx="1924896" cy="95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1400">
                  <a:solidFill>
                    <a:schemeClr val="bg1">
                      <a:lumMod val="50000"/>
                    </a:schemeClr>
                  </a:solidFill>
                  <a:latin typeface="微软雅黑" panose="020B0503020204020204" charset="-122"/>
                  <a:ea typeface="微软雅黑" panose="020B0503020204020204" charset="-122"/>
                </a:rPr>
                <a:t>单击此处添加文本</a:t>
              </a:r>
              <a:endParaRPr lang="en-US" altLang="zh-CN" sz="1400">
                <a:solidFill>
                  <a:schemeClr val="bg1">
                    <a:lumMod val="50000"/>
                  </a:schemeClr>
                </a:solidFill>
                <a:latin typeface="微软雅黑" panose="020B0503020204020204" charset="-122"/>
                <a:ea typeface="微软雅黑" panose="020B0503020204020204" charset="-122"/>
              </a:endParaRPr>
            </a:p>
            <a:p>
              <a:pPr algn="ctr" eaLnBrk="1" fontAlgn="base" hangingPunct="1">
                <a:spcBef>
                  <a:spcPct val="0"/>
                </a:spcBef>
                <a:spcAft>
                  <a:spcPct val="0"/>
                </a:spcAft>
                <a:buFont typeface="Arial" panose="020B0604020202020204" pitchFamily="34" charset="0"/>
                <a:buNone/>
              </a:pPr>
              <a:r>
                <a:rPr lang="zh-CN" altLang="en-US" sz="1400">
                  <a:solidFill>
                    <a:schemeClr val="bg1">
                      <a:lumMod val="50000"/>
                    </a:schemeClr>
                  </a:solidFill>
                  <a:latin typeface="微软雅黑" panose="020B0503020204020204" charset="-122"/>
                  <a:ea typeface="微软雅黑" panose="020B0503020204020204" charset="-122"/>
                </a:rPr>
                <a:t>单击此处添加文本</a:t>
              </a:r>
              <a:endParaRPr lang="en-US" altLang="zh-CN" sz="1400">
                <a:solidFill>
                  <a:schemeClr val="bg1">
                    <a:lumMod val="50000"/>
                  </a:schemeClr>
                </a:solidFill>
                <a:latin typeface="微软雅黑" panose="020B0503020204020204" charset="-122"/>
                <a:ea typeface="微软雅黑" panose="020B0503020204020204" charset="-122"/>
              </a:endParaRPr>
            </a:p>
            <a:p>
              <a:pPr algn="ctr" eaLnBrk="1" fontAlgn="base" hangingPunct="1">
                <a:spcBef>
                  <a:spcPct val="0"/>
                </a:spcBef>
                <a:spcAft>
                  <a:spcPct val="0"/>
                </a:spcAft>
                <a:buFont typeface="Arial" panose="020B0604020202020204" pitchFamily="34" charset="0"/>
                <a:buNone/>
              </a:pPr>
              <a:r>
                <a:rPr lang="zh-CN" altLang="en-US" sz="1400">
                  <a:solidFill>
                    <a:schemeClr val="bg1">
                      <a:lumMod val="50000"/>
                    </a:schemeClr>
                  </a:solidFill>
                  <a:latin typeface="微软雅黑" panose="020B0503020204020204" charset="-122"/>
                  <a:ea typeface="微软雅黑" panose="020B0503020204020204" charset="-122"/>
                </a:rPr>
                <a:t>单击此处添加文本</a:t>
              </a:r>
              <a:endParaRPr lang="en-US" altLang="zh-CN" sz="1400">
                <a:solidFill>
                  <a:schemeClr val="bg1">
                    <a:lumMod val="50000"/>
                  </a:schemeClr>
                </a:solidFill>
                <a:latin typeface="微软雅黑" panose="020B0503020204020204" charset="-122"/>
                <a:ea typeface="微软雅黑" panose="020B0503020204020204" charset="-122"/>
              </a:endParaRPr>
            </a:p>
            <a:p>
              <a:pPr algn="ctr" eaLnBrk="1" fontAlgn="base" hangingPunct="1">
                <a:spcBef>
                  <a:spcPct val="0"/>
                </a:spcBef>
                <a:spcAft>
                  <a:spcPct val="0"/>
                </a:spcAft>
                <a:buFont typeface="Arial" panose="020B0604020202020204" pitchFamily="34" charset="0"/>
                <a:buNone/>
              </a:pPr>
              <a:r>
                <a:rPr lang="zh-CN" altLang="en-US" sz="1400">
                  <a:solidFill>
                    <a:schemeClr val="bg1">
                      <a:lumMod val="50000"/>
                    </a:schemeClr>
                  </a:solidFill>
                  <a:latin typeface="微软雅黑" panose="020B0503020204020204" charset="-122"/>
                  <a:ea typeface="微软雅黑" panose="020B0503020204020204" charset="-122"/>
                </a:rPr>
                <a:t>单击此处添加文本</a:t>
              </a:r>
              <a:endParaRPr lang="en-US" altLang="zh-CN" sz="1400">
                <a:solidFill>
                  <a:schemeClr val="bg1">
                    <a:lumMod val="50000"/>
                  </a:schemeClr>
                </a:solidFill>
                <a:latin typeface="微软雅黑" panose="020B0503020204020204" charset="-122"/>
                <a:ea typeface="微软雅黑" panose="020B0503020204020204" charset="-122"/>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1" fill="hold" nodeType="withEffect">
                                  <p:stCondLst>
                                    <p:cond delay="20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2" fill="hold"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par>
                                <p:cTn id="20" presetID="22" presetClass="entr" presetSubtype="4" fill="hold" nodeType="withEffect">
                                  <p:stCondLst>
                                    <p:cond delay="80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par>
                                <p:cTn id="33" presetID="22" presetClass="entr" presetSubtype="8"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par>
                                <p:cTn id="36" presetID="22" presetClass="entr" presetSubtype="2"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right)">
                                      <p:cBhvr>
                                        <p:cTn id="38" dur="500"/>
                                        <p:tgtEl>
                                          <p:spTgt spid="24"/>
                                        </p:tgtEl>
                                      </p:cBhvr>
                                    </p:animEffect>
                                  </p:childTnLst>
                                </p:cTn>
                              </p:par>
                              <p:par>
                                <p:cTn id="39" presetID="22" presetClass="entr" presetSubtype="2"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right)">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097698" y="4058404"/>
            <a:ext cx="7983445" cy="1182396"/>
            <a:chOff x="2890273" y="1341236"/>
            <a:chExt cx="4676126" cy="601349"/>
          </a:xfrm>
        </p:grpSpPr>
        <p:sp>
          <p:nvSpPr>
            <p:cNvPr id="9" name="矩形 8"/>
            <p:cNvSpPr/>
            <p:nvPr/>
          </p:nvSpPr>
          <p:spPr bwMode="auto">
            <a:xfrm>
              <a:off x="2952446" y="1341236"/>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4400" dirty="0">
                  <a:solidFill>
                    <a:schemeClr val="bg2">
                      <a:lumMod val="10000"/>
                    </a:schemeClr>
                  </a:solidFill>
                  <a:latin typeface="华文新魏" panose="02010800040101010101" pitchFamily="2" charset="-122"/>
                  <a:ea typeface="华文新魏" panose="02010800040101010101" pitchFamily="2" charset="-122"/>
                </a:rPr>
                <a:t>单击此处添加文字模板</a:t>
              </a:r>
              <a:endParaRPr lang="zh-CN" altLang="en-US" sz="4400" dirty="0">
                <a:solidFill>
                  <a:schemeClr val="bg2">
                    <a:lumMod val="10000"/>
                  </a:schemeClr>
                </a:solidFill>
                <a:latin typeface="华文新魏" panose="02010800040101010101" pitchFamily="2" charset="-122"/>
                <a:ea typeface="华文新魏" panose="02010800040101010101" pitchFamily="2" charset="-122"/>
              </a:endParaRPr>
            </a:p>
          </p:txBody>
        </p:sp>
        <p:pic>
          <p:nvPicPr>
            <p:cNvPr id="10" name="图片 28" descr="C_108.jpg"/>
            <p:cNvPicPr>
              <a:picLocks noChangeAspect="1"/>
            </p:cNvPicPr>
            <p:nvPr/>
          </p:nvPicPr>
          <p:blipFill>
            <a:blip r:embed="rId1" cstate="email">
              <a:clrChange>
                <a:clrFrom>
                  <a:srgbClr val="FFFFFF"/>
                </a:clrFrom>
                <a:clrTo>
                  <a:srgbClr val="FFFFFF">
                    <a:alpha val="0"/>
                  </a:srgbClr>
                </a:clrTo>
              </a:clrChange>
              <a:extLst>
                <a:ext uri="{BEBA8EAE-BF5A-486C-A8C5-ECC9F3942E4B}">
                  <a14:imgProps xmlns:a14="http://schemas.microsoft.com/office/drawing/2010/main">
                    <a14:imgLayer r:embed="rId2">
                      <a14:imgEffect>
                        <a14:brightnessContrast bright="10000" contrast="-15000"/>
                      </a14:imgEffect>
                    </a14:imgLayer>
                  </a14:imgProps>
                </a:ext>
              </a:extLst>
            </a:blip>
            <a:srcRect/>
            <a:stretch>
              <a:fillRect/>
            </a:stretch>
          </p:blipFill>
          <p:spPr bwMode="auto">
            <a:xfrm>
              <a:off x="2890273" y="1876077"/>
              <a:ext cx="4497271" cy="66508"/>
            </a:xfrm>
            <a:prstGeom prst="rect">
              <a:avLst/>
            </a:prstGeom>
            <a:noFill/>
            <a:ln>
              <a:noFill/>
            </a:ln>
          </p:spPr>
        </p:pic>
      </p:gr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405984">
            <a:off x="4829671" y="797958"/>
            <a:ext cx="2287908" cy="1669476"/>
          </a:xfrm>
          <a:prstGeom prst="rect">
            <a:avLst/>
          </a:prstGeom>
        </p:spPr>
      </p:pic>
      <p:sp>
        <p:nvSpPr>
          <p:cNvPr id="16" name="_14"/>
          <p:cNvSpPr txBox="1">
            <a:spLocks noChangeArrowheads="1"/>
          </p:cNvSpPr>
          <p:nvPr/>
        </p:nvSpPr>
        <p:spPr bwMode="auto">
          <a:xfrm>
            <a:off x="4805553" y="2691078"/>
            <a:ext cx="2598224" cy="842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zh-CN" altLang="en-US" sz="4400" spc="600" dirty="0">
                <a:solidFill>
                  <a:schemeClr val="bg2">
                    <a:lumMod val="10000"/>
                  </a:schemeClr>
                </a:solidFill>
                <a:latin typeface="华文新魏" panose="02010800040101010101" pitchFamily="2" charset="-122"/>
                <a:ea typeface="华文新魏" panose="02010800040101010101" pitchFamily="2" charset="-122"/>
              </a:rPr>
              <a:t>第二章</a:t>
            </a:r>
            <a:endParaRPr lang="en-US" altLang="zh-CN" sz="4400" spc="600" dirty="0">
              <a:solidFill>
                <a:schemeClr val="bg2">
                  <a:lumMod val="10000"/>
                </a:schemeClr>
              </a:solidFill>
              <a:latin typeface="华文新魏" panose="02010800040101010101" pitchFamily="2" charset="-122"/>
              <a:ea typeface="华文新魏" panose="02010800040101010101" pitchFamily="2" charset="-122"/>
            </a:endParaRPr>
          </a:p>
          <a:p>
            <a:pPr algn="ctr"/>
            <a:r>
              <a:rPr lang="en-US" altLang="zh-CN" sz="2000" dirty="0">
                <a:solidFill>
                  <a:schemeClr val="bg2">
                    <a:lumMod val="10000"/>
                  </a:schemeClr>
                </a:solidFill>
                <a:latin typeface="华文新魏" panose="02010800040101010101" pitchFamily="2" charset="-122"/>
                <a:ea typeface="华文新魏" panose="02010800040101010101" pitchFamily="2" charset="-122"/>
              </a:rPr>
              <a:t>The two chapter</a:t>
            </a:r>
            <a:endParaRPr lang="en-US" altLang="zh-CN" sz="2000" dirty="0">
              <a:solidFill>
                <a:schemeClr val="bg2">
                  <a:lumMod val="10000"/>
                </a:schemeClr>
              </a:solidFill>
              <a:latin typeface="华文新魏" panose="02010800040101010101" pitchFamily="2" charset="-122"/>
              <a:ea typeface="华文新魏" panose="02010800040101010101" pitchFamily="2"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by="(-#ppt_w*2)" calcmode="lin" valueType="num">
                                      <p:cBhvr rctx="PPT">
                                        <p:cTn id="12" dur="500" autoRev="1" fill="hold">
                                          <p:stCondLst>
                                            <p:cond delay="0"/>
                                          </p:stCondLst>
                                        </p:cTn>
                                        <p:tgtEl>
                                          <p:spTgt spid="16"/>
                                        </p:tgtEl>
                                        <p:attrNameLst>
                                          <p:attrName>ppt_w</p:attrName>
                                        </p:attrNameLst>
                                      </p:cBhvr>
                                    </p:anim>
                                    <p:anim by="(#ppt_w*0.50)" calcmode="lin" valueType="num">
                                      <p:cBhvr>
                                        <p:cTn id="13" dur="500" decel="50000" autoRev="1" fill="hold">
                                          <p:stCondLst>
                                            <p:cond delay="0"/>
                                          </p:stCondLst>
                                        </p:cTn>
                                        <p:tgtEl>
                                          <p:spTgt spid="16"/>
                                        </p:tgtEl>
                                        <p:attrNameLst>
                                          <p:attrName>ppt_x</p:attrName>
                                        </p:attrNameLst>
                                      </p:cBhvr>
                                    </p:anim>
                                    <p:anim from="(-#ppt_h/2)" to="(#ppt_y)" calcmode="lin" valueType="num">
                                      <p:cBhvr>
                                        <p:cTn id="14" dur="1000" fill="hold">
                                          <p:stCondLst>
                                            <p:cond delay="0"/>
                                          </p:stCondLst>
                                        </p:cTn>
                                        <p:tgtEl>
                                          <p:spTgt spid="16"/>
                                        </p:tgtEl>
                                        <p:attrNameLst>
                                          <p:attrName>ppt_y</p:attrName>
                                        </p:attrNameLst>
                                      </p:cBhvr>
                                    </p:anim>
                                    <p:animRot by="21600000">
                                      <p:cBhvr>
                                        <p:cTn id="15" dur="1000" fill="hold">
                                          <p:stCondLst>
                                            <p:cond delay="0"/>
                                          </p:stCondLst>
                                        </p:cTn>
                                        <p:tgtEl>
                                          <p:spTgt spid="16"/>
                                        </p:tgtEl>
                                        <p:attrNameLst>
                                          <p:attrName>r</p:attrName>
                                        </p:attrNameLst>
                                      </p:cBhvr>
                                    </p:animRot>
                                  </p:childTnLst>
                                </p:cTn>
                              </p:par>
                            </p:childTnLst>
                          </p:cTn>
                        </p:par>
                        <p:par>
                          <p:cTn id="16" fill="hold">
                            <p:stCondLst>
                              <p:cond delay="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p="http://schemas.openxmlformats.org/presentationml/2006/main">
  <p:tag name="PA" val="v4.1.3"/>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ISPRING_ULTRA_SCORM_TRACKING_SLIDES" val="1"/>
  <p:tag name="GENSWF_OUTPUT_FILE_NAME" val="33"/>
</p:tagLst>
</file>

<file path=ppt/tags/tag2.xml><?xml version="1.0" encoding="utf-8"?>
<p:tagLst xmlns:p="http://schemas.openxmlformats.org/presentationml/2006/main">
  <p:tag name="PA" val="v4.1.3"/>
</p:tagLst>
</file>

<file path=ppt/tags/tag3.xml><?xml version="1.0" encoding="utf-8"?>
<p:tagLst xmlns:p="http://schemas.openxmlformats.org/presentationml/2006/main">
  <p:tag name="PA" val="v4.1.3"/>
</p:tagLst>
</file>

<file path=ppt/tags/tag4.xml><?xml version="1.0" encoding="utf-8"?>
<p:tagLst xmlns:p="http://schemas.openxmlformats.org/presentationml/2006/main">
  <p:tag name="PA" val="v4.1.3"/>
</p:tagLst>
</file>

<file path=ppt/tags/tag5.xml><?xml version="1.0" encoding="utf-8"?>
<p:tagLst xmlns:p="http://schemas.openxmlformats.org/presentationml/2006/main">
  <p:tag name="PA" val="v4.1.3"/>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6341</Words>
  <Application>WPS 演示</Application>
  <PresentationFormat>自定义</PresentationFormat>
  <Paragraphs>424</Paragraphs>
  <Slides>27</Slides>
  <Notes>27</Notes>
  <HiddenSlides>0</HiddenSlides>
  <MMClips>0</MMClips>
  <ScaleCrop>false</ScaleCrop>
  <HeadingPairs>
    <vt:vector size="6" baseType="variant">
      <vt:variant>
        <vt:lpstr>已用的字体</vt:lpstr>
      </vt:variant>
      <vt:variant>
        <vt:i4>35</vt:i4>
      </vt:variant>
      <vt:variant>
        <vt:lpstr>主题</vt:lpstr>
      </vt:variant>
      <vt:variant>
        <vt:i4>10</vt:i4>
      </vt:variant>
      <vt:variant>
        <vt:lpstr>幻灯片标题</vt:lpstr>
      </vt:variant>
      <vt:variant>
        <vt:i4>27</vt:i4>
      </vt:variant>
    </vt:vector>
  </HeadingPairs>
  <TitlesOfParts>
    <vt:vector size="72" baseType="lpstr">
      <vt:lpstr>Arial</vt:lpstr>
      <vt:lpstr>宋体</vt:lpstr>
      <vt:lpstr>Wingdings</vt:lpstr>
      <vt:lpstr>Calibri</vt:lpstr>
      <vt:lpstr>Impact</vt:lpstr>
      <vt:lpstr>Signika</vt:lpstr>
      <vt:lpstr>Open Sans Extrabold</vt:lpstr>
      <vt:lpstr>LiHei Pro</vt:lpstr>
      <vt:lpstr>迷你简汉真广标</vt:lpstr>
      <vt:lpstr>ITC Avant Garde Std Bk</vt:lpstr>
      <vt:lpstr>华文隶书</vt:lpstr>
      <vt:lpstr>微软雅黑</vt:lpstr>
      <vt:lpstr>叶根友刀锋黑草</vt:lpstr>
      <vt:lpstr>华文细黑</vt:lpstr>
      <vt:lpstr>华文新魏</vt:lpstr>
      <vt:lpstr>Arial</vt:lpstr>
      <vt:lpstr>Roboto condensed</vt:lpstr>
      <vt:lpstr>黑体</vt:lpstr>
      <vt:lpstr>Arial Unicode MS</vt:lpstr>
      <vt:lpstr>等线</vt:lpstr>
      <vt:lpstr>Calibri</vt:lpstr>
      <vt:lpstr>Helvetica Neue</vt:lpstr>
      <vt:lpstr>思源黑体 CN Medium</vt:lpstr>
      <vt:lpstr>方正兰亭纤黑_GBK</vt:lpstr>
      <vt:lpstr>方正兰亭中黑_GBK</vt:lpstr>
      <vt:lpstr>方正兰亭黑_GBK</vt:lpstr>
      <vt:lpstr>方正兰亭纤黑简体</vt:lpstr>
      <vt:lpstr>Roboto Condensed</vt:lpstr>
      <vt:lpstr>Helvetica Neue Thin</vt:lpstr>
      <vt:lpstr>Raleway</vt:lpstr>
      <vt:lpstr>Franklin Gothic Book</vt:lpstr>
      <vt:lpstr>冬青黑体简体中文 W3</vt:lpstr>
      <vt:lpstr>Segoe Print</vt:lpstr>
      <vt:lpstr>Yu Gothic UI</vt:lpstr>
      <vt:lpstr>Verdana</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2</cp:revision>
  <dcterms:created xsi:type="dcterms:W3CDTF">2017-10-07T03:30:00Z</dcterms:created>
  <dcterms:modified xsi:type="dcterms:W3CDTF">2019-08-29T03:46:58Z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