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D23"/>
    <a:srgbClr val="A95C24"/>
    <a:srgbClr val="ECE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2B55B-C9C2-4F3E-9188-784D8F116AE3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A10A-921F-4433-B36A-DDD8F49A2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A10A-921F-4433-B36A-DDD8F49A28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_组合 16"/>
          <p:cNvGrpSpPr/>
          <p:nvPr>
            <p:custDataLst>
              <p:tags r:id="rId1"/>
            </p:custDataLst>
          </p:nvPr>
        </p:nvGrpSpPr>
        <p:grpSpPr>
          <a:xfrm>
            <a:off x="5291447" y="1182158"/>
            <a:ext cx="1418590" cy="2834454"/>
            <a:chOff x="3966706" y="1194276"/>
            <a:chExt cx="1063942" cy="2125841"/>
          </a:xfrm>
        </p:grpSpPr>
        <p:sp>
          <p:nvSpPr>
            <p:cNvPr id="4" name="TextBox 3"/>
            <p:cNvSpPr txBox="1"/>
            <p:nvPr/>
          </p:nvSpPr>
          <p:spPr>
            <a:xfrm>
              <a:off x="4143394" y="1194276"/>
              <a:ext cx="887254" cy="19259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6500" dirty="0">
                  <a:solidFill>
                    <a:srgbClr val="613D23"/>
                  </a:solidFill>
                  <a:latin typeface="微软繁标宋" charset="0"/>
                  <a:ea typeface="微软繁标宋" charset="0"/>
                </a:rPr>
                <a:t>中国风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966706" y="2020431"/>
              <a:ext cx="232410" cy="1299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665" dirty="0">
                <a:latin typeface="+mn-ea"/>
              </a:endParaRPr>
            </a:p>
          </p:txBody>
        </p:sp>
      </p:grpSp>
      <p:grpSp>
        <p:nvGrpSpPr>
          <p:cNvPr id="16" name="PA_组合 15"/>
          <p:cNvGrpSpPr/>
          <p:nvPr>
            <p:custDataLst>
              <p:tags r:id="rId2"/>
            </p:custDataLst>
          </p:nvPr>
        </p:nvGrpSpPr>
        <p:grpSpPr>
          <a:xfrm>
            <a:off x="5209295" y="912926"/>
            <a:ext cx="1778423" cy="3161188"/>
            <a:chOff x="3746183" y="418112"/>
            <a:chExt cx="1656873" cy="2945131"/>
          </a:xfrm>
        </p:grpSpPr>
        <p:sp>
          <p:nvSpPr>
            <p:cNvPr id="7" name="矩形 6"/>
            <p:cNvSpPr/>
            <p:nvPr/>
          </p:nvSpPr>
          <p:spPr>
            <a:xfrm>
              <a:off x="3752850" y="420018"/>
              <a:ext cx="1638300" cy="2943225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03219" y="474788"/>
              <a:ext cx="1537563" cy="2833685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47091" y="524793"/>
              <a:ext cx="1449819" cy="2733675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746183" y="422875"/>
              <a:ext cx="106680" cy="1066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296376" y="418112"/>
              <a:ext cx="106680" cy="1066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760471" y="3258468"/>
              <a:ext cx="90010" cy="10239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93520" y="3257039"/>
              <a:ext cx="90010" cy="10239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PA_组合 21"/>
          <p:cNvGrpSpPr/>
          <p:nvPr>
            <p:custDataLst>
              <p:tags r:id="rId3"/>
            </p:custDataLst>
          </p:nvPr>
        </p:nvGrpSpPr>
        <p:grpSpPr>
          <a:xfrm>
            <a:off x="5030517" y="2246879"/>
            <a:ext cx="496814" cy="460376"/>
            <a:chOff x="3771009" y="1967417"/>
            <a:chExt cx="372610" cy="345282"/>
          </a:xfrm>
        </p:grpSpPr>
        <p:grpSp>
          <p:nvGrpSpPr>
            <p:cNvPr id="20" name="组合 19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19" name="六边形 18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28570" y="1967417"/>
              <a:ext cx="236220" cy="34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精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品</a:t>
              </a:r>
            </a:p>
          </p:txBody>
        </p:sp>
      </p:grpSp>
      <p:pic>
        <p:nvPicPr>
          <p:cNvPr id="38" name="PA_图片 37" descr="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16510" y="2824480"/>
            <a:ext cx="12331065" cy="4046220"/>
          </a:xfrm>
          <a:prstGeom prst="rect">
            <a:avLst/>
          </a:prstGeom>
        </p:spPr>
      </p:pic>
    </p:spTree>
  </p:cSld>
  <p:clrMapOvr>
    <a:masterClrMapping/>
  </p:clrMapOvr>
  <p:transition advTm="1319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nv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8"/>
          <p:cNvSpPr txBox="1"/>
          <p:nvPr/>
        </p:nvSpPr>
        <p:spPr>
          <a:xfrm>
            <a:off x="10479833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60558" y="2282624"/>
            <a:ext cx="926627" cy="2292753"/>
            <a:chOff x="8139468" y="1192968"/>
            <a:chExt cx="694970" cy="1719565"/>
          </a:xfrm>
        </p:grpSpPr>
        <p:sp>
          <p:nvSpPr>
            <p:cNvPr id="4" name="矩形 3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1685810" y="0"/>
            <a:ext cx="58057" cy="6858000"/>
            <a:chOff x="3403600" y="0"/>
            <a:chExt cx="43543" cy="514350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10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97305" y="484505"/>
            <a:ext cx="2952750" cy="61188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77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5794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6010" y="800100"/>
            <a:ext cx="1727200" cy="18446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24832" y="798922"/>
            <a:ext cx="798195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780821" y="650814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18585" y="799465"/>
            <a:ext cx="1727200" cy="18446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47712" y="798922"/>
            <a:ext cx="798195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60370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41795" y="800100"/>
            <a:ext cx="1727200" cy="18446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14600" y="798922"/>
            <a:ext cx="798195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42658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64370" y="800100"/>
            <a:ext cx="1727200" cy="18446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493472" y="798922"/>
            <a:ext cx="798195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70964" y="4903684"/>
            <a:ext cx="490220" cy="59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sz="2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419225" y="2794000"/>
            <a:ext cx="1259840" cy="2830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rgbClr val="613D23"/>
              </a:solidFill>
              <a:latin typeface="+mn-ea"/>
            </a:endParaRPr>
          </a:p>
          <a:p>
            <a:endParaRPr lang="zh-CN" altLang="en-US" sz="1400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81424" y="4903684"/>
            <a:ext cx="490220" cy="59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sz="2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591886" y="4903684"/>
            <a:ext cx="490220" cy="59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sz="2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26829" y="4903684"/>
            <a:ext cx="490220" cy="59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sz="2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4238625" y="2794000"/>
            <a:ext cx="1259840" cy="2830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rgbClr val="613D23"/>
              </a:solidFill>
              <a:latin typeface="+mn-ea"/>
            </a:endParaRPr>
          </a:p>
          <a:p>
            <a:endParaRPr lang="zh-CN" altLang="en-US" sz="1400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58660" y="2794000"/>
            <a:ext cx="1259840" cy="2830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rgbClr val="613D23"/>
              </a:solidFill>
              <a:latin typeface="+mn-ea"/>
            </a:endParaRPr>
          </a:p>
          <a:p>
            <a:endParaRPr lang="zh-CN" altLang="en-US" sz="1400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878060" y="2794000"/>
            <a:ext cx="1259840" cy="2830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rgbClr val="613D23"/>
              </a:solidFill>
              <a:latin typeface="+mn-ea"/>
            </a:endParaRPr>
          </a:p>
          <a:p>
            <a:endParaRPr lang="zh-CN" altLang="en-US" sz="1400" dirty="0">
              <a:solidFill>
                <a:srgbClr val="613D23"/>
              </a:solidFill>
              <a:latin typeface="+mn-ea"/>
            </a:endParaRPr>
          </a:p>
        </p:txBody>
      </p:sp>
    </p:spTree>
  </p:cSld>
  <p:clrMapOvr>
    <a:masterClrMapping/>
  </p:clrMapOvr>
  <p:transition advTm="766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46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46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46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7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46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699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23" grpId="0"/>
      <p:bldP spid="14" grpId="0" bldLvl="0" animBg="1"/>
      <p:bldP spid="15" grpId="0" bldLvl="0" animBg="1"/>
      <p:bldP spid="24" grpId="0"/>
      <p:bldP spid="16" grpId="0" bldLvl="0" animBg="1"/>
      <p:bldP spid="17" grpId="0" bldLvl="0" animBg="1"/>
      <p:bldP spid="25" grpId="0"/>
      <p:bldP spid="18" grpId="0" bldLvl="0" animBg="1"/>
      <p:bldP spid="19" grpId="0" bldLvl="0" animBg="1"/>
      <p:bldP spid="26" grpId="0"/>
      <p:bldP spid="31" grpId="0" build="p"/>
      <p:bldP spid="32" grpId="0"/>
      <p:bldP spid="35" grpId="0" build="p"/>
      <p:bldP spid="37" grpId="0" build="p"/>
      <p:bldP spid="39" grpId="0" build="p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0PPT素材\背景及图片\81a3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Desktop\QQ截图20170720234243.pngQQ截图20170720234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2865" y="1599565"/>
            <a:ext cx="1880870" cy="33121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740275" y="1598930"/>
            <a:ext cx="3876040" cy="3660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pic>
        <p:nvPicPr>
          <p:cNvPr id="1028" name="Picture 4" descr="E:\素材\中国风素材\8c4b5d61c91c49922b7a640ebf473181.png8c4b5d61c91c49922b7a640ebf473181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0" y="0"/>
            <a:ext cx="5829300" cy="97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254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128015" y="1325181"/>
            <a:ext cx="1937172" cy="3159143"/>
            <a:chOff x="3905092" y="993886"/>
            <a:chExt cx="1452879" cy="2369357"/>
          </a:xfrm>
        </p:grpSpPr>
        <p:grpSp>
          <p:nvGrpSpPr>
            <p:cNvPr id="3" name="组合 2"/>
            <p:cNvGrpSpPr/>
            <p:nvPr/>
          </p:nvGrpSpPr>
          <p:grpSpPr>
            <a:xfrm>
              <a:off x="3910458" y="993886"/>
              <a:ext cx="1442591" cy="2369357"/>
              <a:chOff x="3910458" y="993886"/>
              <a:chExt cx="1442591" cy="23693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910458" y="993886"/>
                <a:ext cx="1442591" cy="2369357"/>
              </a:xfrm>
              <a:prstGeom prst="rect">
                <a:avLst/>
              </a:prstGeom>
              <a:noFill/>
              <a:ln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50972" y="1037977"/>
                <a:ext cx="1361563" cy="2281175"/>
              </a:xfrm>
              <a:prstGeom prst="rect">
                <a:avLst/>
              </a:prstGeom>
              <a:noFill/>
              <a:ln w="1587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86490" y="1078232"/>
                <a:ext cx="1290526" cy="2200665"/>
              </a:xfrm>
              <a:prstGeom prst="rect">
                <a:avLst/>
              </a:prstGeom>
              <a:noFill/>
              <a:ln w="952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905092" y="996186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72091" y="997114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916594" y="3278897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272174" y="3272984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925966" y="2657089"/>
            <a:ext cx="517851" cy="455713"/>
            <a:chOff x="3755231" y="1967417"/>
            <a:chExt cx="388388" cy="341785"/>
          </a:xfrm>
        </p:grpSpPr>
        <p:grpSp>
          <p:nvGrpSpPr>
            <p:cNvPr id="25" name="组合 24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26" name="六边形 25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8" name="TextBox 17"/>
            <p:cNvSpPr txBox="1"/>
            <p:nvPr/>
          </p:nvSpPr>
          <p:spPr>
            <a:xfrm>
              <a:off x="3755231" y="1967417"/>
              <a:ext cx="388143" cy="33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65" dirty="0">
                  <a:solidFill>
                    <a:schemeClr val="bg1"/>
                  </a:solidFill>
                  <a:latin typeface="文悦古体仿宋 (非商业用途)" pitchFamily="50" charset="-122"/>
                  <a:ea typeface="文悦古体仿宋 (非商业用途)" pitchFamily="50" charset="-122"/>
                </a:rPr>
                <a:t>叁</a:t>
              </a: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5443220" y="1798320"/>
            <a:ext cx="1413510" cy="2212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24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素材\中国风素材\4a521f120c736376fca7789202976aa8.png4a521f120c736376fca7789202976aa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81948" y="3152140"/>
            <a:ext cx="2980690" cy="2459355"/>
          </a:xfrm>
          <a:prstGeom prst="rect">
            <a:avLst/>
          </a:prstGeom>
        </p:spPr>
      </p:pic>
      <p:sp>
        <p:nvSpPr>
          <p:cNvPr id="25" name="弧形 24"/>
          <p:cNvSpPr/>
          <p:nvPr/>
        </p:nvSpPr>
        <p:spPr>
          <a:xfrm rot="19564307">
            <a:off x="9867506" y="881519"/>
            <a:ext cx="1377487" cy="1377487"/>
          </a:xfrm>
          <a:prstGeom prst="arc">
            <a:avLst>
              <a:gd name="adj1" fmla="val 13690502"/>
              <a:gd name="adj2" fmla="val 12417180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99359" y="1101884"/>
            <a:ext cx="101346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613D23"/>
                </a:solidFill>
                <a:latin typeface="+mn-ea"/>
              </a:rPr>
              <a:t>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005408" y="1755909"/>
            <a:ext cx="1097280" cy="27559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66405" y="1313815"/>
            <a:ext cx="2450465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pic>
        <p:nvPicPr>
          <p:cNvPr id="20" name="图片 19" descr="C:\Users\Administrator\Desktop\QQ截图20170720234251.pngQQ截图201707202342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2690" y="2428875"/>
            <a:ext cx="3383280" cy="3293745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4000" sy="104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192000" y="2980195"/>
            <a:ext cx="5473700" cy="1494938"/>
          </a:xfrm>
          <a:prstGeom prst="rect">
            <a:avLst/>
          </a:prstGeom>
          <a:solidFill>
            <a:srgbClr val="613D2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6763657" y="2980195"/>
            <a:ext cx="6763657" cy="1494938"/>
          </a:xfrm>
          <a:prstGeom prst="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3059" y="3524730"/>
            <a:ext cx="738664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3600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30425" y="1050290"/>
            <a:ext cx="3411220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/>
            <a:r>
              <a:rPr lang="zh-CN" altLang="zh-CN" sz="16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20165" y="5257800"/>
            <a:ext cx="4542790" cy="737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15390" y="4749165"/>
            <a:ext cx="2825115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613D23"/>
                </a:solidFill>
                <a:latin typeface="+mn-ea"/>
                <a:cs typeface="JulesLove" panose="020B0603050302020204" pitchFamily="34" charset="-122"/>
              </a:rPr>
              <a:t>此处添加名称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18927" y="274437"/>
            <a:ext cx="736600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【 </a:t>
            </a:r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标 </a:t>
            </a:r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· </a:t>
            </a:r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题</a:t>
            </a:r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】</a:t>
            </a:r>
          </a:p>
        </p:txBody>
      </p:sp>
    </p:spTree>
  </p:cSld>
  <p:clrMapOvr>
    <a:masterClrMapping/>
  </p:clrMapOvr>
  <p:transition advTm="361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3 1.48148E-6 L 0.5537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44596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3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3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24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15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2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6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uild="p"/>
      <p:bldP spid="27" grpId="0"/>
      <p:bldP spid="28" grpId="0"/>
      <p:bldP spid="5" grpId="0" bldLvl="0" animBg="1"/>
      <p:bldP spid="5" grpId="1" bldLvl="0" animBg="1"/>
      <p:bldP spid="6" grpId="0" bldLvl="0" animBg="1"/>
      <p:bldP spid="6" grpId="1" bldLvl="0" animBg="1"/>
      <p:bldP spid="19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PPT素材\背景及图片\81ag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833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260558" y="2282624"/>
            <a:ext cx="926627" cy="2292753"/>
            <a:chOff x="8139468" y="1192968"/>
            <a:chExt cx="694970" cy="1719565"/>
          </a:xfrm>
        </p:grpSpPr>
        <p:sp>
          <p:nvSpPr>
            <p:cNvPr id="6" name="矩形 5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613D23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solidFill>
                  <a:srgbClr val="613D23"/>
                </a:solidFill>
                <a:latin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solidFill>
                  <a:srgbClr val="613D23"/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1685810" y="0"/>
            <a:ext cx="58057" cy="6858000"/>
            <a:chOff x="3403600" y="0"/>
            <a:chExt cx="43543" cy="5143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10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4" y="0"/>
            <a:ext cx="3028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85180" y="597535"/>
            <a:ext cx="2398395" cy="59772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22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372359">
            <a:off x="6791960" y="753745"/>
            <a:ext cx="1554480" cy="1526540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6" name="图片 35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4075" y="1859280"/>
            <a:ext cx="1541145" cy="1513840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8" name="图片 37" descr="C:\Users\Administrator\Desktop\QQ截图20170720234243.pngQQ截图201707202342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420000">
            <a:off x="4542155" y="1174115"/>
            <a:ext cx="1417320" cy="1473200"/>
          </a:xfrm>
          <a:custGeom>
            <a:avLst/>
            <a:gdLst>
              <a:gd name="connsiteX0" fmla="*/ 827903 w 1655806"/>
              <a:gd name="connsiteY0" fmla="*/ 0 h 1655806"/>
              <a:gd name="connsiteX1" fmla="*/ 1655806 w 1655806"/>
              <a:gd name="connsiteY1" fmla="*/ 827903 h 1655806"/>
              <a:gd name="connsiteX2" fmla="*/ 827903 w 1655806"/>
              <a:gd name="connsiteY2" fmla="*/ 1655806 h 1655806"/>
              <a:gd name="connsiteX3" fmla="*/ 0 w 1655806"/>
              <a:gd name="connsiteY3" fmla="*/ 827903 h 1655806"/>
              <a:gd name="connsiteX4" fmla="*/ 827903 w 1655806"/>
              <a:gd name="connsiteY4" fmla="*/ 0 h 16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6" h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sp>
        <p:nvSpPr>
          <p:cNvPr id="41" name="文本框 40"/>
          <p:cNvSpPr txBox="1"/>
          <p:nvPr/>
        </p:nvSpPr>
        <p:spPr>
          <a:xfrm>
            <a:off x="9074190" y="1436679"/>
            <a:ext cx="1906270" cy="30251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武夷溪边粟粒芽，前丁后蔡相宠加。</a:t>
            </a: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争新买宠各出意，今年斗品充贡茶。</a:t>
            </a: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吾君所乏岂此物，致养口体何陋耶？</a:t>
            </a: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br>
              <a:rPr lang="zh-CN" altLang="zh-CN" sz="1400" dirty="0">
                <a:solidFill>
                  <a:srgbClr val="613D23"/>
                </a:solidFill>
                <a:latin typeface="+mn-ea"/>
              </a:rPr>
            </a:br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洛阳相君忠孝家，可怜亦进姚黄花。 </a:t>
            </a:r>
          </a:p>
          <a:p>
            <a:endParaRPr lang="zh-CN" altLang="zh-CN" sz="1400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83295" y="1431925"/>
            <a:ext cx="736600" cy="2540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标 </a:t>
            </a:r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· </a:t>
            </a:r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题 </a:t>
            </a:r>
          </a:p>
        </p:txBody>
      </p:sp>
      <p:sp>
        <p:nvSpPr>
          <p:cNvPr id="71" name="矩形 70"/>
          <p:cNvSpPr/>
          <p:nvPr/>
        </p:nvSpPr>
        <p:spPr>
          <a:xfrm>
            <a:off x="4775729" y="3392488"/>
            <a:ext cx="3466706" cy="1284117"/>
          </a:xfrm>
          <a:prstGeom prst="rect">
            <a:avLst/>
          </a:prstGeom>
          <a:noFill/>
          <a:ln w="22225">
            <a:solidFill>
              <a:srgbClr val="613D23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809581" y="3869080"/>
            <a:ext cx="2418080" cy="4298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sz="2200" dirty="0">
                <a:solidFill>
                  <a:srgbClr val="613D23"/>
                </a:solidFill>
                <a:latin typeface="+mn-ea"/>
              </a:rPr>
              <a:t>单击此处添加名称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04477" y="3396478"/>
            <a:ext cx="859790" cy="12761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036306" y="3734827"/>
            <a:ext cx="490220" cy="59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sz="20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pic>
        <p:nvPicPr>
          <p:cNvPr id="4" name="图片 3" descr="97ab73428a0c 1076f84c12a068f5b9c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3836035"/>
            <a:ext cx="11074400" cy="3181350"/>
          </a:xfrm>
          <a:prstGeom prst="rect">
            <a:avLst/>
          </a:prstGeom>
        </p:spPr>
      </p:pic>
    </p:spTree>
  </p:cSld>
  <p:clrMapOvr>
    <a:masterClrMapping/>
  </p:clrMapOvr>
  <p:transition advTm="213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3.75E-6 0.1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0.21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71" grpId="0" bldLvl="0" animBg="1"/>
      <p:bldP spid="80" grpId="0"/>
      <p:bldP spid="81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PPT素材\背景及图片\81ag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833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260558" y="2282624"/>
            <a:ext cx="926627" cy="2292753"/>
            <a:chOff x="8139468" y="1192968"/>
            <a:chExt cx="694970" cy="1719565"/>
          </a:xfrm>
        </p:grpSpPr>
        <p:sp>
          <p:nvSpPr>
            <p:cNvPr id="6" name="矩形 5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1685810" y="0"/>
            <a:ext cx="58057" cy="6858000"/>
            <a:chOff x="3403600" y="0"/>
            <a:chExt cx="43543" cy="5143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10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83" y="0"/>
            <a:ext cx="4673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1760" y="508000"/>
            <a:ext cx="4245610" cy="5812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  <a:sym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  <a:endParaRPr lang="zh-CN" altLang="en-US" sz="2200" dirty="0">
              <a:solidFill>
                <a:srgbClr val="613D23"/>
              </a:solidFill>
              <a:latin typeface="+mn-ea"/>
              <a:cs typeface="方正兰亭细黑_GBK_M" panose="02010600010101010101" pitchFamily="2" charset="2"/>
            </a:endParaRPr>
          </a:p>
          <a:p>
            <a:pPr algn="l"/>
            <a:endParaRPr lang="zh-CN" altLang="en-US" sz="2200" dirty="0">
              <a:solidFill>
                <a:srgbClr val="613D23"/>
              </a:solidFill>
              <a:latin typeface="+mn-ea"/>
              <a:cs typeface="方正兰亭细黑_GBK_M" panose="02010600010101010101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279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8932289" y="5514933"/>
            <a:ext cx="3259711" cy="1343067"/>
          </a:xfrm>
          <a:custGeom>
            <a:avLst/>
            <a:gdLst>
              <a:gd name="connsiteX0" fmla="*/ 2771321 w 5524907"/>
              <a:gd name="connsiteY0" fmla="*/ 116 h 2276373"/>
              <a:gd name="connsiteX1" fmla="*/ 3092072 w 5524907"/>
              <a:gd name="connsiteY1" fmla="*/ 285104 h 2276373"/>
              <a:gd name="connsiteX2" fmla="*/ 3444769 w 5524907"/>
              <a:gd name="connsiteY2" fmla="*/ 2218406 h 2276373"/>
              <a:gd name="connsiteX3" fmla="*/ 4463672 w 5524907"/>
              <a:gd name="connsiteY3" fmla="*/ 1708955 h 2276373"/>
              <a:gd name="connsiteX4" fmla="*/ 5482575 w 5524907"/>
              <a:gd name="connsiteY4" fmla="*/ 2100841 h 2276373"/>
              <a:gd name="connsiteX5" fmla="*/ 5511463 w 5524907"/>
              <a:gd name="connsiteY5" fmla="*/ 2213308 h 2276373"/>
              <a:gd name="connsiteX6" fmla="*/ 5524907 w 5524907"/>
              <a:gd name="connsiteY6" fmla="*/ 2276373 h 2276373"/>
              <a:gd name="connsiteX7" fmla="*/ 0 w 5524907"/>
              <a:gd name="connsiteY7" fmla="*/ 2276373 h 2276373"/>
              <a:gd name="connsiteX8" fmla="*/ 87615 w 5524907"/>
              <a:gd name="connsiteY8" fmla="*/ 2205344 h 2276373"/>
              <a:gd name="connsiteX9" fmla="*/ 714632 w 5524907"/>
              <a:gd name="connsiteY9" fmla="*/ 2035527 h 2276373"/>
              <a:gd name="connsiteX10" fmla="*/ 1158769 w 5524907"/>
              <a:gd name="connsiteY10" fmla="*/ 1068875 h 2276373"/>
              <a:gd name="connsiteX11" fmla="*/ 1589844 w 5524907"/>
              <a:gd name="connsiteY11" fmla="*/ 2166155 h 2276373"/>
              <a:gd name="connsiteX12" fmla="*/ 2465055 w 5524907"/>
              <a:gd name="connsiteY12" fmla="*/ 206727 h 2276373"/>
              <a:gd name="connsiteX13" fmla="*/ 2771321 w 5524907"/>
              <a:gd name="connsiteY13" fmla="*/ 116 h 2276373"/>
              <a:gd name="connsiteX0-1" fmla="*/ 2771321 w 5524907"/>
              <a:gd name="connsiteY0-2" fmla="*/ 116 h 2276373"/>
              <a:gd name="connsiteX1-3" fmla="*/ 3092072 w 5524907"/>
              <a:gd name="connsiteY1-4" fmla="*/ 285104 h 2276373"/>
              <a:gd name="connsiteX2-5" fmla="*/ 3444769 w 5524907"/>
              <a:gd name="connsiteY2-6" fmla="*/ 2218406 h 2276373"/>
              <a:gd name="connsiteX3-7" fmla="*/ 4463672 w 5524907"/>
              <a:gd name="connsiteY3-8" fmla="*/ 1708955 h 2276373"/>
              <a:gd name="connsiteX4-9" fmla="*/ 5511463 w 5524907"/>
              <a:gd name="connsiteY4-10" fmla="*/ 2213308 h 2276373"/>
              <a:gd name="connsiteX5-11" fmla="*/ 5524907 w 5524907"/>
              <a:gd name="connsiteY5-12" fmla="*/ 2276373 h 2276373"/>
              <a:gd name="connsiteX6-13" fmla="*/ 0 w 5524907"/>
              <a:gd name="connsiteY6-14" fmla="*/ 2276373 h 2276373"/>
              <a:gd name="connsiteX7-15" fmla="*/ 87615 w 5524907"/>
              <a:gd name="connsiteY7-16" fmla="*/ 2205344 h 2276373"/>
              <a:gd name="connsiteX8-17" fmla="*/ 714632 w 5524907"/>
              <a:gd name="connsiteY8-18" fmla="*/ 2035527 h 2276373"/>
              <a:gd name="connsiteX9-19" fmla="*/ 1158769 w 5524907"/>
              <a:gd name="connsiteY9-20" fmla="*/ 1068875 h 2276373"/>
              <a:gd name="connsiteX10-21" fmla="*/ 1589844 w 5524907"/>
              <a:gd name="connsiteY10-22" fmla="*/ 2166155 h 2276373"/>
              <a:gd name="connsiteX11-23" fmla="*/ 2465055 w 5524907"/>
              <a:gd name="connsiteY11-24" fmla="*/ 206727 h 2276373"/>
              <a:gd name="connsiteX12-25" fmla="*/ 2771321 w 5524907"/>
              <a:gd name="connsiteY12-26" fmla="*/ 116 h 2276373"/>
              <a:gd name="connsiteX0-27" fmla="*/ 2771321 w 5733505"/>
              <a:gd name="connsiteY0-28" fmla="*/ 116 h 2276373"/>
              <a:gd name="connsiteX1-29" fmla="*/ 3092072 w 5733505"/>
              <a:gd name="connsiteY1-30" fmla="*/ 285104 h 2276373"/>
              <a:gd name="connsiteX2-31" fmla="*/ 3444769 w 5733505"/>
              <a:gd name="connsiteY2-32" fmla="*/ 2218406 h 2276373"/>
              <a:gd name="connsiteX3-33" fmla="*/ 4463672 w 5733505"/>
              <a:gd name="connsiteY3-34" fmla="*/ 1708955 h 2276373"/>
              <a:gd name="connsiteX4-35" fmla="*/ 5524907 w 5733505"/>
              <a:gd name="connsiteY4-36" fmla="*/ 2276373 h 2276373"/>
              <a:gd name="connsiteX5-37" fmla="*/ 0 w 5733505"/>
              <a:gd name="connsiteY5-38" fmla="*/ 2276373 h 2276373"/>
              <a:gd name="connsiteX6-39" fmla="*/ 87615 w 5733505"/>
              <a:gd name="connsiteY6-40" fmla="*/ 2205344 h 2276373"/>
              <a:gd name="connsiteX7-41" fmla="*/ 714632 w 5733505"/>
              <a:gd name="connsiteY7-42" fmla="*/ 2035527 h 2276373"/>
              <a:gd name="connsiteX8-43" fmla="*/ 1158769 w 5733505"/>
              <a:gd name="connsiteY8-44" fmla="*/ 1068875 h 2276373"/>
              <a:gd name="connsiteX9-45" fmla="*/ 1589844 w 5733505"/>
              <a:gd name="connsiteY9-46" fmla="*/ 2166155 h 2276373"/>
              <a:gd name="connsiteX10-47" fmla="*/ 2465055 w 5733505"/>
              <a:gd name="connsiteY10-48" fmla="*/ 206727 h 2276373"/>
              <a:gd name="connsiteX11-49" fmla="*/ 2771321 w 5733505"/>
              <a:gd name="connsiteY11-50" fmla="*/ 116 h 2276373"/>
              <a:gd name="connsiteX0-51" fmla="*/ 2771321 w 5524907"/>
              <a:gd name="connsiteY0-52" fmla="*/ 116 h 2276373"/>
              <a:gd name="connsiteX1-53" fmla="*/ 3092072 w 5524907"/>
              <a:gd name="connsiteY1-54" fmla="*/ 285104 h 2276373"/>
              <a:gd name="connsiteX2-55" fmla="*/ 3444769 w 5524907"/>
              <a:gd name="connsiteY2-56" fmla="*/ 2218406 h 2276373"/>
              <a:gd name="connsiteX3-57" fmla="*/ 4463672 w 5524907"/>
              <a:gd name="connsiteY3-58" fmla="*/ 1708955 h 2276373"/>
              <a:gd name="connsiteX4-59" fmla="*/ 5524907 w 5524907"/>
              <a:gd name="connsiteY4-60" fmla="*/ 2276373 h 2276373"/>
              <a:gd name="connsiteX5-61" fmla="*/ 0 w 5524907"/>
              <a:gd name="connsiteY5-62" fmla="*/ 2276373 h 2276373"/>
              <a:gd name="connsiteX6-63" fmla="*/ 87615 w 5524907"/>
              <a:gd name="connsiteY6-64" fmla="*/ 2205344 h 2276373"/>
              <a:gd name="connsiteX7-65" fmla="*/ 714632 w 5524907"/>
              <a:gd name="connsiteY7-66" fmla="*/ 2035527 h 2276373"/>
              <a:gd name="connsiteX8-67" fmla="*/ 1158769 w 5524907"/>
              <a:gd name="connsiteY8-68" fmla="*/ 1068875 h 2276373"/>
              <a:gd name="connsiteX9-69" fmla="*/ 1589844 w 5524907"/>
              <a:gd name="connsiteY9-70" fmla="*/ 2166155 h 2276373"/>
              <a:gd name="connsiteX10-71" fmla="*/ 2465055 w 5524907"/>
              <a:gd name="connsiteY10-72" fmla="*/ 206727 h 2276373"/>
              <a:gd name="connsiteX11-73" fmla="*/ 2771321 w 5524907"/>
              <a:gd name="connsiteY11-74" fmla="*/ 116 h 2276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5524907" h="2276373">
                <a:moveTo>
                  <a:pt x="2771321" y="116"/>
                </a:moveTo>
                <a:cubicBezTo>
                  <a:pt x="2892532" y="-3912"/>
                  <a:pt x="3000224" y="96509"/>
                  <a:pt x="3092072" y="285104"/>
                </a:cubicBezTo>
                <a:cubicBezTo>
                  <a:pt x="3255358" y="620384"/>
                  <a:pt x="3216169" y="1981098"/>
                  <a:pt x="3444769" y="2218406"/>
                </a:cubicBezTo>
                <a:cubicBezTo>
                  <a:pt x="3673369" y="2455715"/>
                  <a:pt x="4116982" y="1699294"/>
                  <a:pt x="4463672" y="1708955"/>
                </a:cubicBezTo>
                <a:cubicBezTo>
                  <a:pt x="4810362" y="1718616"/>
                  <a:pt x="4868677" y="2248478"/>
                  <a:pt x="5524907" y="2276373"/>
                </a:cubicBezTo>
                <a:lnTo>
                  <a:pt x="0" y="2276373"/>
                </a:lnTo>
                <a:lnTo>
                  <a:pt x="87615" y="2205344"/>
                </a:lnTo>
                <a:cubicBezTo>
                  <a:pt x="311860" y="2215141"/>
                  <a:pt x="536106" y="2224939"/>
                  <a:pt x="714632" y="2035527"/>
                </a:cubicBezTo>
                <a:cubicBezTo>
                  <a:pt x="893158" y="1846115"/>
                  <a:pt x="740758" y="1047104"/>
                  <a:pt x="1158769" y="1068875"/>
                </a:cubicBezTo>
                <a:cubicBezTo>
                  <a:pt x="1348181" y="1081938"/>
                  <a:pt x="1372130" y="2309846"/>
                  <a:pt x="1589844" y="2166155"/>
                </a:cubicBezTo>
                <a:cubicBezTo>
                  <a:pt x="1807558" y="2022464"/>
                  <a:pt x="2214684" y="520236"/>
                  <a:pt x="2465055" y="206727"/>
                </a:cubicBezTo>
                <a:cubicBezTo>
                  <a:pt x="2574593" y="69567"/>
                  <a:pt x="2677046" y="3249"/>
                  <a:pt x="2771321" y="116"/>
                </a:cubicBezTo>
                <a:close/>
              </a:path>
            </a:pathLst>
          </a:custGeom>
          <a:solidFill>
            <a:srgbClr val="613D2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69817" y="6543939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297590" y="6622188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9793877" y="5650730"/>
            <a:ext cx="264523" cy="184725"/>
          </a:xfrm>
          <a:custGeom>
            <a:avLst/>
            <a:gdLst>
              <a:gd name="T0" fmla="*/ 410591246 w 7740"/>
              <a:gd name="T1" fmla="*/ 92591062 h 5412"/>
              <a:gd name="T2" fmla="*/ 439062382 w 7740"/>
              <a:gd name="T3" fmla="*/ 110976193 h 5412"/>
              <a:gd name="T4" fmla="*/ 463959550 w 7740"/>
              <a:gd name="T5" fmla="*/ 124039287 h 5412"/>
              <a:gd name="T6" fmla="*/ 456084566 w 7740"/>
              <a:gd name="T7" fmla="*/ 128393569 h 5412"/>
              <a:gd name="T8" fmla="*/ 431732562 w 7740"/>
              <a:gd name="T9" fmla="*/ 137283788 h 5412"/>
              <a:gd name="T10" fmla="*/ 399081502 w 7740"/>
              <a:gd name="T11" fmla="*/ 153491778 h 5412"/>
              <a:gd name="T12" fmla="*/ 367581564 w 7740"/>
              <a:gd name="T13" fmla="*/ 164014914 h 5412"/>
              <a:gd name="T14" fmla="*/ 358737343 w 7740"/>
              <a:gd name="T15" fmla="*/ 186270573 h 5412"/>
              <a:gd name="T16" fmla="*/ 300340971 w 7740"/>
              <a:gd name="T17" fmla="*/ 230237666 h 5412"/>
              <a:gd name="T18" fmla="*/ 190575314 w 7740"/>
              <a:gd name="T19" fmla="*/ 295250787 h 5412"/>
              <a:gd name="T20" fmla="*/ 87715651 w 7740"/>
              <a:gd name="T21" fmla="*/ 324582585 h 5412"/>
              <a:gd name="T22" fmla="*/ 64878048 w 7740"/>
              <a:gd name="T23" fmla="*/ 324824462 h 5412"/>
              <a:gd name="T24" fmla="*/ 84323324 w 7740"/>
              <a:gd name="T25" fmla="*/ 314785080 h 5412"/>
              <a:gd name="T26" fmla="*/ 91955876 w 7740"/>
              <a:gd name="T27" fmla="*/ 302387150 h 5412"/>
              <a:gd name="T28" fmla="*/ 104555950 w 7740"/>
              <a:gd name="T29" fmla="*/ 298637560 h 5412"/>
              <a:gd name="T30" fmla="*/ 119458021 w 7740"/>
              <a:gd name="T31" fmla="*/ 286481752 h 5412"/>
              <a:gd name="T32" fmla="*/ 129453118 w 7740"/>
              <a:gd name="T33" fmla="*/ 276563309 h 5412"/>
              <a:gd name="T34" fmla="*/ 143749233 w 7740"/>
              <a:gd name="T35" fmla="*/ 269003661 h 5412"/>
              <a:gd name="T36" fmla="*/ 161256035 w 7740"/>
              <a:gd name="T37" fmla="*/ 256908323 h 5412"/>
              <a:gd name="T38" fmla="*/ 167434979 w 7740"/>
              <a:gd name="T39" fmla="*/ 246203779 h 5412"/>
              <a:gd name="T40" fmla="*/ 183487926 w 7740"/>
              <a:gd name="T41" fmla="*/ 234652418 h 5412"/>
              <a:gd name="T42" fmla="*/ 194997424 w 7740"/>
              <a:gd name="T43" fmla="*/ 223403650 h 5412"/>
              <a:gd name="T44" fmla="*/ 207476405 w 7740"/>
              <a:gd name="T45" fmla="*/ 216146349 h 5412"/>
              <a:gd name="T46" fmla="*/ 216199533 w 7740"/>
              <a:gd name="T47" fmla="*/ 202055277 h 5412"/>
              <a:gd name="T48" fmla="*/ 222196591 w 7740"/>
              <a:gd name="T49" fmla="*/ 198124034 h 5412"/>
              <a:gd name="T50" fmla="*/ 220500304 w 7740"/>
              <a:gd name="T51" fmla="*/ 189233815 h 5412"/>
              <a:gd name="T52" fmla="*/ 215230297 w 7740"/>
              <a:gd name="T53" fmla="*/ 176291660 h 5412"/>
              <a:gd name="T54" fmla="*/ 169191566 w 7740"/>
              <a:gd name="T55" fmla="*/ 182037229 h 5412"/>
              <a:gd name="T56" fmla="*/ 58941537 w 7740"/>
              <a:gd name="T57" fmla="*/ 204051010 h 5412"/>
              <a:gd name="T58" fmla="*/ 242186 w 7740"/>
              <a:gd name="T59" fmla="*/ 211308312 h 5412"/>
              <a:gd name="T60" fmla="*/ 37678882 w 7740"/>
              <a:gd name="T61" fmla="*/ 203385602 h 5412"/>
              <a:gd name="T62" fmla="*/ 82505944 w 7740"/>
              <a:gd name="T63" fmla="*/ 188629122 h 5412"/>
              <a:gd name="T64" fmla="*/ 91107979 w 7740"/>
              <a:gd name="T65" fmla="*/ 182762861 h 5412"/>
              <a:gd name="T66" fmla="*/ 97831841 w 7740"/>
              <a:gd name="T67" fmla="*/ 177380354 h 5412"/>
              <a:gd name="T68" fmla="*/ 103768353 w 7740"/>
              <a:gd name="T69" fmla="*/ 173147010 h 5412"/>
              <a:gd name="T70" fmla="*/ 104616496 w 7740"/>
              <a:gd name="T71" fmla="*/ 156334081 h 5412"/>
              <a:gd name="T72" fmla="*/ 91592597 w 7740"/>
              <a:gd name="T73" fmla="*/ 152161207 h 5412"/>
              <a:gd name="T74" fmla="*/ 81718347 w 7740"/>
              <a:gd name="T75" fmla="*/ 151193698 h 5412"/>
              <a:gd name="T76" fmla="*/ 70632921 w 7740"/>
              <a:gd name="T77" fmla="*/ 148774433 h 5412"/>
              <a:gd name="T78" fmla="*/ 26048045 w 7740"/>
              <a:gd name="T79" fmla="*/ 152584492 h 5412"/>
              <a:gd name="T80" fmla="*/ 73116558 w 7740"/>
              <a:gd name="T81" fmla="*/ 143573580 h 5412"/>
              <a:gd name="T82" fmla="*/ 139630101 w 7740"/>
              <a:gd name="T83" fmla="*/ 137223319 h 5412"/>
              <a:gd name="T84" fmla="*/ 182094618 w 7740"/>
              <a:gd name="T85" fmla="*/ 132324567 h 5412"/>
              <a:gd name="T86" fmla="*/ 215472483 w 7740"/>
              <a:gd name="T87" fmla="*/ 116902924 h 5412"/>
              <a:gd name="T88" fmla="*/ 230132122 w 7740"/>
              <a:gd name="T89" fmla="*/ 93437633 h 5412"/>
              <a:gd name="T90" fmla="*/ 236311066 w 7740"/>
              <a:gd name="T91" fmla="*/ 74145462 h 5412"/>
              <a:gd name="T92" fmla="*/ 228193649 w 7740"/>
              <a:gd name="T93" fmla="*/ 63864203 h 5412"/>
              <a:gd name="T94" fmla="*/ 207415859 w 7740"/>
              <a:gd name="T95" fmla="*/ 56365025 h 5412"/>
              <a:gd name="T96" fmla="*/ 193846548 w 7740"/>
              <a:gd name="T97" fmla="*/ 49107723 h 5412"/>
              <a:gd name="T98" fmla="*/ 177611961 w 7740"/>
              <a:gd name="T99" fmla="*/ 42576054 h 5412"/>
              <a:gd name="T100" fmla="*/ 168585855 w 7740"/>
              <a:gd name="T101" fmla="*/ 35923691 h 5412"/>
              <a:gd name="T102" fmla="*/ 155440616 w 7740"/>
              <a:gd name="T103" fmla="*/ 30420246 h 5412"/>
              <a:gd name="T104" fmla="*/ 150533888 w 7740"/>
              <a:gd name="T105" fmla="*/ 26489003 h 5412"/>
              <a:gd name="T106" fmla="*/ 140962862 w 7740"/>
              <a:gd name="T107" fmla="*/ 23102475 h 5412"/>
              <a:gd name="T108" fmla="*/ 130603994 w 7740"/>
              <a:gd name="T109" fmla="*/ 18143254 h 5412"/>
              <a:gd name="T110" fmla="*/ 124849368 w 7740"/>
              <a:gd name="T111" fmla="*/ 12700277 h 5412"/>
              <a:gd name="T112" fmla="*/ 112491481 w 7740"/>
              <a:gd name="T113" fmla="*/ 7378240 h 5412"/>
              <a:gd name="T114" fmla="*/ 106918494 w 7740"/>
              <a:gd name="T115" fmla="*/ 423285 h 5412"/>
              <a:gd name="T116" fmla="*/ 206991787 w 7740"/>
              <a:gd name="T117" fmla="*/ 7499179 h 5412"/>
              <a:gd name="T118" fmla="*/ 349347711 w 7740"/>
              <a:gd name="T119" fmla="*/ 35500160 h 5412"/>
              <a:gd name="T120" fmla="*/ 374487312 w 7740"/>
              <a:gd name="T121" fmla="*/ 51284865 h 5412"/>
              <a:gd name="T122" fmla="*/ 380120845 w 7740"/>
              <a:gd name="T123" fmla="*/ 67069569 h 5412"/>
              <a:gd name="T124" fmla="*/ 365279566 w 7740"/>
              <a:gd name="T125" fmla="*/ 85454700 h 54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740" h="5412">
                <a:moveTo>
                  <a:pt x="6086" y="1464"/>
                </a:moveTo>
                <a:lnTo>
                  <a:pt x="6086" y="1464"/>
                </a:lnTo>
                <a:lnTo>
                  <a:pt x="6093" y="1467"/>
                </a:lnTo>
                <a:lnTo>
                  <a:pt x="6103" y="1469"/>
                </a:lnTo>
                <a:lnTo>
                  <a:pt x="6131" y="1474"/>
                </a:lnTo>
                <a:lnTo>
                  <a:pt x="6169" y="1476"/>
                </a:lnTo>
                <a:lnTo>
                  <a:pt x="6216" y="1479"/>
                </a:lnTo>
                <a:lnTo>
                  <a:pt x="6331" y="1483"/>
                </a:lnTo>
                <a:lnTo>
                  <a:pt x="6395" y="1487"/>
                </a:lnTo>
                <a:lnTo>
                  <a:pt x="6463" y="1491"/>
                </a:lnTo>
                <a:lnTo>
                  <a:pt x="6534" y="1497"/>
                </a:lnTo>
                <a:lnTo>
                  <a:pt x="6604" y="1504"/>
                </a:lnTo>
                <a:lnTo>
                  <a:pt x="6675" y="1512"/>
                </a:lnTo>
                <a:lnTo>
                  <a:pt x="6710" y="1518"/>
                </a:lnTo>
                <a:lnTo>
                  <a:pt x="6744" y="1524"/>
                </a:lnTo>
                <a:lnTo>
                  <a:pt x="6778" y="1531"/>
                </a:lnTo>
                <a:lnTo>
                  <a:pt x="6811" y="1538"/>
                </a:lnTo>
                <a:lnTo>
                  <a:pt x="6842" y="1546"/>
                </a:lnTo>
                <a:lnTo>
                  <a:pt x="6873" y="1556"/>
                </a:lnTo>
                <a:lnTo>
                  <a:pt x="6901" y="1567"/>
                </a:lnTo>
                <a:lnTo>
                  <a:pt x="6929" y="1577"/>
                </a:lnTo>
                <a:lnTo>
                  <a:pt x="6955" y="1590"/>
                </a:lnTo>
                <a:lnTo>
                  <a:pt x="6978" y="1603"/>
                </a:lnTo>
                <a:lnTo>
                  <a:pt x="7000" y="1618"/>
                </a:lnTo>
                <a:lnTo>
                  <a:pt x="7021" y="1632"/>
                </a:lnTo>
                <a:lnTo>
                  <a:pt x="7062" y="1660"/>
                </a:lnTo>
                <a:lnTo>
                  <a:pt x="7100" y="1690"/>
                </a:lnTo>
                <a:lnTo>
                  <a:pt x="7133" y="1720"/>
                </a:lnTo>
                <a:lnTo>
                  <a:pt x="7165" y="1750"/>
                </a:lnTo>
                <a:lnTo>
                  <a:pt x="7195" y="1779"/>
                </a:lnTo>
                <a:lnTo>
                  <a:pt x="7248" y="1835"/>
                </a:lnTo>
                <a:lnTo>
                  <a:pt x="7297" y="1885"/>
                </a:lnTo>
                <a:lnTo>
                  <a:pt x="7318" y="1908"/>
                </a:lnTo>
                <a:lnTo>
                  <a:pt x="7341" y="1927"/>
                </a:lnTo>
                <a:lnTo>
                  <a:pt x="7362" y="1944"/>
                </a:lnTo>
                <a:lnTo>
                  <a:pt x="7384" y="1957"/>
                </a:lnTo>
                <a:lnTo>
                  <a:pt x="7394" y="1963"/>
                </a:lnTo>
                <a:lnTo>
                  <a:pt x="7406" y="1968"/>
                </a:lnTo>
                <a:lnTo>
                  <a:pt x="7417" y="1973"/>
                </a:lnTo>
                <a:lnTo>
                  <a:pt x="7429" y="1975"/>
                </a:lnTo>
                <a:lnTo>
                  <a:pt x="7452" y="1981"/>
                </a:lnTo>
                <a:lnTo>
                  <a:pt x="7480" y="1988"/>
                </a:lnTo>
                <a:lnTo>
                  <a:pt x="7539" y="2007"/>
                </a:lnTo>
                <a:lnTo>
                  <a:pt x="7601" y="2029"/>
                </a:lnTo>
                <a:lnTo>
                  <a:pt x="7631" y="2039"/>
                </a:lnTo>
                <a:lnTo>
                  <a:pt x="7659" y="2051"/>
                </a:lnTo>
                <a:lnTo>
                  <a:pt x="7684" y="2062"/>
                </a:lnTo>
                <a:lnTo>
                  <a:pt x="7704" y="2073"/>
                </a:lnTo>
                <a:lnTo>
                  <a:pt x="7722" y="2083"/>
                </a:lnTo>
                <a:lnTo>
                  <a:pt x="7734" y="2093"/>
                </a:lnTo>
                <a:lnTo>
                  <a:pt x="7738" y="2096"/>
                </a:lnTo>
                <a:lnTo>
                  <a:pt x="7740" y="2100"/>
                </a:lnTo>
                <a:lnTo>
                  <a:pt x="7740" y="2104"/>
                </a:lnTo>
                <a:lnTo>
                  <a:pt x="7739" y="2107"/>
                </a:lnTo>
                <a:lnTo>
                  <a:pt x="7735" y="2110"/>
                </a:lnTo>
                <a:lnTo>
                  <a:pt x="7731" y="2112"/>
                </a:lnTo>
                <a:lnTo>
                  <a:pt x="7723" y="2113"/>
                </a:lnTo>
                <a:lnTo>
                  <a:pt x="7714" y="2114"/>
                </a:lnTo>
                <a:lnTo>
                  <a:pt x="7663" y="2117"/>
                </a:lnTo>
                <a:lnTo>
                  <a:pt x="7600" y="2120"/>
                </a:lnTo>
                <a:lnTo>
                  <a:pt x="7529" y="2123"/>
                </a:lnTo>
                <a:lnTo>
                  <a:pt x="7455" y="2127"/>
                </a:lnTo>
                <a:lnTo>
                  <a:pt x="7386" y="2133"/>
                </a:lnTo>
                <a:lnTo>
                  <a:pt x="7354" y="2137"/>
                </a:lnTo>
                <a:lnTo>
                  <a:pt x="7325" y="2140"/>
                </a:lnTo>
                <a:lnTo>
                  <a:pt x="7300" y="2146"/>
                </a:lnTo>
                <a:lnTo>
                  <a:pt x="7280" y="2151"/>
                </a:lnTo>
                <a:lnTo>
                  <a:pt x="7272" y="2155"/>
                </a:lnTo>
                <a:lnTo>
                  <a:pt x="7265" y="2158"/>
                </a:lnTo>
                <a:lnTo>
                  <a:pt x="7259" y="2162"/>
                </a:lnTo>
                <a:lnTo>
                  <a:pt x="7255" y="2165"/>
                </a:lnTo>
                <a:lnTo>
                  <a:pt x="7245" y="2177"/>
                </a:lnTo>
                <a:lnTo>
                  <a:pt x="7224" y="2194"/>
                </a:lnTo>
                <a:lnTo>
                  <a:pt x="7198" y="2215"/>
                </a:lnTo>
                <a:lnTo>
                  <a:pt x="7165" y="2241"/>
                </a:lnTo>
                <a:lnTo>
                  <a:pt x="7127" y="2270"/>
                </a:lnTo>
                <a:lnTo>
                  <a:pt x="7083" y="2301"/>
                </a:lnTo>
                <a:lnTo>
                  <a:pt x="7037" y="2333"/>
                </a:lnTo>
                <a:lnTo>
                  <a:pt x="6987" y="2365"/>
                </a:lnTo>
                <a:lnTo>
                  <a:pt x="6934" y="2397"/>
                </a:lnTo>
                <a:lnTo>
                  <a:pt x="6881" y="2428"/>
                </a:lnTo>
                <a:lnTo>
                  <a:pt x="6828" y="2456"/>
                </a:lnTo>
                <a:lnTo>
                  <a:pt x="6775" y="2483"/>
                </a:lnTo>
                <a:lnTo>
                  <a:pt x="6749" y="2494"/>
                </a:lnTo>
                <a:lnTo>
                  <a:pt x="6724" y="2504"/>
                </a:lnTo>
                <a:lnTo>
                  <a:pt x="6699" y="2513"/>
                </a:lnTo>
                <a:lnTo>
                  <a:pt x="6674" y="2522"/>
                </a:lnTo>
                <a:lnTo>
                  <a:pt x="6652" y="2528"/>
                </a:lnTo>
                <a:lnTo>
                  <a:pt x="6629" y="2534"/>
                </a:lnTo>
                <a:lnTo>
                  <a:pt x="6608" y="2537"/>
                </a:lnTo>
                <a:lnTo>
                  <a:pt x="6588" y="2538"/>
                </a:lnTo>
                <a:lnTo>
                  <a:pt x="6548" y="2541"/>
                </a:lnTo>
                <a:lnTo>
                  <a:pt x="6508" y="2547"/>
                </a:lnTo>
                <a:lnTo>
                  <a:pt x="6468" y="2553"/>
                </a:lnTo>
                <a:lnTo>
                  <a:pt x="6426" y="2562"/>
                </a:lnTo>
                <a:lnTo>
                  <a:pt x="6386" y="2572"/>
                </a:lnTo>
                <a:lnTo>
                  <a:pt x="6346" y="2584"/>
                </a:lnTo>
                <a:lnTo>
                  <a:pt x="6307" y="2595"/>
                </a:lnTo>
                <a:lnTo>
                  <a:pt x="6270" y="2609"/>
                </a:lnTo>
                <a:lnTo>
                  <a:pt x="6235" y="2623"/>
                </a:lnTo>
                <a:lnTo>
                  <a:pt x="6201" y="2636"/>
                </a:lnTo>
                <a:lnTo>
                  <a:pt x="6171" y="2650"/>
                </a:lnTo>
                <a:lnTo>
                  <a:pt x="6142" y="2664"/>
                </a:lnTo>
                <a:lnTo>
                  <a:pt x="6118" y="2677"/>
                </a:lnTo>
                <a:lnTo>
                  <a:pt x="6097" y="2689"/>
                </a:lnTo>
                <a:lnTo>
                  <a:pt x="6080" y="2701"/>
                </a:lnTo>
                <a:lnTo>
                  <a:pt x="6068" y="2712"/>
                </a:lnTo>
                <a:lnTo>
                  <a:pt x="6064" y="2717"/>
                </a:lnTo>
                <a:lnTo>
                  <a:pt x="6059" y="2724"/>
                </a:lnTo>
                <a:lnTo>
                  <a:pt x="6055" y="2732"/>
                </a:lnTo>
                <a:lnTo>
                  <a:pt x="6052" y="2742"/>
                </a:lnTo>
                <a:lnTo>
                  <a:pt x="6045" y="2764"/>
                </a:lnTo>
                <a:lnTo>
                  <a:pt x="6036" y="2791"/>
                </a:lnTo>
                <a:lnTo>
                  <a:pt x="6020" y="2856"/>
                </a:lnTo>
                <a:lnTo>
                  <a:pt x="6008" y="2892"/>
                </a:lnTo>
                <a:lnTo>
                  <a:pt x="5995" y="2932"/>
                </a:lnTo>
                <a:lnTo>
                  <a:pt x="5979" y="2972"/>
                </a:lnTo>
                <a:lnTo>
                  <a:pt x="5970" y="2993"/>
                </a:lnTo>
                <a:lnTo>
                  <a:pt x="5959" y="3015"/>
                </a:lnTo>
                <a:lnTo>
                  <a:pt x="5948" y="3036"/>
                </a:lnTo>
                <a:lnTo>
                  <a:pt x="5935" y="3059"/>
                </a:lnTo>
                <a:lnTo>
                  <a:pt x="5922" y="3080"/>
                </a:lnTo>
                <a:lnTo>
                  <a:pt x="5908" y="3103"/>
                </a:lnTo>
                <a:lnTo>
                  <a:pt x="5891" y="3124"/>
                </a:lnTo>
                <a:lnTo>
                  <a:pt x="5875" y="3147"/>
                </a:lnTo>
                <a:lnTo>
                  <a:pt x="5856" y="3168"/>
                </a:lnTo>
                <a:lnTo>
                  <a:pt x="5836" y="3191"/>
                </a:lnTo>
                <a:lnTo>
                  <a:pt x="5814" y="3212"/>
                </a:lnTo>
                <a:lnTo>
                  <a:pt x="5790" y="3233"/>
                </a:lnTo>
                <a:lnTo>
                  <a:pt x="5765" y="3254"/>
                </a:lnTo>
                <a:lnTo>
                  <a:pt x="5739" y="3275"/>
                </a:lnTo>
                <a:lnTo>
                  <a:pt x="5668" y="3325"/>
                </a:lnTo>
                <a:lnTo>
                  <a:pt x="5569" y="3395"/>
                </a:lnTo>
                <a:lnTo>
                  <a:pt x="5445" y="3480"/>
                </a:lnTo>
                <a:lnTo>
                  <a:pt x="5299" y="3579"/>
                </a:lnTo>
                <a:lnTo>
                  <a:pt x="5136" y="3690"/>
                </a:lnTo>
                <a:lnTo>
                  <a:pt x="4958" y="3807"/>
                </a:lnTo>
                <a:lnTo>
                  <a:pt x="4770" y="3931"/>
                </a:lnTo>
                <a:lnTo>
                  <a:pt x="4575" y="4057"/>
                </a:lnTo>
                <a:lnTo>
                  <a:pt x="4377" y="4184"/>
                </a:lnTo>
                <a:lnTo>
                  <a:pt x="4178" y="4309"/>
                </a:lnTo>
                <a:lnTo>
                  <a:pt x="3985" y="4427"/>
                </a:lnTo>
                <a:lnTo>
                  <a:pt x="3798" y="4540"/>
                </a:lnTo>
                <a:lnTo>
                  <a:pt x="3709" y="4592"/>
                </a:lnTo>
                <a:lnTo>
                  <a:pt x="3623" y="4641"/>
                </a:lnTo>
                <a:lnTo>
                  <a:pt x="3541" y="4687"/>
                </a:lnTo>
                <a:lnTo>
                  <a:pt x="3463" y="4730"/>
                </a:lnTo>
                <a:lnTo>
                  <a:pt x="3389" y="4769"/>
                </a:lnTo>
                <a:lnTo>
                  <a:pt x="3322" y="4804"/>
                </a:lnTo>
                <a:lnTo>
                  <a:pt x="3259" y="4834"/>
                </a:lnTo>
                <a:lnTo>
                  <a:pt x="3202" y="4860"/>
                </a:lnTo>
                <a:lnTo>
                  <a:pt x="3146" y="4882"/>
                </a:lnTo>
                <a:lnTo>
                  <a:pt x="3083" y="4907"/>
                </a:lnTo>
                <a:lnTo>
                  <a:pt x="3014" y="4932"/>
                </a:lnTo>
                <a:lnTo>
                  <a:pt x="2940" y="4958"/>
                </a:lnTo>
                <a:lnTo>
                  <a:pt x="2862" y="4984"/>
                </a:lnTo>
                <a:lnTo>
                  <a:pt x="2779" y="5012"/>
                </a:lnTo>
                <a:lnTo>
                  <a:pt x="2693" y="5039"/>
                </a:lnTo>
                <a:lnTo>
                  <a:pt x="2605" y="5066"/>
                </a:lnTo>
                <a:lnTo>
                  <a:pt x="2421" y="5121"/>
                </a:lnTo>
                <a:lnTo>
                  <a:pt x="2233" y="5176"/>
                </a:lnTo>
                <a:lnTo>
                  <a:pt x="2046" y="5227"/>
                </a:lnTo>
                <a:lnTo>
                  <a:pt x="1861" y="5273"/>
                </a:lnTo>
                <a:lnTo>
                  <a:pt x="1771" y="5296"/>
                </a:lnTo>
                <a:lnTo>
                  <a:pt x="1686" y="5316"/>
                </a:lnTo>
                <a:lnTo>
                  <a:pt x="1602" y="5335"/>
                </a:lnTo>
                <a:lnTo>
                  <a:pt x="1523" y="5353"/>
                </a:lnTo>
                <a:lnTo>
                  <a:pt x="1448" y="5367"/>
                </a:lnTo>
                <a:lnTo>
                  <a:pt x="1378" y="5381"/>
                </a:lnTo>
                <a:lnTo>
                  <a:pt x="1314" y="5392"/>
                </a:lnTo>
                <a:lnTo>
                  <a:pt x="1254" y="5401"/>
                </a:lnTo>
                <a:lnTo>
                  <a:pt x="1203" y="5407"/>
                </a:lnTo>
                <a:lnTo>
                  <a:pt x="1158" y="5411"/>
                </a:lnTo>
                <a:lnTo>
                  <a:pt x="1121" y="5412"/>
                </a:lnTo>
                <a:lnTo>
                  <a:pt x="1106" y="5412"/>
                </a:lnTo>
                <a:lnTo>
                  <a:pt x="1093" y="5410"/>
                </a:lnTo>
                <a:lnTo>
                  <a:pt x="1082" y="5409"/>
                </a:lnTo>
                <a:lnTo>
                  <a:pt x="1073" y="5405"/>
                </a:lnTo>
                <a:lnTo>
                  <a:pt x="1067" y="5401"/>
                </a:lnTo>
                <a:lnTo>
                  <a:pt x="1062" y="5397"/>
                </a:lnTo>
                <a:lnTo>
                  <a:pt x="1061" y="5392"/>
                </a:lnTo>
                <a:lnTo>
                  <a:pt x="1062" y="5386"/>
                </a:lnTo>
                <a:lnTo>
                  <a:pt x="1065" y="5379"/>
                </a:lnTo>
                <a:lnTo>
                  <a:pt x="1071" y="5371"/>
                </a:lnTo>
                <a:lnTo>
                  <a:pt x="1087" y="5354"/>
                </a:lnTo>
                <a:lnTo>
                  <a:pt x="1102" y="5339"/>
                </a:lnTo>
                <a:lnTo>
                  <a:pt x="1133" y="5311"/>
                </a:lnTo>
                <a:lnTo>
                  <a:pt x="1163" y="5287"/>
                </a:lnTo>
                <a:lnTo>
                  <a:pt x="1191" y="5267"/>
                </a:lnTo>
                <a:lnTo>
                  <a:pt x="1219" y="5252"/>
                </a:lnTo>
                <a:lnTo>
                  <a:pt x="1245" y="5238"/>
                </a:lnTo>
                <a:lnTo>
                  <a:pt x="1270" y="5228"/>
                </a:lnTo>
                <a:lnTo>
                  <a:pt x="1294" y="5220"/>
                </a:lnTo>
                <a:lnTo>
                  <a:pt x="1315" y="5214"/>
                </a:lnTo>
                <a:lnTo>
                  <a:pt x="1334" y="5209"/>
                </a:lnTo>
                <a:lnTo>
                  <a:pt x="1351" y="5207"/>
                </a:lnTo>
                <a:lnTo>
                  <a:pt x="1365" y="5205"/>
                </a:lnTo>
                <a:lnTo>
                  <a:pt x="1385" y="5205"/>
                </a:lnTo>
                <a:lnTo>
                  <a:pt x="1392" y="5205"/>
                </a:lnTo>
                <a:lnTo>
                  <a:pt x="1393" y="5196"/>
                </a:lnTo>
                <a:lnTo>
                  <a:pt x="1398" y="5170"/>
                </a:lnTo>
                <a:lnTo>
                  <a:pt x="1402" y="5153"/>
                </a:lnTo>
                <a:lnTo>
                  <a:pt x="1408" y="5134"/>
                </a:lnTo>
                <a:lnTo>
                  <a:pt x="1415" y="5114"/>
                </a:lnTo>
                <a:lnTo>
                  <a:pt x="1423" y="5094"/>
                </a:lnTo>
                <a:lnTo>
                  <a:pt x="1435" y="5074"/>
                </a:lnTo>
                <a:lnTo>
                  <a:pt x="1448" y="5053"/>
                </a:lnTo>
                <a:lnTo>
                  <a:pt x="1456" y="5044"/>
                </a:lnTo>
                <a:lnTo>
                  <a:pt x="1465" y="5036"/>
                </a:lnTo>
                <a:lnTo>
                  <a:pt x="1474" y="5027"/>
                </a:lnTo>
                <a:lnTo>
                  <a:pt x="1484" y="5019"/>
                </a:lnTo>
                <a:lnTo>
                  <a:pt x="1494" y="5012"/>
                </a:lnTo>
                <a:lnTo>
                  <a:pt x="1505" y="5006"/>
                </a:lnTo>
                <a:lnTo>
                  <a:pt x="1518" y="5000"/>
                </a:lnTo>
                <a:lnTo>
                  <a:pt x="1531" y="4996"/>
                </a:lnTo>
                <a:lnTo>
                  <a:pt x="1544" y="4993"/>
                </a:lnTo>
                <a:lnTo>
                  <a:pt x="1560" y="4990"/>
                </a:lnTo>
                <a:lnTo>
                  <a:pt x="1575" y="4989"/>
                </a:lnTo>
                <a:lnTo>
                  <a:pt x="1592" y="4989"/>
                </a:lnTo>
                <a:lnTo>
                  <a:pt x="1608" y="4989"/>
                </a:lnTo>
                <a:lnTo>
                  <a:pt x="1624" y="4988"/>
                </a:lnTo>
                <a:lnTo>
                  <a:pt x="1639" y="4986"/>
                </a:lnTo>
                <a:lnTo>
                  <a:pt x="1652" y="4981"/>
                </a:lnTo>
                <a:lnTo>
                  <a:pt x="1667" y="4976"/>
                </a:lnTo>
                <a:lnTo>
                  <a:pt x="1680" y="4970"/>
                </a:lnTo>
                <a:lnTo>
                  <a:pt x="1692" y="4963"/>
                </a:lnTo>
                <a:lnTo>
                  <a:pt x="1703" y="4956"/>
                </a:lnTo>
                <a:lnTo>
                  <a:pt x="1714" y="4948"/>
                </a:lnTo>
                <a:lnTo>
                  <a:pt x="1726" y="4938"/>
                </a:lnTo>
                <a:lnTo>
                  <a:pt x="1746" y="4918"/>
                </a:lnTo>
                <a:lnTo>
                  <a:pt x="1766" y="4897"/>
                </a:lnTo>
                <a:lnTo>
                  <a:pt x="1785" y="4873"/>
                </a:lnTo>
                <a:lnTo>
                  <a:pt x="1804" y="4850"/>
                </a:lnTo>
                <a:lnTo>
                  <a:pt x="1823" y="4828"/>
                </a:lnTo>
                <a:lnTo>
                  <a:pt x="1844" y="4805"/>
                </a:lnTo>
                <a:lnTo>
                  <a:pt x="1865" y="4786"/>
                </a:lnTo>
                <a:lnTo>
                  <a:pt x="1877" y="4777"/>
                </a:lnTo>
                <a:lnTo>
                  <a:pt x="1889" y="4768"/>
                </a:lnTo>
                <a:lnTo>
                  <a:pt x="1901" y="4761"/>
                </a:lnTo>
                <a:lnTo>
                  <a:pt x="1914" y="4754"/>
                </a:lnTo>
                <a:lnTo>
                  <a:pt x="1927" y="4748"/>
                </a:lnTo>
                <a:lnTo>
                  <a:pt x="1941" y="4743"/>
                </a:lnTo>
                <a:lnTo>
                  <a:pt x="1956" y="4740"/>
                </a:lnTo>
                <a:lnTo>
                  <a:pt x="1972" y="4737"/>
                </a:lnTo>
                <a:lnTo>
                  <a:pt x="1987" y="4736"/>
                </a:lnTo>
                <a:lnTo>
                  <a:pt x="2002" y="4733"/>
                </a:lnTo>
                <a:lnTo>
                  <a:pt x="2015" y="4729"/>
                </a:lnTo>
                <a:lnTo>
                  <a:pt x="2027" y="4724"/>
                </a:lnTo>
                <a:lnTo>
                  <a:pt x="2037" y="4720"/>
                </a:lnTo>
                <a:lnTo>
                  <a:pt x="2047" y="4714"/>
                </a:lnTo>
                <a:lnTo>
                  <a:pt x="2055" y="4706"/>
                </a:lnTo>
                <a:lnTo>
                  <a:pt x="2063" y="4701"/>
                </a:lnTo>
                <a:lnTo>
                  <a:pt x="2071" y="4692"/>
                </a:lnTo>
                <a:lnTo>
                  <a:pt x="2076" y="4685"/>
                </a:lnTo>
                <a:lnTo>
                  <a:pt x="2087" y="4667"/>
                </a:lnTo>
                <a:lnTo>
                  <a:pt x="2098" y="4649"/>
                </a:lnTo>
                <a:lnTo>
                  <a:pt x="2106" y="4630"/>
                </a:lnTo>
                <a:lnTo>
                  <a:pt x="2116" y="4611"/>
                </a:lnTo>
                <a:lnTo>
                  <a:pt x="2125" y="4592"/>
                </a:lnTo>
                <a:lnTo>
                  <a:pt x="2137" y="4573"/>
                </a:lnTo>
                <a:lnTo>
                  <a:pt x="2143" y="4565"/>
                </a:lnTo>
                <a:lnTo>
                  <a:pt x="2150" y="4557"/>
                </a:lnTo>
                <a:lnTo>
                  <a:pt x="2158" y="4548"/>
                </a:lnTo>
                <a:lnTo>
                  <a:pt x="2167" y="4540"/>
                </a:lnTo>
                <a:lnTo>
                  <a:pt x="2176" y="4533"/>
                </a:lnTo>
                <a:lnTo>
                  <a:pt x="2187" y="4526"/>
                </a:lnTo>
                <a:lnTo>
                  <a:pt x="2199" y="4520"/>
                </a:lnTo>
                <a:lnTo>
                  <a:pt x="2211" y="4514"/>
                </a:lnTo>
                <a:lnTo>
                  <a:pt x="2225" y="4508"/>
                </a:lnTo>
                <a:lnTo>
                  <a:pt x="2240" y="4505"/>
                </a:lnTo>
                <a:lnTo>
                  <a:pt x="2272" y="4495"/>
                </a:lnTo>
                <a:lnTo>
                  <a:pt x="2301" y="4486"/>
                </a:lnTo>
                <a:lnTo>
                  <a:pt x="2327" y="4474"/>
                </a:lnTo>
                <a:lnTo>
                  <a:pt x="2351" y="4461"/>
                </a:lnTo>
                <a:lnTo>
                  <a:pt x="2373" y="4448"/>
                </a:lnTo>
                <a:lnTo>
                  <a:pt x="2396" y="4432"/>
                </a:lnTo>
                <a:lnTo>
                  <a:pt x="2416" y="4418"/>
                </a:lnTo>
                <a:lnTo>
                  <a:pt x="2435" y="4402"/>
                </a:lnTo>
                <a:lnTo>
                  <a:pt x="2474" y="4371"/>
                </a:lnTo>
                <a:lnTo>
                  <a:pt x="2514" y="4341"/>
                </a:lnTo>
                <a:lnTo>
                  <a:pt x="2534" y="4326"/>
                </a:lnTo>
                <a:lnTo>
                  <a:pt x="2556" y="4312"/>
                </a:lnTo>
                <a:lnTo>
                  <a:pt x="2579" y="4299"/>
                </a:lnTo>
                <a:lnTo>
                  <a:pt x="2604" y="4287"/>
                </a:lnTo>
                <a:lnTo>
                  <a:pt x="2617" y="4281"/>
                </a:lnTo>
                <a:lnTo>
                  <a:pt x="2628" y="4275"/>
                </a:lnTo>
                <a:lnTo>
                  <a:pt x="2638" y="4269"/>
                </a:lnTo>
                <a:lnTo>
                  <a:pt x="2647" y="4262"/>
                </a:lnTo>
                <a:lnTo>
                  <a:pt x="2655" y="4255"/>
                </a:lnTo>
                <a:lnTo>
                  <a:pt x="2662" y="4248"/>
                </a:lnTo>
                <a:lnTo>
                  <a:pt x="2668" y="4241"/>
                </a:lnTo>
                <a:lnTo>
                  <a:pt x="2673" y="4232"/>
                </a:lnTo>
                <a:lnTo>
                  <a:pt x="2682" y="4217"/>
                </a:lnTo>
                <a:lnTo>
                  <a:pt x="2688" y="4202"/>
                </a:lnTo>
                <a:lnTo>
                  <a:pt x="2694" y="4185"/>
                </a:lnTo>
                <a:lnTo>
                  <a:pt x="2699" y="4168"/>
                </a:lnTo>
                <a:lnTo>
                  <a:pt x="2704" y="4153"/>
                </a:lnTo>
                <a:lnTo>
                  <a:pt x="2709" y="4136"/>
                </a:lnTo>
                <a:lnTo>
                  <a:pt x="2714" y="4122"/>
                </a:lnTo>
                <a:lnTo>
                  <a:pt x="2723" y="4108"/>
                </a:lnTo>
                <a:lnTo>
                  <a:pt x="2728" y="4101"/>
                </a:lnTo>
                <a:lnTo>
                  <a:pt x="2733" y="4093"/>
                </a:lnTo>
                <a:lnTo>
                  <a:pt x="2739" y="4088"/>
                </a:lnTo>
                <a:lnTo>
                  <a:pt x="2747" y="4082"/>
                </a:lnTo>
                <a:lnTo>
                  <a:pt x="2755" y="4077"/>
                </a:lnTo>
                <a:lnTo>
                  <a:pt x="2764" y="4071"/>
                </a:lnTo>
                <a:lnTo>
                  <a:pt x="2775" y="4066"/>
                </a:lnTo>
                <a:lnTo>
                  <a:pt x="2787" y="4063"/>
                </a:lnTo>
                <a:lnTo>
                  <a:pt x="2810" y="4053"/>
                </a:lnTo>
                <a:lnTo>
                  <a:pt x="2831" y="4044"/>
                </a:lnTo>
                <a:lnTo>
                  <a:pt x="2850" y="4032"/>
                </a:lnTo>
                <a:lnTo>
                  <a:pt x="2869" y="4019"/>
                </a:lnTo>
                <a:lnTo>
                  <a:pt x="2886" y="4006"/>
                </a:lnTo>
                <a:lnTo>
                  <a:pt x="2901" y="3993"/>
                </a:lnTo>
                <a:lnTo>
                  <a:pt x="2929" y="3964"/>
                </a:lnTo>
                <a:lnTo>
                  <a:pt x="2957" y="3935"/>
                </a:lnTo>
                <a:lnTo>
                  <a:pt x="2970" y="3922"/>
                </a:lnTo>
                <a:lnTo>
                  <a:pt x="2984" y="3911"/>
                </a:lnTo>
                <a:lnTo>
                  <a:pt x="2998" y="3899"/>
                </a:lnTo>
                <a:lnTo>
                  <a:pt x="3013" y="3888"/>
                </a:lnTo>
                <a:lnTo>
                  <a:pt x="3029" y="3880"/>
                </a:lnTo>
                <a:lnTo>
                  <a:pt x="3046" y="3873"/>
                </a:lnTo>
                <a:lnTo>
                  <a:pt x="3055" y="3869"/>
                </a:lnTo>
                <a:lnTo>
                  <a:pt x="3063" y="3864"/>
                </a:lnTo>
                <a:lnTo>
                  <a:pt x="3078" y="3855"/>
                </a:lnTo>
                <a:lnTo>
                  <a:pt x="3091" y="3843"/>
                </a:lnTo>
                <a:lnTo>
                  <a:pt x="3103" y="3829"/>
                </a:lnTo>
                <a:lnTo>
                  <a:pt x="3115" y="3814"/>
                </a:lnTo>
                <a:lnTo>
                  <a:pt x="3126" y="3799"/>
                </a:lnTo>
                <a:lnTo>
                  <a:pt x="3146" y="3767"/>
                </a:lnTo>
                <a:lnTo>
                  <a:pt x="3156" y="3751"/>
                </a:lnTo>
                <a:lnTo>
                  <a:pt x="3168" y="3736"/>
                </a:lnTo>
                <a:lnTo>
                  <a:pt x="3181" y="3723"/>
                </a:lnTo>
                <a:lnTo>
                  <a:pt x="3194" y="3710"/>
                </a:lnTo>
                <a:lnTo>
                  <a:pt x="3211" y="3699"/>
                </a:lnTo>
                <a:lnTo>
                  <a:pt x="3219" y="3694"/>
                </a:lnTo>
                <a:lnTo>
                  <a:pt x="3229" y="3691"/>
                </a:lnTo>
                <a:lnTo>
                  <a:pt x="3238" y="3687"/>
                </a:lnTo>
                <a:lnTo>
                  <a:pt x="3249" y="3685"/>
                </a:lnTo>
                <a:lnTo>
                  <a:pt x="3260" y="3682"/>
                </a:lnTo>
                <a:lnTo>
                  <a:pt x="3272" y="3681"/>
                </a:lnTo>
                <a:lnTo>
                  <a:pt x="3294" y="3679"/>
                </a:lnTo>
                <a:lnTo>
                  <a:pt x="3313" y="3675"/>
                </a:lnTo>
                <a:lnTo>
                  <a:pt x="3331" y="3669"/>
                </a:lnTo>
                <a:lnTo>
                  <a:pt x="3345" y="3663"/>
                </a:lnTo>
                <a:lnTo>
                  <a:pt x="3358" y="3655"/>
                </a:lnTo>
                <a:lnTo>
                  <a:pt x="3369" y="3646"/>
                </a:lnTo>
                <a:lnTo>
                  <a:pt x="3379" y="3636"/>
                </a:lnTo>
                <a:lnTo>
                  <a:pt x="3388" y="3625"/>
                </a:lnTo>
                <a:lnTo>
                  <a:pt x="3406" y="3600"/>
                </a:lnTo>
                <a:lnTo>
                  <a:pt x="3425" y="3574"/>
                </a:lnTo>
                <a:lnTo>
                  <a:pt x="3436" y="3560"/>
                </a:lnTo>
                <a:lnTo>
                  <a:pt x="3449" y="3546"/>
                </a:lnTo>
                <a:lnTo>
                  <a:pt x="3463" y="3532"/>
                </a:lnTo>
                <a:lnTo>
                  <a:pt x="3480" y="3517"/>
                </a:lnTo>
                <a:lnTo>
                  <a:pt x="3495" y="3502"/>
                </a:lnTo>
                <a:lnTo>
                  <a:pt x="3508" y="3486"/>
                </a:lnTo>
                <a:lnTo>
                  <a:pt x="3519" y="3471"/>
                </a:lnTo>
                <a:lnTo>
                  <a:pt x="3527" y="3456"/>
                </a:lnTo>
                <a:lnTo>
                  <a:pt x="3533" y="3439"/>
                </a:lnTo>
                <a:lnTo>
                  <a:pt x="3538" y="3423"/>
                </a:lnTo>
                <a:lnTo>
                  <a:pt x="3546" y="3394"/>
                </a:lnTo>
                <a:lnTo>
                  <a:pt x="3551" y="3380"/>
                </a:lnTo>
                <a:lnTo>
                  <a:pt x="3556" y="3365"/>
                </a:lnTo>
                <a:lnTo>
                  <a:pt x="3562" y="3353"/>
                </a:lnTo>
                <a:lnTo>
                  <a:pt x="3569" y="3341"/>
                </a:lnTo>
                <a:lnTo>
                  <a:pt x="3579" y="3331"/>
                </a:lnTo>
                <a:lnTo>
                  <a:pt x="3585" y="3326"/>
                </a:lnTo>
                <a:lnTo>
                  <a:pt x="3591" y="3322"/>
                </a:lnTo>
                <a:lnTo>
                  <a:pt x="3598" y="3319"/>
                </a:lnTo>
                <a:lnTo>
                  <a:pt x="3607" y="3315"/>
                </a:lnTo>
                <a:lnTo>
                  <a:pt x="3627" y="3309"/>
                </a:lnTo>
                <a:lnTo>
                  <a:pt x="3636" y="3307"/>
                </a:lnTo>
                <a:lnTo>
                  <a:pt x="3645" y="3303"/>
                </a:lnTo>
                <a:lnTo>
                  <a:pt x="3652" y="3300"/>
                </a:lnTo>
                <a:lnTo>
                  <a:pt x="3657" y="3298"/>
                </a:lnTo>
                <a:lnTo>
                  <a:pt x="3661" y="3293"/>
                </a:lnTo>
                <a:lnTo>
                  <a:pt x="3665" y="3289"/>
                </a:lnTo>
                <a:lnTo>
                  <a:pt x="3666" y="3286"/>
                </a:lnTo>
                <a:lnTo>
                  <a:pt x="3668" y="3281"/>
                </a:lnTo>
                <a:lnTo>
                  <a:pt x="3668" y="3276"/>
                </a:lnTo>
                <a:lnTo>
                  <a:pt x="3667" y="3271"/>
                </a:lnTo>
                <a:lnTo>
                  <a:pt x="3665" y="3261"/>
                </a:lnTo>
                <a:lnTo>
                  <a:pt x="3660" y="3250"/>
                </a:lnTo>
                <a:lnTo>
                  <a:pt x="3653" y="3238"/>
                </a:lnTo>
                <a:lnTo>
                  <a:pt x="3639" y="3214"/>
                </a:lnTo>
                <a:lnTo>
                  <a:pt x="3633" y="3201"/>
                </a:lnTo>
                <a:lnTo>
                  <a:pt x="3628" y="3188"/>
                </a:lnTo>
                <a:lnTo>
                  <a:pt x="3625" y="3175"/>
                </a:lnTo>
                <a:lnTo>
                  <a:pt x="3625" y="3169"/>
                </a:lnTo>
                <a:lnTo>
                  <a:pt x="3625" y="3162"/>
                </a:lnTo>
                <a:lnTo>
                  <a:pt x="3626" y="3155"/>
                </a:lnTo>
                <a:lnTo>
                  <a:pt x="3628" y="3149"/>
                </a:lnTo>
                <a:lnTo>
                  <a:pt x="3630" y="3142"/>
                </a:lnTo>
                <a:lnTo>
                  <a:pt x="3635" y="3136"/>
                </a:lnTo>
                <a:lnTo>
                  <a:pt x="3640" y="3129"/>
                </a:lnTo>
                <a:lnTo>
                  <a:pt x="3644" y="3122"/>
                </a:lnTo>
                <a:lnTo>
                  <a:pt x="3646" y="3115"/>
                </a:lnTo>
                <a:lnTo>
                  <a:pt x="3648" y="3106"/>
                </a:lnTo>
                <a:lnTo>
                  <a:pt x="3651" y="3090"/>
                </a:lnTo>
                <a:lnTo>
                  <a:pt x="3651" y="3073"/>
                </a:lnTo>
                <a:lnTo>
                  <a:pt x="3648" y="3055"/>
                </a:lnTo>
                <a:lnTo>
                  <a:pt x="3645" y="3037"/>
                </a:lnTo>
                <a:lnTo>
                  <a:pt x="3639" y="3020"/>
                </a:lnTo>
                <a:lnTo>
                  <a:pt x="3633" y="3002"/>
                </a:lnTo>
                <a:lnTo>
                  <a:pt x="3626" y="2985"/>
                </a:lnTo>
                <a:lnTo>
                  <a:pt x="3620" y="2970"/>
                </a:lnTo>
                <a:lnTo>
                  <a:pt x="3606" y="2944"/>
                </a:lnTo>
                <a:lnTo>
                  <a:pt x="3596" y="2926"/>
                </a:lnTo>
                <a:lnTo>
                  <a:pt x="3592" y="2920"/>
                </a:lnTo>
                <a:lnTo>
                  <a:pt x="3553" y="2915"/>
                </a:lnTo>
                <a:lnTo>
                  <a:pt x="3509" y="2911"/>
                </a:lnTo>
                <a:lnTo>
                  <a:pt x="3456" y="2908"/>
                </a:lnTo>
                <a:lnTo>
                  <a:pt x="3394" y="2904"/>
                </a:lnTo>
                <a:lnTo>
                  <a:pt x="3329" y="2901"/>
                </a:lnTo>
                <a:lnTo>
                  <a:pt x="3263" y="2901"/>
                </a:lnTo>
                <a:lnTo>
                  <a:pt x="3232" y="2901"/>
                </a:lnTo>
                <a:lnTo>
                  <a:pt x="3202" y="2902"/>
                </a:lnTo>
                <a:lnTo>
                  <a:pt x="3172" y="2906"/>
                </a:lnTo>
                <a:lnTo>
                  <a:pt x="3139" y="2910"/>
                </a:lnTo>
                <a:lnTo>
                  <a:pt x="3103" y="2919"/>
                </a:lnTo>
                <a:lnTo>
                  <a:pt x="3065" y="2928"/>
                </a:lnTo>
                <a:lnTo>
                  <a:pt x="3025" y="2940"/>
                </a:lnTo>
                <a:lnTo>
                  <a:pt x="2983" y="2952"/>
                </a:lnTo>
                <a:lnTo>
                  <a:pt x="2891" y="2980"/>
                </a:lnTo>
                <a:lnTo>
                  <a:pt x="2793" y="3010"/>
                </a:lnTo>
                <a:lnTo>
                  <a:pt x="2741" y="3024"/>
                </a:lnTo>
                <a:lnTo>
                  <a:pt x="2687" y="3039"/>
                </a:lnTo>
                <a:lnTo>
                  <a:pt x="2631" y="3052"/>
                </a:lnTo>
                <a:lnTo>
                  <a:pt x="2575" y="3065"/>
                </a:lnTo>
                <a:lnTo>
                  <a:pt x="2517" y="3075"/>
                </a:lnTo>
                <a:lnTo>
                  <a:pt x="2458" y="3084"/>
                </a:lnTo>
                <a:lnTo>
                  <a:pt x="2422" y="3090"/>
                </a:lnTo>
                <a:lnTo>
                  <a:pt x="2379" y="3097"/>
                </a:lnTo>
                <a:lnTo>
                  <a:pt x="2268" y="3117"/>
                </a:lnTo>
                <a:lnTo>
                  <a:pt x="2128" y="3144"/>
                </a:lnTo>
                <a:lnTo>
                  <a:pt x="1964" y="3176"/>
                </a:lnTo>
                <a:lnTo>
                  <a:pt x="1587" y="3252"/>
                </a:lnTo>
                <a:lnTo>
                  <a:pt x="1384" y="3293"/>
                </a:lnTo>
                <a:lnTo>
                  <a:pt x="1178" y="3334"/>
                </a:lnTo>
                <a:lnTo>
                  <a:pt x="973" y="3374"/>
                </a:lnTo>
                <a:lnTo>
                  <a:pt x="776" y="3410"/>
                </a:lnTo>
                <a:lnTo>
                  <a:pt x="590" y="3442"/>
                </a:lnTo>
                <a:lnTo>
                  <a:pt x="503" y="3457"/>
                </a:lnTo>
                <a:lnTo>
                  <a:pt x="421" y="3470"/>
                </a:lnTo>
                <a:lnTo>
                  <a:pt x="344" y="3482"/>
                </a:lnTo>
                <a:lnTo>
                  <a:pt x="274" y="3490"/>
                </a:lnTo>
                <a:lnTo>
                  <a:pt x="210" y="3498"/>
                </a:lnTo>
                <a:lnTo>
                  <a:pt x="154" y="3503"/>
                </a:lnTo>
                <a:lnTo>
                  <a:pt x="105" y="3507"/>
                </a:lnTo>
                <a:lnTo>
                  <a:pt x="66" y="3507"/>
                </a:lnTo>
                <a:lnTo>
                  <a:pt x="50" y="3505"/>
                </a:lnTo>
                <a:lnTo>
                  <a:pt x="35" y="3504"/>
                </a:lnTo>
                <a:lnTo>
                  <a:pt x="25" y="3502"/>
                </a:lnTo>
                <a:lnTo>
                  <a:pt x="15" y="3500"/>
                </a:lnTo>
                <a:lnTo>
                  <a:pt x="4" y="3494"/>
                </a:lnTo>
                <a:lnTo>
                  <a:pt x="2" y="3491"/>
                </a:lnTo>
                <a:lnTo>
                  <a:pt x="0" y="3489"/>
                </a:lnTo>
                <a:lnTo>
                  <a:pt x="0" y="3488"/>
                </a:lnTo>
                <a:lnTo>
                  <a:pt x="0" y="3485"/>
                </a:lnTo>
                <a:lnTo>
                  <a:pt x="2" y="3483"/>
                </a:lnTo>
                <a:lnTo>
                  <a:pt x="6" y="3482"/>
                </a:lnTo>
                <a:lnTo>
                  <a:pt x="16" y="3477"/>
                </a:lnTo>
                <a:lnTo>
                  <a:pt x="31" y="3473"/>
                </a:lnTo>
                <a:lnTo>
                  <a:pt x="72" y="3466"/>
                </a:lnTo>
                <a:lnTo>
                  <a:pt x="199" y="3448"/>
                </a:lnTo>
                <a:lnTo>
                  <a:pt x="279" y="3435"/>
                </a:lnTo>
                <a:lnTo>
                  <a:pt x="368" y="3420"/>
                </a:lnTo>
                <a:lnTo>
                  <a:pt x="429" y="3407"/>
                </a:lnTo>
                <a:lnTo>
                  <a:pt x="492" y="3394"/>
                </a:lnTo>
                <a:lnTo>
                  <a:pt x="622" y="3363"/>
                </a:lnTo>
                <a:lnTo>
                  <a:pt x="753" y="3331"/>
                </a:lnTo>
                <a:lnTo>
                  <a:pt x="880" y="3298"/>
                </a:lnTo>
                <a:lnTo>
                  <a:pt x="1106" y="3237"/>
                </a:lnTo>
                <a:lnTo>
                  <a:pt x="1195" y="3213"/>
                </a:lnTo>
                <a:lnTo>
                  <a:pt x="1263" y="3197"/>
                </a:lnTo>
                <a:lnTo>
                  <a:pt x="1282" y="3191"/>
                </a:lnTo>
                <a:lnTo>
                  <a:pt x="1297" y="3185"/>
                </a:lnTo>
                <a:lnTo>
                  <a:pt x="1309" y="3179"/>
                </a:lnTo>
                <a:lnTo>
                  <a:pt x="1320" y="3172"/>
                </a:lnTo>
                <a:lnTo>
                  <a:pt x="1327" y="3164"/>
                </a:lnTo>
                <a:lnTo>
                  <a:pt x="1333" y="3157"/>
                </a:lnTo>
                <a:lnTo>
                  <a:pt x="1342" y="3143"/>
                </a:lnTo>
                <a:lnTo>
                  <a:pt x="1351" y="3130"/>
                </a:lnTo>
                <a:lnTo>
                  <a:pt x="1355" y="3124"/>
                </a:lnTo>
                <a:lnTo>
                  <a:pt x="1362" y="3119"/>
                </a:lnTo>
                <a:lnTo>
                  <a:pt x="1371" y="3116"/>
                </a:lnTo>
                <a:lnTo>
                  <a:pt x="1380" y="3112"/>
                </a:lnTo>
                <a:lnTo>
                  <a:pt x="1393" y="3111"/>
                </a:lnTo>
                <a:lnTo>
                  <a:pt x="1410" y="3110"/>
                </a:lnTo>
                <a:lnTo>
                  <a:pt x="1425" y="3109"/>
                </a:lnTo>
                <a:lnTo>
                  <a:pt x="1440" y="3105"/>
                </a:lnTo>
                <a:lnTo>
                  <a:pt x="1450" y="3100"/>
                </a:lnTo>
                <a:lnTo>
                  <a:pt x="1459" y="3093"/>
                </a:lnTo>
                <a:lnTo>
                  <a:pt x="1467" y="3086"/>
                </a:lnTo>
                <a:lnTo>
                  <a:pt x="1473" y="3077"/>
                </a:lnTo>
                <a:lnTo>
                  <a:pt x="1478" y="3067"/>
                </a:lnTo>
                <a:lnTo>
                  <a:pt x="1482" y="3058"/>
                </a:lnTo>
                <a:lnTo>
                  <a:pt x="1491" y="3039"/>
                </a:lnTo>
                <a:lnTo>
                  <a:pt x="1497" y="3030"/>
                </a:lnTo>
                <a:lnTo>
                  <a:pt x="1504" y="3022"/>
                </a:lnTo>
                <a:lnTo>
                  <a:pt x="1511" y="3016"/>
                </a:lnTo>
                <a:lnTo>
                  <a:pt x="1522" y="3010"/>
                </a:lnTo>
                <a:lnTo>
                  <a:pt x="1534" y="3008"/>
                </a:lnTo>
                <a:lnTo>
                  <a:pt x="1548" y="3006"/>
                </a:lnTo>
                <a:lnTo>
                  <a:pt x="1563" y="3005"/>
                </a:lnTo>
                <a:lnTo>
                  <a:pt x="1575" y="3002"/>
                </a:lnTo>
                <a:lnTo>
                  <a:pt x="1583" y="2998"/>
                </a:lnTo>
                <a:lnTo>
                  <a:pt x="1591" y="2992"/>
                </a:lnTo>
                <a:lnTo>
                  <a:pt x="1596" y="2986"/>
                </a:lnTo>
                <a:lnTo>
                  <a:pt x="1600" y="2979"/>
                </a:lnTo>
                <a:lnTo>
                  <a:pt x="1604" y="2971"/>
                </a:lnTo>
                <a:lnTo>
                  <a:pt x="1605" y="2963"/>
                </a:lnTo>
                <a:lnTo>
                  <a:pt x="1610" y="2947"/>
                </a:lnTo>
                <a:lnTo>
                  <a:pt x="1612" y="2940"/>
                </a:lnTo>
                <a:lnTo>
                  <a:pt x="1615" y="2933"/>
                </a:lnTo>
                <a:lnTo>
                  <a:pt x="1619" y="2927"/>
                </a:lnTo>
                <a:lnTo>
                  <a:pt x="1625" y="2923"/>
                </a:lnTo>
                <a:lnTo>
                  <a:pt x="1633" y="2921"/>
                </a:lnTo>
                <a:lnTo>
                  <a:pt x="1643" y="2920"/>
                </a:lnTo>
                <a:lnTo>
                  <a:pt x="1655" y="2919"/>
                </a:lnTo>
                <a:lnTo>
                  <a:pt x="1664" y="2917"/>
                </a:lnTo>
                <a:lnTo>
                  <a:pt x="1673" y="2914"/>
                </a:lnTo>
                <a:lnTo>
                  <a:pt x="1681" y="2910"/>
                </a:lnTo>
                <a:lnTo>
                  <a:pt x="1688" y="2906"/>
                </a:lnTo>
                <a:lnTo>
                  <a:pt x="1694" y="2901"/>
                </a:lnTo>
                <a:lnTo>
                  <a:pt x="1700" y="2894"/>
                </a:lnTo>
                <a:lnTo>
                  <a:pt x="1703" y="2886"/>
                </a:lnTo>
                <a:lnTo>
                  <a:pt x="1708" y="2879"/>
                </a:lnTo>
                <a:lnTo>
                  <a:pt x="1711" y="2871"/>
                </a:lnTo>
                <a:lnTo>
                  <a:pt x="1713" y="2863"/>
                </a:lnTo>
                <a:lnTo>
                  <a:pt x="1714" y="2853"/>
                </a:lnTo>
                <a:lnTo>
                  <a:pt x="1714" y="2835"/>
                </a:lnTo>
                <a:lnTo>
                  <a:pt x="1713" y="2815"/>
                </a:lnTo>
                <a:lnTo>
                  <a:pt x="1712" y="2806"/>
                </a:lnTo>
                <a:lnTo>
                  <a:pt x="1711" y="2795"/>
                </a:lnTo>
                <a:lnTo>
                  <a:pt x="1712" y="2772"/>
                </a:lnTo>
                <a:lnTo>
                  <a:pt x="1714" y="2748"/>
                </a:lnTo>
                <a:lnTo>
                  <a:pt x="1718" y="2720"/>
                </a:lnTo>
                <a:lnTo>
                  <a:pt x="1722" y="2692"/>
                </a:lnTo>
                <a:lnTo>
                  <a:pt x="1726" y="2662"/>
                </a:lnTo>
                <a:lnTo>
                  <a:pt x="1728" y="2631"/>
                </a:lnTo>
                <a:lnTo>
                  <a:pt x="1730" y="2599"/>
                </a:lnTo>
                <a:lnTo>
                  <a:pt x="1730" y="2592"/>
                </a:lnTo>
                <a:lnTo>
                  <a:pt x="1727" y="2585"/>
                </a:lnTo>
                <a:lnTo>
                  <a:pt x="1725" y="2578"/>
                </a:lnTo>
                <a:lnTo>
                  <a:pt x="1720" y="2573"/>
                </a:lnTo>
                <a:lnTo>
                  <a:pt x="1715" y="2567"/>
                </a:lnTo>
                <a:lnTo>
                  <a:pt x="1709" y="2562"/>
                </a:lnTo>
                <a:lnTo>
                  <a:pt x="1703" y="2559"/>
                </a:lnTo>
                <a:lnTo>
                  <a:pt x="1696" y="2555"/>
                </a:lnTo>
                <a:lnTo>
                  <a:pt x="1680" y="2549"/>
                </a:lnTo>
                <a:lnTo>
                  <a:pt x="1661" y="2544"/>
                </a:lnTo>
                <a:lnTo>
                  <a:pt x="1642" y="2541"/>
                </a:lnTo>
                <a:lnTo>
                  <a:pt x="1620" y="2538"/>
                </a:lnTo>
                <a:lnTo>
                  <a:pt x="1580" y="2534"/>
                </a:lnTo>
                <a:lnTo>
                  <a:pt x="1561" y="2531"/>
                </a:lnTo>
                <a:lnTo>
                  <a:pt x="1543" y="2529"/>
                </a:lnTo>
                <a:lnTo>
                  <a:pt x="1529" y="2524"/>
                </a:lnTo>
                <a:lnTo>
                  <a:pt x="1517" y="2519"/>
                </a:lnTo>
                <a:lnTo>
                  <a:pt x="1512" y="2516"/>
                </a:lnTo>
                <a:lnTo>
                  <a:pt x="1509" y="2512"/>
                </a:lnTo>
                <a:lnTo>
                  <a:pt x="1506" y="2509"/>
                </a:lnTo>
                <a:lnTo>
                  <a:pt x="1505" y="2504"/>
                </a:lnTo>
                <a:lnTo>
                  <a:pt x="1504" y="2499"/>
                </a:lnTo>
                <a:lnTo>
                  <a:pt x="1501" y="2496"/>
                </a:lnTo>
                <a:lnTo>
                  <a:pt x="1498" y="2492"/>
                </a:lnTo>
                <a:lnTo>
                  <a:pt x="1494" y="2490"/>
                </a:lnTo>
                <a:lnTo>
                  <a:pt x="1490" y="2489"/>
                </a:lnTo>
                <a:lnTo>
                  <a:pt x="1485" y="2487"/>
                </a:lnTo>
                <a:lnTo>
                  <a:pt x="1472" y="2486"/>
                </a:lnTo>
                <a:lnTo>
                  <a:pt x="1457" y="2487"/>
                </a:lnTo>
                <a:lnTo>
                  <a:pt x="1441" y="2489"/>
                </a:lnTo>
                <a:lnTo>
                  <a:pt x="1405" y="2494"/>
                </a:lnTo>
                <a:lnTo>
                  <a:pt x="1367" y="2499"/>
                </a:lnTo>
                <a:lnTo>
                  <a:pt x="1349" y="2500"/>
                </a:lnTo>
                <a:lnTo>
                  <a:pt x="1332" y="2500"/>
                </a:lnTo>
                <a:lnTo>
                  <a:pt x="1316" y="2498"/>
                </a:lnTo>
                <a:lnTo>
                  <a:pt x="1308" y="2497"/>
                </a:lnTo>
                <a:lnTo>
                  <a:pt x="1301" y="2494"/>
                </a:lnTo>
                <a:lnTo>
                  <a:pt x="1295" y="2491"/>
                </a:lnTo>
                <a:lnTo>
                  <a:pt x="1289" y="2487"/>
                </a:lnTo>
                <a:lnTo>
                  <a:pt x="1284" y="2483"/>
                </a:lnTo>
                <a:lnTo>
                  <a:pt x="1279" y="2478"/>
                </a:lnTo>
                <a:lnTo>
                  <a:pt x="1273" y="2473"/>
                </a:lnTo>
                <a:lnTo>
                  <a:pt x="1265" y="2468"/>
                </a:lnTo>
                <a:lnTo>
                  <a:pt x="1254" y="2465"/>
                </a:lnTo>
                <a:lnTo>
                  <a:pt x="1241" y="2462"/>
                </a:lnTo>
                <a:lnTo>
                  <a:pt x="1226" y="2461"/>
                </a:lnTo>
                <a:lnTo>
                  <a:pt x="1208" y="2460"/>
                </a:lnTo>
                <a:lnTo>
                  <a:pt x="1166" y="2460"/>
                </a:lnTo>
                <a:lnTo>
                  <a:pt x="1118" y="2462"/>
                </a:lnTo>
                <a:lnTo>
                  <a:pt x="1063" y="2467"/>
                </a:lnTo>
                <a:lnTo>
                  <a:pt x="1004" y="2474"/>
                </a:lnTo>
                <a:lnTo>
                  <a:pt x="942" y="2481"/>
                </a:lnTo>
                <a:lnTo>
                  <a:pt x="812" y="2497"/>
                </a:lnTo>
                <a:lnTo>
                  <a:pt x="685" y="2513"/>
                </a:lnTo>
                <a:lnTo>
                  <a:pt x="626" y="2519"/>
                </a:lnTo>
                <a:lnTo>
                  <a:pt x="569" y="2525"/>
                </a:lnTo>
                <a:lnTo>
                  <a:pt x="519" y="2528"/>
                </a:lnTo>
                <a:lnTo>
                  <a:pt x="474" y="2530"/>
                </a:lnTo>
                <a:lnTo>
                  <a:pt x="456" y="2529"/>
                </a:lnTo>
                <a:lnTo>
                  <a:pt x="443" y="2528"/>
                </a:lnTo>
                <a:lnTo>
                  <a:pt x="435" y="2525"/>
                </a:lnTo>
                <a:lnTo>
                  <a:pt x="431" y="2524"/>
                </a:lnTo>
                <a:lnTo>
                  <a:pt x="430" y="2523"/>
                </a:lnTo>
                <a:lnTo>
                  <a:pt x="429" y="2521"/>
                </a:lnTo>
                <a:lnTo>
                  <a:pt x="429" y="2519"/>
                </a:lnTo>
                <a:lnTo>
                  <a:pt x="432" y="2515"/>
                </a:lnTo>
                <a:lnTo>
                  <a:pt x="440" y="2510"/>
                </a:lnTo>
                <a:lnTo>
                  <a:pt x="451" y="2505"/>
                </a:lnTo>
                <a:lnTo>
                  <a:pt x="465" y="2499"/>
                </a:lnTo>
                <a:lnTo>
                  <a:pt x="483" y="2493"/>
                </a:lnTo>
                <a:lnTo>
                  <a:pt x="530" y="2480"/>
                </a:lnTo>
                <a:lnTo>
                  <a:pt x="587" y="2466"/>
                </a:lnTo>
                <a:lnTo>
                  <a:pt x="654" y="2451"/>
                </a:lnTo>
                <a:lnTo>
                  <a:pt x="730" y="2435"/>
                </a:lnTo>
                <a:lnTo>
                  <a:pt x="815" y="2421"/>
                </a:lnTo>
                <a:lnTo>
                  <a:pt x="906" y="2407"/>
                </a:lnTo>
                <a:lnTo>
                  <a:pt x="1002" y="2395"/>
                </a:lnTo>
                <a:lnTo>
                  <a:pt x="1103" y="2384"/>
                </a:lnTo>
                <a:lnTo>
                  <a:pt x="1207" y="2374"/>
                </a:lnTo>
                <a:lnTo>
                  <a:pt x="1259" y="2371"/>
                </a:lnTo>
                <a:lnTo>
                  <a:pt x="1313" y="2369"/>
                </a:lnTo>
                <a:lnTo>
                  <a:pt x="1365" y="2366"/>
                </a:lnTo>
                <a:lnTo>
                  <a:pt x="1418" y="2365"/>
                </a:lnTo>
                <a:lnTo>
                  <a:pt x="1519" y="2363"/>
                </a:lnTo>
                <a:lnTo>
                  <a:pt x="1612" y="2359"/>
                </a:lnTo>
                <a:lnTo>
                  <a:pt x="1697" y="2353"/>
                </a:lnTo>
                <a:lnTo>
                  <a:pt x="1777" y="2346"/>
                </a:lnTo>
                <a:lnTo>
                  <a:pt x="1850" y="2339"/>
                </a:lnTo>
                <a:lnTo>
                  <a:pt x="1917" y="2331"/>
                </a:lnTo>
                <a:lnTo>
                  <a:pt x="1980" y="2321"/>
                </a:lnTo>
                <a:lnTo>
                  <a:pt x="2040" y="2313"/>
                </a:lnTo>
                <a:lnTo>
                  <a:pt x="2150" y="2294"/>
                </a:lnTo>
                <a:lnTo>
                  <a:pt x="2253" y="2276"/>
                </a:lnTo>
                <a:lnTo>
                  <a:pt x="2305" y="2269"/>
                </a:lnTo>
                <a:lnTo>
                  <a:pt x="2357" y="2262"/>
                </a:lnTo>
                <a:lnTo>
                  <a:pt x="2410" y="2257"/>
                </a:lnTo>
                <a:lnTo>
                  <a:pt x="2466" y="2253"/>
                </a:lnTo>
                <a:lnTo>
                  <a:pt x="2650" y="2241"/>
                </a:lnTo>
                <a:lnTo>
                  <a:pt x="2714" y="2235"/>
                </a:lnTo>
                <a:lnTo>
                  <a:pt x="2767" y="2231"/>
                </a:lnTo>
                <a:lnTo>
                  <a:pt x="2811" y="2226"/>
                </a:lnTo>
                <a:lnTo>
                  <a:pt x="2849" y="2221"/>
                </a:lnTo>
                <a:lnTo>
                  <a:pt x="2925" y="2209"/>
                </a:lnTo>
                <a:lnTo>
                  <a:pt x="2945" y="2206"/>
                </a:lnTo>
                <a:lnTo>
                  <a:pt x="2963" y="2202"/>
                </a:lnTo>
                <a:lnTo>
                  <a:pt x="2978" y="2197"/>
                </a:lnTo>
                <a:lnTo>
                  <a:pt x="2992" y="2193"/>
                </a:lnTo>
                <a:lnTo>
                  <a:pt x="3006" y="2188"/>
                </a:lnTo>
                <a:lnTo>
                  <a:pt x="3019" y="2182"/>
                </a:lnTo>
                <a:lnTo>
                  <a:pt x="3044" y="2168"/>
                </a:lnTo>
                <a:lnTo>
                  <a:pt x="3072" y="2152"/>
                </a:lnTo>
                <a:lnTo>
                  <a:pt x="3105" y="2135"/>
                </a:lnTo>
                <a:lnTo>
                  <a:pt x="3148" y="2113"/>
                </a:lnTo>
                <a:lnTo>
                  <a:pt x="3173" y="2101"/>
                </a:lnTo>
                <a:lnTo>
                  <a:pt x="3202" y="2088"/>
                </a:lnTo>
                <a:lnTo>
                  <a:pt x="3262" y="2063"/>
                </a:lnTo>
                <a:lnTo>
                  <a:pt x="3318" y="2041"/>
                </a:lnTo>
                <a:lnTo>
                  <a:pt x="3419" y="2000"/>
                </a:lnTo>
                <a:lnTo>
                  <a:pt x="3462" y="1982"/>
                </a:lnTo>
                <a:lnTo>
                  <a:pt x="3500" y="1965"/>
                </a:lnTo>
                <a:lnTo>
                  <a:pt x="3531" y="1949"/>
                </a:lnTo>
                <a:lnTo>
                  <a:pt x="3545" y="1941"/>
                </a:lnTo>
                <a:lnTo>
                  <a:pt x="3557" y="1933"/>
                </a:lnTo>
                <a:lnTo>
                  <a:pt x="3576" y="1918"/>
                </a:lnTo>
                <a:lnTo>
                  <a:pt x="3587" y="1908"/>
                </a:lnTo>
                <a:lnTo>
                  <a:pt x="3594" y="1897"/>
                </a:lnTo>
                <a:lnTo>
                  <a:pt x="3598" y="1886"/>
                </a:lnTo>
                <a:lnTo>
                  <a:pt x="3604" y="1872"/>
                </a:lnTo>
                <a:lnTo>
                  <a:pt x="3613" y="1853"/>
                </a:lnTo>
                <a:lnTo>
                  <a:pt x="3628" y="1828"/>
                </a:lnTo>
                <a:lnTo>
                  <a:pt x="3652" y="1794"/>
                </a:lnTo>
                <a:lnTo>
                  <a:pt x="3679" y="1757"/>
                </a:lnTo>
                <a:lnTo>
                  <a:pt x="3702" y="1722"/>
                </a:lnTo>
                <a:lnTo>
                  <a:pt x="3721" y="1689"/>
                </a:lnTo>
                <a:lnTo>
                  <a:pt x="3739" y="1656"/>
                </a:lnTo>
                <a:lnTo>
                  <a:pt x="3777" y="1586"/>
                </a:lnTo>
                <a:lnTo>
                  <a:pt x="3799" y="1545"/>
                </a:lnTo>
                <a:lnTo>
                  <a:pt x="3825" y="1499"/>
                </a:lnTo>
                <a:lnTo>
                  <a:pt x="3838" y="1476"/>
                </a:lnTo>
                <a:lnTo>
                  <a:pt x="3850" y="1455"/>
                </a:lnTo>
                <a:lnTo>
                  <a:pt x="3860" y="1437"/>
                </a:lnTo>
                <a:lnTo>
                  <a:pt x="3867" y="1421"/>
                </a:lnTo>
                <a:lnTo>
                  <a:pt x="3873" y="1405"/>
                </a:lnTo>
                <a:lnTo>
                  <a:pt x="3878" y="1391"/>
                </a:lnTo>
                <a:lnTo>
                  <a:pt x="3880" y="1378"/>
                </a:lnTo>
                <a:lnTo>
                  <a:pt x="3882" y="1365"/>
                </a:lnTo>
                <a:lnTo>
                  <a:pt x="3886" y="1341"/>
                </a:lnTo>
                <a:lnTo>
                  <a:pt x="3887" y="1316"/>
                </a:lnTo>
                <a:lnTo>
                  <a:pt x="3889" y="1289"/>
                </a:lnTo>
                <a:lnTo>
                  <a:pt x="3894" y="1257"/>
                </a:lnTo>
                <a:lnTo>
                  <a:pt x="3901" y="1226"/>
                </a:lnTo>
                <a:lnTo>
                  <a:pt x="3905" y="1202"/>
                </a:lnTo>
                <a:lnTo>
                  <a:pt x="3906" y="1192"/>
                </a:lnTo>
                <a:lnTo>
                  <a:pt x="3906" y="1183"/>
                </a:lnTo>
                <a:lnTo>
                  <a:pt x="3905" y="1176"/>
                </a:lnTo>
                <a:lnTo>
                  <a:pt x="3904" y="1167"/>
                </a:lnTo>
                <a:lnTo>
                  <a:pt x="3900" y="1160"/>
                </a:lnTo>
                <a:lnTo>
                  <a:pt x="3897" y="1153"/>
                </a:lnTo>
                <a:lnTo>
                  <a:pt x="3891" y="1146"/>
                </a:lnTo>
                <a:lnTo>
                  <a:pt x="3882" y="1138"/>
                </a:lnTo>
                <a:lnTo>
                  <a:pt x="3862" y="1118"/>
                </a:lnTo>
                <a:lnTo>
                  <a:pt x="3834" y="1093"/>
                </a:lnTo>
                <a:lnTo>
                  <a:pt x="3818" y="1080"/>
                </a:lnTo>
                <a:lnTo>
                  <a:pt x="3802" y="1069"/>
                </a:lnTo>
                <a:lnTo>
                  <a:pt x="3784" y="1062"/>
                </a:lnTo>
                <a:lnTo>
                  <a:pt x="3767" y="1056"/>
                </a:lnTo>
                <a:lnTo>
                  <a:pt x="3749" y="1052"/>
                </a:lnTo>
                <a:lnTo>
                  <a:pt x="3731" y="1050"/>
                </a:lnTo>
                <a:lnTo>
                  <a:pt x="3693" y="1046"/>
                </a:lnTo>
                <a:lnTo>
                  <a:pt x="3673" y="1044"/>
                </a:lnTo>
                <a:lnTo>
                  <a:pt x="3653" y="1040"/>
                </a:lnTo>
                <a:lnTo>
                  <a:pt x="3632" y="1036"/>
                </a:lnTo>
                <a:lnTo>
                  <a:pt x="3610" y="1030"/>
                </a:lnTo>
                <a:lnTo>
                  <a:pt x="3588" y="1023"/>
                </a:lnTo>
                <a:lnTo>
                  <a:pt x="3564" y="1011"/>
                </a:lnTo>
                <a:lnTo>
                  <a:pt x="3539" y="998"/>
                </a:lnTo>
                <a:lnTo>
                  <a:pt x="3514" y="980"/>
                </a:lnTo>
                <a:lnTo>
                  <a:pt x="3489" y="962"/>
                </a:lnTo>
                <a:lnTo>
                  <a:pt x="3465" y="949"/>
                </a:lnTo>
                <a:lnTo>
                  <a:pt x="3444" y="939"/>
                </a:lnTo>
                <a:lnTo>
                  <a:pt x="3424" y="932"/>
                </a:lnTo>
                <a:lnTo>
                  <a:pt x="3406" y="928"/>
                </a:lnTo>
                <a:lnTo>
                  <a:pt x="3388" y="925"/>
                </a:lnTo>
                <a:lnTo>
                  <a:pt x="3356" y="922"/>
                </a:lnTo>
                <a:lnTo>
                  <a:pt x="3341" y="919"/>
                </a:lnTo>
                <a:lnTo>
                  <a:pt x="3326" y="917"/>
                </a:lnTo>
                <a:lnTo>
                  <a:pt x="3311" y="913"/>
                </a:lnTo>
                <a:lnTo>
                  <a:pt x="3297" y="906"/>
                </a:lnTo>
                <a:lnTo>
                  <a:pt x="3282" y="898"/>
                </a:lnTo>
                <a:lnTo>
                  <a:pt x="3268" y="886"/>
                </a:lnTo>
                <a:lnTo>
                  <a:pt x="3253" y="870"/>
                </a:lnTo>
                <a:lnTo>
                  <a:pt x="3237" y="850"/>
                </a:lnTo>
                <a:lnTo>
                  <a:pt x="3229" y="840"/>
                </a:lnTo>
                <a:lnTo>
                  <a:pt x="3219" y="829"/>
                </a:lnTo>
                <a:lnTo>
                  <a:pt x="3210" y="821"/>
                </a:lnTo>
                <a:lnTo>
                  <a:pt x="3200" y="812"/>
                </a:lnTo>
                <a:lnTo>
                  <a:pt x="3190" y="805"/>
                </a:lnTo>
                <a:lnTo>
                  <a:pt x="3179" y="798"/>
                </a:lnTo>
                <a:lnTo>
                  <a:pt x="3156" y="787"/>
                </a:lnTo>
                <a:lnTo>
                  <a:pt x="3133" y="779"/>
                </a:lnTo>
                <a:lnTo>
                  <a:pt x="3109" y="772"/>
                </a:lnTo>
                <a:lnTo>
                  <a:pt x="3084" y="766"/>
                </a:lnTo>
                <a:lnTo>
                  <a:pt x="3060" y="760"/>
                </a:lnTo>
                <a:lnTo>
                  <a:pt x="3036" y="754"/>
                </a:lnTo>
                <a:lnTo>
                  <a:pt x="3014" y="749"/>
                </a:lnTo>
                <a:lnTo>
                  <a:pt x="2992" y="742"/>
                </a:lnTo>
                <a:lnTo>
                  <a:pt x="2972" y="734"/>
                </a:lnTo>
                <a:lnTo>
                  <a:pt x="2963" y="729"/>
                </a:lnTo>
                <a:lnTo>
                  <a:pt x="2954" y="724"/>
                </a:lnTo>
                <a:lnTo>
                  <a:pt x="2946" y="718"/>
                </a:lnTo>
                <a:lnTo>
                  <a:pt x="2939" y="711"/>
                </a:lnTo>
                <a:lnTo>
                  <a:pt x="2932" y="704"/>
                </a:lnTo>
                <a:lnTo>
                  <a:pt x="2926" y="696"/>
                </a:lnTo>
                <a:lnTo>
                  <a:pt x="2921" y="686"/>
                </a:lnTo>
                <a:lnTo>
                  <a:pt x="2916" y="677"/>
                </a:lnTo>
                <a:lnTo>
                  <a:pt x="2912" y="666"/>
                </a:lnTo>
                <a:lnTo>
                  <a:pt x="2907" y="658"/>
                </a:lnTo>
                <a:lnTo>
                  <a:pt x="2902" y="650"/>
                </a:lnTo>
                <a:lnTo>
                  <a:pt x="2897" y="642"/>
                </a:lnTo>
                <a:lnTo>
                  <a:pt x="2887" y="629"/>
                </a:lnTo>
                <a:lnTo>
                  <a:pt x="2875" y="620"/>
                </a:lnTo>
                <a:lnTo>
                  <a:pt x="2862" y="613"/>
                </a:lnTo>
                <a:lnTo>
                  <a:pt x="2849" y="608"/>
                </a:lnTo>
                <a:lnTo>
                  <a:pt x="2836" y="603"/>
                </a:lnTo>
                <a:lnTo>
                  <a:pt x="2823" y="601"/>
                </a:lnTo>
                <a:lnTo>
                  <a:pt x="2795" y="596"/>
                </a:lnTo>
                <a:lnTo>
                  <a:pt x="2783" y="594"/>
                </a:lnTo>
                <a:lnTo>
                  <a:pt x="2771" y="591"/>
                </a:lnTo>
                <a:lnTo>
                  <a:pt x="2761" y="587"/>
                </a:lnTo>
                <a:lnTo>
                  <a:pt x="2750" y="582"/>
                </a:lnTo>
                <a:lnTo>
                  <a:pt x="2742" y="573"/>
                </a:lnTo>
                <a:lnTo>
                  <a:pt x="2735" y="564"/>
                </a:lnTo>
                <a:lnTo>
                  <a:pt x="2731" y="558"/>
                </a:lnTo>
                <a:lnTo>
                  <a:pt x="2726" y="553"/>
                </a:lnTo>
                <a:lnTo>
                  <a:pt x="2720" y="549"/>
                </a:lnTo>
                <a:lnTo>
                  <a:pt x="2714" y="545"/>
                </a:lnTo>
                <a:lnTo>
                  <a:pt x="2700" y="537"/>
                </a:lnTo>
                <a:lnTo>
                  <a:pt x="2684" y="531"/>
                </a:lnTo>
                <a:lnTo>
                  <a:pt x="2665" y="525"/>
                </a:lnTo>
                <a:lnTo>
                  <a:pt x="2646" y="520"/>
                </a:lnTo>
                <a:lnTo>
                  <a:pt x="2604" y="512"/>
                </a:lnTo>
                <a:lnTo>
                  <a:pt x="2566" y="503"/>
                </a:lnTo>
                <a:lnTo>
                  <a:pt x="2548" y="499"/>
                </a:lnTo>
                <a:lnTo>
                  <a:pt x="2533" y="494"/>
                </a:lnTo>
                <a:lnTo>
                  <a:pt x="2520" y="487"/>
                </a:lnTo>
                <a:lnTo>
                  <a:pt x="2514" y="483"/>
                </a:lnTo>
                <a:lnTo>
                  <a:pt x="2509" y="480"/>
                </a:lnTo>
                <a:lnTo>
                  <a:pt x="2505" y="475"/>
                </a:lnTo>
                <a:lnTo>
                  <a:pt x="2503" y="470"/>
                </a:lnTo>
                <a:lnTo>
                  <a:pt x="2502" y="465"/>
                </a:lnTo>
                <a:lnTo>
                  <a:pt x="2501" y="459"/>
                </a:lnTo>
                <a:lnTo>
                  <a:pt x="2501" y="455"/>
                </a:lnTo>
                <a:lnTo>
                  <a:pt x="2498" y="450"/>
                </a:lnTo>
                <a:lnTo>
                  <a:pt x="2496" y="446"/>
                </a:lnTo>
                <a:lnTo>
                  <a:pt x="2493" y="443"/>
                </a:lnTo>
                <a:lnTo>
                  <a:pt x="2489" y="440"/>
                </a:lnTo>
                <a:lnTo>
                  <a:pt x="2485" y="438"/>
                </a:lnTo>
                <a:lnTo>
                  <a:pt x="2473" y="434"/>
                </a:lnTo>
                <a:lnTo>
                  <a:pt x="2460" y="432"/>
                </a:lnTo>
                <a:lnTo>
                  <a:pt x="2446" y="432"/>
                </a:lnTo>
                <a:lnTo>
                  <a:pt x="2414" y="431"/>
                </a:lnTo>
                <a:lnTo>
                  <a:pt x="2398" y="430"/>
                </a:lnTo>
                <a:lnTo>
                  <a:pt x="2382" y="429"/>
                </a:lnTo>
                <a:lnTo>
                  <a:pt x="2368" y="426"/>
                </a:lnTo>
                <a:lnTo>
                  <a:pt x="2354" y="423"/>
                </a:lnTo>
                <a:lnTo>
                  <a:pt x="2349" y="420"/>
                </a:lnTo>
                <a:lnTo>
                  <a:pt x="2344" y="417"/>
                </a:lnTo>
                <a:lnTo>
                  <a:pt x="2339" y="413"/>
                </a:lnTo>
                <a:lnTo>
                  <a:pt x="2334" y="408"/>
                </a:lnTo>
                <a:lnTo>
                  <a:pt x="2332" y="402"/>
                </a:lnTo>
                <a:lnTo>
                  <a:pt x="2330" y="396"/>
                </a:lnTo>
                <a:lnTo>
                  <a:pt x="2328" y="391"/>
                </a:lnTo>
                <a:lnTo>
                  <a:pt x="2327" y="382"/>
                </a:lnTo>
                <a:lnTo>
                  <a:pt x="2327" y="375"/>
                </a:lnTo>
                <a:lnTo>
                  <a:pt x="2325" y="368"/>
                </a:lnTo>
                <a:lnTo>
                  <a:pt x="2322" y="361"/>
                </a:lnTo>
                <a:lnTo>
                  <a:pt x="2319" y="355"/>
                </a:lnTo>
                <a:lnTo>
                  <a:pt x="2314" y="350"/>
                </a:lnTo>
                <a:lnTo>
                  <a:pt x="2309" y="345"/>
                </a:lnTo>
                <a:lnTo>
                  <a:pt x="2303" y="342"/>
                </a:lnTo>
                <a:lnTo>
                  <a:pt x="2296" y="338"/>
                </a:lnTo>
                <a:lnTo>
                  <a:pt x="2281" y="331"/>
                </a:lnTo>
                <a:lnTo>
                  <a:pt x="2264" y="326"/>
                </a:lnTo>
                <a:lnTo>
                  <a:pt x="2245" y="322"/>
                </a:lnTo>
                <a:lnTo>
                  <a:pt x="2226" y="318"/>
                </a:lnTo>
                <a:lnTo>
                  <a:pt x="2189" y="311"/>
                </a:lnTo>
                <a:lnTo>
                  <a:pt x="2172" y="306"/>
                </a:lnTo>
                <a:lnTo>
                  <a:pt x="2156" y="300"/>
                </a:lnTo>
                <a:lnTo>
                  <a:pt x="2142" y="293"/>
                </a:lnTo>
                <a:lnTo>
                  <a:pt x="2136" y="290"/>
                </a:lnTo>
                <a:lnTo>
                  <a:pt x="2131" y="285"/>
                </a:lnTo>
                <a:lnTo>
                  <a:pt x="2126" y="280"/>
                </a:lnTo>
                <a:lnTo>
                  <a:pt x="2123" y="274"/>
                </a:lnTo>
                <a:lnTo>
                  <a:pt x="2120" y="268"/>
                </a:lnTo>
                <a:lnTo>
                  <a:pt x="2119" y="261"/>
                </a:lnTo>
                <a:lnTo>
                  <a:pt x="2118" y="254"/>
                </a:lnTo>
                <a:lnTo>
                  <a:pt x="2116" y="247"/>
                </a:lnTo>
                <a:lnTo>
                  <a:pt x="2112" y="241"/>
                </a:lnTo>
                <a:lnTo>
                  <a:pt x="2107" y="236"/>
                </a:lnTo>
                <a:lnTo>
                  <a:pt x="2101" y="230"/>
                </a:lnTo>
                <a:lnTo>
                  <a:pt x="2094" y="227"/>
                </a:lnTo>
                <a:lnTo>
                  <a:pt x="2079" y="217"/>
                </a:lnTo>
                <a:lnTo>
                  <a:pt x="2061" y="210"/>
                </a:lnTo>
                <a:lnTo>
                  <a:pt x="2041" y="204"/>
                </a:lnTo>
                <a:lnTo>
                  <a:pt x="2019" y="199"/>
                </a:lnTo>
                <a:lnTo>
                  <a:pt x="1997" y="193"/>
                </a:lnTo>
                <a:lnTo>
                  <a:pt x="1953" y="184"/>
                </a:lnTo>
                <a:lnTo>
                  <a:pt x="1933" y="179"/>
                </a:lnTo>
                <a:lnTo>
                  <a:pt x="1914" y="173"/>
                </a:lnTo>
                <a:lnTo>
                  <a:pt x="1897" y="167"/>
                </a:lnTo>
                <a:lnTo>
                  <a:pt x="1884" y="159"/>
                </a:lnTo>
                <a:lnTo>
                  <a:pt x="1878" y="155"/>
                </a:lnTo>
                <a:lnTo>
                  <a:pt x="1874" y="151"/>
                </a:lnTo>
                <a:lnTo>
                  <a:pt x="1871" y="146"/>
                </a:lnTo>
                <a:lnTo>
                  <a:pt x="1869" y="140"/>
                </a:lnTo>
                <a:lnTo>
                  <a:pt x="1866" y="134"/>
                </a:lnTo>
                <a:lnTo>
                  <a:pt x="1861" y="128"/>
                </a:lnTo>
                <a:lnTo>
                  <a:pt x="1857" y="122"/>
                </a:lnTo>
                <a:lnTo>
                  <a:pt x="1851" y="116"/>
                </a:lnTo>
                <a:lnTo>
                  <a:pt x="1834" y="104"/>
                </a:lnTo>
                <a:lnTo>
                  <a:pt x="1816" y="92"/>
                </a:lnTo>
                <a:lnTo>
                  <a:pt x="1777" y="70"/>
                </a:lnTo>
                <a:lnTo>
                  <a:pt x="1758" y="58"/>
                </a:lnTo>
                <a:lnTo>
                  <a:pt x="1743" y="48"/>
                </a:lnTo>
                <a:lnTo>
                  <a:pt x="1732" y="38"/>
                </a:lnTo>
                <a:lnTo>
                  <a:pt x="1727" y="33"/>
                </a:lnTo>
                <a:lnTo>
                  <a:pt x="1725" y="29"/>
                </a:lnTo>
                <a:lnTo>
                  <a:pt x="1725" y="25"/>
                </a:lnTo>
                <a:lnTo>
                  <a:pt x="1726" y="21"/>
                </a:lnTo>
                <a:lnTo>
                  <a:pt x="1730" y="18"/>
                </a:lnTo>
                <a:lnTo>
                  <a:pt x="1734" y="14"/>
                </a:lnTo>
                <a:lnTo>
                  <a:pt x="1743" y="12"/>
                </a:lnTo>
                <a:lnTo>
                  <a:pt x="1752" y="9"/>
                </a:lnTo>
                <a:lnTo>
                  <a:pt x="1765" y="7"/>
                </a:lnTo>
                <a:lnTo>
                  <a:pt x="1782" y="4"/>
                </a:lnTo>
                <a:lnTo>
                  <a:pt x="1822" y="2"/>
                </a:lnTo>
                <a:lnTo>
                  <a:pt x="1877" y="1"/>
                </a:lnTo>
                <a:lnTo>
                  <a:pt x="1973" y="0"/>
                </a:lnTo>
                <a:lnTo>
                  <a:pt x="2031" y="0"/>
                </a:lnTo>
                <a:lnTo>
                  <a:pt x="2099" y="0"/>
                </a:lnTo>
                <a:lnTo>
                  <a:pt x="2179" y="1"/>
                </a:lnTo>
                <a:lnTo>
                  <a:pt x="2271" y="3"/>
                </a:lnTo>
                <a:lnTo>
                  <a:pt x="2378" y="9"/>
                </a:lnTo>
                <a:lnTo>
                  <a:pt x="2501" y="18"/>
                </a:lnTo>
                <a:lnTo>
                  <a:pt x="2641" y="29"/>
                </a:lnTo>
                <a:lnTo>
                  <a:pt x="2801" y="46"/>
                </a:lnTo>
                <a:lnTo>
                  <a:pt x="2983" y="66"/>
                </a:lnTo>
                <a:lnTo>
                  <a:pt x="3187" y="92"/>
                </a:lnTo>
                <a:lnTo>
                  <a:pt x="3417" y="124"/>
                </a:lnTo>
                <a:lnTo>
                  <a:pt x="3672" y="162"/>
                </a:lnTo>
                <a:lnTo>
                  <a:pt x="3955" y="208"/>
                </a:lnTo>
                <a:lnTo>
                  <a:pt x="4267" y="261"/>
                </a:lnTo>
                <a:lnTo>
                  <a:pt x="4557" y="311"/>
                </a:lnTo>
                <a:lnTo>
                  <a:pt x="4813" y="356"/>
                </a:lnTo>
                <a:lnTo>
                  <a:pt x="5038" y="398"/>
                </a:lnTo>
                <a:lnTo>
                  <a:pt x="5142" y="417"/>
                </a:lnTo>
                <a:lnTo>
                  <a:pt x="5238" y="437"/>
                </a:lnTo>
                <a:lnTo>
                  <a:pt x="5327" y="457"/>
                </a:lnTo>
                <a:lnTo>
                  <a:pt x="5413" y="476"/>
                </a:lnTo>
                <a:lnTo>
                  <a:pt x="5492" y="496"/>
                </a:lnTo>
                <a:lnTo>
                  <a:pt x="5567" y="518"/>
                </a:lnTo>
                <a:lnTo>
                  <a:pt x="5637" y="539"/>
                </a:lnTo>
                <a:lnTo>
                  <a:pt x="5704" y="562"/>
                </a:lnTo>
                <a:lnTo>
                  <a:pt x="5767" y="587"/>
                </a:lnTo>
                <a:lnTo>
                  <a:pt x="5827" y="612"/>
                </a:lnTo>
                <a:lnTo>
                  <a:pt x="5859" y="627"/>
                </a:lnTo>
                <a:lnTo>
                  <a:pt x="5891" y="642"/>
                </a:lnTo>
                <a:lnTo>
                  <a:pt x="5922" y="659"/>
                </a:lnTo>
                <a:lnTo>
                  <a:pt x="5952" y="674"/>
                </a:lnTo>
                <a:lnTo>
                  <a:pt x="5980" y="691"/>
                </a:lnTo>
                <a:lnTo>
                  <a:pt x="6008" y="708"/>
                </a:lnTo>
                <a:lnTo>
                  <a:pt x="6034" y="726"/>
                </a:lnTo>
                <a:lnTo>
                  <a:pt x="6059" y="742"/>
                </a:lnTo>
                <a:lnTo>
                  <a:pt x="6083" y="760"/>
                </a:lnTo>
                <a:lnTo>
                  <a:pt x="6105" y="777"/>
                </a:lnTo>
                <a:lnTo>
                  <a:pt x="6127" y="794"/>
                </a:lnTo>
                <a:lnTo>
                  <a:pt x="6147" y="812"/>
                </a:lnTo>
                <a:lnTo>
                  <a:pt x="6165" y="830"/>
                </a:lnTo>
                <a:lnTo>
                  <a:pt x="6182" y="848"/>
                </a:lnTo>
                <a:lnTo>
                  <a:pt x="6199" y="866"/>
                </a:lnTo>
                <a:lnTo>
                  <a:pt x="6215" y="884"/>
                </a:lnTo>
                <a:lnTo>
                  <a:pt x="6228" y="901"/>
                </a:lnTo>
                <a:lnTo>
                  <a:pt x="6239" y="919"/>
                </a:lnTo>
                <a:lnTo>
                  <a:pt x="6251" y="936"/>
                </a:lnTo>
                <a:lnTo>
                  <a:pt x="6261" y="954"/>
                </a:lnTo>
                <a:lnTo>
                  <a:pt x="6268" y="970"/>
                </a:lnTo>
                <a:lnTo>
                  <a:pt x="6275" y="987"/>
                </a:lnTo>
                <a:lnTo>
                  <a:pt x="6280" y="1004"/>
                </a:lnTo>
                <a:lnTo>
                  <a:pt x="6285" y="1020"/>
                </a:lnTo>
                <a:lnTo>
                  <a:pt x="6286" y="1036"/>
                </a:lnTo>
                <a:lnTo>
                  <a:pt x="6287" y="1051"/>
                </a:lnTo>
                <a:lnTo>
                  <a:pt x="6287" y="1067"/>
                </a:lnTo>
                <a:lnTo>
                  <a:pt x="6285" y="1081"/>
                </a:lnTo>
                <a:lnTo>
                  <a:pt x="6280" y="1095"/>
                </a:lnTo>
                <a:lnTo>
                  <a:pt x="6275" y="1109"/>
                </a:lnTo>
                <a:lnTo>
                  <a:pt x="6268" y="1122"/>
                </a:lnTo>
                <a:lnTo>
                  <a:pt x="6260" y="1135"/>
                </a:lnTo>
                <a:lnTo>
                  <a:pt x="6224" y="1179"/>
                </a:lnTo>
                <a:lnTo>
                  <a:pt x="6192" y="1219"/>
                </a:lnTo>
                <a:lnTo>
                  <a:pt x="6161" y="1253"/>
                </a:lnTo>
                <a:lnTo>
                  <a:pt x="6134" y="1283"/>
                </a:lnTo>
                <a:lnTo>
                  <a:pt x="6086" y="1331"/>
                </a:lnTo>
                <a:lnTo>
                  <a:pt x="6067" y="1352"/>
                </a:lnTo>
                <a:lnTo>
                  <a:pt x="6052" y="1368"/>
                </a:lnTo>
                <a:lnTo>
                  <a:pt x="6041" y="1383"/>
                </a:lnTo>
                <a:lnTo>
                  <a:pt x="6036" y="1390"/>
                </a:lnTo>
                <a:lnTo>
                  <a:pt x="6033" y="1397"/>
                </a:lnTo>
                <a:lnTo>
                  <a:pt x="6032" y="1403"/>
                </a:lnTo>
                <a:lnTo>
                  <a:pt x="6030" y="1409"/>
                </a:lnTo>
                <a:lnTo>
                  <a:pt x="6030" y="1413"/>
                </a:lnTo>
                <a:lnTo>
                  <a:pt x="6032" y="1419"/>
                </a:lnTo>
                <a:lnTo>
                  <a:pt x="6034" y="1424"/>
                </a:lnTo>
                <a:lnTo>
                  <a:pt x="6037" y="1430"/>
                </a:lnTo>
                <a:lnTo>
                  <a:pt x="6042" y="1435"/>
                </a:lnTo>
                <a:lnTo>
                  <a:pt x="6048" y="1441"/>
                </a:lnTo>
                <a:lnTo>
                  <a:pt x="6065" y="1453"/>
                </a:lnTo>
                <a:lnTo>
                  <a:pt x="6086" y="1464"/>
                </a:lnTo>
                <a:close/>
              </a:path>
            </a:pathLst>
          </a:custGeom>
          <a:solidFill>
            <a:srgbClr val="613D23">
              <a:alpha val="72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613D23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0638" y="1972621"/>
            <a:ext cx="8941506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8239968" y="5558458"/>
            <a:ext cx="261527" cy="217503"/>
          </a:xfrm>
          <a:custGeom>
            <a:avLst/>
            <a:gdLst>
              <a:gd name="T0" fmla="*/ 2147483646 w 16331"/>
              <a:gd name="T1" fmla="*/ 2147483646 h 13598"/>
              <a:gd name="T2" fmla="*/ 2147483646 w 16331"/>
              <a:gd name="T3" fmla="*/ 2147483646 h 13598"/>
              <a:gd name="T4" fmla="*/ 2147483646 w 16331"/>
              <a:gd name="T5" fmla="*/ 2147483646 h 13598"/>
              <a:gd name="T6" fmla="*/ 2147483646 w 16331"/>
              <a:gd name="T7" fmla="*/ 2147483646 h 13598"/>
              <a:gd name="T8" fmla="*/ 2147483646 w 16331"/>
              <a:gd name="T9" fmla="*/ 2147483646 h 13598"/>
              <a:gd name="T10" fmla="*/ 2147483646 w 16331"/>
              <a:gd name="T11" fmla="*/ 2147483646 h 13598"/>
              <a:gd name="T12" fmla="*/ 2147483646 w 16331"/>
              <a:gd name="T13" fmla="*/ 2147483646 h 13598"/>
              <a:gd name="T14" fmla="*/ 2147483646 w 16331"/>
              <a:gd name="T15" fmla="*/ 2147483646 h 13598"/>
              <a:gd name="T16" fmla="*/ 2147483646 w 16331"/>
              <a:gd name="T17" fmla="*/ 2147483646 h 13598"/>
              <a:gd name="T18" fmla="*/ 2147483646 w 16331"/>
              <a:gd name="T19" fmla="*/ 2147483646 h 13598"/>
              <a:gd name="T20" fmla="*/ 2147483646 w 16331"/>
              <a:gd name="T21" fmla="*/ 2147483646 h 13598"/>
              <a:gd name="T22" fmla="*/ 2147483646 w 16331"/>
              <a:gd name="T23" fmla="*/ 2147483646 h 13598"/>
              <a:gd name="T24" fmla="*/ 2147483646 w 16331"/>
              <a:gd name="T25" fmla="*/ 2147483646 h 13598"/>
              <a:gd name="T26" fmla="*/ 2147483646 w 16331"/>
              <a:gd name="T27" fmla="*/ 2147483646 h 13598"/>
              <a:gd name="T28" fmla="*/ 2147483646 w 16331"/>
              <a:gd name="T29" fmla="*/ 2147483646 h 13598"/>
              <a:gd name="T30" fmla="*/ 2147483646 w 16331"/>
              <a:gd name="T31" fmla="*/ 2147483646 h 13598"/>
              <a:gd name="T32" fmla="*/ 2147483646 w 16331"/>
              <a:gd name="T33" fmla="*/ 2147483646 h 13598"/>
              <a:gd name="T34" fmla="*/ 2147483646 w 16331"/>
              <a:gd name="T35" fmla="*/ 2147483646 h 13598"/>
              <a:gd name="T36" fmla="*/ 2147483646 w 16331"/>
              <a:gd name="T37" fmla="*/ 2147483646 h 13598"/>
              <a:gd name="T38" fmla="*/ 2147483646 w 16331"/>
              <a:gd name="T39" fmla="*/ 2147483646 h 13598"/>
              <a:gd name="T40" fmla="*/ 2147483646 w 16331"/>
              <a:gd name="T41" fmla="*/ 2147483646 h 13598"/>
              <a:gd name="T42" fmla="*/ 2147483646 w 16331"/>
              <a:gd name="T43" fmla="*/ 2147483646 h 13598"/>
              <a:gd name="T44" fmla="*/ 2147483646 w 16331"/>
              <a:gd name="T45" fmla="*/ 2147483646 h 13598"/>
              <a:gd name="T46" fmla="*/ 2147483646 w 16331"/>
              <a:gd name="T47" fmla="*/ 2147483646 h 13598"/>
              <a:gd name="T48" fmla="*/ 2147483646 w 16331"/>
              <a:gd name="T49" fmla="*/ 2147483646 h 13598"/>
              <a:gd name="T50" fmla="*/ 2147483646 w 16331"/>
              <a:gd name="T51" fmla="*/ 2147483646 h 13598"/>
              <a:gd name="T52" fmla="*/ 2147483646 w 16331"/>
              <a:gd name="T53" fmla="*/ 2147483646 h 13598"/>
              <a:gd name="T54" fmla="*/ 2147483646 w 16331"/>
              <a:gd name="T55" fmla="*/ 2147483646 h 13598"/>
              <a:gd name="T56" fmla="*/ 2147483646 w 16331"/>
              <a:gd name="T57" fmla="*/ 2147483646 h 13598"/>
              <a:gd name="T58" fmla="*/ 2147483646 w 16331"/>
              <a:gd name="T59" fmla="*/ 2147483646 h 13598"/>
              <a:gd name="T60" fmla="*/ 2147483646 w 16331"/>
              <a:gd name="T61" fmla="*/ 2147483646 h 13598"/>
              <a:gd name="T62" fmla="*/ 2147483646 w 16331"/>
              <a:gd name="T63" fmla="*/ 2147483646 h 13598"/>
              <a:gd name="T64" fmla="*/ 2147483646 w 16331"/>
              <a:gd name="T65" fmla="*/ 2147483646 h 13598"/>
              <a:gd name="T66" fmla="*/ 2147483646 w 16331"/>
              <a:gd name="T67" fmla="*/ 2147483646 h 13598"/>
              <a:gd name="T68" fmla="*/ 2147483646 w 16331"/>
              <a:gd name="T69" fmla="*/ 2147483646 h 13598"/>
              <a:gd name="T70" fmla="*/ 2147483646 w 16331"/>
              <a:gd name="T71" fmla="*/ 2147483646 h 13598"/>
              <a:gd name="T72" fmla="*/ 2147483646 w 16331"/>
              <a:gd name="T73" fmla="*/ 2147483646 h 13598"/>
              <a:gd name="T74" fmla="*/ 2147483646 w 16331"/>
              <a:gd name="T75" fmla="*/ 2147483646 h 13598"/>
              <a:gd name="T76" fmla="*/ 2147483646 w 16331"/>
              <a:gd name="T77" fmla="*/ 2147483646 h 13598"/>
              <a:gd name="T78" fmla="*/ 2147483646 w 16331"/>
              <a:gd name="T79" fmla="*/ 2147483646 h 13598"/>
              <a:gd name="T80" fmla="*/ 2147483646 w 16331"/>
              <a:gd name="T81" fmla="*/ 2147483646 h 13598"/>
              <a:gd name="T82" fmla="*/ 2147483646 w 16331"/>
              <a:gd name="T83" fmla="*/ 2147483646 h 13598"/>
              <a:gd name="T84" fmla="*/ 2147483646 w 16331"/>
              <a:gd name="T85" fmla="*/ 2147483646 h 13598"/>
              <a:gd name="T86" fmla="*/ 2147483646 w 16331"/>
              <a:gd name="T87" fmla="*/ 2147483646 h 13598"/>
              <a:gd name="T88" fmla="*/ 2147483646 w 16331"/>
              <a:gd name="T89" fmla="*/ 2147483646 h 13598"/>
              <a:gd name="T90" fmla="*/ 2147483646 w 16331"/>
              <a:gd name="T91" fmla="*/ 2147483646 h 13598"/>
              <a:gd name="T92" fmla="*/ 2147483646 w 16331"/>
              <a:gd name="T93" fmla="*/ 2147483646 h 13598"/>
              <a:gd name="T94" fmla="*/ 2147483646 w 16331"/>
              <a:gd name="T95" fmla="*/ 2147483646 h 13598"/>
              <a:gd name="T96" fmla="*/ 2147483646 w 16331"/>
              <a:gd name="T97" fmla="*/ 2147483646 h 13598"/>
              <a:gd name="T98" fmla="*/ 2147483646 w 16331"/>
              <a:gd name="T99" fmla="*/ 2147483646 h 13598"/>
              <a:gd name="T100" fmla="*/ 2147483646 w 16331"/>
              <a:gd name="T101" fmla="*/ 2147483646 h 13598"/>
              <a:gd name="T102" fmla="*/ 2147483646 w 16331"/>
              <a:gd name="T103" fmla="*/ 2147483646 h 13598"/>
              <a:gd name="T104" fmla="*/ 2147483646 w 16331"/>
              <a:gd name="T105" fmla="*/ 2147483646 h 13598"/>
              <a:gd name="T106" fmla="*/ 2147483646 w 16331"/>
              <a:gd name="T107" fmla="*/ 2147483646 h 13598"/>
              <a:gd name="T108" fmla="*/ 2147483646 w 16331"/>
              <a:gd name="T109" fmla="*/ 2147483646 h 13598"/>
              <a:gd name="T110" fmla="*/ 2147483646 w 16331"/>
              <a:gd name="T111" fmla="*/ 2147483646 h 13598"/>
              <a:gd name="T112" fmla="*/ 2147483646 w 16331"/>
              <a:gd name="T113" fmla="*/ 2147483646 h 13598"/>
              <a:gd name="T114" fmla="*/ 2147483646 w 16331"/>
              <a:gd name="T115" fmla="*/ 2147483646 h 13598"/>
              <a:gd name="T116" fmla="*/ 2147483646 w 16331"/>
              <a:gd name="T117" fmla="*/ 2147483646 h 13598"/>
              <a:gd name="T118" fmla="*/ 2147483646 w 16331"/>
              <a:gd name="T119" fmla="*/ 2147483646 h 13598"/>
              <a:gd name="T120" fmla="*/ 2147483646 w 16331"/>
              <a:gd name="T121" fmla="*/ 2147483646 h 13598"/>
              <a:gd name="T122" fmla="*/ 2147483646 w 16331"/>
              <a:gd name="T123" fmla="*/ 2147483646 h 13598"/>
              <a:gd name="T124" fmla="*/ 2147483646 w 16331"/>
              <a:gd name="T125" fmla="*/ 2147483646 h 135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331" h="13598">
                <a:moveTo>
                  <a:pt x="13801" y="4123"/>
                </a:moveTo>
                <a:lnTo>
                  <a:pt x="13801" y="4123"/>
                </a:lnTo>
                <a:lnTo>
                  <a:pt x="13761" y="4124"/>
                </a:lnTo>
                <a:lnTo>
                  <a:pt x="13722" y="4125"/>
                </a:lnTo>
                <a:lnTo>
                  <a:pt x="13643" y="4130"/>
                </a:lnTo>
                <a:lnTo>
                  <a:pt x="13648" y="4063"/>
                </a:lnTo>
                <a:lnTo>
                  <a:pt x="13650" y="4028"/>
                </a:lnTo>
                <a:lnTo>
                  <a:pt x="13650" y="3994"/>
                </a:lnTo>
                <a:lnTo>
                  <a:pt x="13649" y="3933"/>
                </a:lnTo>
                <a:lnTo>
                  <a:pt x="13647" y="3871"/>
                </a:lnTo>
                <a:lnTo>
                  <a:pt x="13643" y="3811"/>
                </a:lnTo>
                <a:lnTo>
                  <a:pt x="13637" y="3750"/>
                </a:lnTo>
                <a:lnTo>
                  <a:pt x="13631" y="3691"/>
                </a:lnTo>
                <a:lnTo>
                  <a:pt x="13623" y="3631"/>
                </a:lnTo>
                <a:lnTo>
                  <a:pt x="13613" y="3573"/>
                </a:lnTo>
                <a:lnTo>
                  <a:pt x="13602" y="3514"/>
                </a:lnTo>
                <a:lnTo>
                  <a:pt x="13589" y="3457"/>
                </a:lnTo>
                <a:lnTo>
                  <a:pt x="13575" y="3399"/>
                </a:lnTo>
                <a:lnTo>
                  <a:pt x="13560" y="3343"/>
                </a:lnTo>
                <a:lnTo>
                  <a:pt x="13543" y="3287"/>
                </a:lnTo>
                <a:lnTo>
                  <a:pt x="13525" y="3231"/>
                </a:lnTo>
                <a:lnTo>
                  <a:pt x="13506" y="3176"/>
                </a:lnTo>
                <a:lnTo>
                  <a:pt x="13485" y="3122"/>
                </a:lnTo>
                <a:lnTo>
                  <a:pt x="13463" y="3068"/>
                </a:lnTo>
                <a:lnTo>
                  <a:pt x="13440" y="3015"/>
                </a:lnTo>
                <a:lnTo>
                  <a:pt x="13416" y="2963"/>
                </a:lnTo>
                <a:lnTo>
                  <a:pt x="13390" y="2912"/>
                </a:lnTo>
                <a:lnTo>
                  <a:pt x="13363" y="2860"/>
                </a:lnTo>
                <a:lnTo>
                  <a:pt x="13334" y="2810"/>
                </a:lnTo>
                <a:lnTo>
                  <a:pt x="13306" y="2760"/>
                </a:lnTo>
                <a:lnTo>
                  <a:pt x="13275" y="2712"/>
                </a:lnTo>
                <a:lnTo>
                  <a:pt x="13243" y="2664"/>
                </a:lnTo>
                <a:lnTo>
                  <a:pt x="13211" y="2617"/>
                </a:lnTo>
                <a:lnTo>
                  <a:pt x="13178" y="2571"/>
                </a:lnTo>
                <a:lnTo>
                  <a:pt x="13143" y="2525"/>
                </a:lnTo>
                <a:lnTo>
                  <a:pt x="13107" y="2481"/>
                </a:lnTo>
                <a:lnTo>
                  <a:pt x="13070" y="2438"/>
                </a:lnTo>
                <a:lnTo>
                  <a:pt x="13033" y="2395"/>
                </a:lnTo>
                <a:lnTo>
                  <a:pt x="12993" y="2353"/>
                </a:lnTo>
                <a:lnTo>
                  <a:pt x="12953" y="2312"/>
                </a:lnTo>
                <a:lnTo>
                  <a:pt x="12912" y="2272"/>
                </a:lnTo>
                <a:lnTo>
                  <a:pt x="12871" y="2234"/>
                </a:lnTo>
                <a:lnTo>
                  <a:pt x="12828" y="2195"/>
                </a:lnTo>
                <a:lnTo>
                  <a:pt x="12785" y="2159"/>
                </a:lnTo>
                <a:lnTo>
                  <a:pt x="12740" y="2123"/>
                </a:lnTo>
                <a:lnTo>
                  <a:pt x="12694" y="2088"/>
                </a:lnTo>
                <a:lnTo>
                  <a:pt x="12648" y="2054"/>
                </a:lnTo>
                <a:lnTo>
                  <a:pt x="12601" y="2022"/>
                </a:lnTo>
                <a:lnTo>
                  <a:pt x="12553" y="1991"/>
                </a:lnTo>
                <a:lnTo>
                  <a:pt x="12505" y="1960"/>
                </a:lnTo>
                <a:lnTo>
                  <a:pt x="12455" y="1931"/>
                </a:lnTo>
                <a:lnTo>
                  <a:pt x="12405" y="1903"/>
                </a:lnTo>
                <a:lnTo>
                  <a:pt x="12355" y="1876"/>
                </a:lnTo>
                <a:lnTo>
                  <a:pt x="12303" y="1851"/>
                </a:lnTo>
                <a:lnTo>
                  <a:pt x="12250" y="1825"/>
                </a:lnTo>
                <a:lnTo>
                  <a:pt x="12197" y="1803"/>
                </a:lnTo>
                <a:lnTo>
                  <a:pt x="12144" y="1781"/>
                </a:lnTo>
                <a:lnTo>
                  <a:pt x="12090" y="1760"/>
                </a:lnTo>
                <a:lnTo>
                  <a:pt x="12034" y="1741"/>
                </a:lnTo>
                <a:lnTo>
                  <a:pt x="11979" y="1722"/>
                </a:lnTo>
                <a:lnTo>
                  <a:pt x="11922" y="1705"/>
                </a:lnTo>
                <a:lnTo>
                  <a:pt x="11866" y="1691"/>
                </a:lnTo>
                <a:lnTo>
                  <a:pt x="11809" y="1676"/>
                </a:lnTo>
                <a:lnTo>
                  <a:pt x="11751" y="1664"/>
                </a:lnTo>
                <a:lnTo>
                  <a:pt x="11693" y="1652"/>
                </a:lnTo>
                <a:lnTo>
                  <a:pt x="11634" y="1643"/>
                </a:lnTo>
                <a:lnTo>
                  <a:pt x="11575" y="1634"/>
                </a:lnTo>
                <a:lnTo>
                  <a:pt x="11515" y="1628"/>
                </a:lnTo>
                <a:lnTo>
                  <a:pt x="11455" y="1623"/>
                </a:lnTo>
                <a:lnTo>
                  <a:pt x="11394" y="1619"/>
                </a:lnTo>
                <a:lnTo>
                  <a:pt x="11334" y="1617"/>
                </a:lnTo>
                <a:lnTo>
                  <a:pt x="11272" y="1616"/>
                </a:lnTo>
                <a:lnTo>
                  <a:pt x="11214" y="1617"/>
                </a:lnTo>
                <a:lnTo>
                  <a:pt x="11158" y="1618"/>
                </a:lnTo>
                <a:lnTo>
                  <a:pt x="11102" y="1622"/>
                </a:lnTo>
                <a:lnTo>
                  <a:pt x="11045" y="1626"/>
                </a:lnTo>
                <a:lnTo>
                  <a:pt x="10990" y="1632"/>
                </a:lnTo>
                <a:lnTo>
                  <a:pt x="10935" y="1640"/>
                </a:lnTo>
                <a:lnTo>
                  <a:pt x="10879" y="1648"/>
                </a:lnTo>
                <a:lnTo>
                  <a:pt x="10825" y="1657"/>
                </a:lnTo>
                <a:lnTo>
                  <a:pt x="10772" y="1669"/>
                </a:lnTo>
                <a:lnTo>
                  <a:pt x="10718" y="1681"/>
                </a:lnTo>
                <a:lnTo>
                  <a:pt x="10665" y="1694"/>
                </a:lnTo>
                <a:lnTo>
                  <a:pt x="10612" y="1709"/>
                </a:lnTo>
                <a:lnTo>
                  <a:pt x="10561" y="1724"/>
                </a:lnTo>
                <a:lnTo>
                  <a:pt x="10509" y="1742"/>
                </a:lnTo>
                <a:lnTo>
                  <a:pt x="10457" y="1760"/>
                </a:lnTo>
                <a:lnTo>
                  <a:pt x="10407" y="1778"/>
                </a:lnTo>
                <a:lnTo>
                  <a:pt x="10357" y="1799"/>
                </a:lnTo>
                <a:lnTo>
                  <a:pt x="10308" y="1820"/>
                </a:lnTo>
                <a:lnTo>
                  <a:pt x="10259" y="1843"/>
                </a:lnTo>
                <a:lnTo>
                  <a:pt x="10211" y="1866"/>
                </a:lnTo>
                <a:lnTo>
                  <a:pt x="10164" y="1891"/>
                </a:lnTo>
                <a:lnTo>
                  <a:pt x="10117" y="1916"/>
                </a:lnTo>
                <a:lnTo>
                  <a:pt x="10070" y="1944"/>
                </a:lnTo>
                <a:lnTo>
                  <a:pt x="10025" y="1971"/>
                </a:lnTo>
                <a:lnTo>
                  <a:pt x="9980" y="2000"/>
                </a:lnTo>
                <a:lnTo>
                  <a:pt x="9935" y="2029"/>
                </a:lnTo>
                <a:lnTo>
                  <a:pt x="9892" y="2059"/>
                </a:lnTo>
                <a:lnTo>
                  <a:pt x="9850" y="2091"/>
                </a:lnTo>
                <a:lnTo>
                  <a:pt x="9807" y="2123"/>
                </a:lnTo>
                <a:lnTo>
                  <a:pt x="9766" y="2157"/>
                </a:lnTo>
                <a:lnTo>
                  <a:pt x="9725" y="2191"/>
                </a:lnTo>
                <a:lnTo>
                  <a:pt x="9685" y="2225"/>
                </a:lnTo>
                <a:lnTo>
                  <a:pt x="9668" y="2166"/>
                </a:lnTo>
                <a:lnTo>
                  <a:pt x="9650" y="2106"/>
                </a:lnTo>
                <a:lnTo>
                  <a:pt x="9630" y="2048"/>
                </a:lnTo>
                <a:lnTo>
                  <a:pt x="9610" y="1989"/>
                </a:lnTo>
                <a:lnTo>
                  <a:pt x="9589" y="1932"/>
                </a:lnTo>
                <a:lnTo>
                  <a:pt x="9566" y="1875"/>
                </a:lnTo>
                <a:lnTo>
                  <a:pt x="9543" y="1818"/>
                </a:lnTo>
                <a:lnTo>
                  <a:pt x="9518" y="1762"/>
                </a:lnTo>
                <a:lnTo>
                  <a:pt x="9491" y="1706"/>
                </a:lnTo>
                <a:lnTo>
                  <a:pt x="9464" y="1652"/>
                </a:lnTo>
                <a:lnTo>
                  <a:pt x="9436" y="1598"/>
                </a:lnTo>
                <a:lnTo>
                  <a:pt x="9407" y="1545"/>
                </a:lnTo>
                <a:lnTo>
                  <a:pt x="9377" y="1491"/>
                </a:lnTo>
                <a:lnTo>
                  <a:pt x="9345" y="1439"/>
                </a:lnTo>
                <a:lnTo>
                  <a:pt x="9313" y="1388"/>
                </a:lnTo>
                <a:lnTo>
                  <a:pt x="9279" y="1337"/>
                </a:lnTo>
                <a:lnTo>
                  <a:pt x="9245" y="1287"/>
                </a:lnTo>
                <a:lnTo>
                  <a:pt x="9209" y="1237"/>
                </a:lnTo>
                <a:lnTo>
                  <a:pt x="9173" y="1189"/>
                </a:lnTo>
                <a:lnTo>
                  <a:pt x="9136" y="1141"/>
                </a:lnTo>
                <a:lnTo>
                  <a:pt x="9098" y="1094"/>
                </a:lnTo>
                <a:lnTo>
                  <a:pt x="9059" y="1048"/>
                </a:lnTo>
                <a:lnTo>
                  <a:pt x="9019" y="1002"/>
                </a:lnTo>
                <a:lnTo>
                  <a:pt x="8979" y="958"/>
                </a:lnTo>
                <a:lnTo>
                  <a:pt x="8937" y="915"/>
                </a:lnTo>
                <a:lnTo>
                  <a:pt x="8894" y="871"/>
                </a:lnTo>
                <a:lnTo>
                  <a:pt x="8850" y="829"/>
                </a:lnTo>
                <a:lnTo>
                  <a:pt x="8806" y="788"/>
                </a:lnTo>
                <a:lnTo>
                  <a:pt x="8761" y="748"/>
                </a:lnTo>
                <a:lnTo>
                  <a:pt x="8716" y="708"/>
                </a:lnTo>
                <a:lnTo>
                  <a:pt x="8669" y="669"/>
                </a:lnTo>
                <a:lnTo>
                  <a:pt x="8622" y="632"/>
                </a:lnTo>
                <a:lnTo>
                  <a:pt x="8572" y="595"/>
                </a:lnTo>
                <a:lnTo>
                  <a:pt x="8523" y="560"/>
                </a:lnTo>
                <a:lnTo>
                  <a:pt x="8474" y="525"/>
                </a:lnTo>
                <a:lnTo>
                  <a:pt x="8424" y="491"/>
                </a:lnTo>
                <a:lnTo>
                  <a:pt x="8373" y="458"/>
                </a:lnTo>
                <a:lnTo>
                  <a:pt x="8321" y="427"/>
                </a:lnTo>
                <a:lnTo>
                  <a:pt x="8269" y="396"/>
                </a:lnTo>
                <a:lnTo>
                  <a:pt x="8215" y="366"/>
                </a:lnTo>
                <a:lnTo>
                  <a:pt x="8161" y="337"/>
                </a:lnTo>
                <a:lnTo>
                  <a:pt x="8107" y="310"/>
                </a:lnTo>
                <a:lnTo>
                  <a:pt x="8051" y="283"/>
                </a:lnTo>
                <a:lnTo>
                  <a:pt x="7996" y="258"/>
                </a:lnTo>
                <a:lnTo>
                  <a:pt x="7940" y="234"/>
                </a:lnTo>
                <a:lnTo>
                  <a:pt x="7882" y="211"/>
                </a:lnTo>
                <a:lnTo>
                  <a:pt x="7825" y="189"/>
                </a:lnTo>
                <a:lnTo>
                  <a:pt x="7767" y="167"/>
                </a:lnTo>
                <a:lnTo>
                  <a:pt x="7709" y="148"/>
                </a:lnTo>
                <a:lnTo>
                  <a:pt x="7649" y="129"/>
                </a:lnTo>
                <a:lnTo>
                  <a:pt x="7590" y="112"/>
                </a:lnTo>
                <a:lnTo>
                  <a:pt x="7529" y="96"/>
                </a:lnTo>
                <a:lnTo>
                  <a:pt x="7469" y="80"/>
                </a:lnTo>
                <a:lnTo>
                  <a:pt x="7408" y="67"/>
                </a:lnTo>
                <a:lnTo>
                  <a:pt x="7346" y="54"/>
                </a:lnTo>
                <a:lnTo>
                  <a:pt x="7284" y="43"/>
                </a:lnTo>
                <a:lnTo>
                  <a:pt x="7221" y="33"/>
                </a:lnTo>
                <a:lnTo>
                  <a:pt x="7159" y="25"/>
                </a:lnTo>
                <a:lnTo>
                  <a:pt x="7096" y="17"/>
                </a:lnTo>
                <a:lnTo>
                  <a:pt x="7032" y="11"/>
                </a:lnTo>
                <a:lnTo>
                  <a:pt x="6967" y="6"/>
                </a:lnTo>
                <a:lnTo>
                  <a:pt x="6904" y="3"/>
                </a:lnTo>
                <a:lnTo>
                  <a:pt x="6839" y="1"/>
                </a:lnTo>
                <a:lnTo>
                  <a:pt x="6773" y="0"/>
                </a:lnTo>
                <a:lnTo>
                  <a:pt x="6696" y="1"/>
                </a:lnTo>
                <a:lnTo>
                  <a:pt x="6619" y="4"/>
                </a:lnTo>
                <a:lnTo>
                  <a:pt x="6541" y="9"/>
                </a:lnTo>
                <a:lnTo>
                  <a:pt x="6465" y="16"/>
                </a:lnTo>
                <a:lnTo>
                  <a:pt x="6389" y="24"/>
                </a:lnTo>
                <a:lnTo>
                  <a:pt x="6314" y="34"/>
                </a:lnTo>
                <a:lnTo>
                  <a:pt x="6240" y="47"/>
                </a:lnTo>
                <a:lnTo>
                  <a:pt x="6165" y="61"/>
                </a:lnTo>
                <a:lnTo>
                  <a:pt x="6092" y="77"/>
                </a:lnTo>
                <a:lnTo>
                  <a:pt x="6019" y="95"/>
                </a:lnTo>
                <a:lnTo>
                  <a:pt x="5947" y="115"/>
                </a:lnTo>
                <a:lnTo>
                  <a:pt x="5876" y="136"/>
                </a:lnTo>
                <a:lnTo>
                  <a:pt x="5806" y="159"/>
                </a:lnTo>
                <a:lnTo>
                  <a:pt x="5736" y="183"/>
                </a:lnTo>
                <a:lnTo>
                  <a:pt x="5667" y="210"/>
                </a:lnTo>
                <a:lnTo>
                  <a:pt x="5599" y="237"/>
                </a:lnTo>
                <a:lnTo>
                  <a:pt x="5532" y="266"/>
                </a:lnTo>
                <a:lnTo>
                  <a:pt x="5466" y="298"/>
                </a:lnTo>
                <a:lnTo>
                  <a:pt x="5400" y="330"/>
                </a:lnTo>
                <a:lnTo>
                  <a:pt x="5335" y="364"/>
                </a:lnTo>
                <a:lnTo>
                  <a:pt x="5271" y="400"/>
                </a:lnTo>
                <a:lnTo>
                  <a:pt x="5209" y="436"/>
                </a:lnTo>
                <a:lnTo>
                  <a:pt x="5147" y="475"/>
                </a:lnTo>
                <a:lnTo>
                  <a:pt x="5087" y="516"/>
                </a:lnTo>
                <a:lnTo>
                  <a:pt x="5027" y="557"/>
                </a:lnTo>
                <a:lnTo>
                  <a:pt x="4969" y="599"/>
                </a:lnTo>
                <a:lnTo>
                  <a:pt x="4910" y="643"/>
                </a:lnTo>
                <a:lnTo>
                  <a:pt x="4854" y="689"/>
                </a:lnTo>
                <a:lnTo>
                  <a:pt x="4798" y="736"/>
                </a:lnTo>
                <a:lnTo>
                  <a:pt x="4744" y="784"/>
                </a:lnTo>
                <a:lnTo>
                  <a:pt x="4692" y="833"/>
                </a:lnTo>
                <a:lnTo>
                  <a:pt x="4640" y="883"/>
                </a:lnTo>
                <a:lnTo>
                  <a:pt x="4590" y="936"/>
                </a:lnTo>
                <a:lnTo>
                  <a:pt x="4539" y="989"/>
                </a:lnTo>
                <a:lnTo>
                  <a:pt x="4491" y="1043"/>
                </a:lnTo>
                <a:lnTo>
                  <a:pt x="4445" y="1099"/>
                </a:lnTo>
                <a:lnTo>
                  <a:pt x="4400" y="1155"/>
                </a:lnTo>
                <a:lnTo>
                  <a:pt x="4356" y="1212"/>
                </a:lnTo>
                <a:lnTo>
                  <a:pt x="4313" y="1271"/>
                </a:lnTo>
                <a:lnTo>
                  <a:pt x="4271" y="1330"/>
                </a:lnTo>
                <a:lnTo>
                  <a:pt x="4231" y="1391"/>
                </a:lnTo>
                <a:lnTo>
                  <a:pt x="4193" y="1453"/>
                </a:lnTo>
                <a:lnTo>
                  <a:pt x="4156" y="1515"/>
                </a:lnTo>
                <a:lnTo>
                  <a:pt x="4121" y="1579"/>
                </a:lnTo>
                <a:lnTo>
                  <a:pt x="4086" y="1644"/>
                </a:lnTo>
                <a:lnTo>
                  <a:pt x="4054" y="1710"/>
                </a:lnTo>
                <a:lnTo>
                  <a:pt x="4023" y="1775"/>
                </a:lnTo>
                <a:lnTo>
                  <a:pt x="3993" y="1843"/>
                </a:lnTo>
                <a:lnTo>
                  <a:pt x="3965" y="1911"/>
                </a:lnTo>
                <a:lnTo>
                  <a:pt x="3939" y="1980"/>
                </a:lnTo>
                <a:lnTo>
                  <a:pt x="3915" y="2050"/>
                </a:lnTo>
                <a:lnTo>
                  <a:pt x="3892" y="2120"/>
                </a:lnTo>
                <a:lnTo>
                  <a:pt x="3870" y="2191"/>
                </a:lnTo>
                <a:lnTo>
                  <a:pt x="3851" y="2263"/>
                </a:lnTo>
                <a:lnTo>
                  <a:pt x="3834" y="2336"/>
                </a:lnTo>
                <a:lnTo>
                  <a:pt x="3817" y="2409"/>
                </a:lnTo>
                <a:lnTo>
                  <a:pt x="3803" y="2483"/>
                </a:lnTo>
                <a:lnTo>
                  <a:pt x="3791" y="2558"/>
                </a:lnTo>
                <a:lnTo>
                  <a:pt x="3780" y="2633"/>
                </a:lnTo>
                <a:lnTo>
                  <a:pt x="3772" y="2709"/>
                </a:lnTo>
                <a:lnTo>
                  <a:pt x="3765" y="2785"/>
                </a:lnTo>
                <a:lnTo>
                  <a:pt x="3760" y="2863"/>
                </a:lnTo>
                <a:lnTo>
                  <a:pt x="3757" y="2940"/>
                </a:lnTo>
                <a:lnTo>
                  <a:pt x="3756" y="3017"/>
                </a:lnTo>
                <a:lnTo>
                  <a:pt x="3757" y="3085"/>
                </a:lnTo>
                <a:lnTo>
                  <a:pt x="3759" y="3153"/>
                </a:lnTo>
                <a:lnTo>
                  <a:pt x="3764" y="3220"/>
                </a:lnTo>
                <a:lnTo>
                  <a:pt x="3769" y="3287"/>
                </a:lnTo>
                <a:lnTo>
                  <a:pt x="3756" y="3287"/>
                </a:lnTo>
                <a:lnTo>
                  <a:pt x="3710" y="3287"/>
                </a:lnTo>
                <a:lnTo>
                  <a:pt x="3665" y="3289"/>
                </a:lnTo>
                <a:lnTo>
                  <a:pt x="3621" y="3291"/>
                </a:lnTo>
                <a:lnTo>
                  <a:pt x="3576" y="3295"/>
                </a:lnTo>
                <a:lnTo>
                  <a:pt x="3532" y="3300"/>
                </a:lnTo>
                <a:lnTo>
                  <a:pt x="3488" y="3306"/>
                </a:lnTo>
                <a:lnTo>
                  <a:pt x="3444" y="3314"/>
                </a:lnTo>
                <a:lnTo>
                  <a:pt x="3401" y="3322"/>
                </a:lnTo>
                <a:lnTo>
                  <a:pt x="3358" y="3332"/>
                </a:lnTo>
                <a:lnTo>
                  <a:pt x="3316" y="3342"/>
                </a:lnTo>
                <a:lnTo>
                  <a:pt x="3274" y="3353"/>
                </a:lnTo>
                <a:lnTo>
                  <a:pt x="3232" y="3365"/>
                </a:lnTo>
                <a:lnTo>
                  <a:pt x="3191" y="3379"/>
                </a:lnTo>
                <a:lnTo>
                  <a:pt x="3151" y="3393"/>
                </a:lnTo>
                <a:lnTo>
                  <a:pt x="3111" y="3409"/>
                </a:lnTo>
                <a:lnTo>
                  <a:pt x="3071" y="3424"/>
                </a:lnTo>
                <a:lnTo>
                  <a:pt x="3032" y="3442"/>
                </a:lnTo>
                <a:lnTo>
                  <a:pt x="2993" y="3460"/>
                </a:lnTo>
                <a:lnTo>
                  <a:pt x="2954" y="3479"/>
                </a:lnTo>
                <a:lnTo>
                  <a:pt x="2917" y="3499"/>
                </a:lnTo>
                <a:lnTo>
                  <a:pt x="2880" y="3520"/>
                </a:lnTo>
                <a:lnTo>
                  <a:pt x="2844" y="3541"/>
                </a:lnTo>
                <a:lnTo>
                  <a:pt x="2807" y="3563"/>
                </a:lnTo>
                <a:lnTo>
                  <a:pt x="2772" y="3587"/>
                </a:lnTo>
                <a:lnTo>
                  <a:pt x="2737" y="3611"/>
                </a:lnTo>
                <a:lnTo>
                  <a:pt x="2703" y="3636"/>
                </a:lnTo>
                <a:lnTo>
                  <a:pt x="2669" y="3662"/>
                </a:lnTo>
                <a:lnTo>
                  <a:pt x="2636" y="3689"/>
                </a:lnTo>
                <a:lnTo>
                  <a:pt x="2603" y="3716"/>
                </a:lnTo>
                <a:lnTo>
                  <a:pt x="2572" y="3744"/>
                </a:lnTo>
                <a:lnTo>
                  <a:pt x="2542" y="3772"/>
                </a:lnTo>
                <a:lnTo>
                  <a:pt x="2511" y="3801"/>
                </a:lnTo>
                <a:lnTo>
                  <a:pt x="2481" y="3832"/>
                </a:lnTo>
                <a:lnTo>
                  <a:pt x="2453" y="3863"/>
                </a:lnTo>
                <a:lnTo>
                  <a:pt x="2425" y="3894"/>
                </a:lnTo>
                <a:lnTo>
                  <a:pt x="2398" y="3927"/>
                </a:lnTo>
                <a:lnTo>
                  <a:pt x="2371" y="3960"/>
                </a:lnTo>
                <a:lnTo>
                  <a:pt x="2345" y="3994"/>
                </a:lnTo>
                <a:lnTo>
                  <a:pt x="2320" y="4028"/>
                </a:lnTo>
                <a:lnTo>
                  <a:pt x="2296" y="4063"/>
                </a:lnTo>
                <a:lnTo>
                  <a:pt x="2272" y="4098"/>
                </a:lnTo>
                <a:lnTo>
                  <a:pt x="2250" y="4134"/>
                </a:lnTo>
                <a:lnTo>
                  <a:pt x="2228" y="4170"/>
                </a:lnTo>
                <a:lnTo>
                  <a:pt x="2208" y="4208"/>
                </a:lnTo>
                <a:lnTo>
                  <a:pt x="2188" y="4245"/>
                </a:lnTo>
                <a:lnTo>
                  <a:pt x="2169" y="4284"/>
                </a:lnTo>
                <a:lnTo>
                  <a:pt x="2151" y="4323"/>
                </a:lnTo>
                <a:lnTo>
                  <a:pt x="2133" y="4361"/>
                </a:lnTo>
                <a:lnTo>
                  <a:pt x="2118" y="4401"/>
                </a:lnTo>
                <a:lnTo>
                  <a:pt x="2102" y="4442"/>
                </a:lnTo>
                <a:lnTo>
                  <a:pt x="2088" y="4482"/>
                </a:lnTo>
                <a:lnTo>
                  <a:pt x="2075" y="4523"/>
                </a:lnTo>
                <a:lnTo>
                  <a:pt x="2062" y="4565"/>
                </a:lnTo>
                <a:lnTo>
                  <a:pt x="2051" y="4607"/>
                </a:lnTo>
                <a:lnTo>
                  <a:pt x="2041" y="4650"/>
                </a:lnTo>
                <a:lnTo>
                  <a:pt x="2031" y="4692"/>
                </a:lnTo>
                <a:lnTo>
                  <a:pt x="2023" y="4735"/>
                </a:lnTo>
                <a:lnTo>
                  <a:pt x="2015" y="4779"/>
                </a:lnTo>
                <a:lnTo>
                  <a:pt x="2009" y="4823"/>
                </a:lnTo>
                <a:lnTo>
                  <a:pt x="2004" y="4867"/>
                </a:lnTo>
                <a:lnTo>
                  <a:pt x="2001" y="4912"/>
                </a:lnTo>
                <a:lnTo>
                  <a:pt x="1998" y="4957"/>
                </a:lnTo>
                <a:lnTo>
                  <a:pt x="1996" y="5002"/>
                </a:lnTo>
                <a:lnTo>
                  <a:pt x="1996" y="5047"/>
                </a:lnTo>
                <a:lnTo>
                  <a:pt x="1997" y="5106"/>
                </a:lnTo>
                <a:lnTo>
                  <a:pt x="1999" y="5163"/>
                </a:lnTo>
                <a:lnTo>
                  <a:pt x="2004" y="5222"/>
                </a:lnTo>
                <a:lnTo>
                  <a:pt x="2010" y="5278"/>
                </a:lnTo>
                <a:lnTo>
                  <a:pt x="2019" y="5335"/>
                </a:lnTo>
                <a:lnTo>
                  <a:pt x="2029" y="5391"/>
                </a:lnTo>
                <a:lnTo>
                  <a:pt x="2041" y="5446"/>
                </a:lnTo>
                <a:lnTo>
                  <a:pt x="2054" y="5501"/>
                </a:lnTo>
                <a:lnTo>
                  <a:pt x="2070" y="5555"/>
                </a:lnTo>
                <a:lnTo>
                  <a:pt x="2086" y="5608"/>
                </a:lnTo>
                <a:lnTo>
                  <a:pt x="2105" y="5661"/>
                </a:lnTo>
                <a:lnTo>
                  <a:pt x="2126" y="5712"/>
                </a:lnTo>
                <a:lnTo>
                  <a:pt x="2147" y="5763"/>
                </a:lnTo>
                <a:lnTo>
                  <a:pt x="2171" y="5813"/>
                </a:lnTo>
                <a:lnTo>
                  <a:pt x="2196" y="5862"/>
                </a:lnTo>
                <a:lnTo>
                  <a:pt x="2222" y="5910"/>
                </a:lnTo>
                <a:lnTo>
                  <a:pt x="2249" y="5957"/>
                </a:lnTo>
                <a:lnTo>
                  <a:pt x="2279" y="6004"/>
                </a:lnTo>
                <a:lnTo>
                  <a:pt x="2310" y="6049"/>
                </a:lnTo>
                <a:lnTo>
                  <a:pt x="2341" y="6094"/>
                </a:lnTo>
                <a:lnTo>
                  <a:pt x="2375" y="6137"/>
                </a:lnTo>
                <a:lnTo>
                  <a:pt x="2409" y="6180"/>
                </a:lnTo>
                <a:lnTo>
                  <a:pt x="2445" y="6220"/>
                </a:lnTo>
                <a:lnTo>
                  <a:pt x="2482" y="6260"/>
                </a:lnTo>
                <a:lnTo>
                  <a:pt x="2521" y="6300"/>
                </a:lnTo>
                <a:lnTo>
                  <a:pt x="2560" y="6337"/>
                </a:lnTo>
                <a:lnTo>
                  <a:pt x="2600" y="6374"/>
                </a:lnTo>
                <a:lnTo>
                  <a:pt x="2642" y="6408"/>
                </a:lnTo>
                <a:lnTo>
                  <a:pt x="2685" y="6443"/>
                </a:lnTo>
                <a:lnTo>
                  <a:pt x="2729" y="6475"/>
                </a:lnTo>
                <a:lnTo>
                  <a:pt x="2774" y="6507"/>
                </a:lnTo>
                <a:lnTo>
                  <a:pt x="2820" y="6537"/>
                </a:lnTo>
                <a:lnTo>
                  <a:pt x="2807" y="6575"/>
                </a:lnTo>
                <a:lnTo>
                  <a:pt x="2793" y="6613"/>
                </a:lnTo>
                <a:lnTo>
                  <a:pt x="2779" y="6652"/>
                </a:lnTo>
                <a:lnTo>
                  <a:pt x="2764" y="6688"/>
                </a:lnTo>
                <a:lnTo>
                  <a:pt x="2749" y="6726"/>
                </a:lnTo>
                <a:lnTo>
                  <a:pt x="2732" y="6762"/>
                </a:lnTo>
                <a:lnTo>
                  <a:pt x="2715" y="6799"/>
                </a:lnTo>
                <a:lnTo>
                  <a:pt x="2698" y="6834"/>
                </a:lnTo>
                <a:lnTo>
                  <a:pt x="2681" y="6870"/>
                </a:lnTo>
                <a:lnTo>
                  <a:pt x="2662" y="6905"/>
                </a:lnTo>
                <a:lnTo>
                  <a:pt x="2644" y="6940"/>
                </a:lnTo>
                <a:lnTo>
                  <a:pt x="2624" y="6974"/>
                </a:lnTo>
                <a:lnTo>
                  <a:pt x="2585" y="7041"/>
                </a:lnTo>
                <a:lnTo>
                  <a:pt x="2542" y="7107"/>
                </a:lnTo>
                <a:lnTo>
                  <a:pt x="2499" y="7172"/>
                </a:lnTo>
                <a:lnTo>
                  <a:pt x="2453" y="7234"/>
                </a:lnTo>
                <a:lnTo>
                  <a:pt x="2406" y="7296"/>
                </a:lnTo>
                <a:lnTo>
                  <a:pt x="2357" y="7356"/>
                </a:lnTo>
                <a:lnTo>
                  <a:pt x="2307" y="7414"/>
                </a:lnTo>
                <a:lnTo>
                  <a:pt x="2256" y="7470"/>
                </a:lnTo>
                <a:lnTo>
                  <a:pt x="2203" y="7527"/>
                </a:lnTo>
                <a:lnTo>
                  <a:pt x="2149" y="7580"/>
                </a:lnTo>
                <a:lnTo>
                  <a:pt x="2095" y="7633"/>
                </a:lnTo>
                <a:lnTo>
                  <a:pt x="2038" y="7685"/>
                </a:lnTo>
                <a:lnTo>
                  <a:pt x="1982" y="7734"/>
                </a:lnTo>
                <a:lnTo>
                  <a:pt x="1925" y="7783"/>
                </a:lnTo>
                <a:lnTo>
                  <a:pt x="1866" y="7830"/>
                </a:lnTo>
                <a:lnTo>
                  <a:pt x="1808" y="7876"/>
                </a:lnTo>
                <a:lnTo>
                  <a:pt x="1748" y="7920"/>
                </a:lnTo>
                <a:lnTo>
                  <a:pt x="1689" y="7962"/>
                </a:lnTo>
                <a:lnTo>
                  <a:pt x="1628" y="8004"/>
                </a:lnTo>
                <a:lnTo>
                  <a:pt x="1567" y="8045"/>
                </a:lnTo>
                <a:lnTo>
                  <a:pt x="1507" y="8084"/>
                </a:lnTo>
                <a:lnTo>
                  <a:pt x="1446" y="8122"/>
                </a:lnTo>
                <a:lnTo>
                  <a:pt x="1387" y="8159"/>
                </a:lnTo>
                <a:lnTo>
                  <a:pt x="1326" y="8194"/>
                </a:lnTo>
                <a:lnTo>
                  <a:pt x="1266" y="8228"/>
                </a:lnTo>
                <a:lnTo>
                  <a:pt x="1206" y="8261"/>
                </a:lnTo>
                <a:lnTo>
                  <a:pt x="1147" y="8292"/>
                </a:lnTo>
                <a:lnTo>
                  <a:pt x="1087" y="8323"/>
                </a:lnTo>
                <a:lnTo>
                  <a:pt x="1029" y="8352"/>
                </a:lnTo>
                <a:lnTo>
                  <a:pt x="971" y="8380"/>
                </a:lnTo>
                <a:lnTo>
                  <a:pt x="914" y="8407"/>
                </a:lnTo>
                <a:lnTo>
                  <a:pt x="858" y="8433"/>
                </a:lnTo>
                <a:lnTo>
                  <a:pt x="749" y="8481"/>
                </a:lnTo>
                <a:lnTo>
                  <a:pt x="644" y="8524"/>
                </a:lnTo>
                <a:lnTo>
                  <a:pt x="544" y="8564"/>
                </a:lnTo>
                <a:lnTo>
                  <a:pt x="451" y="8599"/>
                </a:lnTo>
                <a:lnTo>
                  <a:pt x="364" y="8630"/>
                </a:lnTo>
                <a:lnTo>
                  <a:pt x="285" y="8657"/>
                </a:lnTo>
                <a:lnTo>
                  <a:pt x="214" y="8680"/>
                </a:lnTo>
                <a:lnTo>
                  <a:pt x="151" y="8700"/>
                </a:lnTo>
                <a:lnTo>
                  <a:pt x="99" y="8715"/>
                </a:lnTo>
                <a:lnTo>
                  <a:pt x="26" y="8735"/>
                </a:lnTo>
                <a:lnTo>
                  <a:pt x="0" y="8742"/>
                </a:lnTo>
                <a:lnTo>
                  <a:pt x="87" y="8760"/>
                </a:lnTo>
                <a:lnTo>
                  <a:pt x="172" y="8779"/>
                </a:lnTo>
                <a:lnTo>
                  <a:pt x="257" y="8796"/>
                </a:lnTo>
                <a:lnTo>
                  <a:pt x="340" y="8811"/>
                </a:lnTo>
                <a:lnTo>
                  <a:pt x="424" y="8827"/>
                </a:lnTo>
                <a:lnTo>
                  <a:pt x="506" y="8842"/>
                </a:lnTo>
                <a:lnTo>
                  <a:pt x="588" y="8854"/>
                </a:lnTo>
                <a:lnTo>
                  <a:pt x="669" y="8867"/>
                </a:lnTo>
                <a:lnTo>
                  <a:pt x="750" y="8878"/>
                </a:lnTo>
                <a:lnTo>
                  <a:pt x="830" y="8889"/>
                </a:lnTo>
                <a:lnTo>
                  <a:pt x="909" y="8899"/>
                </a:lnTo>
                <a:lnTo>
                  <a:pt x="987" y="8908"/>
                </a:lnTo>
                <a:lnTo>
                  <a:pt x="1065" y="8916"/>
                </a:lnTo>
                <a:lnTo>
                  <a:pt x="1142" y="8923"/>
                </a:lnTo>
                <a:lnTo>
                  <a:pt x="1219" y="8930"/>
                </a:lnTo>
                <a:lnTo>
                  <a:pt x="1294" y="8935"/>
                </a:lnTo>
                <a:lnTo>
                  <a:pt x="1369" y="8939"/>
                </a:lnTo>
                <a:lnTo>
                  <a:pt x="1443" y="8943"/>
                </a:lnTo>
                <a:lnTo>
                  <a:pt x="1516" y="8946"/>
                </a:lnTo>
                <a:lnTo>
                  <a:pt x="1589" y="8948"/>
                </a:lnTo>
                <a:lnTo>
                  <a:pt x="1661" y="8950"/>
                </a:lnTo>
                <a:lnTo>
                  <a:pt x="1733" y="8950"/>
                </a:lnTo>
                <a:lnTo>
                  <a:pt x="1805" y="8950"/>
                </a:lnTo>
                <a:lnTo>
                  <a:pt x="1874" y="8950"/>
                </a:lnTo>
                <a:lnTo>
                  <a:pt x="1943" y="8948"/>
                </a:lnTo>
                <a:lnTo>
                  <a:pt x="2012" y="8946"/>
                </a:lnTo>
                <a:lnTo>
                  <a:pt x="2081" y="8943"/>
                </a:lnTo>
                <a:lnTo>
                  <a:pt x="2148" y="8940"/>
                </a:lnTo>
                <a:lnTo>
                  <a:pt x="2215" y="8936"/>
                </a:lnTo>
                <a:lnTo>
                  <a:pt x="2282" y="8931"/>
                </a:lnTo>
                <a:lnTo>
                  <a:pt x="2346" y="8925"/>
                </a:lnTo>
                <a:lnTo>
                  <a:pt x="2412" y="8919"/>
                </a:lnTo>
                <a:lnTo>
                  <a:pt x="2476" y="8912"/>
                </a:lnTo>
                <a:lnTo>
                  <a:pt x="2540" y="8904"/>
                </a:lnTo>
                <a:lnTo>
                  <a:pt x="2602" y="8897"/>
                </a:lnTo>
                <a:lnTo>
                  <a:pt x="2665" y="8888"/>
                </a:lnTo>
                <a:lnTo>
                  <a:pt x="2727" y="8878"/>
                </a:lnTo>
                <a:lnTo>
                  <a:pt x="2787" y="8869"/>
                </a:lnTo>
                <a:lnTo>
                  <a:pt x="2848" y="8858"/>
                </a:lnTo>
                <a:lnTo>
                  <a:pt x="2907" y="8848"/>
                </a:lnTo>
                <a:lnTo>
                  <a:pt x="2967" y="8837"/>
                </a:lnTo>
                <a:lnTo>
                  <a:pt x="3025" y="8824"/>
                </a:lnTo>
                <a:lnTo>
                  <a:pt x="3083" y="8811"/>
                </a:lnTo>
                <a:lnTo>
                  <a:pt x="3140" y="8798"/>
                </a:lnTo>
                <a:lnTo>
                  <a:pt x="3197" y="8784"/>
                </a:lnTo>
                <a:lnTo>
                  <a:pt x="3253" y="8771"/>
                </a:lnTo>
                <a:lnTo>
                  <a:pt x="3363" y="8742"/>
                </a:lnTo>
                <a:lnTo>
                  <a:pt x="3470" y="8710"/>
                </a:lnTo>
                <a:lnTo>
                  <a:pt x="3576" y="8677"/>
                </a:lnTo>
                <a:lnTo>
                  <a:pt x="3678" y="8642"/>
                </a:lnTo>
                <a:lnTo>
                  <a:pt x="3778" y="8606"/>
                </a:lnTo>
                <a:lnTo>
                  <a:pt x="3876" y="8568"/>
                </a:lnTo>
                <a:lnTo>
                  <a:pt x="3971" y="8528"/>
                </a:lnTo>
                <a:lnTo>
                  <a:pt x="4064" y="8489"/>
                </a:lnTo>
                <a:lnTo>
                  <a:pt x="4155" y="8447"/>
                </a:lnTo>
                <a:lnTo>
                  <a:pt x="4160" y="8504"/>
                </a:lnTo>
                <a:lnTo>
                  <a:pt x="4167" y="8561"/>
                </a:lnTo>
                <a:lnTo>
                  <a:pt x="4173" y="8617"/>
                </a:lnTo>
                <a:lnTo>
                  <a:pt x="4180" y="8674"/>
                </a:lnTo>
                <a:lnTo>
                  <a:pt x="4188" y="8730"/>
                </a:lnTo>
                <a:lnTo>
                  <a:pt x="4196" y="8786"/>
                </a:lnTo>
                <a:lnTo>
                  <a:pt x="4205" y="8842"/>
                </a:lnTo>
                <a:lnTo>
                  <a:pt x="4215" y="8897"/>
                </a:lnTo>
                <a:lnTo>
                  <a:pt x="4225" y="8954"/>
                </a:lnTo>
                <a:lnTo>
                  <a:pt x="4237" y="9008"/>
                </a:lnTo>
                <a:lnTo>
                  <a:pt x="4248" y="9063"/>
                </a:lnTo>
                <a:lnTo>
                  <a:pt x="4261" y="9118"/>
                </a:lnTo>
                <a:lnTo>
                  <a:pt x="4273" y="9172"/>
                </a:lnTo>
                <a:lnTo>
                  <a:pt x="4287" y="9226"/>
                </a:lnTo>
                <a:lnTo>
                  <a:pt x="4301" y="9280"/>
                </a:lnTo>
                <a:lnTo>
                  <a:pt x="4316" y="9334"/>
                </a:lnTo>
                <a:lnTo>
                  <a:pt x="4331" y="9387"/>
                </a:lnTo>
                <a:lnTo>
                  <a:pt x="4347" y="9440"/>
                </a:lnTo>
                <a:lnTo>
                  <a:pt x="4364" y="9493"/>
                </a:lnTo>
                <a:lnTo>
                  <a:pt x="4381" y="9546"/>
                </a:lnTo>
                <a:lnTo>
                  <a:pt x="4398" y="9599"/>
                </a:lnTo>
                <a:lnTo>
                  <a:pt x="4417" y="9650"/>
                </a:lnTo>
                <a:lnTo>
                  <a:pt x="4436" y="9702"/>
                </a:lnTo>
                <a:lnTo>
                  <a:pt x="4455" y="9754"/>
                </a:lnTo>
                <a:lnTo>
                  <a:pt x="4476" y="9806"/>
                </a:lnTo>
                <a:lnTo>
                  <a:pt x="4496" y="9856"/>
                </a:lnTo>
                <a:lnTo>
                  <a:pt x="4518" y="9907"/>
                </a:lnTo>
                <a:lnTo>
                  <a:pt x="4539" y="9957"/>
                </a:lnTo>
                <a:lnTo>
                  <a:pt x="4561" y="10007"/>
                </a:lnTo>
                <a:lnTo>
                  <a:pt x="4584" y="10057"/>
                </a:lnTo>
                <a:lnTo>
                  <a:pt x="4608" y="10107"/>
                </a:lnTo>
                <a:lnTo>
                  <a:pt x="4632" y="10156"/>
                </a:lnTo>
                <a:lnTo>
                  <a:pt x="4656" y="10205"/>
                </a:lnTo>
                <a:lnTo>
                  <a:pt x="4681" y="10253"/>
                </a:lnTo>
                <a:lnTo>
                  <a:pt x="4708" y="10301"/>
                </a:lnTo>
                <a:lnTo>
                  <a:pt x="4734" y="10349"/>
                </a:lnTo>
                <a:lnTo>
                  <a:pt x="4787" y="10444"/>
                </a:lnTo>
                <a:lnTo>
                  <a:pt x="4843" y="10537"/>
                </a:lnTo>
                <a:lnTo>
                  <a:pt x="4902" y="10629"/>
                </a:lnTo>
                <a:lnTo>
                  <a:pt x="4961" y="10720"/>
                </a:lnTo>
                <a:lnTo>
                  <a:pt x="5024" y="10808"/>
                </a:lnTo>
                <a:lnTo>
                  <a:pt x="5088" y="10896"/>
                </a:lnTo>
                <a:lnTo>
                  <a:pt x="5153" y="10982"/>
                </a:lnTo>
                <a:lnTo>
                  <a:pt x="5221" y="11066"/>
                </a:lnTo>
                <a:lnTo>
                  <a:pt x="5291" y="11149"/>
                </a:lnTo>
                <a:lnTo>
                  <a:pt x="5363" y="11230"/>
                </a:lnTo>
                <a:lnTo>
                  <a:pt x="5436" y="11310"/>
                </a:lnTo>
                <a:lnTo>
                  <a:pt x="5512" y="11387"/>
                </a:lnTo>
                <a:lnTo>
                  <a:pt x="5589" y="11463"/>
                </a:lnTo>
                <a:lnTo>
                  <a:pt x="5667" y="11537"/>
                </a:lnTo>
                <a:lnTo>
                  <a:pt x="5748" y="11611"/>
                </a:lnTo>
                <a:lnTo>
                  <a:pt x="5829" y="11682"/>
                </a:lnTo>
                <a:lnTo>
                  <a:pt x="5913" y="11749"/>
                </a:lnTo>
                <a:lnTo>
                  <a:pt x="5998" y="11817"/>
                </a:lnTo>
                <a:lnTo>
                  <a:pt x="6085" y="11882"/>
                </a:lnTo>
                <a:lnTo>
                  <a:pt x="6173" y="11945"/>
                </a:lnTo>
                <a:lnTo>
                  <a:pt x="6263" y="12006"/>
                </a:lnTo>
                <a:lnTo>
                  <a:pt x="6353" y="12066"/>
                </a:lnTo>
                <a:lnTo>
                  <a:pt x="6446" y="12122"/>
                </a:lnTo>
                <a:lnTo>
                  <a:pt x="6540" y="12178"/>
                </a:lnTo>
                <a:lnTo>
                  <a:pt x="6635" y="12231"/>
                </a:lnTo>
                <a:lnTo>
                  <a:pt x="6683" y="12256"/>
                </a:lnTo>
                <a:lnTo>
                  <a:pt x="6732" y="12281"/>
                </a:lnTo>
                <a:lnTo>
                  <a:pt x="6782" y="12306"/>
                </a:lnTo>
                <a:lnTo>
                  <a:pt x="6831" y="12330"/>
                </a:lnTo>
                <a:lnTo>
                  <a:pt x="6880" y="12353"/>
                </a:lnTo>
                <a:lnTo>
                  <a:pt x="6929" y="12376"/>
                </a:lnTo>
                <a:lnTo>
                  <a:pt x="6979" y="12399"/>
                </a:lnTo>
                <a:lnTo>
                  <a:pt x="7030" y="12421"/>
                </a:lnTo>
                <a:lnTo>
                  <a:pt x="7080" y="12442"/>
                </a:lnTo>
                <a:lnTo>
                  <a:pt x="7131" y="12463"/>
                </a:lnTo>
                <a:lnTo>
                  <a:pt x="7183" y="12483"/>
                </a:lnTo>
                <a:lnTo>
                  <a:pt x="7234" y="12502"/>
                </a:lnTo>
                <a:lnTo>
                  <a:pt x="7286" y="12521"/>
                </a:lnTo>
                <a:lnTo>
                  <a:pt x="7338" y="12540"/>
                </a:lnTo>
                <a:lnTo>
                  <a:pt x="7390" y="12558"/>
                </a:lnTo>
                <a:lnTo>
                  <a:pt x="7443" y="12574"/>
                </a:lnTo>
                <a:lnTo>
                  <a:pt x="7496" y="12591"/>
                </a:lnTo>
                <a:lnTo>
                  <a:pt x="7549" y="12607"/>
                </a:lnTo>
                <a:lnTo>
                  <a:pt x="7602" y="12623"/>
                </a:lnTo>
                <a:lnTo>
                  <a:pt x="7656" y="12637"/>
                </a:lnTo>
                <a:lnTo>
                  <a:pt x="7710" y="12652"/>
                </a:lnTo>
                <a:lnTo>
                  <a:pt x="7764" y="12665"/>
                </a:lnTo>
                <a:lnTo>
                  <a:pt x="7818" y="12678"/>
                </a:lnTo>
                <a:lnTo>
                  <a:pt x="7873" y="12690"/>
                </a:lnTo>
                <a:lnTo>
                  <a:pt x="7928" y="12702"/>
                </a:lnTo>
                <a:lnTo>
                  <a:pt x="7983" y="12713"/>
                </a:lnTo>
                <a:lnTo>
                  <a:pt x="8039" y="12723"/>
                </a:lnTo>
                <a:lnTo>
                  <a:pt x="8094" y="12733"/>
                </a:lnTo>
                <a:lnTo>
                  <a:pt x="8150" y="12743"/>
                </a:lnTo>
                <a:lnTo>
                  <a:pt x="8206" y="12751"/>
                </a:lnTo>
                <a:lnTo>
                  <a:pt x="8262" y="12758"/>
                </a:lnTo>
                <a:lnTo>
                  <a:pt x="8319" y="12766"/>
                </a:lnTo>
                <a:lnTo>
                  <a:pt x="8375" y="12772"/>
                </a:lnTo>
                <a:lnTo>
                  <a:pt x="8433" y="12778"/>
                </a:lnTo>
                <a:lnTo>
                  <a:pt x="8489" y="12783"/>
                </a:lnTo>
                <a:lnTo>
                  <a:pt x="8546" y="12788"/>
                </a:lnTo>
                <a:lnTo>
                  <a:pt x="8604" y="12792"/>
                </a:lnTo>
                <a:lnTo>
                  <a:pt x="8661" y="12795"/>
                </a:lnTo>
                <a:lnTo>
                  <a:pt x="8719" y="12797"/>
                </a:lnTo>
                <a:lnTo>
                  <a:pt x="8777" y="12799"/>
                </a:lnTo>
                <a:lnTo>
                  <a:pt x="8836" y="12800"/>
                </a:lnTo>
                <a:lnTo>
                  <a:pt x="8893" y="12800"/>
                </a:lnTo>
                <a:lnTo>
                  <a:pt x="8999" y="12799"/>
                </a:lnTo>
                <a:lnTo>
                  <a:pt x="9102" y="12796"/>
                </a:lnTo>
                <a:lnTo>
                  <a:pt x="9206" y="12790"/>
                </a:lnTo>
                <a:lnTo>
                  <a:pt x="9309" y="12782"/>
                </a:lnTo>
                <a:lnTo>
                  <a:pt x="9411" y="12772"/>
                </a:lnTo>
                <a:lnTo>
                  <a:pt x="9513" y="12759"/>
                </a:lnTo>
                <a:lnTo>
                  <a:pt x="9614" y="12746"/>
                </a:lnTo>
                <a:lnTo>
                  <a:pt x="9714" y="12729"/>
                </a:lnTo>
                <a:lnTo>
                  <a:pt x="9769" y="12725"/>
                </a:lnTo>
                <a:lnTo>
                  <a:pt x="9825" y="12721"/>
                </a:lnTo>
                <a:lnTo>
                  <a:pt x="9934" y="12710"/>
                </a:lnTo>
                <a:lnTo>
                  <a:pt x="10045" y="12700"/>
                </a:lnTo>
                <a:lnTo>
                  <a:pt x="10102" y="12696"/>
                </a:lnTo>
                <a:lnTo>
                  <a:pt x="10161" y="12693"/>
                </a:lnTo>
                <a:lnTo>
                  <a:pt x="10232" y="12746"/>
                </a:lnTo>
                <a:lnTo>
                  <a:pt x="10305" y="12797"/>
                </a:lnTo>
                <a:lnTo>
                  <a:pt x="10378" y="12847"/>
                </a:lnTo>
                <a:lnTo>
                  <a:pt x="10453" y="12896"/>
                </a:lnTo>
                <a:lnTo>
                  <a:pt x="10528" y="12943"/>
                </a:lnTo>
                <a:lnTo>
                  <a:pt x="10605" y="12989"/>
                </a:lnTo>
                <a:lnTo>
                  <a:pt x="10682" y="13034"/>
                </a:lnTo>
                <a:lnTo>
                  <a:pt x="10760" y="13077"/>
                </a:lnTo>
                <a:lnTo>
                  <a:pt x="10840" y="13118"/>
                </a:lnTo>
                <a:lnTo>
                  <a:pt x="10920" y="13158"/>
                </a:lnTo>
                <a:lnTo>
                  <a:pt x="11000" y="13196"/>
                </a:lnTo>
                <a:lnTo>
                  <a:pt x="11082" y="13234"/>
                </a:lnTo>
                <a:lnTo>
                  <a:pt x="11163" y="13268"/>
                </a:lnTo>
                <a:lnTo>
                  <a:pt x="11246" y="13301"/>
                </a:lnTo>
                <a:lnTo>
                  <a:pt x="11329" y="13334"/>
                </a:lnTo>
                <a:lnTo>
                  <a:pt x="11413" y="13363"/>
                </a:lnTo>
                <a:lnTo>
                  <a:pt x="11497" y="13392"/>
                </a:lnTo>
                <a:lnTo>
                  <a:pt x="11582" y="13418"/>
                </a:lnTo>
                <a:lnTo>
                  <a:pt x="11667" y="13443"/>
                </a:lnTo>
                <a:lnTo>
                  <a:pt x="11752" y="13466"/>
                </a:lnTo>
                <a:lnTo>
                  <a:pt x="11838" y="13488"/>
                </a:lnTo>
                <a:lnTo>
                  <a:pt x="11924" y="13508"/>
                </a:lnTo>
                <a:lnTo>
                  <a:pt x="12010" y="13525"/>
                </a:lnTo>
                <a:lnTo>
                  <a:pt x="12097" y="13542"/>
                </a:lnTo>
                <a:lnTo>
                  <a:pt x="12184" y="13555"/>
                </a:lnTo>
                <a:lnTo>
                  <a:pt x="12270" y="13568"/>
                </a:lnTo>
                <a:lnTo>
                  <a:pt x="12357" y="13577"/>
                </a:lnTo>
                <a:lnTo>
                  <a:pt x="12444" y="13585"/>
                </a:lnTo>
                <a:lnTo>
                  <a:pt x="12530" y="13592"/>
                </a:lnTo>
                <a:lnTo>
                  <a:pt x="12618" y="13596"/>
                </a:lnTo>
                <a:lnTo>
                  <a:pt x="12705" y="13598"/>
                </a:lnTo>
                <a:lnTo>
                  <a:pt x="12791" y="13598"/>
                </a:lnTo>
                <a:lnTo>
                  <a:pt x="12878" y="13596"/>
                </a:lnTo>
                <a:lnTo>
                  <a:pt x="12964" y="13593"/>
                </a:lnTo>
                <a:lnTo>
                  <a:pt x="13050" y="13587"/>
                </a:lnTo>
                <a:lnTo>
                  <a:pt x="13136" y="13578"/>
                </a:lnTo>
                <a:lnTo>
                  <a:pt x="13222" y="13568"/>
                </a:lnTo>
                <a:lnTo>
                  <a:pt x="13306" y="13555"/>
                </a:lnTo>
                <a:lnTo>
                  <a:pt x="13391" y="13541"/>
                </a:lnTo>
                <a:lnTo>
                  <a:pt x="13475" y="13523"/>
                </a:lnTo>
                <a:lnTo>
                  <a:pt x="13559" y="13504"/>
                </a:lnTo>
                <a:lnTo>
                  <a:pt x="13642" y="13482"/>
                </a:lnTo>
                <a:lnTo>
                  <a:pt x="13725" y="13458"/>
                </a:lnTo>
                <a:lnTo>
                  <a:pt x="13807" y="13432"/>
                </a:lnTo>
                <a:lnTo>
                  <a:pt x="13889" y="13404"/>
                </a:lnTo>
                <a:lnTo>
                  <a:pt x="13969" y="13372"/>
                </a:lnTo>
                <a:lnTo>
                  <a:pt x="14009" y="13357"/>
                </a:lnTo>
                <a:lnTo>
                  <a:pt x="14050" y="13339"/>
                </a:lnTo>
                <a:lnTo>
                  <a:pt x="14089" y="13322"/>
                </a:lnTo>
                <a:lnTo>
                  <a:pt x="14129" y="13303"/>
                </a:lnTo>
                <a:lnTo>
                  <a:pt x="14168" y="13285"/>
                </a:lnTo>
                <a:lnTo>
                  <a:pt x="14207" y="13266"/>
                </a:lnTo>
                <a:lnTo>
                  <a:pt x="14246" y="13246"/>
                </a:lnTo>
                <a:lnTo>
                  <a:pt x="14285" y="13225"/>
                </a:lnTo>
                <a:lnTo>
                  <a:pt x="14323" y="13204"/>
                </a:lnTo>
                <a:lnTo>
                  <a:pt x="14362" y="13182"/>
                </a:lnTo>
                <a:lnTo>
                  <a:pt x="14400" y="13159"/>
                </a:lnTo>
                <a:lnTo>
                  <a:pt x="14437" y="13136"/>
                </a:lnTo>
                <a:lnTo>
                  <a:pt x="14475" y="13112"/>
                </a:lnTo>
                <a:lnTo>
                  <a:pt x="14512" y="13088"/>
                </a:lnTo>
                <a:lnTo>
                  <a:pt x="14549" y="13063"/>
                </a:lnTo>
                <a:lnTo>
                  <a:pt x="14586" y="13038"/>
                </a:lnTo>
                <a:lnTo>
                  <a:pt x="14622" y="13012"/>
                </a:lnTo>
                <a:lnTo>
                  <a:pt x="14658" y="12985"/>
                </a:lnTo>
                <a:lnTo>
                  <a:pt x="14695" y="12957"/>
                </a:lnTo>
                <a:lnTo>
                  <a:pt x="14731" y="12929"/>
                </a:lnTo>
                <a:lnTo>
                  <a:pt x="14766" y="12900"/>
                </a:lnTo>
                <a:lnTo>
                  <a:pt x="14801" y="12870"/>
                </a:lnTo>
                <a:lnTo>
                  <a:pt x="14836" y="12841"/>
                </a:lnTo>
                <a:lnTo>
                  <a:pt x="14870" y="12809"/>
                </a:lnTo>
                <a:lnTo>
                  <a:pt x="14905" y="12778"/>
                </a:lnTo>
                <a:lnTo>
                  <a:pt x="14938" y="12746"/>
                </a:lnTo>
                <a:lnTo>
                  <a:pt x="14972" y="12713"/>
                </a:lnTo>
                <a:lnTo>
                  <a:pt x="15005" y="12680"/>
                </a:lnTo>
                <a:lnTo>
                  <a:pt x="15039" y="12646"/>
                </a:lnTo>
                <a:lnTo>
                  <a:pt x="15071" y="12610"/>
                </a:lnTo>
                <a:lnTo>
                  <a:pt x="15103" y="12574"/>
                </a:lnTo>
                <a:lnTo>
                  <a:pt x="15136" y="12539"/>
                </a:lnTo>
                <a:lnTo>
                  <a:pt x="15167" y="12501"/>
                </a:lnTo>
                <a:lnTo>
                  <a:pt x="15198" y="12464"/>
                </a:lnTo>
                <a:lnTo>
                  <a:pt x="15230" y="12426"/>
                </a:lnTo>
                <a:lnTo>
                  <a:pt x="15260" y="12386"/>
                </a:lnTo>
                <a:lnTo>
                  <a:pt x="15286" y="12353"/>
                </a:lnTo>
                <a:lnTo>
                  <a:pt x="15312" y="12319"/>
                </a:lnTo>
                <a:lnTo>
                  <a:pt x="15337" y="12283"/>
                </a:lnTo>
                <a:lnTo>
                  <a:pt x="15362" y="12249"/>
                </a:lnTo>
                <a:lnTo>
                  <a:pt x="15385" y="12213"/>
                </a:lnTo>
                <a:lnTo>
                  <a:pt x="15409" y="12178"/>
                </a:lnTo>
                <a:lnTo>
                  <a:pt x="15431" y="12141"/>
                </a:lnTo>
                <a:lnTo>
                  <a:pt x="15453" y="12105"/>
                </a:lnTo>
                <a:lnTo>
                  <a:pt x="15474" y="12069"/>
                </a:lnTo>
                <a:lnTo>
                  <a:pt x="15495" y="12031"/>
                </a:lnTo>
                <a:lnTo>
                  <a:pt x="15515" y="11995"/>
                </a:lnTo>
                <a:lnTo>
                  <a:pt x="15534" y="11957"/>
                </a:lnTo>
                <a:lnTo>
                  <a:pt x="15552" y="11920"/>
                </a:lnTo>
                <a:lnTo>
                  <a:pt x="15570" y="11882"/>
                </a:lnTo>
                <a:lnTo>
                  <a:pt x="15588" y="11844"/>
                </a:lnTo>
                <a:lnTo>
                  <a:pt x="15605" y="11806"/>
                </a:lnTo>
                <a:lnTo>
                  <a:pt x="15620" y="11767"/>
                </a:lnTo>
                <a:lnTo>
                  <a:pt x="15636" y="11730"/>
                </a:lnTo>
                <a:lnTo>
                  <a:pt x="15651" y="11690"/>
                </a:lnTo>
                <a:lnTo>
                  <a:pt x="15664" y="11651"/>
                </a:lnTo>
                <a:lnTo>
                  <a:pt x="15678" y="11613"/>
                </a:lnTo>
                <a:lnTo>
                  <a:pt x="15691" y="11573"/>
                </a:lnTo>
                <a:lnTo>
                  <a:pt x="15703" y="11534"/>
                </a:lnTo>
                <a:lnTo>
                  <a:pt x="15714" y="11495"/>
                </a:lnTo>
                <a:lnTo>
                  <a:pt x="15726" y="11455"/>
                </a:lnTo>
                <a:lnTo>
                  <a:pt x="15736" y="11415"/>
                </a:lnTo>
                <a:lnTo>
                  <a:pt x="15746" y="11376"/>
                </a:lnTo>
                <a:lnTo>
                  <a:pt x="15755" y="11335"/>
                </a:lnTo>
                <a:lnTo>
                  <a:pt x="15771" y="11254"/>
                </a:lnTo>
                <a:lnTo>
                  <a:pt x="15784" y="11174"/>
                </a:lnTo>
                <a:lnTo>
                  <a:pt x="15796" y="11094"/>
                </a:lnTo>
                <a:lnTo>
                  <a:pt x="15804" y="11012"/>
                </a:lnTo>
                <a:lnTo>
                  <a:pt x="15811" y="10932"/>
                </a:lnTo>
                <a:lnTo>
                  <a:pt x="15814" y="10850"/>
                </a:lnTo>
                <a:lnTo>
                  <a:pt x="15817" y="10769"/>
                </a:lnTo>
                <a:lnTo>
                  <a:pt x="15816" y="10688"/>
                </a:lnTo>
                <a:lnTo>
                  <a:pt x="15812" y="10607"/>
                </a:lnTo>
                <a:lnTo>
                  <a:pt x="15807" y="10526"/>
                </a:lnTo>
                <a:lnTo>
                  <a:pt x="15799" y="10446"/>
                </a:lnTo>
                <a:lnTo>
                  <a:pt x="15789" y="10366"/>
                </a:lnTo>
                <a:lnTo>
                  <a:pt x="15777" y="10286"/>
                </a:lnTo>
                <a:lnTo>
                  <a:pt x="15761" y="10207"/>
                </a:lnTo>
                <a:lnTo>
                  <a:pt x="15745" y="10128"/>
                </a:lnTo>
                <a:lnTo>
                  <a:pt x="15725" y="10051"/>
                </a:lnTo>
                <a:lnTo>
                  <a:pt x="15704" y="9974"/>
                </a:lnTo>
                <a:lnTo>
                  <a:pt x="15680" y="9897"/>
                </a:lnTo>
                <a:lnTo>
                  <a:pt x="15654" y="9821"/>
                </a:lnTo>
                <a:lnTo>
                  <a:pt x="15624" y="9747"/>
                </a:lnTo>
                <a:lnTo>
                  <a:pt x="15594" y="9673"/>
                </a:lnTo>
                <a:lnTo>
                  <a:pt x="15562" y="9600"/>
                </a:lnTo>
                <a:lnTo>
                  <a:pt x="15526" y="9529"/>
                </a:lnTo>
                <a:lnTo>
                  <a:pt x="15490" y="9459"/>
                </a:lnTo>
                <a:lnTo>
                  <a:pt x="15450" y="9389"/>
                </a:lnTo>
                <a:lnTo>
                  <a:pt x="15430" y="9356"/>
                </a:lnTo>
                <a:lnTo>
                  <a:pt x="15408" y="9321"/>
                </a:lnTo>
                <a:lnTo>
                  <a:pt x="15387" y="9289"/>
                </a:lnTo>
                <a:lnTo>
                  <a:pt x="15365" y="9255"/>
                </a:lnTo>
                <a:lnTo>
                  <a:pt x="15342" y="9223"/>
                </a:lnTo>
                <a:lnTo>
                  <a:pt x="15320" y="9191"/>
                </a:lnTo>
                <a:lnTo>
                  <a:pt x="15295" y="9158"/>
                </a:lnTo>
                <a:lnTo>
                  <a:pt x="15271" y="9127"/>
                </a:lnTo>
                <a:lnTo>
                  <a:pt x="15247" y="9096"/>
                </a:lnTo>
                <a:lnTo>
                  <a:pt x="15222" y="9065"/>
                </a:lnTo>
                <a:lnTo>
                  <a:pt x="15196" y="9035"/>
                </a:lnTo>
                <a:lnTo>
                  <a:pt x="15170" y="9005"/>
                </a:lnTo>
                <a:lnTo>
                  <a:pt x="15143" y="8975"/>
                </a:lnTo>
                <a:lnTo>
                  <a:pt x="15116" y="8946"/>
                </a:lnTo>
                <a:lnTo>
                  <a:pt x="15089" y="8918"/>
                </a:lnTo>
                <a:lnTo>
                  <a:pt x="15061" y="8890"/>
                </a:lnTo>
                <a:lnTo>
                  <a:pt x="15031" y="8862"/>
                </a:lnTo>
                <a:lnTo>
                  <a:pt x="15002" y="8834"/>
                </a:lnTo>
                <a:lnTo>
                  <a:pt x="14973" y="8808"/>
                </a:lnTo>
                <a:lnTo>
                  <a:pt x="14943" y="8782"/>
                </a:lnTo>
                <a:lnTo>
                  <a:pt x="14911" y="8756"/>
                </a:lnTo>
                <a:lnTo>
                  <a:pt x="14880" y="8731"/>
                </a:lnTo>
                <a:lnTo>
                  <a:pt x="14849" y="8706"/>
                </a:lnTo>
                <a:lnTo>
                  <a:pt x="14816" y="8682"/>
                </a:lnTo>
                <a:lnTo>
                  <a:pt x="14784" y="8658"/>
                </a:lnTo>
                <a:lnTo>
                  <a:pt x="14750" y="8635"/>
                </a:lnTo>
                <a:lnTo>
                  <a:pt x="14717" y="8613"/>
                </a:lnTo>
                <a:lnTo>
                  <a:pt x="14683" y="8591"/>
                </a:lnTo>
                <a:lnTo>
                  <a:pt x="14648" y="8569"/>
                </a:lnTo>
                <a:lnTo>
                  <a:pt x="14613" y="8548"/>
                </a:lnTo>
                <a:lnTo>
                  <a:pt x="14577" y="8528"/>
                </a:lnTo>
                <a:lnTo>
                  <a:pt x="14540" y="8509"/>
                </a:lnTo>
                <a:lnTo>
                  <a:pt x="14504" y="8490"/>
                </a:lnTo>
                <a:lnTo>
                  <a:pt x="14467" y="8471"/>
                </a:lnTo>
                <a:lnTo>
                  <a:pt x="14430" y="8453"/>
                </a:lnTo>
                <a:lnTo>
                  <a:pt x="14391" y="8437"/>
                </a:lnTo>
                <a:lnTo>
                  <a:pt x="14353" y="8420"/>
                </a:lnTo>
                <a:lnTo>
                  <a:pt x="14314" y="8404"/>
                </a:lnTo>
                <a:lnTo>
                  <a:pt x="14274" y="8389"/>
                </a:lnTo>
                <a:lnTo>
                  <a:pt x="14235" y="8374"/>
                </a:lnTo>
                <a:lnTo>
                  <a:pt x="14194" y="8360"/>
                </a:lnTo>
                <a:lnTo>
                  <a:pt x="14153" y="8347"/>
                </a:lnTo>
                <a:lnTo>
                  <a:pt x="14112" y="8334"/>
                </a:lnTo>
                <a:lnTo>
                  <a:pt x="14071" y="8323"/>
                </a:lnTo>
                <a:lnTo>
                  <a:pt x="14028" y="8311"/>
                </a:lnTo>
                <a:lnTo>
                  <a:pt x="13985" y="8301"/>
                </a:lnTo>
                <a:lnTo>
                  <a:pt x="13942" y="8291"/>
                </a:lnTo>
                <a:lnTo>
                  <a:pt x="13898" y="8282"/>
                </a:lnTo>
                <a:lnTo>
                  <a:pt x="13854" y="8274"/>
                </a:lnTo>
                <a:lnTo>
                  <a:pt x="13811" y="8266"/>
                </a:lnTo>
                <a:lnTo>
                  <a:pt x="13753" y="8260"/>
                </a:lnTo>
                <a:lnTo>
                  <a:pt x="13696" y="8255"/>
                </a:lnTo>
                <a:lnTo>
                  <a:pt x="13638" y="8253"/>
                </a:lnTo>
                <a:lnTo>
                  <a:pt x="13582" y="8252"/>
                </a:lnTo>
                <a:lnTo>
                  <a:pt x="13524" y="8253"/>
                </a:lnTo>
                <a:lnTo>
                  <a:pt x="13468" y="8255"/>
                </a:lnTo>
                <a:lnTo>
                  <a:pt x="13412" y="8259"/>
                </a:lnTo>
                <a:lnTo>
                  <a:pt x="13356" y="8265"/>
                </a:lnTo>
                <a:lnTo>
                  <a:pt x="13300" y="8273"/>
                </a:lnTo>
                <a:lnTo>
                  <a:pt x="13245" y="8282"/>
                </a:lnTo>
                <a:lnTo>
                  <a:pt x="13190" y="8292"/>
                </a:lnTo>
                <a:lnTo>
                  <a:pt x="13135" y="8305"/>
                </a:lnTo>
                <a:lnTo>
                  <a:pt x="13082" y="8319"/>
                </a:lnTo>
                <a:lnTo>
                  <a:pt x="13028" y="8334"/>
                </a:lnTo>
                <a:lnTo>
                  <a:pt x="12975" y="8352"/>
                </a:lnTo>
                <a:lnTo>
                  <a:pt x="12923" y="8371"/>
                </a:lnTo>
                <a:lnTo>
                  <a:pt x="12872" y="8392"/>
                </a:lnTo>
                <a:lnTo>
                  <a:pt x="12821" y="8414"/>
                </a:lnTo>
                <a:lnTo>
                  <a:pt x="12770" y="8437"/>
                </a:lnTo>
                <a:lnTo>
                  <a:pt x="12721" y="8462"/>
                </a:lnTo>
                <a:lnTo>
                  <a:pt x="12673" y="8489"/>
                </a:lnTo>
                <a:lnTo>
                  <a:pt x="12625" y="8517"/>
                </a:lnTo>
                <a:lnTo>
                  <a:pt x="12578" y="8546"/>
                </a:lnTo>
                <a:lnTo>
                  <a:pt x="12533" y="8578"/>
                </a:lnTo>
                <a:lnTo>
                  <a:pt x="12488" y="8610"/>
                </a:lnTo>
                <a:lnTo>
                  <a:pt x="12445" y="8643"/>
                </a:lnTo>
                <a:lnTo>
                  <a:pt x="12403" y="8679"/>
                </a:lnTo>
                <a:lnTo>
                  <a:pt x="12361" y="8715"/>
                </a:lnTo>
                <a:lnTo>
                  <a:pt x="12320" y="8754"/>
                </a:lnTo>
                <a:lnTo>
                  <a:pt x="12282" y="8794"/>
                </a:lnTo>
                <a:lnTo>
                  <a:pt x="12244" y="8834"/>
                </a:lnTo>
                <a:lnTo>
                  <a:pt x="12208" y="8876"/>
                </a:lnTo>
                <a:lnTo>
                  <a:pt x="12184" y="8905"/>
                </a:lnTo>
                <a:lnTo>
                  <a:pt x="12160" y="8936"/>
                </a:lnTo>
                <a:lnTo>
                  <a:pt x="12138" y="8967"/>
                </a:lnTo>
                <a:lnTo>
                  <a:pt x="12116" y="8998"/>
                </a:lnTo>
                <a:lnTo>
                  <a:pt x="12095" y="9031"/>
                </a:lnTo>
                <a:lnTo>
                  <a:pt x="12076" y="9064"/>
                </a:lnTo>
                <a:lnTo>
                  <a:pt x="12057" y="9099"/>
                </a:lnTo>
                <a:lnTo>
                  <a:pt x="12039" y="9133"/>
                </a:lnTo>
                <a:lnTo>
                  <a:pt x="12024" y="9169"/>
                </a:lnTo>
                <a:lnTo>
                  <a:pt x="12008" y="9205"/>
                </a:lnTo>
                <a:lnTo>
                  <a:pt x="11993" y="9242"/>
                </a:lnTo>
                <a:lnTo>
                  <a:pt x="11980" y="9278"/>
                </a:lnTo>
                <a:lnTo>
                  <a:pt x="11967" y="9316"/>
                </a:lnTo>
                <a:lnTo>
                  <a:pt x="11957" y="9355"/>
                </a:lnTo>
                <a:lnTo>
                  <a:pt x="11947" y="9392"/>
                </a:lnTo>
                <a:lnTo>
                  <a:pt x="11937" y="9431"/>
                </a:lnTo>
                <a:lnTo>
                  <a:pt x="11929" y="9469"/>
                </a:lnTo>
                <a:lnTo>
                  <a:pt x="11921" y="9509"/>
                </a:lnTo>
                <a:lnTo>
                  <a:pt x="11915" y="9548"/>
                </a:lnTo>
                <a:lnTo>
                  <a:pt x="11910" y="9587"/>
                </a:lnTo>
                <a:lnTo>
                  <a:pt x="11907" y="9626"/>
                </a:lnTo>
                <a:lnTo>
                  <a:pt x="11904" y="9666"/>
                </a:lnTo>
                <a:lnTo>
                  <a:pt x="11902" y="9706"/>
                </a:lnTo>
                <a:lnTo>
                  <a:pt x="11901" y="9744"/>
                </a:lnTo>
                <a:lnTo>
                  <a:pt x="11901" y="9784"/>
                </a:lnTo>
                <a:lnTo>
                  <a:pt x="11902" y="9822"/>
                </a:lnTo>
                <a:lnTo>
                  <a:pt x="11904" y="9861"/>
                </a:lnTo>
                <a:lnTo>
                  <a:pt x="11907" y="9900"/>
                </a:lnTo>
                <a:lnTo>
                  <a:pt x="11912" y="9937"/>
                </a:lnTo>
                <a:lnTo>
                  <a:pt x="11917" y="9976"/>
                </a:lnTo>
                <a:lnTo>
                  <a:pt x="11924" y="10013"/>
                </a:lnTo>
                <a:lnTo>
                  <a:pt x="11931" y="10050"/>
                </a:lnTo>
                <a:lnTo>
                  <a:pt x="11939" y="10087"/>
                </a:lnTo>
                <a:lnTo>
                  <a:pt x="11950" y="10122"/>
                </a:lnTo>
                <a:lnTo>
                  <a:pt x="11960" y="10158"/>
                </a:lnTo>
                <a:lnTo>
                  <a:pt x="11972" y="10192"/>
                </a:lnTo>
                <a:lnTo>
                  <a:pt x="11984" y="10226"/>
                </a:lnTo>
                <a:lnTo>
                  <a:pt x="11999" y="10259"/>
                </a:lnTo>
                <a:lnTo>
                  <a:pt x="12013" y="10291"/>
                </a:lnTo>
                <a:lnTo>
                  <a:pt x="12029" y="10323"/>
                </a:lnTo>
                <a:lnTo>
                  <a:pt x="12047" y="10354"/>
                </a:lnTo>
                <a:lnTo>
                  <a:pt x="12065" y="10383"/>
                </a:lnTo>
                <a:lnTo>
                  <a:pt x="12084" y="10413"/>
                </a:lnTo>
                <a:lnTo>
                  <a:pt x="12104" y="10440"/>
                </a:lnTo>
                <a:lnTo>
                  <a:pt x="12126" y="10467"/>
                </a:lnTo>
                <a:lnTo>
                  <a:pt x="12148" y="10492"/>
                </a:lnTo>
                <a:lnTo>
                  <a:pt x="12172" y="10517"/>
                </a:lnTo>
                <a:lnTo>
                  <a:pt x="12197" y="10540"/>
                </a:lnTo>
                <a:lnTo>
                  <a:pt x="12222" y="10562"/>
                </a:lnTo>
                <a:lnTo>
                  <a:pt x="12249" y="10583"/>
                </a:lnTo>
                <a:lnTo>
                  <a:pt x="12278" y="10602"/>
                </a:lnTo>
                <a:lnTo>
                  <a:pt x="12307" y="10619"/>
                </a:lnTo>
                <a:lnTo>
                  <a:pt x="12337" y="10636"/>
                </a:lnTo>
                <a:lnTo>
                  <a:pt x="12368" y="10651"/>
                </a:lnTo>
                <a:lnTo>
                  <a:pt x="12401" y="10664"/>
                </a:lnTo>
                <a:lnTo>
                  <a:pt x="12434" y="10677"/>
                </a:lnTo>
                <a:lnTo>
                  <a:pt x="12469" y="10686"/>
                </a:lnTo>
                <a:lnTo>
                  <a:pt x="12504" y="10696"/>
                </a:lnTo>
                <a:lnTo>
                  <a:pt x="12541" y="10702"/>
                </a:lnTo>
                <a:lnTo>
                  <a:pt x="12579" y="10707"/>
                </a:lnTo>
                <a:lnTo>
                  <a:pt x="12618" y="10710"/>
                </a:lnTo>
                <a:lnTo>
                  <a:pt x="12658" y="10711"/>
                </a:lnTo>
                <a:lnTo>
                  <a:pt x="12699" y="10711"/>
                </a:lnTo>
                <a:lnTo>
                  <a:pt x="12742" y="10708"/>
                </a:lnTo>
                <a:lnTo>
                  <a:pt x="12769" y="10704"/>
                </a:lnTo>
                <a:lnTo>
                  <a:pt x="12797" y="10697"/>
                </a:lnTo>
                <a:lnTo>
                  <a:pt x="12824" y="10688"/>
                </a:lnTo>
                <a:lnTo>
                  <a:pt x="12849" y="10678"/>
                </a:lnTo>
                <a:lnTo>
                  <a:pt x="12873" y="10665"/>
                </a:lnTo>
                <a:lnTo>
                  <a:pt x="12897" y="10652"/>
                </a:lnTo>
                <a:lnTo>
                  <a:pt x="12920" y="10636"/>
                </a:lnTo>
                <a:lnTo>
                  <a:pt x="12942" y="10619"/>
                </a:lnTo>
                <a:lnTo>
                  <a:pt x="12963" y="10601"/>
                </a:lnTo>
                <a:lnTo>
                  <a:pt x="12983" y="10581"/>
                </a:lnTo>
                <a:lnTo>
                  <a:pt x="13003" y="10559"/>
                </a:lnTo>
                <a:lnTo>
                  <a:pt x="13023" y="10537"/>
                </a:lnTo>
                <a:lnTo>
                  <a:pt x="13042" y="10514"/>
                </a:lnTo>
                <a:lnTo>
                  <a:pt x="13060" y="10489"/>
                </a:lnTo>
                <a:lnTo>
                  <a:pt x="13077" y="10464"/>
                </a:lnTo>
                <a:lnTo>
                  <a:pt x="13094" y="10438"/>
                </a:lnTo>
                <a:lnTo>
                  <a:pt x="13111" y="10410"/>
                </a:lnTo>
                <a:lnTo>
                  <a:pt x="13128" y="10382"/>
                </a:lnTo>
                <a:lnTo>
                  <a:pt x="13159" y="10326"/>
                </a:lnTo>
                <a:lnTo>
                  <a:pt x="13190" y="10267"/>
                </a:lnTo>
                <a:lnTo>
                  <a:pt x="13219" y="10208"/>
                </a:lnTo>
                <a:lnTo>
                  <a:pt x="13276" y="10089"/>
                </a:lnTo>
                <a:lnTo>
                  <a:pt x="13305" y="10030"/>
                </a:lnTo>
                <a:lnTo>
                  <a:pt x="13333" y="9974"/>
                </a:lnTo>
                <a:lnTo>
                  <a:pt x="13361" y="9920"/>
                </a:lnTo>
                <a:lnTo>
                  <a:pt x="13376" y="9894"/>
                </a:lnTo>
                <a:lnTo>
                  <a:pt x="13392" y="9868"/>
                </a:lnTo>
                <a:lnTo>
                  <a:pt x="13406" y="9844"/>
                </a:lnTo>
                <a:lnTo>
                  <a:pt x="13422" y="9821"/>
                </a:lnTo>
                <a:lnTo>
                  <a:pt x="13438" y="9800"/>
                </a:lnTo>
                <a:lnTo>
                  <a:pt x="13454" y="9779"/>
                </a:lnTo>
                <a:lnTo>
                  <a:pt x="13470" y="9759"/>
                </a:lnTo>
                <a:lnTo>
                  <a:pt x="13488" y="9741"/>
                </a:lnTo>
                <a:lnTo>
                  <a:pt x="13505" y="9724"/>
                </a:lnTo>
                <a:lnTo>
                  <a:pt x="13522" y="9710"/>
                </a:lnTo>
                <a:lnTo>
                  <a:pt x="13541" y="9696"/>
                </a:lnTo>
                <a:lnTo>
                  <a:pt x="13560" y="9685"/>
                </a:lnTo>
                <a:lnTo>
                  <a:pt x="13580" y="9675"/>
                </a:lnTo>
                <a:lnTo>
                  <a:pt x="13600" y="9667"/>
                </a:lnTo>
                <a:lnTo>
                  <a:pt x="13622" y="9661"/>
                </a:lnTo>
                <a:lnTo>
                  <a:pt x="13642" y="9657"/>
                </a:lnTo>
                <a:lnTo>
                  <a:pt x="13665" y="9655"/>
                </a:lnTo>
                <a:lnTo>
                  <a:pt x="13688" y="9656"/>
                </a:lnTo>
                <a:lnTo>
                  <a:pt x="13712" y="9659"/>
                </a:lnTo>
                <a:lnTo>
                  <a:pt x="13736" y="9664"/>
                </a:lnTo>
                <a:lnTo>
                  <a:pt x="13762" y="9672"/>
                </a:lnTo>
                <a:lnTo>
                  <a:pt x="13789" y="9683"/>
                </a:lnTo>
                <a:lnTo>
                  <a:pt x="13817" y="9695"/>
                </a:lnTo>
                <a:lnTo>
                  <a:pt x="13845" y="9711"/>
                </a:lnTo>
                <a:lnTo>
                  <a:pt x="13874" y="9730"/>
                </a:lnTo>
                <a:lnTo>
                  <a:pt x="13906" y="9751"/>
                </a:lnTo>
                <a:lnTo>
                  <a:pt x="13937" y="9775"/>
                </a:lnTo>
                <a:lnTo>
                  <a:pt x="13969" y="9804"/>
                </a:lnTo>
                <a:lnTo>
                  <a:pt x="14004" y="9834"/>
                </a:lnTo>
                <a:lnTo>
                  <a:pt x="14039" y="9868"/>
                </a:lnTo>
                <a:lnTo>
                  <a:pt x="14071" y="9901"/>
                </a:lnTo>
                <a:lnTo>
                  <a:pt x="14100" y="9934"/>
                </a:lnTo>
                <a:lnTo>
                  <a:pt x="14127" y="9969"/>
                </a:lnTo>
                <a:lnTo>
                  <a:pt x="14153" y="10004"/>
                </a:lnTo>
                <a:lnTo>
                  <a:pt x="14176" y="10040"/>
                </a:lnTo>
                <a:lnTo>
                  <a:pt x="14198" y="10076"/>
                </a:lnTo>
                <a:lnTo>
                  <a:pt x="14219" y="10114"/>
                </a:lnTo>
                <a:lnTo>
                  <a:pt x="14238" y="10151"/>
                </a:lnTo>
                <a:lnTo>
                  <a:pt x="14254" y="10190"/>
                </a:lnTo>
                <a:lnTo>
                  <a:pt x="14269" y="10229"/>
                </a:lnTo>
                <a:lnTo>
                  <a:pt x="14283" y="10267"/>
                </a:lnTo>
                <a:lnTo>
                  <a:pt x="14294" y="10308"/>
                </a:lnTo>
                <a:lnTo>
                  <a:pt x="14303" y="10348"/>
                </a:lnTo>
                <a:lnTo>
                  <a:pt x="14312" y="10389"/>
                </a:lnTo>
                <a:lnTo>
                  <a:pt x="14319" y="10429"/>
                </a:lnTo>
                <a:lnTo>
                  <a:pt x="14323" y="10471"/>
                </a:lnTo>
                <a:lnTo>
                  <a:pt x="14327" y="10512"/>
                </a:lnTo>
                <a:lnTo>
                  <a:pt x="14330" y="10554"/>
                </a:lnTo>
                <a:lnTo>
                  <a:pt x="14330" y="10595"/>
                </a:lnTo>
                <a:lnTo>
                  <a:pt x="14328" y="10638"/>
                </a:lnTo>
                <a:lnTo>
                  <a:pt x="14325" y="10680"/>
                </a:lnTo>
                <a:lnTo>
                  <a:pt x="14321" y="10722"/>
                </a:lnTo>
                <a:lnTo>
                  <a:pt x="14316" y="10765"/>
                </a:lnTo>
                <a:lnTo>
                  <a:pt x="14309" y="10806"/>
                </a:lnTo>
                <a:lnTo>
                  <a:pt x="14300" y="10848"/>
                </a:lnTo>
                <a:lnTo>
                  <a:pt x="14290" y="10890"/>
                </a:lnTo>
                <a:lnTo>
                  <a:pt x="14278" y="10932"/>
                </a:lnTo>
                <a:lnTo>
                  <a:pt x="14266" y="10973"/>
                </a:lnTo>
                <a:lnTo>
                  <a:pt x="14251" y="11015"/>
                </a:lnTo>
                <a:lnTo>
                  <a:pt x="14236" y="11056"/>
                </a:lnTo>
                <a:lnTo>
                  <a:pt x="14219" y="11097"/>
                </a:lnTo>
                <a:lnTo>
                  <a:pt x="14201" y="11137"/>
                </a:lnTo>
                <a:lnTo>
                  <a:pt x="14181" y="11177"/>
                </a:lnTo>
                <a:lnTo>
                  <a:pt x="14161" y="11217"/>
                </a:lnTo>
                <a:lnTo>
                  <a:pt x="14139" y="11256"/>
                </a:lnTo>
                <a:lnTo>
                  <a:pt x="14115" y="11295"/>
                </a:lnTo>
                <a:lnTo>
                  <a:pt x="14091" y="11333"/>
                </a:lnTo>
                <a:lnTo>
                  <a:pt x="14066" y="11370"/>
                </a:lnTo>
                <a:lnTo>
                  <a:pt x="14039" y="11407"/>
                </a:lnTo>
                <a:lnTo>
                  <a:pt x="14011" y="11443"/>
                </a:lnTo>
                <a:lnTo>
                  <a:pt x="13982" y="11479"/>
                </a:lnTo>
                <a:lnTo>
                  <a:pt x="13953" y="11513"/>
                </a:lnTo>
                <a:lnTo>
                  <a:pt x="13921" y="11548"/>
                </a:lnTo>
                <a:lnTo>
                  <a:pt x="13889" y="11580"/>
                </a:lnTo>
                <a:lnTo>
                  <a:pt x="13855" y="11613"/>
                </a:lnTo>
                <a:lnTo>
                  <a:pt x="13821" y="11644"/>
                </a:lnTo>
                <a:lnTo>
                  <a:pt x="13785" y="11674"/>
                </a:lnTo>
                <a:lnTo>
                  <a:pt x="13749" y="11703"/>
                </a:lnTo>
                <a:lnTo>
                  <a:pt x="13711" y="11732"/>
                </a:lnTo>
                <a:lnTo>
                  <a:pt x="13674" y="11759"/>
                </a:lnTo>
                <a:lnTo>
                  <a:pt x="13634" y="11785"/>
                </a:lnTo>
                <a:lnTo>
                  <a:pt x="13594" y="11810"/>
                </a:lnTo>
                <a:lnTo>
                  <a:pt x="13553" y="11834"/>
                </a:lnTo>
                <a:lnTo>
                  <a:pt x="13511" y="11857"/>
                </a:lnTo>
                <a:lnTo>
                  <a:pt x="13468" y="11878"/>
                </a:lnTo>
                <a:lnTo>
                  <a:pt x="13424" y="11898"/>
                </a:lnTo>
                <a:lnTo>
                  <a:pt x="13380" y="11917"/>
                </a:lnTo>
                <a:lnTo>
                  <a:pt x="13334" y="11933"/>
                </a:lnTo>
                <a:lnTo>
                  <a:pt x="13288" y="11949"/>
                </a:lnTo>
                <a:lnTo>
                  <a:pt x="13241" y="11964"/>
                </a:lnTo>
                <a:lnTo>
                  <a:pt x="13194" y="11976"/>
                </a:lnTo>
                <a:lnTo>
                  <a:pt x="13145" y="11988"/>
                </a:lnTo>
                <a:lnTo>
                  <a:pt x="13096" y="11997"/>
                </a:lnTo>
                <a:lnTo>
                  <a:pt x="13047" y="12005"/>
                </a:lnTo>
                <a:lnTo>
                  <a:pt x="12975" y="12015"/>
                </a:lnTo>
                <a:lnTo>
                  <a:pt x="12905" y="12022"/>
                </a:lnTo>
                <a:lnTo>
                  <a:pt x="12835" y="12027"/>
                </a:lnTo>
                <a:lnTo>
                  <a:pt x="12765" y="12029"/>
                </a:lnTo>
                <a:lnTo>
                  <a:pt x="12696" y="12030"/>
                </a:lnTo>
                <a:lnTo>
                  <a:pt x="12628" y="12028"/>
                </a:lnTo>
                <a:lnTo>
                  <a:pt x="12561" y="12025"/>
                </a:lnTo>
                <a:lnTo>
                  <a:pt x="12494" y="12019"/>
                </a:lnTo>
                <a:lnTo>
                  <a:pt x="12428" y="12011"/>
                </a:lnTo>
                <a:lnTo>
                  <a:pt x="12363" y="12001"/>
                </a:lnTo>
                <a:lnTo>
                  <a:pt x="12298" y="11989"/>
                </a:lnTo>
                <a:lnTo>
                  <a:pt x="12235" y="11975"/>
                </a:lnTo>
                <a:lnTo>
                  <a:pt x="12172" y="11959"/>
                </a:lnTo>
                <a:lnTo>
                  <a:pt x="12109" y="11942"/>
                </a:lnTo>
                <a:lnTo>
                  <a:pt x="12049" y="11922"/>
                </a:lnTo>
                <a:lnTo>
                  <a:pt x="11988" y="11900"/>
                </a:lnTo>
                <a:lnTo>
                  <a:pt x="11929" y="11877"/>
                </a:lnTo>
                <a:lnTo>
                  <a:pt x="11870" y="11852"/>
                </a:lnTo>
                <a:lnTo>
                  <a:pt x="11813" y="11826"/>
                </a:lnTo>
                <a:lnTo>
                  <a:pt x="11755" y="11796"/>
                </a:lnTo>
                <a:lnTo>
                  <a:pt x="11700" y="11767"/>
                </a:lnTo>
                <a:lnTo>
                  <a:pt x="11646" y="11735"/>
                </a:lnTo>
                <a:lnTo>
                  <a:pt x="11591" y="11702"/>
                </a:lnTo>
                <a:lnTo>
                  <a:pt x="11539" y="11667"/>
                </a:lnTo>
                <a:lnTo>
                  <a:pt x="11488" y="11631"/>
                </a:lnTo>
                <a:lnTo>
                  <a:pt x="11437" y="11593"/>
                </a:lnTo>
                <a:lnTo>
                  <a:pt x="11388" y="11554"/>
                </a:lnTo>
                <a:lnTo>
                  <a:pt x="11340" y="11513"/>
                </a:lnTo>
                <a:lnTo>
                  <a:pt x="11293" y="11472"/>
                </a:lnTo>
                <a:lnTo>
                  <a:pt x="11247" y="11428"/>
                </a:lnTo>
                <a:lnTo>
                  <a:pt x="11202" y="11384"/>
                </a:lnTo>
                <a:lnTo>
                  <a:pt x="11158" y="11338"/>
                </a:lnTo>
                <a:lnTo>
                  <a:pt x="11116" y="11291"/>
                </a:lnTo>
                <a:lnTo>
                  <a:pt x="11075" y="11242"/>
                </a:lnTo>
                <a:lnTo>
                  <a:pt x="11035" y="11193"/>
                </a:lnTo>
                <a:lnTo>
                  <a:pt x="10996" y="11142"/>
                </a:lnTo>
                <a:lnTo>
                  <a:pt x="10960" y="11090"/>
                </a:lnTo>
                <a:lnTo>
                  <a:pt x="10924" y="11037"/>
                </a:lnTo>
                <a:lnTo>
                  <a:pt x="10890" y="10984"/>
                </a:lnTo>
                <a:lnTo>
                  <a:pt x="10856" y="10930"/>
                </a:lnTo>
                <a:lnTo>
                  <a:pt x="10824" y="10873"/>
                </a:lnTo>
                <a:lnTo>
                  <a:pt x="10794" y="10817"/>
                </a:lnTo>
                <a:lnTo>
                  <a:pt x="10765" y="10759"/>
                </a:lnTo>
                <a:lnTo>
                  <a:pt x="10738" y="10701"/>
                </a:lnTo>
                <a:lnTo>
                  <a:pt x="10712" y="10642"/>
                </a:lnTo>
                <a:lnTo>
                  <a:pt x="10687" y="10582"/>
                </a:lnTo>
                <a:lnTo>
                  <a:pt x="10664" y="10521"/>
                </a:lnTo>
                <a:lnTo>
                  <a:pt x="10643" y="10460"/>
                </a:lnTo>
                <a:lnTo>
                  <a:pt x="10623" y="10398"/>
                </a:lnTo>
                <a:lnTo>
                  <a:pt x="10606" y="10335"/>
                </a:lnTo>
                <a:lnTo>
                  <a:pt x="10589" y="10272"/>
                </a:lnTo>
                <a:lnTo>
                  <a:pt x="10573" y="10208"/>
                </a:lnTo>
                <a:lnTo>
                  <a:pt x="10561" y="10144"/>
                </a:lnTo>
                <a:lnTo>
                  <a:pt x="10549" y="10079"/>
                </a:lnTo>
                <a:lnTo>
                  <a:pt x="10539" y="10014"/>
                </a:lnTo>
                <a:lnTo>
                  <a:pt x="10530" y="9948"/>
                </a:lnTo>
                <a:lnTo>
                  <a:pt x="10524" y="9882"/>
                </a:lnTo>
                <a:lnTo>
                  <a:pt x="10519" y="9815"/>
                </a:lnTo>
                <a:lnTo>
                  <a:pt x="10517" y="9748"/>
                </a:lnTo>
                <a:lnTo>
                  <a:pt x="10515" y="9681"/>
                </a:lnTo>
                <a:lnTo>
                  <a:pt x="10516" y="9614"/>
                </a:lnTo>
                <a:lnTo>
                  <a:pt x="10518" y="9547"/>
                </a:lnTo>
                <a:lnTo>
                  <a:pt x="10523" y="9479"/>
                </a:lnTo>
                <a:lnTo>
                  <a:pt x="10528" y="9411"/>
                </a:lnTo>
                <a:lnTo>
                  <a:pt x="10539" y="9354"/>
                </a:lnTo>
                <a:lnTo>
                  <a:pt x="10548" y="9297"/>
                </a:lnTo>
                <a:lnTo>
                  <a:pt x="10560" y="9242"/>
                </a:lnTo>
                <a:lnTo>
                  <a:pt x="10572" y="9186"/>
                </a:lnTo>
                <a:lnTo>
                  <a:pt x="10585" y="9132"/>
                </a:lnTo>
                <a:lnTo>
                  <a:pt x="10598" y="9078"/>
                </a:lnTo>
                <a:lnTo>
                  <a:pt x="10614" y="9025"/>
                </a:lnTo>
                <a:lnTo>
                  <a:pt x="10629" y="8971"/>
                </a:lnTo>
                <a:lnTo>
                  <a:pt x="10645" y="8919"/>
                </a:lnTo>
                <a:lnTo>
                  <a:pt x="10663" y="8868"/>
                </a:lnTo>
                <a:lnTo>
                  <a:pt x="10681" y="8817"/>
                </a:lnTo>
                <a:lnTo>
                  <a:pt x="10700" y="8767"/>
                </a:lnTo>
                <a:lnTo>
                  <a:pt x="10719" y="8716"/>
                </a:lnTo>
                <a:lnTo>
                  <a:pt x="10740" y="8667"/>
                </a:lnTo>
                <a:lnTo>
                  <a:pt x="10761" y="8619"/>
                </a:lnTo>
                <a:lnTo>
                  <a:pt x="10783" y="8571"/>
                </a:lnTo>
                <a:lnTo>
                  <a:pt x="10806" y="8523"/>
                </a:lnTo>
                <a:lnTo>
                  <a:pt x="10829" y="8477"/>
                </a:lnTo>
                <a:lnTo>
                  <a:pt x="10854" y="8431"/>
                </a:lnTo>
                <a:lnTo>
                  <a:pt x="10879" y="8385"/>
                </a:lnTo>
                <a:lnTo>
                  <a:pt x="10904" y="8340"/>
                </a:lnTo>
                <a:lnTo>
                  <a:pt x="10930" y="8297"/>
                </a:lnTo>
                <a:lnTo>
                  <a:pt x="10958" y="8253"/>
                </a:lnTo>
                <a:lnTo>
                  <a:pt x="10986" y="8210"/>
                </a:lnTo>
                <a:lnTo>
                  <a:pt x="11014" y="8167"/>
                </a:lnTo>
                <a:lnTo>
                  <a:pt x="11043" y="8125"/>
                </a:lnTo>
                <a:lnTo>
                  <a:pt x="11073" y="8085"/>
                </a:lnTo>
                <a:lnTo>
                  <a:pt x="11104" y="8044"/>
                </a:lnTo>
                <a:lnTo>
                  <a:pt x="11135" y="8004"/>
                </a:lnTo>
                <a:lnTo>
                  <a:pt x="11166" y="7964"/>
                </a:lnTo>
                <a:lnTo>
                  <a:pt x="11199" y="7926"/>
                </a:lnTo>
                <a:lnTo>
                  <a:pt x="11232" y="7888"/>
                </a:lnTo>
                <a:lnTo>
                  <a:pt x="11266" y="7851"/>
                </a:lnTo>
                <a:lnTo>
                  <a:pt x="11300" y="7814"/>
                </a:lnTo>
                <a:lnTo>
                  <a:pt x="11335" y="7778"/>
                </a:lnTo>
                <a:lnTo>
                  <a:pt x="11370" y="7743"/>
                </a:lnTo>
                <a:lnTo>
                  <a:pt x="11406" y="7708"/>
                </a:lnTo>
                <a:lnTo>
                  <a:pt x="11442" y="7674"/>
                </a:lnTo>
                <a:lnTo>
                  <a:pt x="11479" y="7641"/>
                </a:lnTo>
                <a:lnTo>
                  <a:pt x="11516" y="7607"/>
                </a:lnTo>
                <a:lnTo>
                  <a:pt x="11554" y="7575"/>
                </a:lnTo>
                <a:lnTo>
                  <a:pt x="11592" y="7544"/>
                </a:lnTo>
                <a:lnTo>
                  <a:pt x="11632" y="7513"/>
                </a:lnTo>
                <a:lnTo>
                  <a:pt x="11671" y="7483"/>
                </a:lnTo>
                <a:lnTo>
                  <a:pt x="11712" y="7453"/>
                </a:lnTo>
                <a:lnTo>
                  <a:pt x="11751" y="7425"/>
                </a:lnTo>
                <a:lnTo>
                  <a:pt x="11793" y="7396"/>
                </a:lnTo>
                <a:lnTo>
                  <a:pt x="11834" y="7368"/>
                </a:lnTo>
                <a:lnTo>
                  <a:pt x="11875" y="7341"/>
                </a:lnTo>
                <a:lnTo>
                  <a:pt x="11917" y="7315"/>
                </a:lnTo>
                <a:lnTo>
                  <a:pt x="11960" y="7290"/>
                </a:lnTo>
                <a:lnTo>
                  <a:pt x="12003" y="7265"/>
                </a:lnTo>
                <a:lnTo>
                  <a:pt x="12047" y="7241"/>
                </a:lnTo>
                <a:lnTo>
                  <a:pt x="12091" y="7217"/>
                </a:lnTo>
                <a:lnTo>
                  <a:pt x="12134" y="7194"/>
                </a:lnTo>
                <a:lnTo>
                  <a:pt x="12179" y="7172"/>
                </a:lnTo>
                <a:lnTo>
                  <a:pt x="12224" y="7150"/>
                </a:lnTo>
                <a:lnTo>
                  <a:pt x="12269" y="7129"/>
                </a:lnTo>
                <a:lnTo>
                  <a:pt x="12315" y="7109"/>
                </a:lnTo>
                <a:lnTo>
                  <a:pt x="12361" y="7089"/>
                </a:lnTo>
                <a:lnTo>
                  <a:pt x="12407" y="7070"/>
                </a:lnTo>
                <a:lnTo>
                  <a:pt x="12453" y="7053"/>
                </a:lnTo>
                <a:lnTo>
                  <a:pt x="12500" y="7035"/>
                </a:lnTo>
                <a:lnTo>
                  <a:pt x="12547" y="7018"/>
                </a:lnTo>
                <a:lnTo>
                  <a:pt x="12595" y="7002"/>
                </a:lnTo>
                <a:lnTo>
                  <a:pt x="12642" y="6987"/>
                </a:lnTo>
                <a:lnTo>
                  <a:pt x="12690" y="6971"/>
                </a:lnTo>
                <a:lnTo>
                  <a:pt x="12738" y="6958"/>
                </a:lnTo>
                <a:lnTo>
                  <a:pt x="12786" y="6944"/>
                </a:lnTo>
                <a:lnTo>
                  <a:pt x="12835" y="6932"/>
                </a:lnTo>
                <a:lnTo>
                  <a:pt x="12884" y="6920"/>
                </a:lnTo>
                <a:lnTo>
                  <a:pt x="12932" y="6909"/>
                </a:lnTo>
                <a:lnTo>
                  <a:pt x="12981" y="6898"/>
                </a:lnTo>
                <a:lnTo>
                  <a:pt x="13032" y="6888"/>
                </a:lnTo>
                <a:lnTo>
                  <a:pt x="13081" y="6878"/>
                </a:lnTo>
                <a:lnTo>
                  <a:pt x="13131" y="6870"/>
                </a:lnTo>
                <a:lnTo>
                  <a:pt x="13180" y="6863"/>
                </a:lnTo>
                <a:lnTo>
                  <a:pt x="13230" y="6855"/>
                </a:lnTo>
                <a:lnTo>
                  <a:pt x="13280" y="6849"/>
                </a:lnTo>
                <a:lnTo>
                  <a:pt x="13330" y="6844"/>
                </a:lnTo>
                <a:lnTo>
                  <a:pt x="13381" y="6839"/>
                </a:lnTo>
                <a:lnTo>
                  <a:pt x="13431" y="6834"/>
                </a:lnTo>
                <a:lnTo>
                  <a:pt x="13482" y="6831"/>
                </a:lnTo>
                <a:lnTo>
                  <a:pt x="13533" y="6828"/>
                </a:lnTo>
                <a:lnTo>
                  <a:pt x="13583" y="6826"/>
                </a:lnTo>
                <a:lnTo>
                  <a:pt x="13634" y="6825"/>
                </a:lnTo>
                <a:lnTo>
                  <a:pt x="13685" y="6824"/>
                </a:lnTo>
                <a:lnTo>
                  <a:pt x="13735" y="6824"/>
                </a:lnTo>
                <a:lnTo>
                  <a:pt x="13787" y="6825"/>
                </a:lnTo>
                <a:lnTo>
                  <a:pt x="13838" y="6827"/>
                </a:lnTo>
                <a:lnTo>
                  <a:pt x="13888" y="6829"/>
                </a:lnTo>
                <a:lnTo>
                  <a:pt x="13939" y="6832"/>
                </a:lnTo>
                <a:lnTo>
                  <a:pt x="13990" y="6835"/>
                </a:lnTo>
                <a:lnTo>
                  <a:pt x="14041" y="6841"/>
                </a:lnTo>
                <a:lnTo>
                  <a:pt x="14091" y="6846"/>
                </a:lnTo>
                <a:lnTo>
                  <a:pt x="14143" y="6851"/>
                </a:lnTo>
                <a:lnTo>
                  <a:pt x="14194" y="6858"/>
                </a:lnTo>
                <a:lnTo>
                  <a:pt x="14244" y="6866"/>
                </a:lnTo>
                <a:lnTo>
                  <a:pt x="14295" y="6874"/>
                </a:lnTo>
                <a:lnTo>
                  <a:pt x="14345" y="6882"/>
                </a:lnTo>
                <a:lnTo>
                  <a:pt x="14395" y="6892"/>
                </a:lnTo>
                <a:lnTo>
                  <a:pt x="14445" y="6902"/>
                </a:lnTo>
                <a:lnTo>
                  <a:pt x="14497" y="6914"/>
                </a:lnTo>
                <a:lnTo>
                  <a:pt x="14547" y="6925"/>
                </a:lnTo>
                <a:lnTo>
                  <a:pt x="14596" y="6938"/>
                </a:lnTo>
                <a:lnTo>
                  <a:pt x="14646" y="6951"/>
                </a:lnTo>
                <a:lnTo>
                  <a:pt x="14696" y="6966"/>
                </a:lnTo>
                <a:lnTo>
                  <a:pt x="14745" y="6981"/>
                </a:lnTo>
                <a:lnTo>
                  <a:pt x="14794" y="6996"/>
                </a:lnTo>
                <a:lnTo>
                  <a:pt x="14843" y="7013"/>
                </a:lnTo>
                <a:lnTo>
                  <a:pt x="14892" y="7030"/>
                </a:lnTo>
                <a:lnTo>
                  <a:pt x="14941" y="7048"/>
                </a:lnTo>
                <a:lnTo>
                  <a:pt x="14991" y="7066"/>
                </a:lnTo>
                <a:lnTo>
                  <a:pt x="15039" y="7086"/>
                </a:lnTo>
                <a:lnTo>
                  <a:pt x="15087" y="7106"/>
                </a:lnTo>
                <a:lnTo>
                  <a:pt x="15135" y="7127"/>
                </a:lnTo>
                <a:lnTo>
                  <a:pt x="15182" y="7149"/>
                </a:lnTo>
                <a:lnTo>
                  <a:pt x="15230" y="7172"/>
                </a:lnTo>
                <a:lnTo>
                  <a:pt x="15277" y="7195"/>
                </a:lnTo>
                <a:lnTo>
                  <a:pt x="15324" y="7219"/>
                </a:lnTo>
                <a:lnTo>
                  <a:pt x="15370" y="7244"/>
                </a:lnTo>
                <a:lnTo>
                  <a:pt x="15416" y="7270"/>
                </a:lnTo>
                <a:lnTo>
                  <a:pt x="15462" y="7296"/>
                </a:lnTo>
                <a:lnTo>
                  <a:pt x="15507" y="7323"/>
                </a:lnTo>
                <a:lnTo>
                  <a:pt x="15552" y="7351"/>
                </a:lnTo>
                <a:lnTo>
                  <a:pt x="15597" y="7380"/>
                </a:lnTo>
                <a:lnTo>
                  <a:pt x="15642" y="7409"/>
                </a:lnTo>
                <a:lnTo>
                  <a:pt x="15686" y="7439"/>
                </a:lnTo>
                <a:lnTo>
                  <a:pt x="15755" y="7473"/>
                </a:lnTo>
                <a:lnTo>
                  <a:pt x="15817" y="7501"/>
                </a:lnTo>
                <a:lnTo>
                  <a:pt x="15874" y="7526"/>
                </a:lnTo>
                <a:lnTo>
                  <a:pt x="15927" y="7548"/>
                </a:lnTo>
                <a:lnTo>
                  <a:pt x="15978" y="7569"/>
                </a:lnTo>
                <a:lnTo>
                  <a:pt x="16029" y="7590"/>
                </a:lnTo>
                <a:lnTo>
                  <a:pt x="16080" y="7613"/>
                </a:lnTo>
                <a:lnTo>
                  <a:pt x="16132" y="7638"/>
                </a:lnTo>
                <a:lnTo>
                  <a:pt x="16156" y="7580"/>
                </a:lnTo>
                <a:lnTo>
                  <a:pt x="16178" y="7523"/>
                </a:lnTo>
                <a:lnTo>
                  <a:pt x="16198" y="7464"/>
                </a:lnTo>
                <a:lnTo>
                  <a:pt x="16218" y="7406"/>
                </a:lnTo>
                <a:lnTo>
                  <a:pt x="16235" y="7345"/>
                </a:lnTo>
                <a:lnTo>
                  <a:pt x="16251" y="7286"/>
                </a:lnTo>
                <a:lnTo>
                  <a:pt x="16267" y="7224"/>
                </a:lnTo>
                <a:lnTo>
                  <a:pt x="16279" y="7162"/>
                </a:lnTo>
                <a:lnTo>
                  <a:pt x="16292" y="7101"/>
                </a:lnTo>
                <a:lnTo>
                  <a:pt x="16302" y="7038"/>
                </a:lnTo>
                <a:lnTo>
                  <a:pt x="16311" y="6975"/>
                </a:lnTo>
                <a:lnTo>
                  <a:pt x="16318" y="6912"/>
                </a:lnTo>
                <a:lnTo>
                  <a:pt x="16324" y="6847"/>
                </a:lnTo>
                <a:lnTo>
                  <a:pt x="16328" y="6783"/>
                </a:lnTo>
                <a:lnTo>
                  <a:pt x="16330" y="6719"/>
                </a:lnTo>
                <a:lnTo>
                  <a:pt x="16331" y="6653"/>
                </a:lnTo>
                <a:lnTo>
                  <a:pt x="16330" y="6588"/>
                </a:lnTo>
                <a:lnTo>
                  <a:pt x="16328" y="6522"/>
                </a:lnTo>
                <a:lnTo>
                  <a:pt x="16324" y="6458"/>
                </a:lnTo>
                <a:lnTo>
                  <a:pt x="16318" y="6394"/>
                </a:lnTo>
                <a:lnTo>
                  <a:pt x="16311" y="6331"/>
                </a:lnTo>
                <a:lnTo>
                  <a:pt x="16302" y="6267"/>
                </a:lnTo>
                <a:lnTo>
                  <a:pt x="16292" y="6205"/>
                </a:lnTo>
                <a:lnTo>
                  <a:pt x="16279" y="6143"/>
                </a:lnTo>
                <a:lnTo>
                  <a:pt x="16267" y="6081"/>
                </a:lnTo>
                <a:lnTo>
                  <a:pt x="16251" y="6021"/>
                </a:lnTo>
                <a:lnTo>
                  <a:pt x="16235" y="5960"/>
                </a:lnTo>
                <a:lnTo>
                  <a:pt x="16218" y="5901"/>
                </a:lnTo>
                <a:lnTo>
                  <a:pt x="16198" y="5841"/>
                </a:lnTo>
                <a:lnTo>
                  <a:pt x="16178" y="5783"/>
                </a:lnTo>
                <a:lnTo>
                  <a:pt x="16156" y="5725"/>
                </a:lnTo>
                <a:lnTo>
                  <a:pt x="16132" y="5668"/>
                </a:lnTo>
                <a:lnTo>
                  <a:pt x="16108" y="5611"/>
                </a:lnTo>
                <a:lnTo>
                  <a:pt x="16082" y="5556"/>
                </a:lnTo>
                <a:lnTo>
                  <a:pt x="16055" y="5501"/>
                </a:lnTo>
                <a:lnTo>
                  <a:pt x="16025" y="5447"/>
                </a:lnTo>
                <a:lnTo>
                  <a:pt x="15996" y="5393"/>
                </a:lnTo>
                <a:lnTo>
                  <a:pt x="15965" y="5341"/>
                </a:lnTo>
                <a:lnTo>
                  <a:pt x="15933" y="5290"/>
                </a:lnTo>
                <a:lnTo>
                  <a:pt x="15899" y="5239"/>
                </a:lnTo>
                <a:lnTo>
                  <a:pt x="15865" y="5188"/>
                </a:lnTo>
                <a:lnTo>
                  <a:pt x="15828" y="5139"/>
                </a:lnTo>
                <a:lnTo>
                  <a:pt x="15792" y="5091"/>
                </a:lnTo>
                <a:lnTo>
                  <a:pt x="15754" y="5043"/>
                </a:lnTo>
                <a:lnTo>
                  <a:pt x="15714" y="4997"/>
                </a:lnTo>
                <a:lnTo>
                  <a:pt x="15674" y="4951"/>
                </a:lnTo>
                <a:lnTo>
                  <a:pt x="15633" y="4908"/>
                </a:lnTo>
                <a:lnTo>
                  <a:pt x="15590" y="4864"/>
                </a:lnTo>
                <a:lnTo>
                  <a:pt x="15547" y="4822"/>
                </a:lnTo>
                <a:lnTo>
                  <a:pt x="15502" y="4780"/>
                </a:lnTo>
                <a:lnTo>
                  <a:pt x="15457" y="4740"/>
                </a:lnTo>
                <a:lnTo>
                  <a:pt x="15410" y="4701"/>
                </a:lnTo>
                <a:lnTo>
                  <a:pt x="15363" y="4662"/>
                </a:lnTo>
                <a:lnTo>
                  <a:pt x="15315" y="4626"/>
                </a:lnTo>
                <a:lnTo>
                  <a:pt x="15266" y="4590"/>
                </a:lnTo>
                <a:lnTo>
                  <a:pt x="15216" y="4556"/>
                </a:lnTo>
                <a:lnTo>
                  <a:pt x="15165" y="4521"/>
                </a:lnTo>
                <a:lnTo>
                  <a:pt x="15113" y="4489"/>
                </a:lnTo>
                <a:lnTo>
                  <a:pt x="15061" y="4458"/>
                </a:lnTo>
                <a:lnTo>
                  <a:pt x="15007" y="4428"/>
                </a:lnTo>
                <a:lnTo>
                  <a:pt x="14953" y="4400"/>
                </a:lnTo>
                <a:lnTo>
                  <a:pt x="14899" y="4373"/>
                </a:lnTo>
                <a:lnTo>
                  <a:pt x="14842" y="4347"/>
                </a:lnTo>
                <a:lnTo>
                  <a:pt x="14786" y="4322"/>
                </a:lnTo>
                <a:lnTo>
                  <a:pt x="14729" y="4299"/>
                </a:lnTo>
                <a:lnTo>
                  <a:pt x="14671" y="4277"/>
                </a:lnTo>
                <a:lnTo>
                  <a:pt x="14613" y="4256"/>
                </a:lnTo>
                <a:lnTo>
                  <a:pt x="14554" y="4237"/>
                </a:lnTo>
                <a:lnTo>
                  <a:pt x="14493" y="4219"/>
                </a:lnTo>
                <a:lnTo>
                  <a:pt x="14434" y="4203"/>
                </a:lnTo>
                <a:lnTo>
                  <a:pt x="14372" y="4188"/>
                </a:lnTo>
                <a:lnTo>
                  <a:pt x="14311" y="4174"/>
                </a:lnTo>
                <a:lnTo>
                  <a:pt x="14249" y="4163"/>
                </a:lnTo>
                <a:lnTo>
                  <a:pt x="14186" y="4152"/>
                </a:lnTo>
                <a:lnTo>
                  <a:pt x="14124" y="4143"/>
                </a:lnTo>
                <a:lnTo>
                  <a:pt x="14060" y="4136"/>
                </a:lnTo>
                <a:lnTo>
                  <a:pt x="13996" y="4130"/>
                </a:lnTo>
                <a:lnTo>
                  <a:pt x="13932" y="4126"/>
                </a:lnTo>
                <a:lnTo>
                  <a:pt x="13867" y="4124"/>
                </a:lnTo>
                <a:lnTo>
                  <a:pt x="13801" y="4123"/>
                </a:lnTo>
                <a:close/>
              </a:path>
            </a:pathLst>
          </a:custGeom>
          <a:solidFill>
            <a:srgbClr val="613D23">
              <a:alpha val="72000"/>
            </a:srgbClr>
          </a:solidFill>
          <a:ln>
            <a:noFill/>
          </a:ln>
        </p:spPr>
        <p:txBody>
          <a:bodyPr rIns="252000"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613D23"/>
              </a:solidFill>
              <a:latin typeface="+mn-ea"/>
              <a:ea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34786" y="712110"/>
            <a:ext cx="1922428" cy="667421"/>
            <a:chOff x="5518679" y="1038681"/>
            <a:chExt cx="1922428" cy="667421"/>
          </a:xfrm>
        </p:grpSpPr>
        <p:grpSp>
          <p:nvGrpSpPr>
            <p:cNvPr id="40" name="组合 39"/>
            <p:cNvGrpSpPr/>
            <p:nvPr/>
          </p:nvGrpSpPr>
          <p:grpSpPr>
            <a:xfrm>
              <a:off x="5518679" y="1038681"/>
              <a:ext cx="196696" cy="195876"/>
              <a:chOff x="5518679" y="1038681"/>
              <a:chExt cx="196696" cy="195876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H="1">
                <a:off x="5519499" y="1038681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 flipH="1" flipV="1">
                <a:off x="5420741" y="1136619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>
              <a:off x="7244411" y="1510226"/>
              <a:ext cx="196696" cy="195876"/>
              <a:chOff x="7139636" y="1491176"/>
              <a:chExt cx="196696" cy="195876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7139636" y="1687052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5400000">
                <a:off x="7238394" y="1589114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文本框 45"/>
          <p:cNvSpPr txBox="1"/>
          <p:nvPr/>
        </p:nvSpPr>
        <p:spPr>
          <a:xfrm>
            <a:off x="5203291" y="78421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pic>
        <p:nvPicPr>
          <p:cNvPr id="14" name="图片 13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0700" y="4505960"/>
            <a:ext cx="1887855" cy="1330325"/>
          </a:xfrm>
          <a:prstGeom prst="rect">
            <a:avLst/>
          </a:prstGeom>
        </p:spPr>
      </p:pic>
      <p:pic>
        <p:nvPicPr>
          <p:cNvPr id="15" name="图片 14" descr="C:\Users\Administrator\Desktop\QQ截图20170720234243.pngQQ截图201707202342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30980" y="4505960"/>
            <a:ext cx="1731645" cy="1330325"/>
          </a:xfrm>
          <a:prstGeom prst="rect">
            <a:avLst/>
          </a:prstGeom>
        </p:spPr>
      </p:pic>
      <p:pic>
        <p:nvPicPr>
          <p:cNvPr id="16" name="图片 15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050" y="4507230"/>
            <a:ext cx="1885315" cy="1328420"/>
          </a:xfrm>
          <a:prstGeom prst="rect">
            <a:avLst/>
          </a:prstGeom>
        </p:spPr>
      </p:pic>
    </p:spTree>
  </p:cSld>
  <p:clrMapOvr>
    <a:masterClrMapping/>
  </p:clrMapOvr>
  <p:transition advTm="11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0PPT素材\背景及图片\18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433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640334" y="0"/>
            <a:ext cx="58057" cy="6858000"/>
            <a:chOff x="3403600" y="0"/>
            <a:chExt cx="43543" cy="51435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43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67700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2048" name="组合 2047"/>
          <p:cNvGrpSpPr/>
          <p:nvPr/>
        </p:nvGrpSpPr>
        <p:grpSpPr>
          <a:xfrm>
            <a:off x="10548424" y="2282624"/>
            <a:ext cx="926627" cy="2292753"/>
            <a:chOff x="8139468" y="1192968"/>
            <a:chExt cx="694970" cy="1719565"/>
          </a:xfrm>
        </p:grpSpPr>
        <p:sp>
          <p:nvSpPr>
            <p:cNvPr id="8" name="矩形 7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 descr="F:\0PPT素材\背景及图片\181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06" y="3413760"/>
            <a:ext cx="68580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9249595" y="0"/>
            <a:ext cx="0" cy="6858000"/>
          </a:xfrm>
          <a:prstGeom prst="line">
            <a:avLst/>
          </a:prstGeom>
          <a:ln w="12700">
            <a:solidFill>
              <a:srgbClr val="A99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937443" y="0"/>
            <a:ext cx="0" cy="6858000"/>
          </a:xfrm>
          <a:prstGeom prst="line">
            <a:avLst/>
          </a:prstGeom>
          <a:ln w="12700">
            <a:solidFill>
              <a:srgbClr val="A99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 rot="16200000">
            <a:off x="8237676" y="870353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 rot="16200000">
            <a:off x="7395595" y="870353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 rot="16200000">
            <a:off x="6550339" y="870353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 rot="16200000">
            <a:off x="5701908" y="870353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65135" y="1043305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18045" y="1043305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1590" y="1043305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25135" y="1043305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173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 bldLvl="0" animBg="1"/>
      <p:bldP spid="42" grpId="0" bldLvl="0" animBg="1"/>
      <p:bldP spid="43" grpId="0" bldLvl="0" animBg="1"/>
      <p:bldP spid="44" grpId="0" bldLvl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10" y="522816"/>
            <a:ext cx="594783" cy="5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697487" y="1206968"/>
            <a:ext cx="4798227" cy="410633"/>
            <a:chOff x="2774348" y="1171926"/>
            <a:chExt cx="3598670" cy="307975"/>
          </a:xfrm>
        </p:grpSpPr>
        <p:pic>
          <p:nvPicPr>
            <p:cNvPr id="4" name="Picture 5" descr="F:\0PPT素材\背景及图片\未标题23232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043" y="1171926"/>
              <a:ext cx="307975" cy="30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3048000" y="1282700"/>
              <a:ext cx="3048000" cy="84926"/>
              <a:chOff x="3048000" y="1282700"/>
              <a:chExt cx="3048000" cy="84926"/>
            </a:xfrm>
            <a:solidFill>
              <a:srgbClr val="613D23"/>
            </a:solidFill>
          </p:grpSpPr>
          <p:sp>
            <p:nvSpPr>
              <p:cNvPr id="7" name="矩形 6"/>
              <p:cNvSpPr/>
              <p:nvPr/>
            </p:nvSpPr>
            <p:spPr>
              <a:xfrm rot="16200000">
                <a:off x="4530980" y="924971"/>
                <a:ext cx="82041" cy="803269"/>
              </a:xfrm>
              <a:prstGeom prst="rect">
                <a:avLst/>
              </a:prstGeom>
              <a:grpFill/>
              <a:ln w="9525">
                <a:solidFill>
                  <a:srgbClr val="613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>
                  <a:latin typeface="+mn-ea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048000" y="1282700"/>
                <a:ext cx="3048000" cy="0"/>
              </a:xfrm>
              <a:prstGeom prst="line">
                <a:avLst/>
              </a:prstGeom>
              <a:grpFill/>
              <a:ln w="6350">
                <a:solidFill>
                  <a:srgbClr val="613D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048000" y="1365252"/>
                <a:ext cx="3048000" cy="0"/>
              </a:xfrm>
              <a:prstGeom prst="line">
                <a:avLst/>
              </a:prstGeom>
              <a:grpFill/>
              <a:ln w="6350">
                <a:solidFill>
                  <a:srgbClr val="613D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5" descr="F:\0PPT素材\背景及图片\未标题23232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74348" y="1171926"/>
              <a:ext cx="307975" cy="30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7"/>
          <p:cNvSpPr txBox="1"/>
          <p:nvPr/>
        </p:nvSpPr>
        <p:spPr>
          <a:xfrm>
            <a:off x="5052237" y="427567"/>
            <a:ext cx="201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613D23"/>
                </a:solidFill>
                <a:latin typeface="+mn-ea"/>
              </a:rPr>
              <a:t>目  录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5433890" y="1068925"/>
            <a:ext cx="127825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65" dirty="0">
                <a:solidFill>
                  <a:srgbClr val="613D23"/>
                </a:solidFill>
                <a:latin typeface="+mn-ea"/>
              </a:rPr>
              <a:t>CONTENTS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7572880" y="2077480"/>
            <a:ext cx="511810" cy="1950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135" spc="3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6276464" y="2077480"/>
            <a:ext cx="511810" cy="1950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135" spc="3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21" name="TextBox 31"/>
          <p:cNvSpPr txBox="1"/>
          <p:nvPr/>
        </p:nvSpPr>
        <p:spPr>
          <a:xfrm>
            <a:off x="5047781" y="2077480"/>
            <a:ext cx="511810" cy="1950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135" spc="3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25" name="TextBox 32"/>
          <p:cNvSpPr txBox="1"/>
          <p:nvPr/>
        </p:nvSpPr>
        <p:spPr>
          <a:xfrm>
            <a:off x="3768299" y="2077480"/>
            <a:ext cx="511810" cy="1950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135" spc="3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27" name="矩形 26"/>
          <p:cNvSpPr/>
          <p:nvPr/>
        </p:nvSpPr>
        <p:spPr>
          <a:xfrm rot="16200000">
            <a:off x="3993281" y="1893464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 rot="16200000">
            <a:off x="5254155" y="1893464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 rot="16200000">
            <a:off x="6481163" y="1893464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 rot="16200000">
            <a:off x="7775905" y="1893464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pic>
        <p:nvPicPr>
          <p:cNvPr id="38" name="图片 37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0" y="2824480"/>
            <a:ext cx="12331065" cy="4046220"/>
          </a:xfrm>
          <a:prstGeom prst="rect">
            <a:avLst/>
          </a:prstGeom>
        </p:spPr>
      </p:pic>
    </p:spTree>
  </p:cSld>
  <p:clrMapOvr>
    <a:masterClrMapping/>
  </p:clrMapOvr>
  <p:transition advTm="984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  <p:bldP spid="21" grpId="0"/>
      <p:bldP spid="25" grpId="0"/>
      <p:bldP spid="27" grpId="0" bldLvl="0" animBg="1"/>
      <p:bldP spid="28" grpId="0" bldLvl="0" animBg="1"/>
      <p:bldP spid="29" grpId="0" bldLvl="0" animBg="1"/>
      <p:bldP spid="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128015" y="1325181"/>
            <a:ext cx="1937172" cy="3159143"/>
            <a:chOff x="3905092" y="993886"/>
            <a:chExt cx="1452879" cy="2369357"/>
          </a:xfrm>
        </p:grpSpPr>
        <p:grpSp>
          <p:nvGrpSpPr>
            <p:cNvPr id="3" name="组合 2"/>
            <p:cNvGrpSpPr/>
            <p:nvPr/>
          </p:nvGrpSpPr>
          <p:grpSpPr>
            <a:xfrm>
              <a:off x="3910458" y="993886"/>
              <a:ext cx="1442591" cy="2369357"/>
              <a:chOff x="3910458" y="993886"/>
              <a:chExt cx="1442591" cy="23693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910458" y="993886"/>
                <a:ext cx="1442591" cy="2369357"/>
              </a:xfrm>
              <a:prstGeom prst="rect">
                <a:avLst/>
              </a:prstGeom>
              <a:noFill/>
              <a:ln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50972" y="1037977"/>
                <a:ext cx="1361563" cy="2281175"/>
              </a:xfrm>
              <a:prstGeom prst="rect">
                <a:avLst/>
              </a:prstGeom>
              <a:noFill/>
              <a:ln w="1587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86490" y="1078232"/>
                <a:ext cx="1290526" cy="2200665"/>
              </a:xfrm>
              <a:prstGeom prst="rect">
                <a:avLst/>
              </a:prstGeom>
              <a:noFill/>
              <a:ln w="952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905092" y="996186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72091" y="997114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916594" y="3278897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272174" y="3272984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925966" y="2657089"/>
            <a:ext cx="517851" cy="455713"/>
            <a:chOff x="3755231" y="1967417"/>
            <a:chExt cx="388388" cy="341785"/>
          </a:xfrm>
        </p:grpSpPr>
        <p:grpSp>
          <p:nvGrpSpPr>
            <p:cNvPr id="25" name="组合 24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26" name="六边形 25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8" name="TextBox 17"/>
            <p:cNvSpPr txBox="1"/>
            <p:nvPr/>
          </p:nvSpPr>
          <p:spPr>
            <a:xfrm>
              <a:off x="3755231" y="1967417"/>
              <a:ext cx="388143" cy="33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65" dirty="0">
                  <a:solidFill>
                    <a:schemeClr val="bg1"/>
                  </a:solidFill>
                  <a:latin typeface="文悦古体仿宋 (非商业用途)" pitchFamily="50" charset="-122"/>
                  <a:ea typeface="文悦古体仿宋 (非商业用途)" pitchFamily="50" charset="-122"/>
                </a:rPr>
                <a:t>肆</a:t>
              </a: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5443220" y="1798320"/>
            <a:ext cx="1413510" cy="2212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165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8932289" y="5514933"/>
            <a:ext cx="3259711" cy="1343067"/>
          </a:xfrm>
          <a:custGeom>
            <a:avLst/>
            <a:gdLst>
              <a:gd name="connsiteX0" fmla="*/ 2771321 w 5524907"/>
              <a:gd name="connsiteY0" fmla="*/ 116 h 2276373"/>
              <a:gd name="connsiteX1" fmla="*/ 3092072 w 5524907"/>
              <a:gd name="connsiteY1" fmla="*/ 285104 h 2276373"/>
              <a:gd name="connsiteX2" fmla="*/ 3444769 w 5524907"/>
              <a:gd name="connsiteY2" fmla="*/ 2218406 h 2276373"/>
              <a:gd name="connsiteX3" fmla="*/ 4463672 w 5524907"/>
              <a:gd name="connsiteY3" fmla="*/ 1708955 h 2276373"/>
              <a:gd name="connsiteX4" fmla="*/ 5482575 w 5524907"/>
              <a:gd name="connsiteY4" fmla="*/ 2100841 h 2276373"/>
              <a:gd name="connsiteX5" fmla="*/ 5511463 w 5524907"/>
              <a:gd name="connsiteY5" fmla="*/ 2213308 h 2276373"/>
              <a:gd name="connsiteX6" fmla="*/ 5524907 w 5524907"/>
              <a:gd name="connsiteY6" fmla="*/ 2276373 h 2276373"/>
              <a:gd name="connsiteX7" fmla="*/ 0 w 5524907"/>
              <a:gd name="connsiteY7" fmla="*/ 2276373 h 2276373"/>
              <a:gd name="connsiteX8" fmla="*/ 87615 w 5524907"/>
              <a:gd name="connsiteY8" fmla="*/ 2205344 h 2276373"/>
              <a:gd name="connsiteX9" fmla="*/ 714632 w 5524907"/>
              <a:gd name="connsiteY9" fmla="*/ 2035527 h 2276373"/>
              <a:gd name="connsiteX10" fmla="*/ 1158769 w 5524907"/>
              <a:gd name="connsiteY10" fmla="*/ 1068875 h 2276373"/>
              <a:gd name="connsiteX11" fmla="*/ 1589844 w 5524907"/>
              <a:gd name="connsiteY11" fmla="*/ 2166155 h 2276373"/>
              <a:gd name="connsiteX12" fmla="*/ 2465055 w 5524907"/>
              <a:gd name="connsiteY12" fmla="*/ 206727 h 2276373"/>
              <a:gd name="connsiteX13" fmla="*/ 2771321 w 5524907"/>
              <a:gd name="connsiteY13" fmla="*/ 116 h 2276373"/>
              <a:gd name="connsiteX0-1" fmla="*/ 2771321 w 5524907"/>
              <a:gd name="connsiteY0-2" fmla="*/ 116 h 2276373"/>
              <a:gd name="connsiteX1-3" fmla="*/ 3092072 w 5524907"/>
              <a:gd name="connsiteY1-4" fmla="*/ 285104 h 2276373"/>
              <a:gd name="connsiteX2-5" fmla="*/ 3444769 w 5524907"/>
              <a:gd name="connsiteY2-6" fmla="*/ 2218406 h 2276373"/>
              <a:gd name="connsiteX3-7" fmla="*/ 4463672 w 5524907"/>
              <a:gd name="connsiteY3-8" fmla="*/ 1708955 h 2276373"/>
              <a:gd name="connsiteX4-9" fmla="*/ 5511463 w 5524907"/>
              <a:gd name="connsiteY4-10" fmla="*/ 2213308 h 2276373"/>
              <a:gd name="connsiteX5-11" fmla="*/ 5524907 w 5524907"/>
              <a:gd name="connsiteY5-12" fmla="*/ 2276373 h 2276373"/>
              <a:gd name="connsiteX6-13" fmla="*/ 0 w 5524907"/>
              <a:gd name="connsiteY6-14" fmla="*/ 2276373 h 2276373"/>
              <a:gd name="connsiteX7-15" fmla="*/ 87615 w 5524907"/>
              <a:gd name="connsiteY7-16" fmla="*/ 2205344 h 2276373"/>
              <a:gd name="connsiteX8-17" fmla="*/ 714632 w 5524907"/>
              <a:gd name="connsiteY8-18" fmla="*/ 2035527 h 2276373"/>
              <a:gd name="connsiteX9-19" fmla="*/ 1158769 w 5524907"/>
              <a:gd name="connsiteY9-20" fmla="*/ 1068875 h 2276373"/>
              <a:gd name="connsiteX10-21" fmla="*/ 1589844 w 5524907"/>
              <a:gd name="connsiteY10-22" fmla="*/ 2166155 h 2276373"/>
              <a:gd name="connsiteX11-23" fmla="*/ 2465055 w 5524907"/>
              <a:gd name="connsiteY11-24" fmla="*/ 206727 h 2276373"/>
              <a:gd name="connsiteX12-25" fmla="*/ 2771321 w 5524907"/>
              <a:gd name="connsiteY12-26" fmla="*/ 116 h 2276373"/>
              <a:gd name="connsiteX0-27" fmla="*/ 2771321 w 5733505"/>
              <a:gd name="connsiteY0-28" fmla="*/ 116 h 2276373"/>
              <a:gd name="connsiteX1-29" fmla="*/ 3092072 w 5733505"/>
              <a:gd name="connsiteY1-30" fmla="*/ 285104 h 2276373"/>
              <a:gd name="connsiteX2-31" fmla="*/ 3444769 w 5733505"/>
              <a:gd name="connsiteY2-32" fmla="*/ 2218406 h 2276373"/>
              <a:gd name="connsiteX3-33" fmla="*/ 4463672 w 5733505"/>
              <a:gd name="connsiteY3-34" fmla="*/ 1708955 h 2276373"/>
              <a:gd name="connsiteX4-35" fmla="*/ 5524907 w 5733505"/>
              <a:gd name="connsiteY4-36" fmla="*/ 2276373 h 2276373"/>
              <a:gd name="connsiteX5-37" fmla="*/ 0 w 5733505"/>
              <a:gd name="connsiteY5-38" fmla="*/ 2276373 h 2276373"/>
              <a:gd name="connsiteX6-39" fmla="*/ 87615 w 5733505"/>
              <a:gd name="connsiteY6-40" fmla="*/ 2205344 h 2276373"/>
              <a:gd name="connsiteX7-41" fmla="*/ 714632 w 5733505"/>
              <a:gd name="connsiteY7-42" fmla="*/ 2035527 h 2276373"/>
              <a:gd name="connsiteX8-43" fmla="*/ 1158769 w 5733505"/>
              <a:gd name="connsiteY8-44" fmla="*/ 1068875 h 2276373"/>
              <a:gd name="connsiteX9-45" fmla="*/ 1589844 w 5733505"/>
              <a:gd name="connsiteY9-46" fmla="*/ 2166155 h 2276373"/>
              <a:gd name="connsiteX10-47" fmla="*/ 2465055 w 5733505"/>
              <a:gd name="connsiteY10-48" fmla="*/ 206727 h 2276373"/>
              <a:gd name="connsiteX11-49" fmla="*/ 2771321 w 5733505"/>
              <a:gd name="connsiteY11-50" fmla="*/ 116 h 2276373"/>
              <a:gd name="connsiteX0-51" fmla="*/ 2771321 w 5524907"/>
              <a:gd name="connsiteY0-52" fmla="*/ 116 h 2276373"/>
              <a:gd name="connsiteX1-53" fmla="*/ 3092072 w 5524907"/>
              <a:gd name="connsiteY1-54" fmla="*/ 285104 h 2276373"/>
              <a:gd name="connsiteX2-55" fmla="*/ 3444769 w 5524907"/>
              <a:gd name="connsiteY2-56" fmla="*/ 2218406 h 2276373"/>
              <a:gd name="connsiteX3-57" fmla="*/ 4463672 w 5524907"/>
              <a:gd name="connsiteY3-58" fmla="*/ 1708955 h 2276373"/>
              <a:gd name="connsiteX4-59" fmla="*/ 5524907 w 5524907"/>
              <a:gd name="connsiteY4-60" fmla="*/ 2276373 h 2276373"/>
              <a:gd name="connsiteX5-61" fmla="*/ 0 w 5524907"/>
              <a:gd name="connsiteY5-62" fmla="*/ 2276373 h 2276373"/>
              <a:gd name="connsiteX6-63" fmla="*/ 87615 w 5524907"/>
              <a:gd name="connsiteY6-64" fmla="*/ 2205344 h 2276373"/>
              <a:gd name="connsiteX7-65" fmla="*/ 714632 w 5524907"/>
              <a:gd name="connsiteY7-66" fmla="*/ 2035527 h 2276373"/>
              <a:gd name="connsiteX8-67" fmla="*/ 1158769 w 5524907"/>
              <a:gd name="connsiteY8-68" fmla="*/ 1068875 h 2276373"/>
              <a:gd name="connsiteX9-69" fmla="*/ 1589844 w 5524907"/>
              <a:gd name="connsiteY9-70" fmla="*/ 2166155 h 2276373"/>
              <a:gd name="connsiteX10-71" fmla="*/ 2465055 w 5524907"/>
              <a:gd name="connsiteY10-72" fmla="*/ 206727 h 2276373"/>
              <a:gd name="connsiteX11-73" fmla="*/ 2771321 w 5524907"/>
              <a:gd name="connsiteY11-74" fmla="*/ 116 h 2276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5524907" h="2276373">
                <a:moveTo>
                  <a:pt x="2771321" y="116"/>
                </a:moveTo>
                <a:cubicBezTo>
                  <a:pt x="2892532" y="-3912"/>
                  <a:pt x="3000224" y="96509"/>
                  <a:pt x="3092072" y="285104"/>
                </a:cubicBezTo>
                <a:cubicBezTo>
                  <a:pt x="3255358" y="620384"/>
                  <a:pt x="3216169" y="1981098"/>
                  <a:pt x="3444769" y="2218406"/>
                </a:cubicBezTo>
                <a:cubicBezTo>
                  <a:pt x="3673369" y="2455715"/>
                  <a:pt x="4116982" y="1699294"/>
                  <a:pt x="4463672" y="1708955"/>
                </a:cubicBezTo>
                <a:cubicBezTo>
                  <a:pt x="4810362" y="1718616"/>
                  <a:pt x="4868677" y="2248478"/>
                  <a:pt x="5524907" y="2276373"/>
                </a:cubicBezTo>
                <a:lnTo>
                  <a:pt x="0" y="2276373"/>
                </a:lnTo>
                <a:lnTo>
                  <a:pt x="87615" y="2205344"/>
                </a:lnTo>
                <a:cubicBezTo>
                  <a:pt x="311860" y="2215141"/>
                  <a:pt x="536106" y="2224939"/>
                  <a:pt x="714632" y="2035527"/>
                </a:cubicBezTo>
                <a:cubicBezTo>
                  <a:pt x="893158" y="1846115"/>
                  <a:pt x="740758" y="1047104"/>
                  <a:pt x="1158769" y="1068875"/>
                </a:cubicBezTo>
                <a:cubicBezTo>
                  <a:pt x="1348181" y="1081938"/>
                  <a:pt x="1372130" y="2309846"/>
                  <a:pt x="1589844" y="2166155"/>
                </a:cubicBezTo>
                <a:cubicBezTo>
                  <a:pt x="1807558" y="2022464"/>
                  <a:pt x="2214684" y="520236"/>
                  <a:pt x="2465055" y="206727"/>
                </a:cubicBezTo>
                <a:cubicBezTo>
                  <a:pt x="2574593" y="69567"/>
                  <a:pt x="2677046" y="3249"/>
                  <a:pt x="2771321" y="116"/>
                </a:cubicBezTo>
                <a:close/>
              </a:path>
            </a:pathLst>
          </a:custGeom>
          <a:solidFill>
            <a:srgbClr val="613D2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69817" y="6543939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297590" y="6622188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9793877" y="5650730"/>
            <a:ext cx="264523" cy="184725"/>
          </a:xfrm>
          <a:custGeom>
            <a:avLst/>
            <a:gdLst>
              <a:gd name="T0" fmla="*/ 410591246 w 7740"/>
              <a:gd name="T1" fmla="*/ 92591062 h 5412"/>
              <a:gd name="T2" fmla="*/ 439062382 w 7740"/>
              <a:gd name="T3" fmla="*/ 110976193 h 5412"/>
              <a:gd name="T4" fmla="*/ 463959550 w 7740"/>
              <a:gd name="T5" fmla="*/ 124039287 h 5412"/>
              <a:gd name="T6" fmla="*/ 456084566 w 7740"/>
              <a:gd name="T7" fmla="*/ 128393569 h 5412"/>
              <a:gd name="T8" fmla="*/ 431732562 w 7740"/>
              <a:gd name="T9" fmla="*/ 137283788 h 5412"/>
              <a:gd name="T10" fmla="*/ 399081502 w 7740"/>
              <a:gd name="T11" fmla="*/ 153491778 h 5412"/>
              <a:gd name="T12" fmla="*/ 367581564 w 7740"/>
              <a:gd name="T13" fmla="*/ 164014914 h 5412"/>
              <a:gd name="T14" fmla="*/ 358737343 w 7740"/>
              <a:gd name="T15" fmla="*/ 186270573 h 5412"/>
              <a:gd name="T16" fmla="*/ 300340971 w 7740"/>
              <a:gd name="T17" fmla="*/ 230237666 h 5412"/>
              <a:gd name="T18" fmla="*/ 190575314 w 7740"/>
              <a:gd name="T19" fmla="*/ 295250787 h 5412"/>
              <a:gd name="T20" fmla="*/ 87715651 w 7740"/>
              <a:gd name="T21" fmla="*/ 324582585 h 5412"/>
              <a:gd name="T22" fmla="*/ 64878048 w 7740"/>
              <a:gd name="T23" fmla="*/ 324824462 h 5412"/>
              <a:gd name="T24" fmla="*/ 84323324 w 7740"/>
              <a:gd name="T25" fmla="*/ 314785080 h 5412"/>
              <a:gd name="T26" fmla="*/ 91955876 w 7740"/>
              <a:gd name="T27" fmla="*/ 302387150 h 5412"/>
              <a:gd name="T28" fmla="*/ 104555950 w 7740"/>
              <a:gd name="T29" fmla="*/ 298637560 h 5412"/>
              <a:gd name="T30" fmla="*/ 119458021 w 7740"/>
              <a:gd name="T31" fmla="*/ 286481752 h 5412"/>
              <a:gd name="T32" fmla="*/ 129453118 w 7740"/>
              <a:gd name="T33" fmla="*/ 276563309 h 5412"/>
              <a:gd name="T34" fmla="*/ 143749233 w 7740"/>
              <a:gd name="T35" fmla="*/ 269003661 h 5412"/>
              <a:gd name="T36" fmla="*/ 161256035 w 7740"/>
              <a:gd name="T37" fmla="*/ 256908323 h 5412"/>
              <a:gd name="T38" fmla="*/ 167434979 w 7740"/>
              <a:gd name="T39" fmla="*/ 246203779 h 5412"/>
              <a:gd name="T40" fmla="*/ 183487926 w 7740"/>
              <a:gd name="T41" fmla="*/ 234652418 h 5412"/>
              <a:gd name="T42" fmla="*/ 194997424 w 7740"/>
              <a:gd name="T43" fmla="*/ 223403650 h 5412"/>
              <a:gd name="T44" fmla="*/ 207476405 w 7740"/>
              <a:gd name="T45" fmla="*/ 216146349 h 5412"/>
              <a:gd name="T46" fmla="*/ 216199533 w 7740"/>
              <a:gd name="T47" fmla="*/ 202055277 h 5412"/>
              <a:gd name="T48" fmla="*/ 222196591 w 7740"/>
              <a:gd name="T49" fmla="*/ 198124034 h 5412"/>
              <a:gd name="T50" fmla="*/ 220500304 w 7740"/>
              <a:gd name="T51" fmla="*/ 189233815 h 5412"/>
              <a:gd name="T52" fmla="*/ 215230297 w 7740"/>
              <a:gd name="T53" fmla="*/ 176291660 h 5412"/>
              <a:gd name="T54" fmla="*/ 169191566 w 7740"/>
              <a:gd name="T55" fmla="*/ 182037229 h 5412"/>
              <a:gd name="T56" fmla="*/ 58941537 w 7740"/>
              <a:gd name="T57" fmla="*/ 204051010 h 5412"/>
              <a:gd name="T58" fmla="*/ 242186 w 7740"/>
              <a:gd name="T59" fmla="*/ 211308312 h 5412"/>
              <a:gd name="T60" fmla="*/ 37678882 w 7740"/>
              <a:gd name="T61" fmla="*/ 203385602 h 5412"/>
              <a:gd name="T62" fmla="*/ 82505944 w 7740"/>
              <a:gd name="T63" fmla="*/ 188629122 h 5412"/>
              <a:gd name="T64" fmla="*/ 91107979 w 7740"/>
              <a:gd name="T65" fmla="*/ 182762861 h 5412"/>
              <a:gd name="T66" fmla="*/ 97831841 w 7740"/>
              <a:gd name="T67" fmla="*/ 177380354 h 5412"/>
              <a:gd name="T68" fmla="*/ 103768353 w 7740"/>
              <a:gd name="T69" fmla="*/ 173147010 h 5412"/>
              <a:gd name="T70" fmla="*/ 104616496 w 7740"/>
              <a:gd name="T71" fmla="*/ 156334081 h 5412"/>
              <a:gd name="T72" fmla="*/ 91592597 w 7740"/>
              <a:gd name="T73" fmla="*/ 152161207 h 5412"/>
              <a:gd name="T74" fmla="*/ 81718347 w 7740"/>
              <a:gd name="T75" fmla="*/ 151193698 h 5412"/>
              <a:gd name="T76" fmla="*/ 70632921 w 7740"/>
              <a:gd name="T77" fmla="*/ 148774433 h 5412"/>
              <a:gd name="T78" fmla="*/ 26048045 w 7740"/>
              <a:gd name="T79" fmla="*/ 152584492 h 5412"/>
              <a:gd name="T80" fmla="*/ 73116558 w 7740"/>
              <a:gd name="T81" fmla="*/ 143573580 h 5412"/>
              <a:gd name="T82" fmla="*/ 139630101 w 7740"/>
              <a:gd name="T83" fmla="*/ 137223319 h 5412"/>
              <a:gd name="T84" fmla="*/ 182094618 w 7740"/>
              <a:gd name="T85" fmla="*/ 132324567 h 5412"/>
              <a:gd name="T86" fmla="*/ 215472483 w 7740"/>
              <a:gd name="T87" fmla="*/ 116902924 h 5412"/>
              <a:gd name="T88" fmla="*/ 230132122 w 7740"/>
              <a:gd name="T89" fmla="*/ 93437633 h 5412"/>
              <a:gd name="T90" fmla="*/ 236311066 w 7740"/>
              <a:gd name="T91" fmla="*/ 74145462 h 5412"/>
              <a:gd name="T92" fmla="*/ 228193649 w 7740"/>
              <a:gd name="T93" fmla="*/ 63864203 h 5412"/>
              <a:gd name="T94" fmla="*/ 207415859 w 7740"/>
              <a:gd name="T95" fmla="*/ 56365025 h 5412"/>
              <a:gd name="T96" fmla="*/ 193846548 w 7740"/>
              <a:gd name="T97" fmla="*/ 49107723 h 5412"/>
              <a:gd name="T98" fmla="*/ 177611961 w 7740"/>
              <a:gd name="T99" fmla="*/ 42576054 h 5412"/>
              <a:gd name="T100" fmla="*/ 168585855 w 7740"/>
              <a:gd name="T101" fmla="*/ 35923691 h 5412"/>
              <a:gd name="T102" fmla="*/ 155440616 w 7740"/>
              <a:gd name="T103" fmla="*/ 30420246 h 5412"/>
              <a:gd name="T104" fmla="*/ 150533888 w 7740"/>
              <a:gd name="T105" fmla="*/ 26489003 h 5412"/>
              <a:gd name="T106" fmla="*/ 140962862 w 7740"/>
              <a:gd name="T107" fmla="*/ 23102475 h 5412"/>
              <a:gd name="T108" fmla="*/ 130603994 w 7740"/>
              <a:gd name="T109" fmla="*/ 18143254 h 5412"/>
              <a:gd name="T110" fmla="*/ 124849368 w 7740"/>
              <a:gd name="T111" fmla="*/ 12700277 h 5412"/>
              <a:gd name="T112" fmla="*/ 112491481 w 7740"/>
              <a:gd name="T113" fmla="*/ 7378240 h 5412"/>
              <a:gd name="T114" fmla="*/ 106918494 w 7740"/>
              <a:gd name="T115" fmla="*/ 423285 h 5412"/>
              <a:gd name="T116" fmla="*/ 206991787 w 7740"/>
              <a:gd name="T117" fmla="*/ 7499179 h 5412"/>
              <a:gd name="T118" fmla="*/ 349347711 w 7740"/>
              <a:gd name="T119" fmla="*/ 35500160 h 5412"/>
              <a:gd name="T120" fmla="*/ 374487312 w 7740"/>
              <a:gd name="T121" fmla="*/ 51284865 h 5412"/>
              <a:gd name="T122" fmla="*/ 380120845 w 7740"/>
              <a:gd name="T123" fmla="*/ 67069569 h 5412"/>
              <a:gd name="T124" fmla="*/ 365279566 w 7740"/>
              <a:gd name="T125" fmla="*/ 85454700 h 54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740" h="5412">
                <a:moveTo>
                  <a:pt x="6086" y="1464"/>
                </a:moveTo>
                <a:lnTo>
                  <a:pt x="6086" y="1464"/>
                </a:lnTo>
                <a:lnTo>
                  <a:pt x="6093" y="1467"/>
                </a:lnTo>
                <a:lnTo>
                  <a:pt x="6103" y="1469"/>
                </a:lnTo>
                <a:lnTo>
                  <a:pt x="6131" y="1474"/>
                </a:lnTo>
                <a:lnTo>
                  <a:pt x="6169" y="1476"/>
                </a:lnTo>
                <a:lnTo>
                  <a:pt x="6216" y="1479"/>
                </a:lnTo>
                <a:lnTo>
                  <a:pt x="6331" y="1483"/>
                </a:lnTo>
                <a:lnTo>
                  <a:pt x="6395" y="1487"/>
                </a:lnTo>
                <a:lnTo>
                  <a:pt x="6463" y="1491"/>
                </a:lnTo>
                <a:lnTo>
                  <a:pt x="6534" y="1497"/>
                </a:lnTo>
                <a:lnTo>
                  <a:pt x="6604" y="1504"/>
                </a:lnTo>
                <a:lnTo>
                  <a:pt x="6675" y="1512"/>
                </a:lnTo>
                <a:lnTo>
                  <a:pt x="6710" y="1518"/>
                </a:lnTo>
                <a:lnTo>
                  <a:pt x="6744" y="1524"/>
                </a:lnTo>
                <a:lnTo>
                  <a:pt x="6778" y="1531"/>
                </a:lnTo>
                <a:lnTo>
                  <a:pt x="6811" y="1538"/>
                </a:lnTo>
                <a:lnTo>
                  <a:pt x="6842" y="1546"/>
                </a:lnTo>
                <a:lnTo>
                  <a:pt x="6873" y="1556"/>
                </a:lnTo>
                <a:lnTo>
                  <a:pt x="6901" y="1567"/>
                </a:lnTo>
                <a:lnTo>
                  <a:pt x="6929" y="1577"/>
                </a:lnTo>
                <a:lnTo>
                  <a:pt x="6955" y="1590"/>
                </a:lnTo>
                <a:lnTo>
                  <a:pt x="6978" y="1603"/>
                </a:lnTo>
                <a:lnTo>
                  <a:pt x="7000" y="1618"/>
                </a:lnTo>
                <a:lnTo>
                  <a:pt x="7021" y="1632"/>
                </a:lnTo>
                <a:lnTo>
                  <a:pt x="7062" y="1660"/>
                </a:lnTo>
                <a:lnTo>
                  <a:pt x="7100" y="1690"/>
                </a:lnTo>
                <a:lnTo>
                  <a:pt x="7133" y="1720"/>
                </a:lnTo>
                <a:lnTo>
                  <a:pt x="7165" y="1750"/>
                </a:lnTo>
                <a:lnTo>
                  <a:pt x="7195" y="1779"/>
                </a:lnTo>
                <a:lnTo>
                  <a:pt x="7248" y="1835"/>
                </a:lnTo>
                <a:lnTo>
                  <a:pt x="7297" y="1885"/>
                </a:lnTo>
                <a:lnTo>
                  <a:pt x="7318" y="1908"/>
                </a:lnTo>
                <a:lnTo>
                  <a:pt x="7341" y="1927"/>
                </a:lnTo>
                <a:lnTo>
                  <a:pt x="7362" y="1944"/>
                </a:lnTo>
                <a:lnTo>
                  <a:pt x="7384" y="1957"/>
                </a:lnTo>
                <a:lnTo>
                  <a:pt x="7394" y="1963"/>
                </a:lnTo>
                <a:lnTo>
                  <a:pt x="7406" y="1968"/>
                </a:lnTo>
                <a:lnTo>
                  <a:pt x="7417" y="1973"/>
                </a:lnTo>
                <a:lnTo>
                  <a:pt x="7429" y="1975"/>
                </a:lnTo>
                <a:lnTo>
                  <a:pt x="7452" y="1981"/>
                </a:lnTo>
                <a:lnTo>
                  <a:pt x="7480" y="1988"/>
                </a:lnTo>
                <a:lnTo>
                  <a:pt x="7539" y="2007"/>
                </a:lnTo>
                <a:lnTo>
                  <a:pt x="7601" y="2029"/>
                </a:lnTo>
                <a:lnTo>
                  <a:pt x="7631" y="2039"/>
                </a:lnTo>
                <a:lnTo>
                  <a:pt x="7659" y="2051"/>
                </a:lnTo>
                <a:lnTo>
                  <a:pt x="7684" y="2062"/>
                </a:lnTo>
                <a:lnTo>
                  <a:pt x="7704" y="2073"/>
                </a:lnTo>
                <a:lnTo>
                  <a:pt x="7722" y="2083"/>
                </a:lnTo>
                <a:lnTo>
                  <a:pt x="7734" y="2093"/>
                </a:lnTo>
                <a:lnTo>
                  <a:pt x="7738" y="2096"/>
                </a:lnTo>
                <a:lnTo>
                  <a:pt x="7740" y="2100"/>
                </a:lnTo>
                <a:lnTo>
                  <a:pt x="7740" y="2104"/>
                </a:lnTo>
                <a:lnTo>
                  <a:pt x="7739" y="2107"/>
                </a:lnTo>
                <a:lnTo>
                  <a:pt x="7735" y="2110"/>
                </a:lnTo>
                <a:lnTo>
                  <a:pt x="7731" y="2112"/>
                </a:lnTo>
                <a:lnTo>
                  <a:pt x="7723" y="2113"/>
                </a:lnTo>
                <a:lnTo>
                  <a:pt x="7714" y="2114"/>
                </a:lnTo>
                <a:lnTo>
                  <a:pt x="7663" y="2117"/>
                </a:lnTo>
                <a:lnTo>
                  <a:pt x="7600" y="2120"/>
                </a:lnTo>
                <a:lnTo>
                  <a:pt x="7529" y="2123"/>
                </a:lnTo>
                <a:lnTo>
                  <a:pt x="7455" y="2127"/>
                </a:lnTo>
                <a:lnTo>
                  <a:pt x="7386" y="2133"/>
                </a:lnTo>
                <a:lnTo>
                  <a:pt x="7354" y="2137"/>
                </a:lnTo>
                <a:lnTo>
                  <a:pt x="7325" y="2140"/>
                </a:lnTo>
                <a:lnTo>
                  <a:pt x="7300" y="2146"/>
                </a:lnTo>
                <a:lnTo>
                  <a:pt x="7280" y="2151"/>
                </a:lnTo>
                <a:lnTo>
                  <a:pt x="7272" y="2155"/>
                </a:lnTo>
                <a:lnTo>
                  <a:pt x="7265" y="2158"/>
                </a:lnTo>
                <a:lnTo>
                  <a:pt x="7259" y="2162"/>
                </a:lnTo>
                <a:lnTo>
                  <a:pt x="7255" y="2165"/>
                </a:lnTo>
                <a:lnTo>
                  <a:pt x="7245" y="2177"/>
                </a:lnTo>
                <a:lnTo>
                  <a:pt x="7224" y="2194"/>
                </a:lnTo>
                <a:lnTo>
                  <a:pt x="7198" y="2215"/>
                </a:lnTo>
                <a:lnTo>
                  <a:pt x="7165" y="2241"/>
                </a:lnTo>
                <a:lnTo>
                  <a:pt x="7127" y="2270"/>
                </a:lnTo>
                <a:lnTo>
                  <a:pt x="7083" y="2301"/>
                </a:lnTo>
                <a:lnTo>
                  <a:pt x="7037" y="2333"/>
                </a:lnTo>
                <a:lnTo>
                  <a:pt x="6987" y="2365"/>
                </a:lnTo>
                <a:lnTo>
                  <a:pt x="6934" y="2397"/>
                </a:lnTo>
                <a:lnTo>
                  <a:pt x="6881" y="2428"/>
                </a:lnTo>
                <a:lnTo>
                  <a:pt x="6828" y="2456"/>
                </a:lnTo>
                <a:lnTo>
                  <a:pt x="6775" y="2483"/>
                </a:lnTo>
                <a:lnTo>
                  <a:pt x="6749" y="2494"/>
                </a:lnTo>
                <a:lnTo>
                  <a:pt x="6724" y="2504"/>
                </a:lnTo>
                <a:lnTo>
                  <a:pt x="6699" y="2513"/>
                </a:lnTo>
                <a:lnTo>
                  <a:pt x="6674" y="2522"/>
                </a:lnTo>
                <a:lnTo>
                  <a:pt x="6652" y="2528"/>
                </a:lnTo>
                <a:lnTo>
                  <a:pt x="6629" y="2534"/>
                </a:lnTo>
                <a:lnTo>
                  <a:pt x="6608" y="2537"/>
                </a:lnTo>
                <a:lnTo>
                  <a:pt x="6588" y="2538"/>
                </a:lnTo>
                <a:lnTo>
                  <a:pt x="6548" y="2541"/>
                </a:lnTo>
                <a:lnTo>
                  <a:pt x="6508" y="2547"/>
                </a:lnTo>
                <a:lnTo>
                  <a:pt x="6468" y="2553"/>
                </a:lnTo>
                <a:lnTo>
                  <a:pt x="6426" y="2562"/>
                </a:lnTo>
                <a:lnTo>
                  <a:pt x="6386" y="2572"/>
                </a:lnTo>
                <a:lnTo>
                  <a:pt x="6346" y="2584"/>
                </a:lnTo>
                <a:lnTo>
                  <a:pt x="6307" y="2595"/>
                </a:lnTo>
                <a:lnTo>
                  <a:pt x="6270" y="2609"/>
                </a:lnTo>
                <a:lnTo>
                  <a:pt x="6235" y="2623"/>
                </a:lnTo>
                <a:lnTo>
                  <a:pt x="6201" y="2636"/>
                </a:lnTo>
                <a:lnTo>
                  <a:pt x="6171" y="2650"/>
                </a:lnTo>
                <a:lnTo>
                  <a:pt x="6142" y="2664"/>
                </a:lnTo>
                <a:lnTo>
                  <a:pt x="6118" y="2677"/>
                </a:lnTo>
                <a:lnTo>
                  <a:pt x="6097" y="2689"/>
                </a:lnTo>
                <a:lnTo>
                  <a:pt x="6080" y="2701"/>
                </a:lnTo>
                <a:lnTo>
                  <a:pt x="6068" y="2712"/>
                </a:lnTo>
                <a:lnTo>
                  <a:pt x="6064" y="2717"/>
                </a:lnTo>
                <a:lnTo>
                  <a:pt x="6059" y="2724"/>
                </a:lnTo>
                <a:lnTo>
                  <a:pt x="6055" y="2732"/>
                </a:lnTo>
                <a:lnTo>
                  <a:pt x="6052" y="2742"/>
                </a:lnTo>
                <a:lnTo>
                  <a:pt x="6045" y="2764"/>
                </a:lnTo>
                <a:lnTo>
                  <a:pt x="6036" y="2791"/>
                </a:lnTo>
                <a:lnTo>
                  <a:pt x="6020" y="2856"/>
                </a:lnTo>
                <a:lnTo>
                  <a:pt x="6008" y="2892"/>
                </a:lnTo>
                <a:lnTo>
                  <a:pt x="5995" y="2932"/>
                </a:lnTo>
                <a:lnTo>
                  <a:pt x="5979" y="2972"/>
                </a:lnTo>
                <a:lnTo>
                  <a:pt x="5970" y="2993"/>
                </a:lnTo>
                <a:lnTo>
                  <a:pt x="5959" y="3015"/>
                </a:lnTo>
                <a:lnTo>
                  <a:pt x="5948" y="3036"/>
                </a:lnTo>
                <a:lnTo>
                  <a:pt x="5935" y="3059"/>
                </a:lnTo>
                <a:lnTo>
                  <a:pt x="5922" y="3080"/>
                </a:lnTo>
                <a:lnTo>
                  <a:pt x="5908" y="3103"/>
                </a:lnTo>
                <a:lnTo>
                  <a:pt x="5891" y="3124"/>
                </a:lnTo>
                <a:lnTo>
                  <a:pt x="5875" y="3147"/>
                </a:lnTo>
                <a:lnTo>
                  <a:pt x="5856" y="3168"/>
                </a:lnTo>
                <a:lnTo>
                  <a:pt x="5836" y="3191"/>
                </a:lnTo>
                <a:lnTo>
                  <a:pt x="5814" y="3212"/>
                </a:lnTo>
                <a:lnTo>
                  <a:pt x="5790" y="3233"/>
                </a:lnTo>
                <a:lnTo>
                  <a:pt x="5765" y="3254"/>
                </a:lnTo>
                <a:lnTo>
                  <a:pt x="5739" y="3275"/>
                </a:lnTo>
                <a:lnTo>
                  <a:pt x="5668" y="3325"/>
                </a:lnTo>
                <a:lnTo>
                  <a:pt x="5569" y="3395"/>
                </a:lnTo>
                <a:lnTo>
                  <a:pt x="5445" y="3480"/>
                </a:lnTo>
                <a:lnTo>
                  <a:pt x="5299" y="3579"/>
                </a:lnTo>
                <a:lnTo>
                  <a:pt x="5136" y="3690"/>
                </a:lnTo>
                <a:lnTo>
                  <a:pt x="4958" y="3807"/>
                </a:lnTo>
                <a:lnTo>
                  <a:pt x="4770" y="3931"/>
                </a:lnTo>
                <a:lnTo>
                  <a:pt x="4575" y="4057"/>
                </a:lnTo>
                <a:lnTo>
                  <a:pt x="4377" y="4184"/>
                </a:lnTo>
                <a:lnTo>
                  <a:pt x="4178" y="4309"/>
                </a:lnTo>
                <a:lnTo>
                  <a:pt x="3985" y="4427"/>
                </a:lnTo>
                <a:lnTo>
                  <a:pt x="3798" y="4540"/>
                </a:lnTo>
                <a:lnTo>
                  <a:pt x="3709" y="4592"/>
                </a:lnTo>
                <a:lnTo>
                  <a:pt x="3623" y="4641"/>
                </a:lnTo>
                <a:lnTo>
                  <a:pt x="3541" y="4687"/>
                </a:lnTo>
                <a:lnTo>
                  <a:pt x="3463" y="4730"/>
                </a:lnTo>
                <a:lnTo>
                  <a:pt x="3389" y="4769"/>
                </a:lnTo>
                <a:lnTo>
                  <a:pt x="3322" y="4804"/>
                </a:lnTo>
                <a:lnTo>
                  <a:pt x="3259" y="4834"/>
                </a:lnTo>
                <a:lnTo>
                  <a:pt x="3202" y="4860"/>
                </a:lnTo>
                <a:lnTo>
                  <a:pt x="3146" y="4882"/>
                </a:lnTo>
                <a:lnTo>
                  <a:pt x="3083" y="4907"/>
                </a:lnTo>
                <a:lnTo>
                  <a:pt x="3014" y="4932"/>
                </a:lnTo>
                <a:lnTo>
                  <a:pt x="2940" y="4958"/>
                </a:lnTo>
                <a:lnTo>
                  <a:pt x="2862" y="4984"/>
                </a:lnTo>
                <a:lnTo>
                  <a:pt x="2779" y="5012"/>
                </a:lnTo>
                <a:lnTo>
                  <a:pt x="2693" y="5039"/>
                </a:lnTo>
                <a:lnTo>
                  <a:pt x="2605" y="5066"/>
                </a:lnTo>
                <a:lnTo>
                  <a:pt x="2421" y="5121"/>
                </a:lnTo>
                <a:lnTo>
                  <a:pt x="2233" y="5176"/>
                </a:lnTo>
                <a:lnTo>
                  <a:pt x="2046" y="5227"/>
                </a:lnTo>
                <a:lnTo>
                  <a:pt x="1861" y="5273"/>
                </a:lnTo>
                <a:lnTo>
                  <a:pt x="1771" y="5296"/>
                </a:lnTo>
                <a:lnTo>
                  <a:pt x="1686" y="5316"/>
                </a:lnTo>
                <a:lnTo>
                  <a:pt x="1602" y="5335"/>
                </a:lnTo>
                <a:lnTo>
                  <a:pt x="1523" y="5353"/>
                </a:lnTo>
                <a:lnTo>
                  <a:pt x="1448" y="5367"/>
                </a:lnTo>
                <a:lnTo>
                  <a:pt x="1378" y="5381"/>
                </a:lnTo>
                <a:lnTo>
                  <a:pt x="1314" y="5392"/>
                </a:lnTo>
                <a:lnTo>
                  <a:pt x="1254" y="5401"/>
                </a:lnTo>
                <a:lnTo>
                  <a:pt x="1203" y="5407"/>
                </a:lnTo>
                <a:lnTo>
                  <a:pt x="1158" y="5411"/>
                </a:lnTo>
                <a:lnTo>
                  <a:pt x="1121" y="5412"/>
                </a:lnTo>
                <a:lnTo>
                  <a:pt x="1106" y="5412"/>
                </a:lnTo>
                <a:lnTo>
                  <a:pt x="1093" y="5410"/>
                </a:lnTo>
                <a:lnTo>
                  <a:pt x="1082" y="5409"/>
                </a:lnTo>
                <a:lnTo>
                  <a:pt x="1073" y="5405"/>
                </a:lnTo>
                <a:lnTo>
                  <a:pt x="1067" y="5401"/>
                </a:lnTo>
                <a:lnTo>
                  <a:pt x="1062" y="5397"/>
                </a:lnTo>
                <a:lnTo>
                  <a:pt x="1061" y="5392"/>
                </a:lnTo>
                <a:lnTo>
                  <a:pt x="1062" y="5386"/>
                </a:lnTo>
                <a:lnTo>
                  <a:pt x="1065" y="5379"/>
                </a:lnTo>
                <a:lnTo>
                  <a:pt x="1071" y="5371"/>
                </a:lnTo>
                <a:lnTo>
                  <a:pt x="1087" y="5354"/>
                </a:lnTo>
                <a:lnTo>
                  <a:pt x="1102" y="5339"/>
                </a:lnTo>
                <a:lnTo>
                  <a:pt x="1133" y="5311"/>
                </a:lnTo>
                <a:lnTo>
                  <a:pt x="1163" y="5287"/>
                </a:lnTo>
                <a:lnTo>
                  <a:pt x="1191" y="5267"/>
                </a:lnTo>
                <a:lnTo>
                  <a:pt x="1219" y="5252"/>
                </a:lnTo>
                <a:lnTo>
                  <a:pt x="1245" y="5238"/>
                </a:lnTo>
                <a:lnTo>
                  <a:pt x="1270" y="5228"/>
                </a:lnTo>
                <a:lnTo>
                  <a:pt x="1294" y="5220"/>
                </a:lnTo>
                <a:lnTo>
                  <a:pt x="1315" y="5214"/>
                </a:lnTo>
                <a:lnTo>
                  <a:pt x="1334" y="5209"/>
                </a:lnTo>
                <a:lnTo>
                  <a:pt x="1351" y="5207"/>
                </a:lnTo>
                <a:lnTo>
                  <a:pt x="1365" y="5205"/>
                </a:lnTo>
                <a:lnTo>
                  <a:pt x="1385" y="5205"/>
                </a:lnTo>
                <a:lnTo>
                  <a:pt x="1392" y="5205"/>
                </a:lnTo>
                <a:lnTo>
                  <a:pt x="1393" y="5196"/>
                </a:lnTo>
                <a:lnTo>
                  <a:pt x="1398" y="5170"/>
                </a:lnTo>
                <a:lnTo>
                  <a:pt x="1402" y="5153"/>
                </a:lnTo>
                <a:lnTo>
                  <a:pt x="1408" y="5134"/>
                </a:lnTo>
                <a:lnTo>
                  <a:pt x="1415" y="5114"/>
                </a:lnTo>
                <a:lnTo>
                  <a:pt x="1423" y="5094"/>
                </a:lnTo>
                <a:lnTo>
                  <a:pt x="1435" y="5074"/>
                </a:lnTo>
                <a:lnTo>
                  <a:pt x="1448" y="5053"/>
                </a:lnTo>
                <a:lnTo>
                  <a:pt x="1456" y="5044"/>
                </a:lnTo>
                <a:lnTo>
                  <a:pt x="1465" y="5036"/>
                </a:lnTo>
                <a:lnTo>
                  <a:pt x="1474" y="5027"/>
                </a:lnTo>
                <a:lnTo>
                  <a:pt x="1484" y="5019"/>
                </a:lnTo>
                <a:lnTo>
                  <a:pt x="1494" y="5012"/>
                </a:lnTo>
                <a:lnTo>
                  <a:pt x="1505" y="5006"/>
                </a:lnTo>
                <a:lnTo>
                  <a:pt x="1518" y="5000"/>
                </a:lnTo>
                <a:lnTo>
                  <a:pt x="1531" y="4996"/>
                </a:lnTo>
                <a:lnTo>
                  <a:pt x="1544" y="4993"/>
                </a:lnTo>
                <a:lnTo>
                  <a:pt x="1560" y="4990"/>
                </a:lnTo>
                <a:lnTo>
                  <a:pt x="1575" y="4989"/>
                </a:lnTo>
                <a:lnTo>
                  <a:pt x="1592" y="4989"/>
                </a:lnTo>
                <a:lnTo>
                  <a:pt x="1608" y="4989"/>
                </a:lnTo>
                <a:lnTo>
                  <a:pt x="1624" y="4988"/>
                </a:lnTo>
                <a:lnTo>
                  <a:pt x="1639" y="4986"/>
                </a:lnTo>
                <a:lnTo>
                  <a:pt x="1652" y="4981"/>
                </a:lnTo>
                <a:lnTo>
                  <a:pt x="1667" y="4976"/>
                </a:lnTo>
                <a:lnTo>
                  <a:pt x="1680" y="4970"/>
                </a:lnTo>
                <a:lnTo>
                  <a:pt x="1692" y="4963"/>
                </a:lnTo>
                <a:lnTo>
                  <a:pt x="1703" y="4956"/>
                </a:lnTo>
                <a:lnTo>
                  <a:pt x="1714" y="4948"/>
                </a:lnTo>
                <a:lnTo>
                  <a:pt x="1726" y="4938"/>
                </a:lnTo>
                <a:lnTo>
                  <a:pt x="1746" y="4918"/>
                </a:lnTo>
                <a:lnTo>
                  <a:pt x="1766" y="4897"/>
                </a:lnTo>
                <a:lnTo>
                  <a:pt x="1785" y="4873"/>
                </a:lnTo>
                <a:lnTo>
                  <a:pt x="1804" y="4850"/>
                </a:lnTo>
                <a:lnTo>
                  <a:pt x="1823" y="4828"/>
                </a:lnTo>
                <a:lnTo>
                  <a:pt x="1844" y="4805"/>
                </a:lnTo>
                <a:lnTo>
                  <a:pt x="1865" y="4786"/>
                </a:lnTo>
                <a:lnTo>
                  <a:pt x="1877" y="4777"/>
                </a:lnTo>
                <a:lnTo>
                  <a:pt x="1889" y="4768"/>
                </a:lnTo>
                <a:lnTo>
                  <a:pt x="1901" y="4761"/>
                </a:lnTo>
                <a:lnTo>
                  <a:pt x="1914" y="4754"/>
                </a:lnTo>
                <a:lnTo>
                  <a:pt x="1927" y="4748"/>
                </a:lnTo>
                <a:lnTo>
                  <a:pt x="1941" y="4743"/>
                </a:lnTo>
                <a:lnTo>
                  <a:pt x="1956" y="4740"/>
                </a:lnTo>
                <a:lnTo>
                  <a:pt x="1972" y="4737"/>
                </a:lnTo>
                <a:lnTo>
                  <a:pt x="1987" y="4736"/>
                </a:lnTo>
                <a:lnTo>
                  <a:pt x="2002" y="4733"/>
                </a:lnTo>
                <a:lnTo>
                  <a:pt x="2015" y="4729"/>
                </a:lnTo>
                <a:lnTo>
                  <a:pt x="2027" y="4724"/>
                </a:lnTo>
                <a:lnTo>
                  <a:pt x="2037" y="4720"/>
                </a:lnTo>
                <a:lnTo>
                  <a:pt x="2047" y="4714"/>
                </a:lnTo>
                <a:lnTo>
                  <a:pt x="2055" y="4706"/>
                </a:lnTo>
                <a:lnTo>
                  <a:pt x="2063" y="4701"/>
                </a:lnTo>
                <a:lnTo>
                  <a:pt x="2071" y="4692"/>
                </a:lnTo>
                <a:lnTo>
                  <a:pt x="2076" y="4685"/>
                </a:lnTo>
                <a:lnTo>
                  <a:pt x="2087" y="4667"/>
                </a:lnTo>
                <a:lnTo>
                  <a:pt x="2098" y="4649"/>
                </a:lnTo>
                <a:lnTo>
                  <a:pt x="2106" y="4630"/>
                </a:lnTo>
                <a:lnTo>
                  <a:pt x="2116" y="4611"/>
                </a:lnTo>
                <a:lnTo>
                  <a:pt x="2125" y="4592"/>
                </a:lnTo>
                <a:lnTo>
                  <a:pt x="2137" y="4573"/>
                </a:lnTo>
                <a:lnTo>
                  <a:pt x="2143" y="4565"/>
                </a:lnTo>
                <a:lnTo>
                  <a:pt x="2150" y="4557"/>
                </a:lnTo>
                <a:lnTo>
                  <a:pt x="2158" y="4548"/>
                </a:lnTo>
                <a:lnTo>
                  <a:pt x="2167" y="4540"/>
                </a:lnTo>
                <a:lnTo>
                  <a:pt x="2176" y="4533"/>
                </a:lnTo>
                <a:lnTo>
                  <a:pt x="2187" y="4526"/>
                </a:lnTo>
                <a:lnTo>
                  <a:pt x="2199" y="4520"/>
                </a:lnTo>
                <a:lnTo>
                  <a:pt x="2211" y="4514"/>
                </a:lnTo>
                <a:lnTo>
                  <a:pt x="2225" y="4508"/>
                </a:lnTo>
                <a:lnTo>
                  <a:pt x="2240" y="4505"/>
                </a:lnTo>
                <a:lnTo>
                  <a:pt x="2272" y="4495"/>
                </a:lnTo>
                <a:lnTo>
                  <a:pt x="2301" y="4486"/>
                </a:lnTo>
                <a:lnTo>
                  <a:pt x="2327" y="4474"/>
                </a:lnTo>
                <a:lnTo>
                  <a:pt x="2351" y="4461"/>
                </a:lnTo>
                <a:lnTo>
                  <a:pt x="2373" y="4448"/>
                </a:lnTo>
                <a:lnTo>
                  <a:pt x="2396" y="4432"/>
                </a:lnTo>
                <a:lnTo>
                  <a:pt x="2416" y="4418"/>
                </a:lnTo>
                <a:lnTo>
                  <a:pt x="2435" y="4402"/>
                </a:lnTo>
                <a:lnTo>
                  <a:pt x="2474" y="4371"/>
                </a:lnTo>
                <a:lnTo>
                  <a:pt x="2514" y="4341"/>
                </a:lnTo>
                <a:lnTo>
                  <a:pt x="2534" y="4326"/>
                </a:lnTo>
                <a:lnTo>
                  <a:pt x="2556" y="4312"/>
                </a:lnTo>
                <a:lnTo>
                  <a:pt x="2579" y="4299"/>
                </a:lnTo>
                <a:lnTo>
                  <a:pt x="2604" y="4287"/>
                </a:lnTo>
                <a:lnTo>
                  <a:pt x="2617" y="4281"/>
                </a:lnTo>
                <a:lnTo>
                  <a:pt x="2628" y="4275"/>
                </a:lnTo>
                <a:lnTo>
                  <a:pt x="2638" y="4269"/>
                </a:lnTo>
                <a:lnTo>
                  <a:pt x="2647" y="4262"/>
                </a:lnTo>
                <a:lnTo>
                  <a:pt x="2655" y="4255"/>
                </a:lnTo>
                <a:lnTo>
                  <a:pt x="2662" y="4248"/>
                </a:lnTo>
                <a:lnTo>
                  <a:pt x="2668" y="4241"/>
                </a:lnTo>
                <a:lnTo>
                  <a:pt x="2673" y="4232"/>
                </a:lnTo>
                <a:lnTo>
                  <a:pt x="2682" y="4217"/>
                </a:lnTo>
                <a:lnTo>
                  <a:pt x="2688" y="4202"/>
                </a:lnTo>
                <a:lnTo>
                  <a:pt x="2694" y="4185"/>
                </a:lnTo>
                <a:lnTo>
                  <a:pt x="2699" y="4168"/>
                </a:lnTo>
                <a:lnTo>
                  <a:pt x="2704" y="4153"/>
                </a:lnTo>
                <a:lnTo>
                  <a:pt x="2709" y="4136"/>
                </a:lnTo>
                <a:lnTo>
                  <a:pt x="2714" y="4122"/>
                </a:lnTo>
                <a:lnTo>
                  <a:pt x="2723" y="4108"/>
                </a:lnTo>
                <a:lnTo>
                  <a:pt x="2728" y="4101"/>
                </a:lnTo>
                <a:lnTo>
                  <a:pt x="2733" y="4093"/>
                </a:lnTo>
                <a:lnTo>
                  <a:pt x="2739" y="4088"/>
                </a:lnTo>
                <a:lnTo>
                  <a:pt x="2747" y="4082"/>
                </a:lnTo>
                <a:lnTo>
                  <a:pt x="2755" y="4077"/>
                </a:lnTo>
                <a:lnTo>
                  <a:pt x="2764" y="4071"/>
                </a:lnTo>
                <a:lnTo>
                  <a:pt x="2775" y="4066"/>
                </a:lnTo>
                <a:lnTo>
                  <a:pt x="2787" y="4063"/>
                </a:lnTo>
                <a:lnTo>
                  <a:pt x="2810" y="4053"/>
                </a:lnTo>
                <a:lnTo>
                  <a:pt x="2831" y="4044"/>
                </a:lnTo>
                <a:lnTo>
                  <a:pt x="2850" y="4032"/>
                </a:lnTo>
                <a:lnTo>
                  <a:pt x="2869" y="4019"/>
                </a:lnTo>
                <a:lnTo>
                  <a:pt x="2886" y="4006"/>
                </a:lnTo>
                <a:lnTo>
                  <a:pt x="2901" y="3993"/>
                </a:lnTo>
                <a:lnTo>
                  <a:pt x="2929" y="3964"/>
                </a:lnTo>
                <a:lnTo>
                  <a:pt x="2957" y="3935"/>
                </a:lnTo>
                <a:lnTo>
                  <a:pt x="2970" y="3922"/>
                </a:lnTo>
                <a:lnTo>
                  <a:pt x="2984" y="3911"/>
                </a:lnTo>
                <a:lnTo>
                  <a:pt x="2998" y="3899"/>
                </a:lnTo>
                <a:lnTo>
                  <a:pt x="3013" y="3888"/>
                </a:lnTo>
                <a:lnTo>
                  <a:pt x="3029" y="3880"/>
                </a:lnTo>
                <a:lnTo>
                  <a:pt x="3046" y="3873"/>
                </a:lnTo>
                <a:lnTo>
                  <a:pt x="3055" y="3869"/>
                </a:lnTo>
                <a:lnTo>
                  <a:pt x="3063" y="3864"/>
                </a:lnTo>
                <a:lnTo>
                  <a:pt x="3078" y="3855"/>
                </a:lnTo>
                <a:lnTo>
                  <a:pt x="3091" y="3843"/>
                </a:lnTo>
                <a:lnTo>
                  <a:pt x="3103" y="3829"/>
                </a:lnTo>
                <a:lnTo>
                  <a:pt x="3115" y="3814"/>
                </a:lnTo>
                <a:lnTo>
                  <a:pt x="3126" y="3799"/>
                </a:lnTo>
                <a:lnTo>
                  <a:pt x="3146" y="3767"/>
                </a:lnTo>
                <a:lnTo>
                  <a:pt x="3156" y="3751"/>
                </a:lnTo>
                <a:lnTo>
                  <a:pt x="3168" y="3736"/>
                </a:lnTo>
                <a:lnTo>
                  <a:pt x="3181" y="3723"/>
                </a:lnTo>
                <a:lnTo>
                  <a:pt x="3194" y="3710"/>
                </a:lnTo>
                <a:lnTo>
                  <a:pt x="3211" y="3699"/>
                </a:lnTo>
                <a:lnTo>
                  <a:pt x="3219" y="3694"/>
                </a:lnTo>
                <a:lnTo>
                  <a:pt x="3229" y="3691"/>
                </a:lnTo>
                <a:lnTo>
                  <a:pt x="3238" y="3687"/>
                </a:lnTo>
                <a:lnTo>
                  <a:pt x="3249" y="3685"/>
                </a:lnTo>
                <a:lnTo>
                  <a:pt x="3260" y="3682"/>
                </a:lnTo>
                <a:lnTo>
                  <a:pt x="3272" y="3681"/>
                </a:lnTo>
                <a:lnTo>
                  <a:pt x="3294" y="3679"/>
                </a:lnTo>
                <a:lnTo>
                  <a:pt x="3313" y="3675"/>
                </a:lnTo>
                <a:lnTo>
                  <a:pt x="3331" y="3669"/>
                </a:lnTo>
                <a:lnTo>
                  <a:pt x="3345" y="3663"/>
                </a:lnTo>
                <a:lnTo>
                  <a:pt x="3358" y="3655"/>
                </a:lnTo>
                <a:lnTo>
                  <a:pt x="3369" y="3646"/>
                </a:lnTo>
                <a:lnTo>
                  <a:pt x="3379" y="3636"/>
                </a:lnTo>
                <a:lnTo>
                  <a:pt x="3388" y="3625"/>
                </a:lnTo>
                <a:lnTo>
                  <a:pt x="3406" y="3600"/>
                </a:lnTo>
                <a:lnTo>
                  <a:pt x="3425" y="3574"/>
                </a:lnTo>
                <a:lnTo>
                  <a:pt x="3436" y="3560"/>
                </a:lnTo>
                <a:lnTo>
                  <a:pt x="3449" y="3546"/>
                </a:lnTo>
                <a:lnTo>
                  <a:pt x="3463" y="3532"/>
                </a:lnTo>
                <a:lnTo>
                  <a:pt x="3480" y="3517"/>
                </a:lnTo>
                <a:lnTo>
                  <a:pt x="3495" y="3502"/>
                </a:lnTo>
                <a:lnTo>
                  <a:pt x="3508" y="3486"/>
                </a:lnTo>
                <a:lnTo>
                  <a:pt x="3519" y="3471"/>
                </a:lnTo>
                <a:lnTo>
                  <a:pt x="3527" y="3456"/>
                </a:lnTo>
                <a:lnTo>
                  <a:pt x="3533" y="3439"/>
                </a:lnTo>
                <a:lnTo>
                  <a:pt x="3538" y="3423"/>
                </a:lnTo>
                <a:lnTo>
                  <a:pt x="3546" y="3394"/>
                </a:lnTo>
                <a:lnTo>
                  <a:pt x="3551" y="3380"/>
                </a:lnTo>
                <a:lnTo>
                  <a:pt x="3556" y="3365"/>
                </a:lnTo>
                <a:lnTo>
                  <a:pt x="3562" y="3353"/>
                </a:lnTo>
                <a:lnTo>
                  <a:pt x="3569" y="3341"/>
                </a:lnTo>
                <a:lnTo>
                  <a:pt x="3579" y="3331"/>
                </a:lnTo>
                <a:lnTo>
                  <a:pt x="3585" y="3326"/>
                </a:lnTo>
                <a:lnTo>
                  <a:pt x="3591" y="3322"/>
                </a:lnTo>
                <a:lnTo>
                  <a:pt x="3598" y="3319"/>
                </a:lnTo>
                <a:lnTo>
                  <a:pt x="3607" y="3315"/>
                </a:lnTo>
                <a:lnTo>
                  <a:pt x="3627" y="3309"/>
                </a:lnTo>
                <a:lnTo>
                  <a:pt x="3636" y="3307"/>
                </a:lnTo>
                <a:lnTo>
                  <a:pt x="3645" y="3303"/>
                </a:lnTo>
                <a:lnTo>
                  <a:pt x="3652" y="3300"/>
                </a:lnTo>
                <a:lnTo>
                  <a:pt x="3657" y="3298"/>
                </a:lnTo>
                <a:lnTo>
                  <a:pt x="3661" y="3293"/>
                </a:lnTo>
                <a:lnTo>
                  <a:pt x="3665" y="3289"/>
                </a:lnTo>
                <a:lnTo>
                  <a:pt x="3666" y="3286"/>
                </a:lnTo>
                <a:lnTo>
                  <a:pt x="3668" y="3281"/>
                </a:lnTo>
                <a:lnTo>
                  <a:pt x="3668" y="3276"/>
                </a:lnTo>
                <a:lnTo>
                  <a:pt x="3667" y="3271"/>
                </a:lnTo>
                <a:lnTo>
                  <a:pt x="3665" y="3261"/>
                </a:lnTo>
                <a:lnTo>
                  <a:pt x="3660" y="3250"/>
                </a:lnTo>
                <a:lnTo>
                  <a:pt x="3653" y="3238"/>
                </a:lnTo>
                <a:lnTo>
                  <a:pt x="3639" y="3214"/>
                </a:lnTo>
                <a:lnTo>
                  <a:pt x="3633" y="3201"/>
                </a:lnTo>
                <a:lnTo>
                  <a:pt x="3628" y="3188"/>
                </a:lnTo>
                <a:lnTo>
                  <a:pt x="3625" y="3175"/>
                </a:lnTo>
                <a:lnTo>
                  <a:pt x="3625" y="3169"/>
                </a:lnTo>
                <a:lnTo>
                  <a:pt x="3625" y="3162"/>
                </a:lnTo>
                <a:lnTo>
                  <a:pt x="3626" y="3155"/>
                </a:lnTo>
                <a:lnTo>
                  <a:pt x="3628" y="3149"/>
                </a:lnTo>
                <a:lnTo>
                  <a:pt x="3630" y="3142"/>
                </a:lnTo>
                <a:lnTo>
                  <a:pt x="3635" y="3136"/>
                </a:lnTo>
                <a:lnTo>
                  <a:pt x="3640" y="3129"/>
                </a:lnTo>
                <a:lnTo>
                  <a:pt x="3644" y="3122"/>
                </a:lnTo>
                <a:lnTo>
                  <a:pt x="3646" y="3115"/>
                </a:lnTo>
                <a:lnTo>
                  <a:pt x="3648" y="3106"/>
                </a:lnTo>
                <a:lnTo>
                  <a:pt x="3651" y="3090"/>
                </a:lnTo>
                <a:lnTo>
                  <a:pt x="3651" y="3073"/>
                </a:lnTo>
                <a:lnTo>
                  <a:pt x="3648" y="3055"/>
                </a:lnTo>
                <a:lnTo>
                  <a:pt x="3645" y="3037"/>
                </a:lnTo>
                <a:lnTo>
                  <a:pt x="3639" y="3020"/>
                </a:lnTo>
                <a:lnTo>
                  <a:pt x="3633" y="3002"/>
                </a:lnTo>
                <a:lnTo>
                  <a:pt x="3626" y="2985"/>
                </a:lnTo>
                <a:lnTo>
                  <a:pt x="3620" y="2970"/>
                </a:lnTo>
                <a:lnTo>
                  <a:pt x="3606" y="2944"/>
                </a:lnTo>
                <a:lnTo>
                  <a:pt x="3596" y="2926"/>
                </a:lnTo>
                <a:lnTo>
                  <a:pt x="3592" y="2920"/>
                </a:lnTo>
                <a:lnTo>
                  <a:pt x="3553" y="2915"/>
                </a:lnTo>
                <a:lnTo>
                  <a:pt x="3509" y="2911"/>
                </a:lnTo>
                <a:lnTo>
                  <a:pt x="3456" y="2908"/>
                </a:lnTo>
                <a:lnTo>
                  <a:pt x="3394" y="2904"/>
                </a:lnTo>
                <a:lnTo>
                  <a:pt x="3329" y="2901"/>
                </a:lnTo>
                <a:lnTo>
                  <a:pt x="3263" y="2901"/>
                </a:lnTo>
                <a:lnTo>
                  <a:pt x="3232" y="2901"/>
                </a:lnTo>
                <a:lnTo>
                  <a:pt x="3202" y="2902"/>
                </a:lnTo>
                <a:lnTo>
                  <a:pt x="3172" y="2906"/>
                </a:lnTo>
                <a:lnTo>
                  <a:pt x="3139" y="2910"/>
                </a:lnTo>
                <a:lnTo>
                  <a:pt x="3103" y="2919"/>
                </a:lnTo>
                <a:lnTo>
                  <a:pt x="3065" y="2928"/>
                </a:lnTo>
                <a:lnTo>
                  <a:pt x="3025" y="2940"/>
                </a:lnTo>
                <a:lnTo>
                  <a:pt x="2983" y="2952"/>
                </a:lnTo>
                <a:lnTo>
                  <a:pt x="2891" y="2980"/>
                </a:lnTo>
                <a:lnTo>
                  <a:pt x="2793" y="3010"/>
                </a:lnTo>
                <a:lnTo>
                  <a:pt x="2741" y="3024"/>
                </a:lnTo>
                <a:lnTo>
                  <a:pt x="2687" y="3039"/>
                </a:lnTo>
                <a:lnTo>
                  <a:pt x="2631" y="3052"/>
                </a:lnTo>
                <a:lnTo>
                  <a:pt x="2575" y="3065"/>
                </a:lnTo>
                <a:lnTo>
                  <a:pt x="2517" y="3075"/>
                </a:lnTo>
                <a:lnTo>
                  <a:pt x="2458" y="3084"/>
                </a:lnTo>
                <a:lnTo>
                  <a:pt x="2422" y="3090"/>
                </a:lnTo>
                <a:lnTo>
                  <a:pt x="2379" y="3097"/>
                </a:lnTo>
                <a:lnTo>
                  <a:pt x="2268" y="3117"/>
                </a:lnTo>
                <a:lnTo>
                  <a:pt x="2128" y="3144"/>
                </a:lnTo>
                <a:lnTo>
                  <a:pt x="1964" y="3176"/>
                </a:lnTo>
                <a:lnTo>
                  <a:pt x="1587" y="3252"/>
                </a:lnTo>
                <a:lnTo>
                  <a:pt x="1384" y="3293"/>
                </a:lnTo>
                <a:lnTo>
                  <a:pt x="1178" y="3334"/>
                </a:lnTo>
                <a:lnTo>
                  <a:pt x="973" y="3374"/>
                </a:lnTo>
                <a:lnTo>
                  <a:pt x="776" y="3410"/>
                </a:lnTo>
                <a:lnTo>
                  <a:pt x="590" y="3442"/>
                </a:lnTo>
                <a:lnTo>
                  <a:pt x="503" y="3457"/>
                </a:lnTo>
                <a:lnTo>
                  <a:pt x="421" y="3470"/>
                </a:lnTo>
                <a:lnTo>
                  <a:pt x="344" y="3482"/>
                </a:lnTo>
                <a:lnTo>
                  <a:pt x="274" y="3490"/>
                </a:lnTo>
                <a:lnTo>
                  <a:pt x="210" y="3498"/>
                </a:lnTo>
                <a:lnTo>
                  <a:pt x="154" y="3503"/>
                </a:lnTo>
                <a:lnTo>
                  <a:pt x="105" y="3507"/>
                </a:lnTo>
                <a:lnTo>
                  <a:pt x="66" y="3507"/>
                </a:lnTo>
                <a:lnTo>
                  <a:pt x="50" y="3505"/>
                </a:lnTo>
                <a:lnTo>
                  <a:pt x="35" y="3504"/>
                </a:lnTo>
                <a:lnTo>
                  <a:pt x="25" y="3502"/>
                </a:lnTo>
                <a:lnTo>
                  <a:pt x="15" y="3500"/>
                </a:lnTo>
                <a:lnTo>
                  <a:pt x="4" y="3494"/>
                </a:lnTo>
                <a:lnTo>
                  <a:pt x="2" y="3491"/>
                </a:lnTo>
                <a:lnTo>
                  <a:pt x="0" y="3489"/>
                </a:lnTo>
                <a:lnTo>
                  <a:pt x="0" y="3488"/>
                </a:lnTo>
                <a:lnTo>
                  <a:pt x="0" y="3485"/>
                </a:lnTo>
                <a:lnTo>
                  <a:pt x="2" y="3483"/>
                </a:lnTo>
                <a:lnTo>
                  <a:pt x="6" y="3482"/>
                </a:lnTo>
                <a:lnTo>
                  <a:pt x="16" y="3477"/>
                </a:lnTo>
                <a:lnTo>
                  <a:pt x="31" y="3473"/>
                </a:lnTo>
                <a:lnTo>
                  <a:pt x="72" y="3466"/>
                </a:lnTo>
                <a:lnTo>
                  <a:pt x="199" y="3448"/>
                </a:lnTo>
                <a:lnTo>
                  <a:pt x="279" y="3435"/>
                </a:lnTo>
                <a:lnTo>
                  <a:pt x="368" y="3420"/>
                </a:lnTo>
                <a:lnTo>
                  <a:pt x="429" y="3407"/>
                </a:lnTo>
                <a:lnTo>
                  <a:pt x="492" y="3394"/>
                </a:lnTo>
                <a:lnTo>
                  <a:pt x="622" y="3363"/>
                </a:lnTo>
                <a:lnTo>
                  <a:pt x="753" y="3331"/>
                </a:lnTo>
                <a:lnTo>
                  <a:pt x="880" y="3298"/>
                </a:lnTo>
                <a:lnTo>
                  <a:pt x="1106" y="3237"/>
                </a:lnTo>
                <a:lnTo>
                  <a:pt x="1195" y="3213"/>
                </a:lnTo>
                <a:lnTo>
                  <a:pt x="1263" y="3197"/>
                </a:lnTo>
                <a:lnTo>
                  <a:pt x="1282" y="3191"/>
                </a:lnTo>
                <a:lnTo>
                  <a:pt x="1297" y="3185"/>
                </a:lnTo>
                <a:lnTo>
                  <a:pt x="1309" y="3179"/>
                </a:lnTo>
                <a:lnTo>
                  <a:pt x="1320" y="3172"/>
                </a:lnTo>
                <a:lnTo>
                  <a:pt x="1327" y="3164"/>
                </a:lnTo>
                <a:lnTo>
                  <a:pt x="1333" y="3157"/>
                </a:lnTo>
                <a:lnTo>
                  <a:pt x="1342" y="3143"/>
                </a:lnTo>
                <a:lnTo>
                  <a:pt x="1351" y="3130"/>
                </a:lnTo>
                <a:lnTo>
                  <a:pt x="1355" y="3124"/>
                </a:lnTo>
                <a:lnTo>
                  <a:pt x="1362" y="3119"/>
                </a:lnTo>
                <a:lnTo>
                  <a:pt x="1371" y="3116"/>
                </a:lnTo>
                <a:lnTo>
                  <a:pt x="1380" y="3112"/>
                </a:lnTo>
                <a:lnTo>
                  <a:pt x="1393" y="3111"/>
                </a:lnTo>
                <a:lnTo>
                  <a:pt x="1410" y="3110"/>
                </a:lnTo>
                <a:lnTo>
                  <a:pt x="1425" y="3109"/>
                </a:lnTo>
                <a:lnTo>
                  <a:pt x="1440" y="3105"/>
                </a:lnTo>
                <a:lnTo>
                  <a:pt x="1450" y="3100"/>
                </a:lnTo>
                <a:lnTo>
                  <a:pt x="1459" y="3093"/>
                </a:lnTo>
                <a:lnTo>
                  <a:pt x="1467" y="3086"/>
                </a:lnTo>
                <a:lnTo>
                  <a:pt x="1473" y="3077"/>
                </a:lnTo>
                <a:lnTo>
                  <a:pt x="1478" y="3067"/>
                </a:lnTo>
                <a:lnTo>
                  <a:pt x="1482" y="3058"/>
                </a:lnTo>
                <a:lnTo>
                  <a:pt x="1491" y="3039"/>
                </a:lnTo>
                <a:lnTo>
                  <a:pt x="1497" y="3030"/>
                </a:lnTo>
                <a:lnTo>
                  <a:pt x="1504" y="3022"/>
                </a:lnTo>
                <a:lnTo>
                  <a:pt x="1511" y="3016"/>
                </a:lnTo>
                <a:lnTo>
                  <a:pt x="1522" y="3010"/>
                </a:lnTo>
                <a:lnTo>
                  <a:pt x="1534" y="3008"/>
                </a:lnTo>
                <a:lnTo>
                  <a:pt x="1548" y="3006"/>
                </a:lnTo>
                <a:lnTo>
                  <a:pt x="1563" y="3005"/>
                </a:lnTo>
                <a:lnTo>
                  <a:pt x="1575" y="3002"/>
                </a:lnTo>
                <a:lnTo>
                  <a:pt x="1583" y="2998"/>
                </a:lnTo>
                <a:lnTo>
                  <a:pt x="1591" y="2992"/>
                </a:lnTo>
                <a:lnTo>
                  <a:pt x="1596" y="2986"/>
                </a:lnTo>
                <a:lnTo>
                  <a:pt x="1600" y="2979"/>
                </a:lnTo>
                <a:lnTo>
                  <a:pt x="1604" y="2971"/>
                </a:lnTo>
                <a:lnTo>
                  <a:pt x="1605" y="2963"/>
                </a:lnTo>
                <a:lnTo>
                  <a:pt x="1610" y="2947"/>
                </a:lnTo>
                <a:lnTo>
                  <a:pt x="1612" y="2940"/>
                </a:lnTo>
                <a:lnTo>
                  <a:pt x="1615" y="2933"/>
                </a:lnTo>
                <a:lnTo>
                  <a:pt x="1619" y="2927"/>
                </a:lnTo>
                <a:lnTo>
                  <a:pt x="1625" y="2923"/>
                </a:lnTo>
                <a:lnTo>
                  <a:pt x="1633" y="2921"/>
                </a:lnTo>
                <a:lnTo>
                  <a:pt x="1643" y="2920"/>
                </a:lnTo>
                <a:lnTo>
                  <a:pt x="1655" y="2919"/>
                </a:lnTo>
                <a:lnTo>
                  <a:pt x="1664" y="2917"/>
                </a:lnTo>
                <a:lnTo>
                  <a:pt x="1673" y="2914"/>
                </a:lnTo>
                <a:lnTo>
                  <a:pt x="1681" y="2910"/>
                </a:lnTo>
                <a:lnTo>
                  <a:pt x="1688" y="2906"/>
                </a:lnTo>
                <a:lnTo>
                  <a:pt x="1694" y="2901"/>
                </a:lnTo>
                <a:lnTo>
                  <a:pt x="1700" y="2894"/>
                </a:lnTo>
                <a:lnTo>
                  <a:pt x="1703" y="2886"/>
                </a:lnTo>
                <a:lnTo>
                  <a:pt x="1708" y="2879"/>
                </a:lnTo>
                <a:lnTo>
                  <a:pt x="1711" y="2871"/>
                </a:lnTo>
                <a:lnTo>
                  <a:pt x="1713" y="2863"/>
                </a:lnTo>
                <a:lnTo>
                  <a:pt x="1714" y="2853"/>
                </a:lnTo>
                <a:lnTo>
                  <a:pt x="1714" y="2835"/>
                </a:lnTo>
                <a:lnTo>
                  <a:pt x="1713" y="2815"/>
                </a:lnTo>
                <a:lnTo>
                  <a:pt x="1712" y="2806"/>
                </a:lnTo>
                <a:lnTo>
                  <a:pt x="1711" y="2795"/>
                </a:lnTo>
                <a:lnTo>
                  <a:pt x="1712" y="2772"/>
                </a:lnTo>
                <a:lnTo>
                  <a:pt x="1714" y="2748"/>
                </a:lnTo>
                <a:lnTo>
                  <a:pt x="1718" y="2720"/>
                </a:lnTo>
                <a:lnTo>
                  <a:pt x="1722" y="2692"/>
                </a:lnTo>
                <a:lnTo>
                  <a:pt x="1726" y="2662"/>
                </a:lnTo>
                <a:lnTo>
                  <a:pt x="1728" y="2631"/>
                </a:lnTo>
                <a:lnTo>
                  <a:pt x="1730" y="2599"/>
                </a:lnTo>
                <a:lnTo>
                  <a:pt x="1730" y="2592"/>
                </a:lnTo>
                <a:lnTo>
                  <a:pt x="1727" y="2585"/>
                </a:lnTo>
                <a:lnTo>
                  <a:pt x="1725" y="2578"/>
                </a:lnTo>
                <a:lnTo>
                  <a:pt x="1720" y="2573"/>
                </a:lnTo>
                <a:lnTo>
                  <a:pt x="1715" y="2567"/>
                </a:lnTo>
                <a:lnTo>
                  <a:pt x="1709" y="2562"/>
                </a:lnTo>
                <a:lnTo>
                  <a:pt x="1703" y="2559"/>
                </a:lnTo>
                <a:lnTo>
                  <a:pt x="1696" y="2555"/>
                </a:lnTo>
                <a:lnTo>
                  <a:pt x="1680" y="2549"/>
                </a:lnTo>
                <a:lnTo>
                  <a:pt x="1661" y="2544"/>
                </a:lnTo>
                <a:lnTo>
                  <a:pt x="1642" y="2541"/>
                </a:lnTo>
                <a:lnTo>
                  <a:pt x="1620" y="2538"/>
                </a:lnTo>
                <a:lnTo>
                  <a:pt x="1580" y="2534"/>
                </a:lnTo>
                <a:lnTo>
                  <a:pt x="1561" y="2531"/>
                </a:lnTo>
                <a:lnTo>
                  <a:pt x="1543" y="2529"/>
                </a:lnTo>
                <a:lnTo>
                  <a:pt x="1529" y="2524"/>
                </a:lnTo>
                <a:lnTo>
                  <a:pt x="1517" y="2519"/>
                </a:lnTo>
                <a:lnTo>
                  <a:pt x="1512" y="2516"/>
                </a:lnTo>
                <a:lnTo>
                  <a:pt x="1509" y="2512"/>
                </a:lnTo>
                <a:lnTo>
                  <a:pt x="1506" y="2509"/>
                </a:lnTo>
                <a:lnTo>
                  <a:pt x="1505" y="2504"/>
                </a:lnTo>
                <a:lnTo>
                  <a:pt x="1504" y="2499"/>
                </a:lnTo>
                <a:lnTo>
                  <a:pt x="1501" y="2496"/>
                </a:lnTo>
                <a:lnTo>
                  <a:pt x="1498" y="2492"/>
                </a:lnTo>
                <a:lnTo>
                  <a:pt x="1494" y="2490"/>
                </a:lnTo>
                <a:lnTo>
                  <a:pt x="1490" y="2489"/>
                </a:lnTo>
                <a:lnTo>
                  <a:pt x="1485" y="2487"/>
                </a:lnTo>
                <a:lnTo>
                  <a:pt x="1472" y="2486"/>
                </a:lnTo>
                <a:lnTo>
                  <a:pt x="1457" y="2487"/>
                </a:lnTo>
                <a:lnTo>
                  <a:pt x="1441" y="2489"/>
                </a:lnTo>
                <a:lnTo>
                  <a:pt x="1405" y="2494"/>
                </a:lnTo>
                <a:lnTo>
                  <a:pt x="1367" y="2499"/>
                </a:lnTo>
                <a:lnTo>
                  <a:pt x="1349" y="2500"/>
                </a:lnTo>
                <a:lnTo>
                  <a:pt x="1332" y="2500"/>
                </a:lnTo>
                <a:lnTo>
                  <a:pt x="1316" y="2498"/>
                </a:lnTo>
                <a:lnTo>
                  <a:pt x="1308" y="2497"/>
                </a:lnTo>
                <a:lnTo>
                  <a:pt x="1301" y="2494"/>
                </a:lnTo>
                <a:lnTo>
                  <a:pt x="1295" y="2491"/>
                </a:lnTo>
                <a:lnTo>
                  <a:pt x="1289" y="2487"/>
                </a:lnTo>
                <a:lnTo>
                  <a:pt x="1284" y="2483"/>
                </a:lnTo>
                <a:lnTo>
                  <a:pt x="1279" y="2478"/>
                </a:lnTo>
                <a:lnTo>
                  <a:pt x="1273" y="2473"/>
                </a:lnTo>
                <a:lnTo>
                  <a:pt x="1265" y="2468"/>
                </a:lnTo>
                <a:lnTo>
                  <a:pt x="1254" y="2465"/>
                </a:lnTo>
                <a:lnTo>
                  <a:pt x="1241" y="2462"/>
                </a:lnTo>
                <a:lnTo>
                  <a:pt x="1226" y="2461"/>
                </a:lnTo>
                <a:lnTo>
                  <a:pt x="1208" y="2460"/>
                </a:lnTo>
                <a:lnTo>
                  <a:pt x="1166" y="2460"/>
                </a:lnTo>
                <a:lnTo>
                  <a:pt x="1118" y="2462"/>
                </a:lnTo>
                <a:lnTo>
                  <a:pt x="1063" y="2467"/>
                </a:lnTo>
                <a:lnTo>
                  <a:pt x="1004" y="2474"/>
                </a:lnTo>
                <a:lnTo>
                  <a:pt x="942" y="2481"/>
                </a:lnTo>
                <a:lnTo>
                  <a:pt x="812" y="2497"/>
                </a:lnTo>
                <a:lnTo>
                  <a:pt x="685" y="2513"/>
                </a:lnTo>
                <a:lnTo>
                  <a:pt x="626" y="2519"/>
                </a:lnTo>
                <a:lnTo>
                  <a:pt x="569" y="2525"/>
                </a:lnTo>
                <a:lnTo>
                  <a:pt x="519" y="2528"/>
                </a:lnTo>
                <a:lnTo>
                  <a:pt x="474" y="2530"/>
                </a:lnTo>
                <a:lnTo>
                  <a:pt x="456" y="2529"/>
                </a:lnTo>
                <a:lnTo>
                  <a:pt x="443" y="2528"/>
                </a:lnTo>
                <a:lnTo>
                  <a:pt x="435" y="2525"/>
                </a:lnTo>
                <a:lnTo>
                  <a:pt x="431" y="2524"/>
                </a:lnTo>
                <a:lnTo>
                  <a:pt x="430" y="2523"/>
                </a:lnTo>
                <a:lnTo>
                  <a:pt x="429" y="2521"/>
                </a:lnTo>
                <a:lnTo>
                  <a:pt x="429" y="2519"/>
                </a:lnTo>
                <a:lnTo>
                  <a:pt x="432" y="2515"/>
                </a:lnTo>
                <a:lnTo>
                  <a:pt x="440" y="2510"/>
                </a:lnTo>
                <a:lnTo>
                  <a:pt x="451" y="2505"/>
                </a:lnTo>
                <a:lnTo>
                  <a:pt x="465" y="2499"/>
                </a:lnTo>
                <a:lnTo>
                  <a:pt x="483" y="2493"/>
                </a:lnTo>
                <a:lnTo>
                  <a:pt x="530" y="2480"/>
                </a:lnTo>
                <a:lnTo>
                  <a:pt x="587" y="2466"/>
                </a:lnTo>
                <a:lnTo>
                  <a:pt x="654" y="2451"/>
                </a:lnTo>
                <a:lnTo>
                  <a:pt x="730" y="2435"/>
                </a:lnTo>
                <a:lnTo>
                  <a:pt x="815" y="2421"/>
                </a:lnTo>
                <a:lnTo>
                  <a:pt x="906" y="2407"/>
                </a:lnTo>
                <a:lnTo>
                  <a:pt x="1002" y="2395"/>
                </a:lnTo>
                <a:lnTo>
                  <a:pt x="1103" y="2384"/>
                </a:lnTo>
                <a:lnTo>
                  <a:pt x="1207" y="2374"/>
                </a:lnTo>
                <a:lnTo>
                  <a:pt x="1259" y="2371"/>
                </a:lnTo>
                <a:lnTo>
                  <a:pt x="1313" y="2369"/>
                </a:lnTo>
                <a:lnTo>
                  <a:pt x="1365" y="2366"/>
                </a:lnTo>
                <a:lnTo>
                  <a:pt x="1418" y="2365"/>
                </a:lnTo>
                <a:lnTo>
                  <a:pt x="1519" y="2363"/>
                </a:lnTo>
                <a:lnTo>
                  <a:pt x="1612" y="2359"/>
                </a:lnTo>
                <a:lnTo>
                  <a:pt x="1697" y="2353"/>
                </a:lnTo>
                <a:lnTo>
                  <a:pt x="1777" y="2346"/>
                </a:lnTo>
                <a:lnTo>
                  <a:pt x="1850" y="2339"/>
                </a:lnTo>
                <a:lnTo>
                  <a:pt x="1917" y="2331"/>
                </a:lnTo>
                <a:lnTo>
                  <a:pt x="1980" y="2321"/>
                </a:lnTo>
                <a:lnTo>
                  <a:pt x="2040" y="2313"/>
                </a:lnTo>
                <a:lnTo>
                  <a:pt x="2150" y="2294"/>
                </a:lnTo>
                <a:lnTo>
                  <a:pt x="2253" y="2276"/>
                </a:lnTo>
                <a:lnTo>
                  <a:pt x="2305" y="2269"/>
                </a:lnTo>
                <a:lnTo>
                  <a:pt x="2357" y="2262"/>
                </a:lnTo>
                <a:lnTo>
                  <a:pt x="2410" y="2257"/>
                </a:lnTo>
                <a:lnTo>
                  <a:pt x="2466" y="2253"/>
                </a:lnTo>
                <a:lnTo>
                  <a:pt x="2650" y="2241"/>
                </a:lnTo>
                <a:lnTo>
                  <a:pt x="2714" y="2235"/>
                </a:lnTo>
                <a:lnTo>
                  <a:pt x="2767" y="2231"/>
                </a:lnTo>
                <a:lnTo>
                  <a:pt x="2811" y="2226"/>
                </a:lnTo>
                <a:lnTo>
                  <a:pt x="2849" y="2221"/>
                </a:lnTo>
                <a:lnTo>
                  <a:pt x="2925" y="2209"/>
                </a:lnTo>
                <a:lnTo>
                  <a:pt x="2945" y="2206"/>
                </a:lnTo>
                <a:lnTo>
                  <a:pt x="2963" y="2202"/>
                </a:lnTo>
                <a:lnTo>
                  <a:pt x="2978" y="2197"/>
                </a:lnTo>
                <a:lnTo>
                  <a:pt x="2992" y="2193"/>
                </a:lnTo>
                <a:lnTo>
                  <a:pt x="3006" y="2188"/>
                </a:lnTo>
                <a:lnTo>
                  <a:pt x="3019" y="2182"/>
                </a:lnTo>
                <a:lnTo>
                  <a:pt x="3044" y="2168"/>
                </a:lnTo>
                <a:lnTo>
                  <a:pt x="3072" y="2152"/>
                </a:lnTo>
                <a:lnTo>
                  <a:pt x="3105" y="2135"/>
                </a:lnTo>
                <a:lnTo>
                  <a:pt x="3148" y="2113"/>
                </a:lnTo>
                <a:lnTo>
                  <a:pt x="3173" y="2101"/>
                </a:lnTo>
                <a:lnTo>
                  <a:pt x="3202" y="2088"/>
                </a:lnTo>
                <a:lnTo>
                  <a:pt x="3262" y="2063"/>
                </a:lnTo>
                <a:lnTo>
                  <a:pt x="3318" y="2041"/>
                </a:lnTo>
                <a:lnTo>
                  <a:pt x="3419" y="2000"/>
                </a:lnTo>
                <a:lnTo>
                  <a:pt x="3462" y="1982"/>
                </a:lnTo>
                <a:lnTo>
                  <a:pt x="3500" y="1965"/>
                </a:lnTo>
                <a:lnTo>
                  <a:pt x="3531" y="1949"/>
                </a:lnTo>
                <a:lnTo>
                  <a:pt x="3545" y="1941"/>
                </a:lnTo>
                <a:lnTo>
                  <a:pt x="3557" y="1933"/>
                </a:lnTo>
                <a:lnTo>
                  <a:pt x="3576" y="1918"/>
                </a:lnTo>
                <a:lnTo>
                  <a:pt x="3587" y="1908"/>
                </a:lnTo>
                <a:lnTo>
                  <a:pt x="3594" y="1897"/>
                </a:lnTo>
                <a:lnTo>
                  <a:pt x="3598" y="1886"/>
                </a:lnTo>
                <a:lnTo>
                  <a:pt x="3604" y="1872"/>
                </a:lnTo>
                <a:lnTo>
                  <a:pt x="3613" y="1853"/>
                </a:lnTo>
                <a:lnTo>
                  <a:pt x="3628" y="1828"/>
                </a:lnTo>
                <a:lnTo>
                  <a:pt x="3652" y="1794"/>
                </a:lnTo>
                <a:lnTo>
                  <a:pt x="3679" y="1757"/>
                </a:lnTo>
                <a:lnTo>
                  <a:pt x="3702" y="1722"/>
                </a:lnTo>
                <a:lnTo>
                  <a:pt x="3721" y="1689"/>
                </a:lnTo>
                <a:lnTo>
                  <a:pt x="3739" y="1656"/>
                </a:lnTo>
                <a:lnTo>
                  <a:pt x="3777" y="1586"/>
                </a:lnTo>
                <a:lnTo>
                  <a:pt x="3799" y="1545"/>
                </a:lnTo>
                <a:lnTo>
                  <a:pt x="3825" y="1499"/>
                </a:lnTo>
                <a:lnTo>
                  <a:pt x="3838" y="1476"/>
                </a:lnTo>
                <a:lnTo>
                  <a:pt x="3850" y="1455"/>
                </a:lnTo>
                <a:lnTo>
                  <a:pt x="3860" y="1437"/>
                </a:lnTo>
                <a:lnTo>
                  <a:pt x="3867" y="1421"/>
                </a:lnTo>
                <a:lnTo>
                  <a:pt x="3873" y="1405"/>
                </a:lnTo>
                <a:lnTo>
                  <a:pt x="3878" y="1391"/>
                </a:lnTo>
                <a:lnTo>
                  <a:pt x="3880" y="1378"/>
                </a:lnTo>
                <a:lnTo>
                  <a:pt x="3882" y="1365"/>
                </a:lnTo>
                <a:lnTo>
                  <a:pt x="3886" y="1341"/>
                </a:lnTo>
                <a:lnTo>
                  <a:pt x="3887" y="1316"/>
                </a:lnTo>
                <a:lnTo>
                  <a:pt x="3889" y="1289"/>
                </a:lnTo>
                <a:lnTo>
                  <a:pt x="3894" y="1257"/>
                </a:lnTo>
                <a:lnTo>
                  <a:pt x="3901" y="1226"/>
                </a:lnTo>
                <a:lnTo>
                  <a:pt x="3905" y="1202"/>
                </a:lnTo>
                <a:lnTo>
                  <a:pt x="3906" y="1192"/>
                </a:lnTo>
                <a:lnTo>
                  <a:pt x="3906" y="1183"/>
                </a:lnTo>
                <a:lnTo>
                  <a:pt x="3905" y="1176"/>
                </a:lnTo>
                <a:lnTo>
                  <a:pt x="3904" y="1167"/>
                </a:lnTo>
                <a:lnTo>
                  <a:pt x="3900" y="1160"/>
                </a:lnTo>
                <a:lnTo>
                  <a:pt x="3897" y="1153"/>
                </a:lnTo>
                <a:lnTo>
                  <a:pt x="3891" y="1146"/>
                </a:lnTo>
                <a:lnTo>
                  <a:pt x="3882" y="1138"/>
                </a:lnTo>
                <a:lnTo>
                  <a:pt x="3862" y="1118"/>
                </a:lnTo>
                <a:lnTo>
                  <a:pt x="3834" y="1093"/>
                </a:lnTo>
                <a:lnTo>
                  <a:pt x="3818" y="1080"/>
                </a:lnTo>
                <a:lnTo>
                  <a:pt x="3802" y="1069"/>
                </a:lnTo>
                <a:lnTo>
                  <a:pt x="3784" y="1062"/>
                </a:lnTo>
                <a:lnTo>
                  <a:pt x="3767" y="1056"/>
                </a:lnTo>
                <a:lnTo>
                  <a:pt x="3749" y="1052"/>
                </a:lnTo>
                <a:lnTo>
                  <a:pt x="3731" y="1050"/>
                </a:lnTo>
                <a:lnTo>
                  <a:pt x="3693" y="1046"/>
                </a:lnTo>
                <a:lnTo>
                  <a:pt x="3673" y="1044"/>
                </a:lnTo>
                <a:lnTo>
                  <a:pt x="3653" y="1040"/>
                </a:lnTo>
                <a:lnTo>
                  <a:pt x="3632" y="1036"/>
                </a:lnTo>
                <a:lnTo>
                  <a:pt x="3610" y="1030"/>
                </a:lnTo>
                <a:lnTo>
                  <a:pt x="3588" y="1023"/>
                </a:lnTo>
                <a:lnTo>
                  <a:pt x="3564" y="1011"/>
                </a:lnTo>
                <a:lnTo>
                  <a:pt x="3539" y="998"/>
                </a:lnTo>
                <a:lnTo>
                  <a:pt x="3514" y="980"/>
                </a:lnTo>
                <a:lnTo>
                  <a:pt x="3489" y="962"/>
                </a:lnTo>
                <a:lnTo>
                  <a:pt x="3465" y="949"/>
                </a:lnTo>
                <a:lnTo>
                  <a:pt x="3444" y="939"/>
                </a:lnTo>
                <a:lnTo>
                  <a:pt x="3424" y="932"/>
                </a:lnTo>
                <a:lnTo>
                  <a:pt x="3406" y="928"/>
                </a:lnTo>
                <a:lnTo>
                  <a:pt x="3388" y="925"/>
                </a:lnTo>
                <a:lnTo>
                  <a:pt x="3356" y="922"/>
                </a:lnTo>
                <a:lnTo>
                  <a:pt x="3341" y="919"/>
                </a:lnTo>
                <a:lnTo>
                  <a:pt x="3326" y="917"/>
                </a:lnTo>
                <a:lnTo>
                  <a:pt x="3311" y="913"/>
                </a:lnTo>
                <a:lnTo>
                  <a:pt x="3297" y="906"/>
                </a:lnTo>
                <a:lnTo>
                  <a:pt x="3282" y="898"/>
                </a:lnTo>
                <a:lnTo>
                  <a:pt x="3268" y="886"/>
                </a:lnTo>
                <a:lnTo>
                  <a:pt x="3253" y="870"/>
                </a:lnTo>
                <a:lnTo>
                  <a:pt x="3237" y="850"/>
                </a:lnTo>
                <a:lnTo>
                  <a:pt x="3229" y="840"/>
                </a:lnTo>
                <a:lnTo>
                  <a:pt x="3219" y="829"/>
                </a:lnTo>
                <a:lnTo>
                  <a:pt x="3210" y="821"/>
                </a:lnTo>
                <a:lnTo>
                  <a:pt x="3200" y="812"/>
                </a:lnTo>
                <a:lnTo>
                  <a:pt x="3190" y="805"/>
                </a:lnTo>
                <a:lnTo>
                  <a:pt x="3179" y="798"/>
                </a:lnTo>
                <a:lnTo>
                  <a:pt x="3156" y="787"/>
                </a:lnTo>
                <a:lnTo>
                  <a:pt x="3133" y="779"/>
                </a:lnTo>
                <a:lnTo>
                  <a:pt x="3109" y="772"/>
                </a:lnTo>
                <a:lnTo>
                  <a:pt x="3084" y="766"/>
                </a:lnTo>
                <a:lnTo>
                  <a:pt x="3060" y="760"/>
                </a:lnTo>
                <a:lnTo>
                  <a:pt x="3036" y="754"/>
                </a:lnTo>
                <a:lnTo>
                  <a:pt x="3014" y="749"/>
                </a:lnTo>
                <a:lnTo>
                  <a:pt x="2992" y="742"/>
                </a:lnTo>
                <a:lnTo>
                  <a:pt x="2972" y="734"/>
                </a:lnTo>
                <a:lnTo>
                  <a:pt x="2963" y="729"/>
                </a:lnTo>
                <a:lnTo>
                  <a:pt x="2954" y="724"/>
                </a:lnTo>
                <a:lnTo>
                  <a:pt x="2946" y="718"/>
                </a:lnTo>
                <a:lnTo>
                  <a:pt x="2939" y="711"/>
                </a:lnTo>
                <a:lnTo>
                  <a:pt x="2932" y="704"/>
                </a:lnTo>
                <a:lnTo>
                  <a:pt x="2926" y="696"/>
                </a:lnTo>
                <a:lnTo>
                  <a:pt x="2921" y="686"/>
                </a:lnTo>
                <a:lnTo>
                  <a:pt x="2916" y="677"/>
                </a:lnTo>
                <a:lnTo>
                  <a:pt x="2912" y="666"/>
                </a:lnTo>
                <a:lnTo>
                  <a:pt x="2907" y="658"/>
                </a:lnTo>
                <a:lnTo>
                  <a:pt x="2902" y="650"/>
                </a:lnTo>
                <a:lnTo>
                  <a:pt x="2897" y="642"/>
                </a:lnTo>
                <a:lnTo>
                  <a:pt x="2887" y="629"/>
                </a:lnTo>
                <a:lnTo>
                  <a:pt x="2875" y="620"/>
                </a:lnTo>
                <a:lnTo>
                  <a:pt x="2862" y="613"/>
                </a:lnTo>
                <a:lnTo>
                  <a:pt x="2849" y="608"/>
                </a:lnTo>
                <a:lnTo>
                  <a:pt x="2836" y="603"/>
                </a:lnTo>
                <a:lnTo>
                  <a:pt x="2823" y="601"/>
                </a:lnTo>
                <a:lnTo>
                  <a:pt x="2795" y="596"/>
                </a:lnTo>
                <a:lnTo>
                  <a:pt x="2783" y="594"/>
                </a:lnTo>
                <a:lnTo>
                  <a:pt x="2771" y="591"/>
                </a:lnTo>
                <a:lnTo>
                  <a:pt x="2761" y="587"/>
                </a:lnTo>
                <a:lnTo>
                  <a:pt x="2750" y="582"/>
                </a:lnTo>
                <a:lnTo>
                  <a:pt x="2742" y="573"/>
                </a:lnTo>
                <a:lnTo>
                  <a:pt x="2735" y="564"/>
                </a:lnTo>
                <a:lnTo>
                  <a:pt x="2731" y="558"/>
                </a:lnTo>
                <a:lnTo>
                  <a:pt x="2726" y="553"/>
                </a:lnTo>
                <a:lnTo>
                  <a:pt x="2720" y="549"/>
                </a:lnTo>
                <a:lnTo>
                  <a:pt x="2714" y="545"/>
                </a:lnTo>
                <a:lnTo>
                  <a:pt x="2700" y="537"/>
                </a:lnTo>
                <a:lnTo>
                  <a:pt x="2684" y="531"/>
                </a:lnTo>
                <a:lnTo>
                  <a:pt x="2665" y="525"/>
                </a:lnTo>
                <a:lnTo>
                  <a:pt x="2646" y="520"/>
                </a:lnTo>
                <a:lnTo>
                  <a:pt x="2604" y="512"/>
                </a:lnTo>
                <a:lnTo>
                  <a:pt x="2566" y="503"/>
                </a:lnTo>
                <a:lnTo>
                  <a:pt x="2548" y="499"/>
                </a:lnTo>
                <a:lnTo>
                  <a:pt x="2533" y="494"/>
                </a:lnTo>
                <a:lnTo>
                  <a:pt x="2520" y="487"/>
                </a:lnTo>
                <a:lnTo>
                  <a:pt x="2514" y="483"/>
                </a:lnTo>
                <a:lnTo>
                  <a:pt x="2509" y="480"/>
                </a:lnTo>
                <a:lnTo>
                  <a:pt x="2505" y="475"/>
                </a:lnTo>
                <a:lnTo>
                  <a:pt x="2503" y="470"/>
                </a:lnTo>
                <a:lnTo>
                  <a:pt x="2502" y="465"/>
                </a:lnTo>
                <a:lnTo>
                  <a:pt x="2501" y="459"/>
                </a:lnTo>
                <a:lnTo>
                  <a:pt x="2501" y="455"/>
                </a:lnTo>
                <a:lnTo>
                  <a:pt x="2498" y="450"/>
                </a:lnTo>
                <a:lnTo>
                  <a:pt x="2496" y="446"/>
                </a:lnTo>
                <a:lnTo>
                  <a:pt x="2493" y="443"/>
                </a:lnTo>
                <a:lnTo>
                  <a:pt x="2489" y="440"/>
                </a:lnTo>
                <a:lnTo>
                  <a:pt x="2485" y="438"/>
                </a:lnTo>
                <a:lnTo>
                  <a:pt x="2473" y="434"/>
                </a:lnTo>
                <a:lnTo>
                  <a:pt x="2460" y="432"/>
                </a:lnTo>
                <a:lnTo>
                  <a:pt x="2446" y="432"/>
                </a:lnTo>
                <a:lnTo>
                  <a:pt x="2414" y="431"/>
                </a:lnTo>
                <a:lnTo>
                  <a:pt x="2398" y="430"/>
                </a:lnTo>
                <a:lnTo>
                  <a:pt x="2382" y="429"/>
                </a:lnTo>
                <a:lnTo>
                  <a:pt x="2368" y="426"/>
                </a:lnTo>
                <a:lnTo>
                  <a:pt x="2354" y="423"/>
                </a:lnTo>
                <a:lnTo>
                  <a:pt x="2349" y="420"/>
                </a:lnTo>
                <a:lnTo>
                  <a:pt x="2344" y="417"/>
                </a:lnTo>
                <a:lnTo>
                  <a:pt x="2339" y="413"/>
                </a:lnTo>
                <a:lnTo>
                  <a:pt x="2334" y="408"/>
                </a:lnTo>
                <a:lnTo>
                  <a:pt x="2332" y="402"/>
                </a:lnTo>
                <a:lnTo>
                  <a:pt x="2330" y="396"/>
                </a:lnTo>
                <a:lnTo>
                  <a:pt x="2328" y="391"/>
                </a:lnTo>
                <a:lnTo>
                  <a:pt x="2327" y="382"/>
                </a:lnTo>
                <a:lnTo>
                  <a:pt x="2327" y="375"/>
                </a:lnTo>
                <a:lnTo>
                  <a:pt x="2325" y="368"/>
                </a:lnTo>
                <a:lnTo>
                  <a:pt x="2322" y="361"/>
                </a:lnTo>
                <a:lnTo>
                  <a:pt x="2319" y="355"/>
                </a:lnTo>
                <a:lnTo>
                  <a:pt x="2314" y="350"/>
                </a:lnTo>
                <a:lnTo>
                  <a:pt x="2309" y="345"/>
                </a:lnTo>
                <a:lnTo>
                  <a:pt x="2303" y="342"/>
                </a:lnTo>
                <a:lnTo>
                  <a:pt x="2296" y="338"/>
                </a:lnTo>
                <a:lnTo>
                  <a:pt x="2281" y="331"/>
                </a:lnTo>
                <a:lnTo>
                  <a:pt x="2264" y="326"/>
                </a:lnTo>
                <a:lnTo>
                  <a:pt x="2245" y="322"/>
                </a:lnTo>
                <a:lnTo>
                  <a:pt x="2226" y="318"/>
                </a:lnTo>
                <a:lnTo>
                  <a:pt x="2189" y="311"/>
                </a:lnTo>
                <a:lnTo>
                  <a:pt x="2172" y="306"/>
                </a:lnTo>
                <a:lnTo>
                  <a:pt x="2156" y="300"/>
                </a:lnTo>
                <a:lnTo>
                  <a:pt x="2142" y="293"/>
                </a:lnTo>
                <a:lnTo>
                  <a:pt x="2136" y="290"/>
                </a:lnTo>
                <a:lnTo>
                  <a:pt x="2131" y="285"/>
                </a:lnTo>
                <a:lnTo>
                  <a:pt x="2126" y="280"/>
                </a:lnTo>
                <a:lnTo>
                  <a:pt x="2123" y="274"/>
                </a:lnTo>
                <a:lnTo>
                  <a:pt x="2120" y="268"/>
                </a:lnTo>
                <a:lnTo>
                  <a:pt x="2119" y="261"/>
                </a:lnTo>
                <a:lnTo>
                  <a:pt x="2118" y="254"/>
                </a:lnTo>
                <a:lnTo>
                  <a:pt x="2116" y="247"/>
                </a:lnTo>
                <a:lnTo>
                  <a:pt x="2112" y="241"/>
                </a:lnTo>
                <a:lnTo>
                  <a:pt x="2107" y="236"/>
                </a:lnTo>
                <a:lnTo>
                  <a:pt x="2101" y="230"/>
                </a:lnTo>
                <a:lnTo>
                  <a:pt x="2094" y="227"/>
                </a:lnTo>
                <a:lnTo>
                  <a:pt x="2079" y="217"/>
                </a:lnTo>
                <a:lnTo>
                  <a:pt x="2061" y="210"/>
                </a:lnTo>
                <a:lnTo>
                  <a:pt x="2041" y="204"/>
                </a:lnTo>
                <a:lnTo>
                  <a:pt x="2019" y="199"/>
                </a:lnTo>
                <a:lnTo>
                  <a:pt x="1997" y="193"/>
                </a:lnTo>
                <a:lnTo>
                  <a:pt x="1953" y="184"/>
                </a:lnTo>
                <a:lnTo>
                  <a:pt x="1933" y="179"/>
                </a:lnTo>
                <a:lnTo>
                  <a:pt x="1914" y="173"/>
                </a:lnTo>
                <a:lnTo>
                  <a:pt x="1897" y="167"/>
                </a:lnTo>
                <a:lnTo>
                  <a:pt x="1884" y="159"/>
                </a:lnTo>
                <a:lnTo>
                  <a:pt x="1878" y="155"/>
                </a:lnTo>
                <a:lnTo>
                  <a:pt x="1874" y="151"/>
                </a:lnTo>
                <a:lnTo>
                  <a:pt x="1871" y="146"/>
                </a:lnTo>
                <a:lnTo>
                  <a:pt x="1869" y="140"/>
                </a:lnTo>
                <a:lnTo>
                  <a:pt x="1866" y="134"/>
                </a:lnTo>
                <a:lnTo>
                  <a:pt x="1861" y="128"/>
                </a:lnTo>
                <a:lnTo>
                  <a:pt x="1857" y="122"/>
                </a:lnTo>
                <a:lnTo>
                  <a:pt x="1851" y="116"/>
                </a:lnTo>
                <a:lnTo>
                  <a:pt x="1834" y="104"/>
                </a:lnTo>
                <a:lnTo>
                  <a:pt x="1816" y="92"/>
                </a:lnTo>
                <a:lnTo>
                  <a:pt x="1777" y="70"/>
                </a:lnTo>
                <a:lnTo>
                  <a:pt x="1758" y="58"/>
                </a:lnTo>
                <a:lnTo>
                  <a:pt x="1743" y="48"/>
                </a:lnTo>
                <a:lnTo>
                  <a:pt x="1732" y="38"/>
                </a:lnTo>
                <a:lnTo>
                  <a:pt x="1727" y="33"/>
                </a:lnTo>
                <a:lnTo>
                  <a:pt x="1725" y="29"/>
                </a:lnTo>
                <a:lnTo>
                  <a:pt x="1725" y="25"/>
                </a:lnTo>
                <a:lnTo>
                  <a:pt x="1726" y="21"/>
                </a:lnTo>
                <a:lnTo>
                  <a:pt x="1730" y="18"/>
                </a:lnTo>
                <a:lnTo>
                  <a:pt x="1734" y="14"/>
                </a:lnTo>
                <a:lnTo>
                  <a:pt x="1743" y="12"/>
                </a:lnTo>
                <a:lnTo>
                  <a:pt x="1752" y="9"/>
                </a:lnTo>
                <a:lnTo>
                  <a:pt x="1765" y="7"/>
                </a:lnTo>
                <a:lnTo>
                  <a:pt x="1782" y="4"/>
                </a:lnTo>
                <a:lnTo>
                  <a:pt x="1822" y="2"/>
                </a:lnTo>
                <a:lnTo>
                  <a:pt x="1877" y="1"/>
                </a:lnTo>
                <a:lnTo>
                  <a:pt x="1973" y="0"/>
                </a:lnTo>
                <a:lnTo>
                  <a:pt x="2031" y="0"/>
                </a:lnTo>
                <a:lnTo>
                  <a:pt x="2099" y="0"/>
                </a:lnTo>
                <a:lnTo>
                  <a:pt x="2179" y="1"/>
                </a:lnTo>
                <a:lnTo>
                  <a:pt x="2271" y="3"/>
                </a:lnTo>
                <a:lnTo>
                  <a:pt x="2378" y="9"/>
                </a:lnTo>
                <a:lnTo>
                  <a:pt x="2501" y="18"/>
                </a:lnTo>
                <a:lnTo>
                  <a:pt x="2641" y="29"/>
                </a:lnTo>
                <a:lnTo>
                  <a:pt x="2801" y="46"/>
                </a:lnTo>
                <a:lnTo>
                  <a:pt x="2983" y="66"/>
                </a:lnTo>
                <a:lnTo>
                  <a:pt x="3187" y="92"/>
                </a:lnTo>
                <a:lnTo>
                  <a:pt x="3417" y="124"/>
                </a:lnTo>
                <a:lnTo>
                  <a:pt x="3672" y="162"/>
                </a:lnTo>
                <a:lnTo>
                  <a:pt x="3955" y="208"/>
                </a:lnTo>
                <a:lnTo>
                  <a:pt x="4267" y="261"/>
                </a:lnTo>
                <a:lnTo>
                  <a:pt x="4557" y="311"/>
                </a:lnTo>
                <a:lnTo>
                  <a:pt x="4813" y="356"/>
                </a:lnTo>
                <a:lnTo>
                  <a:pt x="5038" y="398"/>
                </a:lnTo>
                <a:lnTo>
                  <a:pt x="5142" y="417"/>
                </a:lnTo>
                <a:lnTo>
                  <a:pt x="5238" y="437"/>
                </a:lnTo>
                <a:lnTo>
                  <a:pt x="5327" y="457"/>
                </a:lnTo>
                <a:lnTo>
                  <a:pt x="5413" y="476"/>
                </a:lnTo>
                <a:lnTo>
                  <a:pt x="5492" y="496"/>
                </a:lnTo>
                <a:lnTo>
                  <a:pt x="5567" y="518"/>
                </a:lnTo>
                <a:lnTo>
                  <a:pt x="5637" y="539"/>
                </a:lnTo>
                <a:lnTo>
                  <a:pt x="5704" y="562"/>
                </a:lnTo>
                <a:lnTo>
                  <a:pt x="5767" y="587"/>
                </a:lnTo>
                <a:lnTo>
                  <a:pt x="5827" y="612"/>
                </a:lnTo>
                <a:lnTo>
                  <a:pt x="5859" y="627"/>
                </a:lnTo>
                <a:lnTo>
                  <a:pt x="5891" y="642"/>
                </a:lnTo>
                <a:lnTo>
                  <a:pt x="5922" y="659"/>
                </a:lnTo>
                <a:lnTo>
                  <a:pt x="5952" y="674"/>
                </a:lnTo>
                <a:lnTo>
                  <a:pt x="5980" y="691"/>
                </a:lnTo>
                <a:lnTo>
                  <a:pt x="6008" y="708"/>
                </a:lnTo>
                <a:lnTo>
                  <a:pt x="6034" y="726"/>
                </a:lnTo>
                <a:lnTo>
                  <a:pt x="6059" y="742"/>
                </a:lnTo>
                <a:lnTo>
                  <a:pt x="6083" y="760"/>
                </a:lnTo>
                <a:lnTo>
                  <a:pt x="6105" y="777"/>
                </a:lnTo>
                <a:lnTo>
                  <a:pt x="6127" y="794"/>
                </a:lnTo>
                <a:lnTo>
                  <a:pt x="6147" y="812"/>
                </a:lnTo>
                <a:lnTo>
                  <a:pt x="6165" y="830"/>
                </a:lnTo>
                <a:lnTo>
                  <a:pt x="6182" y="848"/>
                </a:lnTo>
                <a:lnTo>
                  <a:pt x="6199" y="866"/>
                </a:lnTo>
                <a:lnTo>
                  <a:pt x="6215" y="884"/>
                </a:lnTo>
                <a:lnTo>
                  <a:pt x="6228" y="901"/>
                </a:lnTo>
                <a:lnTo>
                  <a:pt x="6239" y="919"/>
                </a:lnTo>
                <a:lnTo>
                  <a:pt x="6251" y="936"/>
                </a:lnTo>
                <a:lnTo>
                  <a:pt x="6261" y="954"/>
                </a:lnTo>
                <a:lnTo>
                  <a:pt x="6268" y="970"/>
                </a:lnTo>
                <a:lnTo>
                  <a:pt x="6275" y="987"/>
                </a:lnTo>
                <a:lnTo>
                  <a:pt x="6280" y="1004"/>
                </a:lnTo>
                <a:lnTo>
                  <a:pt x="6285" y="1020"/>
                </a:lnTo>
                <a:lnTo>
                  <a:pt x="6286" y="1036"/>
                </a:lnTo>
                <a:lnTo>
                  <a:pt x="6287" y="1051"/>
                </a:lnTo>
                <a:lnTo>
                  <a:pt x="6287" y="1067"/>
                </a:lnTo>
                <a:lnTo>
                  <a:pt x="6285" y="1081"/>
                </a:lnTo>
                <a:lnTo>
                  <a:pt x="6280" y="1095"/>
                </a:lnTo>
                <a:lnTo>
                  <a:pt x="6275" y="1109"/>
                </a:lnTo>
                <a:lnTo>
                  <a:pt x="6268" y="1122"/>
                </a:lnTo>
                <a:lnTo>
                  <a:pt x="6260" y="1135"/>
                </a:lnTo>
                <a:lnTo>
                  <a:pt x="6224" y="1179"/>
                </a:lnTo>
                <a:lnTo>
                  <a:pt x="6192" y="1219"/>
                </a:lnTo>
                <a:lnTo>
                  <a:pt x="6161" y="1253"/>
                </a:lnTo>
                <a:lnTo>
                  <a:pt x="6134" y="1283"/>
                </a:lnTo>
                <a:lnTo>
                  <a:pt x="6086" y="1331"/>
                </a:lnTo>
                <a:lnTo>
                  <a:pt x="6067" y="1352"/>
                </a:lnTo>
                <a:lnTo>
                  <a:pt x="6052" y="1368"/>
                </a:lnTo>
                <a:lnTo>
                  <a:pt x="6041" y="1383"/>
                </a:lnTo>
                <a:lnTo>
                  <a:pt x="6036" y="1390"/>
                </a:lnTo>
                <a:lnTo>
                  <a:pt x="6033" y="1397"/>
                </a:lnTo>
                <a:lnTo>
                  <a:pt x="6032" y="1403"/>
                </a:lnTo>
                <a:lnTo>
                  <a:pt x="6030" y="1409"/>
                </a:lnTo>
                <a:lnTo>
                  <a:pt x="6030" y="1413"/>
                </a:lnTo>
                <a:lnTo>
                  <a:pt x="6032" y="1419"/>
                </a:lnTo>
                <a:lnTo>
                  <a:pt x="6034" y="1424"/>
                </a:lnTo>
                <a:lnTo>
                  <a:pt x="6037" y="1430"/>
                </a:lnTo>
                <a:lnTo>
                  <a:pt x="6042" y="1435"/>
                </a:lnTo>
                <a:lnTo>
                  <a:pt x="6048" y="1441"/>
                </a:lnTo>
                <a:lnTo>
                  <a:pt x="6065" y="1453"/>
                </a:lnTo>
                <a:lnTo>
                  <a:pt x="6086" y="1464"/>
                </a:lnTo>
                <a:close/>
              </a:path>
            </a:pathLst>
          </a:custGeom>
          <a:solidFill>
            <a:srgbClr val="613D23">
              <a:alpha val="66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613D23"/>
              </a:solidFill>
              <a:latin typeface="+mn-ea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0629" y="2072744"/>
            <a:ext cx="1798320" cy="34421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442823" y="2072744"/>
            <a:ext cx="0" cy="3439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444748" y="2072744"/>
            <a:ext cx="459740" cy="1010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752179" y="2646655"/>
            <a:ext cx="4758329" cy="1145980"/>
          </a:xfrm>
          <a:custGeom>
            <a:avLst/>
            <a:gdLst>
              <a:gd name="connsiteX0" fmla="*/ 548219 w 4785244"/>
              <a:gd name="connsiteY0" fmla="*/ 432939 h 1145980"/>
              <a:gd name="connsiteX1" fmla="*/ 325969 w 4785244"/>
              <a:gd name="connsiteY1" fmla="*/ 674239 h 1145980"/>
              <a:gd name="connsiteX2" fmla="*/ 154519 w 4785244"/>
              <a:gd name="connsiteY2" fmla="*/ 877439 h 1145980"/>
              <a:gd name="connsiteX3" fmla="*/ 8469 w 4785244"/>
              <a:gd name="connsiteY3" fmla="*/ 1125089 h 1145980"/>
              <a:gd name="connsiteX4" fmla="*/ 78319 w 4785244"/>
              <a:gd name="connsiteY4" fmla="*/ 1131439 h 1145980"/>
              <a:gd name="connsiteX5" fmla="*/ 573619 w 4785244"/>
              <a:gd name="connsiteY5" fmla="*/ 1118739 h 1145980"/>
              <a:gd name="connsiteX6" fmla="*/ 1361019 w 4785244"/>
              <a:gd name="connsiteY6" fmla="*/ 1118739 h 1145980"/>
              <a:gd name="connsiteX7" fmla="*/ 2326219 w 4785244"/>
              <a:gd name="connsiteY7" fmla="*/ 1080639 h 1145980"/>
              <a:gd name="connsiteX8" fmla="*/ 3266019 w 4785244"/>
              <a:gd name="connsiteY8" fmla="*/ 1017139 h 1145980"/>
              <a:gd name="connsiteX9" fmla="*/ 4078819 w 4785244"/>
              <a:gd name="connsiteY9" fmla="*/ 1017139 h 1145980"/>
              <a:gd name="connsiteX10" fmla="*/ 4643969 w 4785244"/>
              <a:gd name="connsiteY10" fmla="*/ 998089 h 1145980"/>
              <a:gd name="connsiteX11" fmla="*/ 4758269 w 4785244"/>
              <a:gd name="connsiteY11" fmla="*/ 998089 h 1145980"/>
              <a:gd name="connsiteX12" fmla="*/ 4758269 w 4785244"/>
              <a:gd name="connsiteY12" fmla="*/ 375789 h 1145980"/>
              <a:gd name="connsiteX13" fmla="*/ 4459819 w 4785244"/>
              <a:gd name="connsiteY13" fmla="*/ 559939 h 1145980"/>
              <a:gd name="connsiteX14" fmla="*/ 4377269 w 4785244"/>
              <a:gd name="connsiteY14" fmla="*/ 674239 h 1145980"/>
              <a:gd name="connsiteX15" fmla="*/ 4193119 w 4785244"/>
              <a:gd name="connsiteY15" fmla="*/ 686939 h 1145980"/>
              <a:gd name="connsiteX16" fmla="*/ 3862919 w 4785244"/>
              <a:gd name="connsiteY16" fmla="*/ 534539 h 1145980"/>
              <a:gd name="connsiteX17" fmla="*/ 3678769 w 4785244"/>
              <a:gd name="connsiteY17" fmla="*/ 801239 h 1145980"/>
              <a:gd name="connsiteX18" fmla="*/ 3475569 w 4785244"/>
              <a:gd name="connsiteY18" fmla="*/ 636139 h 1145980"/>
              <a:gd name="connsiteX19" fmla="*/ 3399369 w 4785244"/>
              <a:gd name="connsiteY19" fmla="*/ 629789 h 1145980"/>
              <a:gd name="connsiteX20" fmla="*/ 3246969 w 4785244"/>
              <a:gd name="connsiteY20" fmla="*/ 350389 h 1145980"/>
              <a:gd name="connsiteX21" fmla="*/ 2916769 w 4785244"/>
              <a:gd name="connsiteY21" fmla="*/ 236089 h 1145980"/>
              <a:gd name="connsiteX22" fmla="*/ 2662769 w 4785244"/>
              <a:gd name="connsiteY22" fmla="*/ 369439 h 1145980"/>
              <a:gd name="connsiteX23" fmla="*/ 2523069 w 4785244"/>
              <a:gd name="connsiteY23" fmla="*/ 324989 h 1145980"/>
              <a:gd name="connsiteX24" fmla="*/ 2288119 w 4785244"/>
              <a:gd name="connsiteY24" fmla="*/ 236089 h 1145980"/>
              <a:gd name="connsiteX25" fmla="*/ 2186519 w 4785244"/>
              <a:gd name="connsiteY25" fmla="*/ 115439 h 1145980"/>
              <a:gd name="connsiteX26" fmla="*/ 1862669 w 4785244"/>
              <a:gd name="connsiteY26" fmla="*/ 1139 h 1145980"/>
              <a:gd name="connsiteX27" fmla="*/ 1659469 w 4785244"/>
              <a:gd name="connsiteY27" fmla="*/ 58289 h 1145980"/>
              <a:gd name="connsiteX28" fmla="*/ 1513419 w 4785244"/>
              <a:gd name="connsiteY28" fmla="*/ 83689 h 1145980"/>
              <a:gd name="connsiteX29" fmla="*/ 1405469 w 4785244"/>
              <a:gd name="connsiteY29" fmla="*/ 77339 h 1145980"/>
              <a:gd name="connsiteX30" fmla="*/ 1284819 w 4785244"/>
              <a:gd name="connsiteY30" fmla="*/ 26539 h 1145980"/>
              <a:gd name="connsiteX31" fmla="*/ 1164169 w 4785244"/>
              <a:gd name="connsiteY31" fmla="*/ 191639 h 1145980"/>
              <a:gd name="connsiteX32" fmla="*/ 1068919 w 4785244"/>
              <a:gd name="connsiteY32" fmla="*/ 369439 h 1145980"/>
              <a:gd name="connsiteX33" fmla="*/ 1024469 w 4785244"/>
              <a:gd name="connsiteY33" fmla="*/ 382139 h 1145980"/>
              <a:gd name="connsiteX34" fmla="*/ 903819 w 4785244"/>
              <a:gd name="connsiteY34" fmla="*/ 318639 h 1145980"/>
              <a:gd name="connsiteX35" fmla="*/ 757769 w 4785244"/>
              <a:gd name="connsiteY35" fmla="*/ 267839 h 1145980"/>
              <a:gd name="connsiteX36" fmla="*/ 548219 w 4785244"/>
              <a:gd name="connsiteY36" fmla="*/ 432939 h 1145980"/>
              <a:gd name="connsiteX0-1" fmla="*/ 548219 w 4785244"/>
              <a:gd name="connsiteY0-2" fmla="*/ 432939 h 1145980"/>
              <a:gd name="connsiteX1-3" fmla="*/ 325969 w 4785244"/>
              <a:gd name="connsiteY1-4" fmla="*/ 674239 h 1145980"/>
              <a:gd name="connsiteX2-5" fmla="*/ 154519 w 4785244"/>
              <a:gd name="connsiteY2-6" fmla="*/ 877439 h 1145980"/>
              <a:gd name="connsiteX3-7" fmla="*/ 8469 w 4785244"/>
              <a:gd name="connsiteY3-8" fmla="*/ 1125089 h 1145980"/>
              <a:gd name="connsiteX4-9" fmla="*/ 78319 w 4785244"/>
              <a:gd name="connsiteY4-10" fmla="*/ 1131439 h 1145980"/>
              <a:gd name="connsiteX5-11" fmla="*/ 573619 w 4785244"/>
              <a:gd name="connsiteY5-12" fmla="*/ 1118739 h 1145980"/>
              <a:gd name="connsiteX6-13" fmla="*/ 1361019 w 4785244"/>
              <a:gd name="connsiteY6-14" fmla="*/ 1118739 h 1145980"/>
              <a:gd name="connsiteX7-15" fmla="*/ 2326219 w 4785244"/>
              <a:gd name="connsiteY7-16" fmla="*/ 1080639 h 1145980"/>
              <a:gd name="connsiteX8-17" fmla="*/ 3266019 w 4785244"/>
              <a:gd name="connsiteY8-18" fmla="*/ 1017139 h 1145980"/>
              <a:gd name="connsiteX9-19" fmla="*/ 4078819 w 4785244"/>
              <a:gd name="connsiteY9-20" fmla="*/ 1017139 h 1145980"/>
              <a:gd name="connsiteX10-21" fmla="*/ 4643969 w 4785244"/>
              <a:gd name="connsiteY10-22" fmla="*/ 998089 h 1145980"/>
              <a:gd name="connsiteX11-23" fmla="*/ 4758269 w 4785244"/>
              <a:gd name="connsiteY11-24" fmla="*/ 998089 h 1145980"/>
              <a:gd name="connsiteX12-25" fmla="*/ 4758269 w 4785244"/>
              <a:gd name="connsiteY12-26" fmla="*/ 375789 h 1145980"/>
              <a:gd name="connsiteX13-27" fmla="*/ 4459819 w 4785244"/>
              <a:gd name="connsiteY13-28" fmla="*/ 559939 h 1145980"/>
              <a:gd name="connsiteX14-29" fmla="*/ 4377269 w 4785244"/>
              <a:gd name="connsiteY14-30" fmla="*/ 674239 h 1145980"/>
              <a:gd name="connsiteX15-31" fmla="*/ 4193119 w 4785244"/>
              <a:gd name="connsiteY15-32" fmla="*/ 686939 h 1145980"/>
              <a:gd name="connsiteX16-33" fmla="*/ 3862919 w 4785244"/>
              <a:gd name="connsiteY16-34" fmla="*/ 534539 h 1145980"/>
              <a:gd name="connsiteX17-35" fmla="*/ 3678769 w 4785244"/>
              <a:gd name="connsiteY17-36" fmla="*/ 801239 h 1145980"/>
              <a:gd name="connsiteX18-37" fmla="*/ 3475569 w 4785244"/>
              <a:gd name="connsiteY18-38" fmla="*/ 636139 h 1145980"/>
              <a:gd name="connsiteX19-39" fmla="*/ 3399369 w 4785244"/>
              <a:gd name="connsiteY19-40" fmla="*/ 629789 h 1145980"/>
              <a:gd name="connsiteX20-41" fmla="*/ 3246969 w 4785244"/>
              <a:gd name="connsiteY20-42" fmla="*/ 350389 h 1145980"/>
              <a:gd name="connsiteX21-43" fmla="*/ 2916769 w 4785244"/>
              <a:gd name="connsiteY21-44" fmla="*/ 236089 h 1145980"/>
              <a:gd name="connsiteX22-45" fmla="*/ 2662769 w 4785244"/>
              <a:gd name="connsiteY22-46" fmla="*/ 369439 h 1145980"/>
              <a:gd name="connsiteX23-47" fmla="*/ 2523069 w 4785244"/>
              <a:gd name="connsiteY23-48" fmla="*/ 324989 h 1145980"/>
              <a:gd name="connsiteX24-49" fmla="*/ 2288119 w 4785244"/>
              <a:gd name="connsiteY24-50" fmla="*/ 236089 h 1145980"/>
              <a:gd name="connsiteX25-51" fmla="*/ 2186519 w 4785244"/>
              <a:gd name="connsiteY25-52" fmla="*/ 115439 h 1145980"/>
              <a:gd name="connsiteX26-53" fmla="*/ 1862669 w 4785244"/>
              <a:gd name="connsiteY26-54" fmla="*/ 1139 h 1145980"/>
              <a:gd name="connsiteX27-55" fmla="*/ 1659469 w 4785244"/>
              <a:gd name="connsiteY27-56" fmla="*/ 58289 h 1145980"/>
              <a:gd name="connsiteX28-57" fmla="*/ 1513419 w 4785244"/>
              <a:gd name="connsiteY28-58" fmla="*/ 83689 h 1145980"/>
              <a:gd name="connsiteX29-59" fmla="*/ 1405469 w 4785244"/>
              <a:gd name="connsiteY29-60" fmla="*/ 77339 h 1145980"/>
              <a:gd name="connsiteX30-61" fmla="*/ 1284819 w 4785244"/>
              <a:gd name="connsiteY30-62" fmla="*/ 26539 h 1145980"/>
              <a:gd name="connsiteX31-63" fmla="*/ 1164169 w 4785244"/>
              <a:gd name="connsiteY31-64" fmla="*/ 191639 h 1145980"/>
              <a:gd name="connsiteX32-65" fmla="*/ 1068919 w 4785244"/>
              <a:gd name="connsiteY32-66" fmla="*/ 369439 h 1145980"/>
              <a:gd name="connsiteX33-67" fmla="*/ 1024469 w 4785244"/>
              <a:gd name="connsiteY33-68" fmla="*/ 382139 h 1145980"/>
              <a:gd name="connsiteX34-69" fmla="*/ 853019 w 4785244"/>
              <a:gd name="connsiteY34-70" fmla="*/ 331339 h 1145980"/>
              <a:gd name="connsiteX35-71" fmla="*/ 757769 w 4785244"/>
              <a:gd name="connsiteY35-72" fmla="*/ 267839 h 1145980"/>
              <a:gd name="connsiteX36-73" fmla="*/ 548219 w 4785244"/>
              <a:gd name="connsiteY36-74" fmla="*/ 432939 h 1145980"/>
              <a:gd name="connsiteX0-75" fmla="*/ 548219 w 4785244"/>
              <a:gd name="connsiteY0-76" fmla="*/ 432939 h 1145980"/>
              <a:gd name="connsiteX1-77" fmla="*/ 325969 w 4785244"/>
              <a:gd name="connsiteY1-78" fmla="*/ 674239 h 1145980"/>
              <a:gd name="connsiteX2-79" fmla="*/ 154519 w 4785244"/>
              <a:gd name="connsiteY2-80" fmla="*/ 877439 h 1145980"/>
              <a:gd name="connsiteX3-81" fmla="*/ 8469 w 4785244"/>
              <a:gd name="connsiteY3-82" fmla="*/ 1125089 h 1145980"/>
              <a:gd name="connsiteX4-83" fmla="*/ 78319 w 4785244"/>
              <a:gd name="connsiteY4-84" fmla="*/ 1131439 h 1145980"/>
              <a:gd name="connsiteX5-85" fmla="*/ 573619 w 4785244"/>
              <a:gd name="connsiteY5-86" fmla="*/ 1118739 h 1145980"/>
              <a:gd name="connsiteX6-87" fmla="*/ 1361019 w 4785244"/>
              <a:gd name="connsiteY6-88" fmla="*/ 1118739 h 1145980"/>
              <a:gd name="connsiteX7-89" fmla="*/ 2326219 w 4785244"/>
              <a:gd name="connsiteY7-90" fmla="*/ 1080639 h 1145980"/>
              <a:gd name="connsiteX8-91" fmla="*/ 3266019 w 4785244"/>
              <a:gd name="connsiteY8-92" fmla="*/ 1017139 h 1145980"/>
              <a:gd name="connsiteX9-93" fmla="*/ 4078819 w 4785244"/>
              <a:gd name="connsiteY9-94" fmla="*/ 1017139 h 1145980"/>
              <a:gd name="connsiteX10-95" fmla="*/ 4643969 w 4785244"/>
              <a:gd name="connsiteY10-96" fmla="*/ 998089 h 1145980"/>
              <a:gd name="connsiteX11-97" fmla="*/ 4758269 w 4785244"/>
              <a:gd name="connsiteY11-98" fmla="*/ 998089 h 1145980"/>
              <a:gd name="connsiteX12-99" fmla="*/ 4758269 w 4785244"/>
              <a:gd name="connsiteY12-100" fmla="*/ 375789 h 1145980"/>
              <a:gd name="connsiteX13-101" fmla="*/ 4459819 w 4785244"/>
              <a:gd name="connsiteY13-102" fmla="*/ 559939 h 1145980"/>
              <a:gd name="connsiteX14-103" fmla="*/ 4377269 w 4785244"/>
              <a:gd name="connsiteY14-104" fmla="*/ 674239 h 1145980"/>
              <a:gd name="connsiteX15-105" fmla="*/ 4193119 w 4785244"/>
              <a:gd name="connsiteY15-106" fmla="*/ 686939 h 1145980"/>
              <a:gd name="connsiteX16-107" fmla="*/ 3862919 w 4785244"/>
              <a:gd name="connsiteY16-108" fmla="*/ 534539 h 1145980"/>
              <a:gd name="connsiteX17-109" fmla="*/ 3678769 w 4785244"/>
              <a:gd name="connsiteY17-110" fmla="*/ 801239 h 1145980"/>
              <a:gd name="connsiteX18-111" fmla="*/ 3475569 w 4785244"/>
              <a:gd name="connsiteY18-112" fmla="*/ 636139 h 1145980"/>
              <a:gd name="connsiteX19-113" fmla="*/ 3399369 w 4785244"/>
              <a:gd name="connsiteY19-114" fmla="*/ 629789 h 1145980"/>
              <a:gd name="connsiteX20-115" fmla="*/ 3246969 w 4785244"/>
              <a:gd name="connsiteY20-116" fmla="*/ 350389 h 1145980"/>
              <a:gd name="connsiteX21-117" fmla="*/ 2916769 w 4785244"/>
              <a:gd name="connsiteY21-118" fmla="*/ 236089 h 1145980"/>
              <a:gd name="connsiteX22-119" fmla="*/ 2662769 w 4785244"/>
              <a:gd name="connsiteY22-120" fmla="*/ 369439 h 1145980"/>
              <a:gd name="connsiteX23-121" fmla="*/ 2523069 w 4785244"/>
              <a:gd name="connsiteY23-122" fmla="*/ 324989 h 1145980"/>
              <a:gd name="connsiteX24-123" fmla="*/ 2288119 w 4785244"/>
              <a:gd name="connsiteY24-124" fmla="*/ 236089 h 1145980"/>
              <a:gd name="connsiteX25-125" fmla="*/ 2186519 w 4785244"/>
              <a:gd name="connsiteY25-126" fmla="*/ 115439 h 1145980"/>
              <a:gd name="connsiteX26-127" fmla="*/ 1862669 w 4785244"/>
              <a:gd name="connsiteY26-128" fmla="*/ 1139 h 1145980"/>
              <a:gd name="connsiteX27-129" fmla="*/ 1659469 w 4785244"/>
              <a:gd name="connsiteY27-130" fmla="*/ 58289 h 1145980"/>
              <a:gd name="connsiteX28-131" fmla="*/ 1513419 w 4785244"/>
              <a:gd name="connsiteY28-132" fmla="*/ 83689 h 1145980"/>
              <a:gd name="connsiteX29-133" fmla="*/ 1405469 w 4785244"/>
              <a:gd name="connsiteY29-134" fmla="*/ 77339 h 1145980"/>
              <a:gd name="connsiteX30-135" fmla="*/ 1284819 w 4785244"/>
              <a:gd name="connsiteY30-136" fmla="*/ 26539 h 1145980"/>
              <a:gd name="connsiteX31-137" fmla="*/ 1164169 w 4785244"/>
              <a:gd name="connsiteY31-138" fmla="*/ 191639 h 1145980"/>
              <a:gd name="connsiteX32-139" fmla="*/ 1068919 w 4785244"/>
              <a:gd name="connsiteY32-140" fmla="*/ 369439 h 1145980"/>
              <a:gd name="connsiteX33-141" fmla="*/ 1024469 w 4785244"/>
              <a:gd name="connsiteY33-142" fmla="*/ 382139 h 1145980"/>
              <a:gd name="connsiteX34-143" fmla="*/ 853019 w 4785244"/>
              <a:gd name="connsiteY34-144" fmla="*/ 331339 h 1145980"/>
              <a:gd name="connsiteX35-145" fmla="*/ 726019 w 4785244"/>
              <a:gd name="connsiteY35-146" fmla="*/ 286889 h 1145980"/>
              <a:gd name="connsiteX36-147" fmla="*/ 548219 w 4785244"/>
              <a:gd name="connsiteY36-148" fmla="*/ 432939 h 1145980"/>
              <a:gd name="connsiteX0-149" fmla="*/ 548219 w 4758329"/>
              <a:gd name="connsiteY0-150" fmla="*/ 432939 h 1145980"/>
              <a:gd name="connsiteX1-151" fmla="*/ 325969 w 4758329"/>
              <a:gd name="connsiteY1-152" fmla="*/ 674239 h 1145980"/>
              <a:gd name="connsiteX2-153" fmla="*/ 154519 w 4758329"/>
              <a:gd name="connsiteY2-154" fmla="*/ 877439 h 1145980"/>
              <a:gd name="connsiteX3-155" fmla="*/ 8469 w 4758329"/>
              <a:gd name="connsiteY3-156" fmla="*/ 1125089 h 1145980"/>
              <a:gd name="connsiteX4-157" fmla="*/ 78319 w 4758329"/>
              <a:gd name="connsiteY4-158" fmla="*/ 1131439 h 1145980"/>
              <a:gd name="connsiteX5-159" fmla="*/ 573619 w 4758329"/>
              <a:gd name="connsiteY5-160" fmla="*/ 1118739 h 1145980"/>
              <a:gd name="connsiteX6-161" fmla="*/ 1361019 w 4758329"/>
              <a:gd name="connsiteY6-162" fmla="*/ 1118739 h 1145980"/>
              <a:gd name="connsiteX7-163" fmla="*/ 2326219 w 4758329"/>
              <a:gd name="connsiteY7-164" fmla="*/ 1080639 h 1145980"/>
              <a:gd name="connsiteX8-165" fmla="*/ 3266019 w 4758329"/>
              <a:gd name="connsiteY8-166" fmla="*/ 1017139 h 1145980"/>
              <a:gd name="connsiteX9-167" fmla="*/ 4078819 w 4758329"/>
              <a:gd name="connsiteY9-168" fmla="*/ 1017139 h 1145980"/>
              <a:gd name="connsiteX10-169" fmla="*/ 4643969 w 4758329"/>
              <a:gd name="connsiteY10-170" fmla="*/ 998089 h 1145980"/>
              <a:gd name="connsiteX11-171" fmla="*/ 4758269 w 4758329"/>
              <a:gd name="connsiteY11-172" fmla="*/ 998089 h 1145980"/>
              <a:gd name="connsiteX12-173" fmla="*/ 4656669 w 4758329"/>
              <a:gd name="connsiteY12-174" fmla="*/ 820289 h 1145980"/>
              <a:gd name="connsiteX13-175" fmla="*/ 4459819 w 4758329"/>
              <a:gd name="connsiteY13-176" fmla="*/ 559939 h 1145980"/>
              <a:gd name="connsiteX14-177" fmla="*/ 4377269 w 4758329"/>
              <a:gd name="connsiteY14-178" fmla="*/ 674239 h 1145980"/>
              <a:gd name="connsiteX15-179" fmla="*/ 4193119 w 4758329"/>
              <a:gd name="connsiteY15-180" fmla="*/ 686939 h 1145980"/>
              <a:gd name="connsiteX16-181" fmla="*/ 3862919 w 4758329"/>
              <a:gd name="connsiteY16-182" fmla="*/ 534539 h 1145980"/>
              <a:gd name="connsiteX17-183" fmla="*/ 3678769 w 4758329"/>
              <a:gd name="connsiteY17-184" fmla="*/ 801239 h 1145980"/>
              <a:gd name="connsiteX18-185" fmla="*/ 3475569 w 4758329"/>
              <a:gd name="connsiteY18-186" fmla="*/ 636139 h 1145980"/>
              <a:gd name="connsiteX19-187" fmla="*/ 3399369 w 4758329"/>
              <a:gd name="connsiteY19-188" fmla="*/ 629789 h 1145980"/>
              <a:gd name="connsiteX20-189" fmla="*/ 3246969 w 4758329"/>
              <a:gd name="connsiteY20-190" fmla="*/ 350389 h 1145980"/>
              <a:gd name="connsiteX21-191" fmla="*/ 2916769 w 4758329"/>
              <a:gd name="connsiteY21-192" fmla="*/ 236089 h 1145980"/>
              <a:gd name="connsiteX22-193" fmla="*/ 2662769 w 4758329"/>
              <a:gd name="connsiteY22-194" fmla="*/ 369439 h 1145980"/>
              <a:gd name="connsiteX23-195" fmla="*/ 2523069 w 4758329"/>
              <a:gd name="connsiteY23-196" fmla="*/ 324989 h 1145980"/>
              <a:gd name="connsiteX24-197" fmla="*/ 2288119 w 4758329"/>
              <a:gd name="connsiteY24-198" fmla="*/ 236089 h 1145980"/>
              <a:gd name="connsiteX25-199" fmla="*/ 2186519 w 4758329"/>
              <a:gd name="connsiteY25-200" fmla="*/ 115439 h 1145980"/>
              <a:gd name="connsiteX26-201" fmla="*/ 1862669 w 4758329"/>
              <a:gd name="connsiteY26-202" fmla="*/ 1139 h 1145980"/>
              <a:gd name="connsiteX27-203" fmla="*/ 1659469 w 4758329"/>
              <a:gd name="connsiteY27-204" fmla="*/ 58289 h 1145980"/>
              <a:gd name="connsiteX28-205" fmla="*/ 1513419 w 4758329"/>
              <a:gd name="connsiteY28-206" fmla="*/ 83689 h 1145980"/>
              <a:gd name="connsiteX29-207" fmla="*/ 1405469 w 4758329"/>
              <a:gd name="connsiteY29-208" fmla="*/ 77339 h 1145980"/>
              <a:gd name="connsiteX30-209" fmla="*/ 1284819 w 4758329"/>
              <a:gd name="connsiteY30-210" fmla="*/ 26539 h 1145980"/>
              <a:gd name="connsiteX31-211" fmla="*/ 1164169 w 4758329"/>
              <a:gd name="connsiteY31-212" fmla="*/ 191639 h 1145980"/>
              <a:gd name="connsiteX32-213" fmla="*/ 1068919 w 4758329"/>
              <a:gd name="connsiteY32-214" fmla="*/ 369439 h 1145980"/>
              <a:gd name="connsiteX33-215" fmla="*/ 1024469 w 4758329"/>
              <a:gd name="connsiteY33-216" fmla="*/ 382139 h 1145980"/>
              <a:gd name="connsiteX34-217" fmla="*/ 853019 w 4758329"/>
              <a:gd name="connsiteY34-218" fmla="*/ 331339 h 1145980"/>
              <a:gd name="connsiteX35-219" fmla="*/ 726019 w 4758329"/>
              <a:gd name="connsiteY35-220" fmla="*/ 286889 h 1145980"/>
              <a:gd name="connsiteX36-221" fmla="*/ 548219 w 4758329"/>
              <a:gd name="connsiteY36-222" fmla="*/ 432939 h 1145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4758329" h="1145980">
                <a:moveTo>
                  <a:pt x="548219" y="432939"/>
                </a:moveTo>
                <a:cubicBezTo>
                  <a:pt x="481544" y="497497"/>
                  <a:pt x="391586" y="600156"/>
                  <a:pt x="325969" y="674239"/>
                </a:cubicBezTo>
                <a:cubicBezTo>
                  <a:pt x="260352" y="748322"/>
                  <a:pt x="207436" y="802297"/>
                  <a:pt x="154519" y="877439"/>
                </a:cubicBezTo>
                <a:cubicBezTo>
                  <a:pt x="101602" y="952581"/>
                  <a:pt x="21169" y="1082756"/>
                  <a:pt x="8469" y="1125089"/>
                </a:cubicBezTo>
                <a:cubicBezTo>
                  <a:pt x="-4231" y="1167422"/>
                  <a:pt x="-15873" y="1132497"/>
                  <a:pt x="78319" y="1131439"/>
                </a:cubicBezTo>
                <a:cubicBezTo>
                  <a:pt x="172511" y="1130381"/>
                  <a:pt x="573619" y="1118739"/>
                  <a:pt x="573619" y="1118739"/>
                </a:cubicBezTo>
                <a:cubicBezTo>
                  <a:pt x="787402" y="1116622"/>
                  <a:pt x="1068919" y="1125089"/>
                  <a:pt x="1361019" y="1118739"/>
                </a:cubicBezTo>
                <a:cubicBezTo>
                  <a:pt x="1653119" y="1112389"/>
                  <a:pt x="2008719" y="1097572"/>
                  <a:pt x="2326219" y="1080639"/>
                </a:cubicBezTo>
                <a:cubicBezTo>
                  <a:pt x="2643719" y="1063706"/>
                  <a:pt x="2973919" y="1027722"/>
                  <a:pt x="3266019" y="1017139"/>
                </a:cubicBezTo>
                <a:cubicBezTo>
                  <a:pt x="3558119" y="1006556"/>
                  <a:pt x="3849161" y="1020314"/>
                  <a:pt x="4078819" y="1017139"/>
                </a:cubicBezTo>
                <a:cubicBezTo>
                  <a:pt x="4308477" y="1013964"/>
                  <a:pt x="4530727" y="1001264"/>
                  <a:pt x="4643969" y="998089"/>
                </a:cubicBezTo>
                <a:cubicBezTo>
                  <a:pt x="4757211" y="994914"/>
                  <a:pt x="4756152" y="1027722"/>
                  <a:pt x="4758269" y="998089"/>
                </a:cubicBezTo>
                <a:cubicBezTo>
                  <a:pt x="4760386" y="968456"/>
                  <a:pt x="4706411" y="893314"/>
                  <a:pt x="4656669" y="820289"/>
                </a:cubicBezTo>
                <a:cubicBezTo>
                  <a:pt x="4606927" y="747264"/>
                  <a:pt x="4506386" y="584281"/>
                  <a:pt x="4459819" y="559939"/>
                </a:cubicBezTo>
                <a:cubicBezTo>
                  <a:pt x="4413252" y="535597"/>
                  <a:pt x="4421719" y="653072"/>
                  <a:pt x="4377269" y="674239"/>
                </a:cubicBezTo>
                <a:cubicBezTo>
                  <a:pt x="4332819" y="695406"/>
                  <a:pt x="4278844" y="710222"/>
                  <a:pt x="4193119" y="686939"/>
                </a:cubicBezTo>
                <a:cubicBezTo>
                  <a:pt x="4107394" y="663656"/>
                  <a:pt x="3948644" y="515489"/>
                  <a:pt x="3862919" y="534539"/>
                </a:cubicBezTo>
                <a:cubicBezTo>
                  <a:pt x="3777194" y="553589"/>
                  <a:pt x="3743327" y="784306"/>
                  <a:pt x="3678769" y="801239"/>
                </a:cubicBezTo>
                <a:cubicBezTo>
                  <a:pt x="3614211" y="818172"/>
                  <a:pt x="3522136" y="664714"/>
                  <a:pt x="3475569" y="636139"/>
                </a:cubicBezTo>
                <a:cubicBezTo>
                  <a:pt x="3429002" y="607564"/>
                  <a:pt x="3437469" y="677414"/>
                  <a:pt x="3399369" y="629789"/>
                </a:cubicBezTo>
                <a:cubicBezTo>
                  <a:pt x="3361269" y="582164"/>
                  <a:pt x="3327402" y="416006"/>
                  <a:pt x="3246969" y="350389"/>
                </a:cubicBezTo>
                <a:cubicBezTo>
                  <a:pt x="3166536" y="284772"/>
                  <a:pt x="3014136" y="232914"/>
                  <a:pt x="2916769" y="236089"/>
                </a:cubicBezTo>
                <a:cubicBezTo>
                  <a:pt x="2819402" y="239264"/>
                  <a:pt x="2728386" y="354622"/>
                  <a:pt x="2662769" y="369439"/>
                </a:cubicBezTo>
                <a:cubicBezTo>
                  <a:pt x="2597152" y="384256"/>
                  <a:pt x="2585511" y="347214"/>
                  <a:pt x="2523069" y="324989"/>
                </a:cubicBezTo>
                <a:cubicBezTo>
                  <a:pt x="2460627" y="302764"/>
                  <a:pt x="2344211" y="271014"/>
                  <a:pt x="2288119" y="236089"/>
                </a:cubicBezTo>
                <a:cubicBezTo>
                  <a:pt x="2232027" y="201164"/>
                  <a:pt x="2257427" y="154597"/>
                  <a:pt x="2186519" y="115439"/>
                </a:cubicBezTo>
                <a:cubicBezTo>
                  <a:pt x="2115611" y="76281"/>
                  <a:pt x="1950511" y="10664"/>
                  <a:pt x="1862669" y="1139"/>
                </a:cubicBezTo>
                <a:cubicBezTo>
                  <a:pt x="1774827" y="-8386"/>
                  <a:pt x="1717677" y="44531"/>
                  <a:pt x="1659469" y="58289"/>
                </a:cubicBezTo>
                <a:cubicBezTo>
                  <a:pt x="1601261" y="72047"/>
                  <a:pt x="1555752" y="80514"/>
                  <a:pt x="1513419" y="83689"/>
                </a:cubicBezTo>
                <a:cubicBezTo>
                  <a:pt x="1471086" y="86864"/>
                  <a:pt x="1443569" y="86864"/>
                  <a:pt x="1405469" y="77339"/>
                </a:cubicBezTo>
                <a:cubicBezTo>
                  <a:pt x="1367369" y="67814"/>
                  <a:pt x="1325036" y="7489"/>
                  <a:pt x="1284819" y="26539"/>
                </a:cubicBezTo>
                <a:cubicBezTo>
                  <a:pt x="1244602" y="45589"/>
                  <a:pt x="1200152" y="134489"/>
                  <a:pt x="1164169" y="191639"/>
                </a:cubicBezTo>
                <a:cubicBezTo>
                  <a:pt x="1128186" y="248789"/>
                  <a:pt x="1092202" y="337689"/>
                  <a:pt x="1068919" y="369439"/>
                </a:cubicBezTo>
                <a:cubicBezTo>
                  <a:pt x="1045636" y="401189"/>
                  <a:pt x="1060452" y="388489"/>
                  <a:pt x="1024469" y="382139"/>
                </a:cubicBezTo>
                <a:cubicBezTo>
                  <a:pt x="988486" y="375789"/>
                  <a:pt x="897469" y="350389"/>
                  <a:pt x="853019" y="331339"/>
                </a:cubicBezTo>
                <a:cubicBezTo>
                  <a:pt x="808569" y="312289"/>
                  <a:pt x="776819" y="269956"/>
                  <a:pt x="726019" y="286889"/>
                </a:cubicBezTo>
                <a:cubicBezTo>
                  <a:pt x="675219" y="303822"/>
                  <a:pt x="614894" y="368381"/>
                  <a:pt x="548219" y="432939"/>
                </a:cubicBezTo>
                <a:close/>
              </a:path>
            </a:pathLst>
          </a:custGeom>
          <a:solidFill>
            <a:srgbClr val="613D2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054378" y="4798492"/>
            <a:ext cx="863321" cy="408919"/>
          </a:xfrm>
          <a:custGeom>
            <a:avLst/>
            <a:gdLst>
              <a:gd name="connsiteX0" fmla="*/ 1440775 w 2593407"/>
              <a:gd name="connsiteY0" fmla="*/ 539838 h 1228389"/>
              <a:gd name="connsiteX1" fmla="*/ 1352272 w 2593407"/>
              <a:gd name="connsiteY1" fmla="*/ 567619 h 1228389"/>
              <a:gd name="connsiteX2" fmla="*/ 1034772 w 2593407"/>
              <a:gd name="connsiteY2" fmla="*/ 872419 h 1228389"/>
              <a:gd name="connsiteX3" fmla="*/ 1098272 w 2593407"/>
              <a:gd name="connsiteY3" fmla="*/ 878769 h 1228389"/>
              <a:gd name="connsiteX4" fmla="*/ 1269722 w 2593407"/>
              <a:gd name="connsiteY4" fmla="*/ 827969 h 1228389"/>
              <a:gd name="connsiteX5" fmla="*/ 1466572 w 2593407"/>
              <a:gd name="connsiteY5" fmla="*/ 580319 h 1228389"/>
              <a:gd name="connsiteX6" fmla="*/ 1440775 w 2593407"/>
              <a:gd name="connsiteY6" fmla="*/ 539838 h 1228389"/>
              <a:gd name="connsiteX7" fmla="*/ 1807885 w 2593407"/>
              <a:gd name="connsiteY7" fmla="*/ 517613 h 1228389"/>
              <a:gd name="connsiteX8" fmla="*/ 1726922 w 2593407"/>
              <a:gd name="connsiteY8" fmla="*/ 542219 h 1228389"/>
              <a:gd name="connsiteX9" fmla="*/ 1599922 w 2593407"/>
              <a:gd name="connsiteY9" fmla="*/ 720019 h 1228389"/>
              <a:gd name="connsiteX10" fmla="*/ 1542772 w 2593407"/>
              <a:gd name="connsiteY10" fmla="*/ 815269 h 1228389"/>
              <a:gd name="connsiteX11" fmla="*/ 1688822 w 2593407"/>
              <a:gd name="connsiteY11" fmla="*/ 808919 h 1228389"/>
              <a:gd name="connsiteX12" fmla="*/ 1784072 w 2593407"/>
              <a:gd name="connsiteY12" fmla="*/ 643819 h 1228389"/>
              <a:gd name="connsiteX13" fmla="*/ 1860272 w 2593407"/>
              <a:gd name="connsiteY13" fmla="*/ 529519 h 1228389"/>
              <a:gd name="connsiteX14" fmla="*/ 1807885 w 2593407"/>
              <a:gd name="connsiteY14" fmla="*/ 517613 h 1228389"/>
              <a:gd name="connsiteX15" fmla="*/ 979935 w 2593407"/>
              <a:gd name="connsiteY15" fmla="*/ 468010 h 1228389"/>
              <a:gd name="connsiteX16" fmla="*/ 979210 w 2593407"/>
              <a:gd name="connsiteY16" fmla="*/ 489832 h 1228389"/>
              <a:gd name="connsiteX17" fmla="*/ 983972 w 2593407"/>
              <a:gd name="connsiteY17" fmla="*/ 520788 h 1228389"/>
              <a:gd name="connsiteX18" fmla="*/ 1072078 w 2593407"/>
              <a:gd name="connsiteY18" fmla="*/ 518407 h 1228389"/>
              <a:gd name="connsiteX19" fmla="*/ 986353 w 2593407"/>
              <a:gd name="connsiteY19" fmla="*/ 468400 h 1228389"/>
              <a:gd name="connsiteX20" fmla="*/ 979935 w 2593407"/>
              <a:gd name="connsiteY20" fmla="*/ 468010 h 1228389"/>
              <a:gd name="connsiteX21" fmla="*/ 675545 w 2593407"/>
              <a:gd name="connsiteY21" fmla="*/ 280356 h 1228389"/>
              <a:gd name="connsiteX22" fmla="*/ 667266 w 2593407"/>
              <a:gd name="connsiteY22" fmla="*/ 282663 h 1228389"/>
              <a:gd name="connsiteX23" fmla="*/ 667266 w 2593407"/>
              <a:gd name="connsiteY23" fmla="*/ 358863 h 1228389"/>
              <a:gd name="connsiteX24" fmla="*/ 691078 w 2593407"/>
              <a:gd name="connsiteY24" fmla="*/ 437444 h 1228389"/>
              <a:gd name="connsiteX25" fmla="*/ 702985 w 2593407"/>
              <a:gd name="connsiteY25" fmla="*/ 523169 h 1228389"/>
              <a:gd name="connsiteX26" fmla="*/ 869672 w 2593407"/>
              <a:gd name="connsiteY26" fmla="*/ 527932 h 1228389"/>
              <a:gd name="connsiteX27" fmla="*/ 948253 w 2593407"/>
              <a:gd name="connsiteY27" fmla="*/ 504119 h 1228389"/>
              <a:gd name="connsiteX28" fmla="*/ 933966 w 2593407"/>
              <a:gd name="connsiteY28" fmla="*/ 430300 h 1228389"/>
              <a:gd name="connsiteX29" fmla="*/ 841097 w 2593407"/>
              <a:gd name="connsiteY29" fmla="*/ 363625 h 1228389"/>
              <a:gd name="connsiteX30" fmla="*/ 779185 w 2593407"/>
              <a:gd name="connsiteY30" fmla="*/ 323144 h 1228389"/>
              <a:gd name="connsiteX31" fmla="*/ 714891 w 2593407"/>
              <a:gd name="connsiteY31" fmla="*/ 299332 h 1228389"/>
              <a:gd name="connsiteX32" fmla="*/ 675545 w 2593407"/>
              <a:gd name="connsiteY32" fmla="*/ 280356 h 1228389"/>
              <a:gd name="connsiteX33" fmla="*/ 614085 w 2593407"/>
              <a:gd name="connsiteY33" fmla="*/ 88 h 1228389"/>
              <a:gd name="connsiteX34" fmla="*/ 745053 w 2593407"/>
              <a:gd name="connsiteY34" fmla="*/ 115181 h 1228389"/>
              <a:gd name="connsiteX35" fmla="*/ 717272 w 2593407"/>
              <a:gd name="connsiteY35" fmla="*/ 165188 h 1228389"/>
              <a:gd name="connsiteX36" fmla="*/ 745847 w 2593407"/>
              <a:gd name="connsiteY36" fmla="*/ 220750 h 1228389"/>
              <a:gd name="connsiteX37" fmla="*/ 787122 w 2593407"/>
              <a:gd name="connsiteY37" fmla="*/ 237419 h 1228389"/>
              <a:gd name="connsiteX38" fmla="*/ 850622 w 2593407"/>
              <a:gd name="connsiteY38" fmla="*/ 287425 h 1228389"/>
              <a:gd name="connsiteX39" fmla="*/ 868878 w 2593407"/>
              <a:gd name="connsiteY39" fmla="*/ 348544 h 1228389"/>
              <a:gd name="connsiteX40" fmla="*/ 1073666 w 2593407"/>
              <a:gd name="connsiteY40" fmla="*/ 505706 h 1228389"/>
              <a:gd name="connsiteX41" fmla="*/ 1149072 w 2593407"/>
              <a:gd name="connsiteY41" fmla="*/ 504119 h 1228389"/>
              <a:gd name="connsiteX42" fmla="*/ 1676122 w 2593407"/>
              <a:gd name="connsiteY42" fmla="*/ 485069 h 1228389"/>
              <a:gd name="connsiteX43" fmla="*/ 2400022 w 2593407"/>
              <a:gd name="connsiteY43" fmla="*/ 440619 h 1228389"/>
              <a:gd name="connsiteX44" fmla="*/ 2584172 w 2593407"/>
              <a:gd name="connsiteY44" fmla="*/ 415219 h 1228389"/>
              <a:gd name="connsiteX45" fmla="*/ 2565122 w 2593407"/>
              <a:gd name="connsiteY45" fmla="*/ 681919 h 1228389"/>
              <a:gd name="connsiteX46" fmla="*/ 2558772 w 2593407"/>
              <a:gd name="connsiteY46" fmla="*/ 758119 h 1228389"/>
              <a:gd name="connsiteX47" fmla="*/ 2482572 w 2593407"/>
              <a:gd name="connsiteY47" fmla="*/ 808919 h 1228389"/>
              <a:gd name="connsiteX48" fmla="*/ 2431772 w 2593407"/>
              <a:gd name="connsiteY48" fmla="*/ 783519 h 1228389"/>
              <a:gd name="connsiteX49" fmla="*/ 2336522 w 2593407"/>
              <a:gd name="connsiteY49" fmla="*/ 885119 h 1228389"/>
              <a:gd name="connsiteX50" fmla="*/ 1923772 w 2593407"/>
              <a:gd name="connsiteY50" fmla="*/ 1056569 h 1228389"/>
              <a:gd name="connsiteX51" fmla="*/ 1422122 w 2593407"/>
              <a:gd name="connsiteY51" fmla="*/ 1126419 h 1228389"/>
              <a:gd name="connsiteX52" fmla="*/ 691872 w 2593407"/>
              <a:gd name="connsiteY52" fmla="*/ 1158169 h 1228389"/>
              <a:gd name="connsiteX53" fmla="*/ 412472 w 2593407"/>
              <a:gd name="connsiteY53" fmla="*/ 1145469 h 1228389"/>
              <a:gd name="connsiteX54" fmla="*/ 323572 w 2593407"/>
              <a:gd name="connsiteY54" fmla="*/ 1228019 h 1228389"/>
              <a:gd name="connsiteX55" fmla="*/ 317222 w 2593407"/>
              <a:gd name="connsiteY55" fmla="*/ 1107369 h 1228389"/>
              <a:gd name="connsiteX56" fmla="*/ 190222 w 2593407"/>
              <a:gd name="connsiteY56" fmla="*/ 1069269 h 1228389"/>
              <a:gd name="connsiteX57" fmla="*/ 31472 w 2593407"/>
              <a:gd name="connsiteY57" fmla="*/ 878769 h 1228389"/>
              <a:gd name="connsiteX58" fmla="*/ 25122 w 2593407"/>
              <a:gd name="connsiteY58" fmla="*/ 732719 h 1228389"/>
              <a:gd name="connsiteX59" fmla="*/ 301347 w 2593407"/>
              <a:gd name="connsiteY59" fmla="*/ 521582 h 1228389"/>
              <a:gd name="connsiteX60" fmla="*/ 441841 w 2593407"/>
              <a:gd name="connsiteY60" fmla="*/ 531106 h 1228389"/>
              <a:gd name="connsiteX61" fmla="*/ 425965 w 2593407"/>
              <a:gd name="connsiteY61" fmla="*/ 412838 h 1228389"/>
              <a:gd name="connsiteX62" fmla="*/ 444222 w 2593407"/>
              <a:gd name="connsiteY62" fmla="*/ 180269 h 1228389"/>
              <a:gd name="connsiteX63" fmla="*/ 469622 w 2593407"/>
              <a:gd name="connsiteY63" fmla="*/ 97719 h 1228389"/>
              <a:gd name="connsiteX64" fmla="*/ 614085 w 2593407"/>
              <a:gd name="connsiteY64" fmla="*/ 88 h 122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93407" h="1228389">
                <a:moveTo>
                  <a:pt x="1440775" y="539838"/>
                </a:moveTo>
                <a:cubicBezTo>
                  <a:pt x="1419741" y="535870"/>
                  <a:pt x="1388256" y="543278"/>
                  <a:pt x="1352272" y="567619"/>
                </a:cubicBezTo>
                <a:cubicBezTo>
                  <a:pt x="1280305" y="616302"/>
                  <a:pt x="1077105" y="820561"/>
                  <a:pt x="1034772" y="872419"/>
                </a:cubicBezTo>
                <a:cubicBezTo>
                  <a:pt x="992439" y="924277"/>
                  <a:pt x="1059114" y="886177"/>
                  <a:pt x="1098272" y="878769"/>
                </a:cubicBezTo>
                <a:cubicBezTo>
                  <a:pt x="1137430" y="871361"/>
                  <a:pt x="1208339" y="877711"/>
                  <a:pt x="1269722" y="827969"/>
                </a:cubicBezTo>
                <a:cubicBezTo>
                  <a:pt x="1331105" y="778227"/>
                  <a:pt x="1454930" y="622652"/>
                  <a:pt x="1466572" y="580319"/>
                </a:cubicBezTo>
                <a:cubicBezTo>
                  <a:pt x="1472393" y="559153"/>
                  <a:pt x="1461810" y="543807"/>
                  <a:pt x="1440775" y="539838"/>
                </a:cubicBezTo>
                <a:close/>
                <a:moveTo>
                  <a:pt x="1807885" y="517613"/>
                </a:moveTo>
                <a:cubicBezTo>
                  <a:pt x="1780633" y="518936"/>
                  <a:pt x="1748618" y="526344"/>
                  <a:pt x="1726922" y="542219"/>
                </a:cubicBezTo>
                <a:cubicBezTo>
                  <a:pt x="1683530" y="573969"/>
                  <a:pt x="1630614" y="674511"/>
                  <a:pt x="1599922" y="720019"/>
                </a:cubicBezTo>
                <a:cubicBezTo>
                  <a:pt x="1569230" y="765527"/>
                  <a:pt x="1527955" y="800452"/>
                  <a:pt x="1542772" y="815269"/>
                </a:cubicBezTo>
                <a:cubicBezTo>
                  <a:pt x="1557589" y="830086"/>
                  <a:pt x="1648605" y="837494"/>
                  <a:pt x="1688822" y="808919"/>
                </a:cubicBezTo>
                <a:cubicBezTo>
                  <a:pt x="1729039" y="780344"/>
                  <a:pt x="1755497" y="690386"/>
                  <a:pt x="1784072" y="643819"/>
                </a:cubicBezTo>
                <a:cubicBezTo>
                  <a:pt x="1812647" y="597252"/>
                  <a:pt x="1865564" y="546452"/>
                  <a:pt x="1860272" y="529519"/>
                </a:cubicBezTo>
                <a:cubicBezTo>
                  <a:pt x="1857626" y="521053"/>
                  <a:pt x="1835137" y="516290"/>
                  <a:pt x="1807885" y="517613"/>
                </a:cubicBezTo>
                <a:close/>
                <a:moveTo>
                  <a:pt x="979935" y="468010"/>
                </a:moveTo>
                <a:cubicBezTo>
                  <a:pt x="976233" y="471154"/>
                  <a:pt x="979508" y="483284"/>
                  <a:pt x="979210" y="489832"/>
                </a:cubicBezTo>
                <a:cubicBezTo>
                  <a:pt x="978813" y="498563"/>
                  <a:pt x="968494" y="516026"/>
                  <a:pt x="983972" y="520788"/>
                </a:cubicBezTo>
                <a:cubicBezTo>
                  <a:pt x="999450" y="525550"/>
                  <a:pt x="1071681" y="527138"/>
                  <a:pt x="1072078" y="518407"/>
                </a:cubicBezTo>
                <a:cubicBezTo>
                  <a:pt x="1072475" y="509676"/>
                  <a:pt x="999053" y="474353"/>
                  <a:pt x="986353" y="468400"/>
                </a:cubicBezTo>
                <a:cubicBezTo>
                  <a:pt x="983178" y="466912"/>
                  <a:pt x="981169" y="466962"/>
                  <a:pt x="979935" y="468010"/>
                </a:cubicBezTo>
                <a:close/>
                <a:moveTo>
                  <a:pt x="675545" y="280356"/>
                </a:moveTo>
                <a:cubicBezTo>
                  <a:pt x="672103" y="279662"/>
                  <a:pt x="669251" y="280183"/>
                  <a:pt x="667266" y="282663"/>
                </a:cubicBezTo>
                <a:cubicBezTo>
                  <a:pt x="659328" y="292585"/>
                  <a:pt x="663297" y="333066"/>
                  <a:pt x="667266" y="358863"/>
                </a:cubicBezTo>
                <a:cubicBezTo>
                  <a:pt x="671235" y="384660"/>
                  <a:pt x="685125" y="410060"/>
                  <a:pt x="691078" y="437444"/>
                </a:cubicBezTo>
                <a:cubicBezTo>
                  <a:pt x="697031" y="464828"/>
                  <a:pt x="673219" y="508088"/>
                  <a:pt x="702985" y="523169"/>
                </a:cubicBezTo>
                <a:cubicBezTo>
                  <a:pt x="732751" y="538250"/>
                  <a:pt x="828794" y="531107"/>
                  <a:pt x="869672" y="527932"/>
                </a:cubicBezTo>
                <a:cubicBezTo>
                  <a:pt x="910550" y="524757"/>
                  <a:pt x="937537" y="520391"/>
                  <a:pt x="948253" y="504119"/>
                </a:cubicBezTo>
                <a:cubicBezTo>
                  <a:pt x="958969" y="487847"/>
                  <a:pt x="951825" y="453716"/>
                  <a:pt x="933966" y="430300"/>
                </a:cubicBezTo>
                <a:cubicBezTo>
                  <a:pt x="916107" y="406884"/>
                  <a:pt x="866894" y="381484"/>
                  <a:pt x="841097" y="363625"/>
                </a:cubicBezTo>
                <a:cubicBezTo>
                  <a:pt x="815300" y="345766"/>
                  <a:pt x="800219" y="333859"/>
                  <a:pt x="779185" y="323144"/>
                </a:cubicBezTo>
                <a:cubicBezTo>
                  <a:pt x="758151" y="312429"/>
                  <a:pt x="732750" y="304491"/>
                  <a:pt x="714891" y="299332"/>
                </a:cubicBezTo>
                <a:cubicBezTo>
                  <a:pt x="701497" y="295463"/>
                  <a:pt x="685870" y="282440"/>
                  <a:pt x="675545" y="280356"/>
                </a:cubicBezTo>
                <a:close/>
                <a:moveTo>
                  <a:pt x="614085" y="88"/>
                </a:moveTo>
                <a:cubicBezTo>
                  <a:pt x="659990" y="2998"/>
                  <a:pt x="727855" y="87664"/>
                  <a:pt x="745053" y="115181"/>
                </a:cubicBezTo>
                <a:cubicBezTo>
                  <a:pt x="762251" y="142698"/>
                  <a:pt x="717140" y="147593"/>
                  <a:pt x="717272" y="165188"/>
                </a:cubicBezTo>
                <a:cubicBezTo>
                  <a:pt x="717404" y="182783"/>
                  <a:pt x="734205" y="208712"/>
                  <a:pt x="745847" y="220750"/>
                </a:cubicBezTo>
                <a:cubicBezTo>
                  <a:pt x="757489" y="232788"/>
                  <a:pt x="769660" y="226307"/>
                  <a:pt x="787122" y="237419"/>
                </a:cubicBezTo>
                <a:cubicBezTo>
                  <a:pt x="804584" y="248531"/>
                  <a:pt x="835805" y="270492"/>
                  <a:pt x="850622" y="287425"/>
                </a:cubicBezTo>
                <a:cubicBezTo>
                  <a:pt x="865439" y="304358"/>
                  <a:pt x="831704" y="312164"/>
                  <a:pt x="868878" y="348544"/>
                </a:cubicBezTo>
                <a:cubicBezTo>
                  <a:pt x="906052" y="384924"/>
                  <a:pt x="1026967" y="479777"/>
                  <a:pt x="1073666" y="505706"/>
                </a:cubicBezTo>
                <a:cubicBezTo>
                  <a:pt x="1120365" y="531635"/>
                  <a:pt x="1048663" y="507558"/>
                  <a:pt x="1149072" y="504119"/>
                </a:cubicBezTo>
                <a:cubicBezTo>
                  <a:pt x="1249481" y="500680"/>
                  <a:pt x="1467630" y="495652"/>
                  <a:pt x="1676122" y="485069"/>
                </a:cubicBezTo>
                <a:cubicBezTo>
                  <a:pt x="1884614" y="474486"/>
                  <a:pt x="2248680" y="452261"/>
                  <a:pt x="2400022" y="440619"/>
                </a:cubicBezTo>
                <a:cubicBezTo>
                  <a:pt x="2551364" y="428977"/>
                  <a:pt x="2556655" y="375002"/>
                  <a:pt x="2584172" y="415219"/>
                </a:cubicBezTo>
                <a:cubicBezTo>
                  <a:pt x="2611689" y="455436"/>
                  <a:pt x="2569355" y="624769"/>
                  <a:pt x="2565122" y="681919"/>
                </a:cubicBezTo>
                <a:cubicBezTo>
                  <a:pt x="2560889" y="739069"/>
                  <a:pt x="2572530" y="736952"/>
                  <a:pt x="2558772" y="758119"/>
                </a:cubicBezTo>
                <a:cubicBezTo>
                  <a:pt x="2545014" y="779286"/>
                  <a:pt x="2503739" y="804686"/>
                  <a:pt x="2482572" y="808919"/>
                </a:cubicBezTo>
                <a:cubicBezTo>
                  <a:pt x="2461405" y="813152"/>
                  <a:pt x="2456114" y="770819"/>
                  <a:pt x="2431772" y="783519"/>
                </a:cubicBezTo>
                <a:cubicBezTo>
                  <a:pt x="2407430" y="796219"/>
                  <a:pt x="2421189" y="839611"/>
                  <a:pt x="2336522" y="885119"/>
                </a:cubicBezTo>
                <a:cubicBezTo>
                  <a:pt x="2251855" y="930627"/>
                  <a:pt x="2076172" y="1016352"/>
                  <a:pt x="1923772" y="1056569"/>
                </a:cubicBezTo>
                <a:cubicBezTo>
                  <a:pt x="1771372" y="1096786"/>
                  <a:pt x="1627439" y="1109486"/>
                  <a:pt x="1422122" y="1126419"/>
                </a:cubicBezTo>
                <a:cubicBezTo>
                  <a:pt x="1216805" y="1143352"/>
                  <a:pt x="860147" y="1154994"/>
                  <a:pt x="691872" y="1158169"/>
                </a:cubicBezTo>
                <a:cubicBezTo>
                  <a:pt x="523597" y="1161344"/>
                  <a:pt x="473855" y="1133827"/>
                  <a:pt x="412472" y="1145469"/>
                </a:cubicBezTo>
                <a:cubicBezTo>
                  <a:pt x="351089" y="1157111"/>
                  <a:pt x="339447" y="1234369"/>
                  <a:pt x="323572" y="1228019"/>
                </a:cubicBezTo>
                <a:cubicBezTo>
                  <a:pt x="307697" y="1221669"/>
                  <a:pt x="339447" y="1133827"/>
                  <a:pt x="317222" y="1107369"/>
                </a:cubicBezTo>
                <a:cubicBezTo>
                  <a:pt x="294997" y="1080911"/>
                  <a:pt x="237847" y="1107369"/>
                  <a:pt x="190222" y="1069269"/>
                </a:cubicBezTo>
                <a:cubicBezTo>
                  <a:pt x="142597" y="1031169"/>
                  <a:pt x="58989" y="934861"/>
                  <a:pt x="31472" y="878769"/>
                </a:cubicBezTo>
                <a:cubicBezTo>
                  <a:pt x="3955" y="822677"/>
                  <a:pt x="-19857" y="792250"/>
                  <a:pt x="25122" y="732719"/>
                </a:cubicBezTo>
                <a:cubicBezTo>
                  <a:pt x="70101" y="673188"/>
                  <a:pt x="231894" y="555184"/>
                  <a:pt x="301347" y="521582"/>
                </a:cubicBezTo>
                <a:cubicBezTo>
                  <a:pt x="370800" y="487980"/>
                  <a:pt x="421071" y="549230"/>
                  <a:pt x="441841" y="531106"/>
                </a:cubicBezTo>
                <a:cubicBezTo>
                  <a:pt x="462611" y="512982"/>
                  <a:pt x="422790" y="472105"/>
                  <a:pt x="425965" y="412838"/>
                </a:cubicBezTo>
                <a:cubicBezTo>
                  <a:pt x="429140" y="353571"/>
                  <a:pt x="436946" y="232789"/>
                  <a:pt x="444222" y="180269"/>
                </a:cubicBezTo>
                <a:cubicBezTo>
                  <a:pt x="451498" y="127749"/>
                  <a:pt x="441312" y="127749"/>
                  <a:pt x="469622" y="97719"/>
                </a:cubicBezTo>
                <a:cubicBezTo>
                  <a:pt x="497932" y="67689"/>
                  <a:pt x="568180" y="-2822"/>
                  <a:pt x="614085" y="88"/>
                </a:cubicBezTo>
                <a:close/>
              </a:path>
            </a:pathLst>
          </a:cu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3131381" y="4126038"/>
            <a:ext cx="674209" cy="281283"/>
          </a:xfrm>
          <a:custGeom>
            <a:avLst/>
            <a:gdLst>
              <a:gd name="connsiteX0" fmla="*/ 450968 w 1096506"/>
              <a:gd name="connsiteY0" fmla="*/ 127595 h 457467"/>
              <a:gd name="connsiteX1" fmla="*/ 409693 w 1096506"/>
              <a:gd name="connsiteY1" fmla="*/ 172045 h 457467"/>
              <a:gd name="connsiteX2" fmla="*/ 463668 w 1096506"/>
              <a:gd name="connsiteY2" fmla="*/ 194270 h 457467"/>
              <a:gd name="connsiteX3" fmla="*/ 511293 w 1096506"/>
              <a:gd name="connsiteY3" fmla="*/ 200620 h 457467"/>
              <a:gd name="connsiteX4" fmla="*/ 450968 w 1096506"/>
              <a:gd name="connsiteY4" fmla="*/ 127595 h 457467"/>
              <a:gd name="connsiteX5" fmla="*/ 478948 w 1096506"/>
              <a:gd name="connsiteY5" fmla="*/ 198 h 457467"/>
              <a:gd name="connsiteX6" fmla="*/ 501768 w 1096506"/>
              <a:gd name="connsiteY6" fmla="*/ 6945 h 457467"/>
              <a:gd name="connsiteX7" fmla="*/ 539868 w 1096506"/>
              <a:gd name="connsiteY7" fmla="*/ 79970 h 457467"/>
              <a:gd name="connsiteX8" fmla="*/ 568443 w 1096506"/>
              <a:gd name="connsiteY8" fmla="*/ 127595 h 457467"/>
              <a:gd name="connsiteX9" fmla="*/ 625593 w 1096506"/>
              <a:gd name="connsiteY9" fmla="*/ 159345 h 457467"/>
              <a:gd name="connsiteX10" fmla="*/ 689093 w 1096506"/>
              <a:gd name="connsiteY10" fmla="*/ 172045 h 457467"/>
              <a:gd name="connsiteX11" fmla="*/ 800218 w 1096506"/>
              <a:gd name="connsiteY11" fmla="*/ 206970 h 457467"/>
              <a:gd name="connsiteX12" fmla="*/ 949443 w 1096506"/>
              <a:gd name="connsiteY12" fmla="*/ 241895 h 457467"/>
              <a:gd name="connsiteX13" fmla="*/ 1085968 w 1096506"/>
              <a:gd name="connsiteY13" fmla="*/ 289520 h 457467"/>
              <a:gd name="connsiteX14" fmla="*/ 1066918 w 1096506"/>
              <a:gd name="connsiteY14" fmla="*/ 318095 h 457467"/>
              <a:gd name="connsiteX15" fmla="*/ 904993 w 1096506"/>
              <a:gd name="connsiteY15" fmla="*/ 260945 h 457467"/>
              <a:gd name="connsiteX16" fmla="*/ 870068 w 1096506"/>
              <a:gd name="connsiteY16" fmla="*/ 279995 h 457467"/>
              <a:gd name="connsiteX17" fmla="*/ 806568 w 1096506"/>
              <a:gd name="connsiteY17" fmla="*/ 299045 h 457467"/>
              <a:gd name="connsiteX18" fmla="*/ 752593 w 1096506"/>
              <a:gd name="connsiteY18" fmla="*/ 346670 h 457467"/>
              <a:gd name="connsiteX19" fmla="*/ 689093 w 1096506"/>
              <a:gd name="connsiteY19" fmla="*/ 384770 h 457467"/>
              <a:gd name="connsiteX20" fmla="*/ 520818 w 1096506"/>
              <a:gd name="connsiteY20" fmla="*/ 387945 h 457467"/>
              <a:gd name="connsiteX21" fmla="*/ 333493 w 1096506"/>
              <a:gd name="connsiteY21" fmla="*/ 375245 h 457467"/>
              <a:gd name="connsiteX22" fmla="*/ 200143 w 1096506"/>
              <a:gd name="connsiteY22" fmla="*/ 349845 h 457467"/>
              <a:gd name="connsiteX23" fmla="*/ 187443 w 1096506"/>
              <a:gd name="connsiteY23" fmla="*/ 368895 h 457467"/>
              <a:gd name="connsiteX24" fmla="*/ 127118 w 1096506"/>
              <a:gd name="connsiteY24" fmla="*/ 445095 h 457467"/>
              <a:gd name="connsiteX25" fmla="*/ 66793 w 1096506"/>
              <a:gd name="connsiteY25" fmla="*/ 454620 h 457467"/>
              <a:gd name="connsiteX26" fmla="*/ 89018 w 1096506"/>
              <a:gd name="connsiteY26" fmla="*/ 416520 h 457467"/>
              <a:gd name="connsiteX27" fmla="*/ 165218 w 1096506"/>
              <a:gd name="connsiteY27" fmla="*/ 353020 h 457467"/>
              <a:gd name="connsiteX28" fmla="*/ 155693 w 1096506"/>
              <a:gd name="connsiteY28" fmla="*/ 333970 h 457467"/>
              <a:gd name="connsiteX29" fmla="*/ 108068 w 1096506"/>
              <a:gd name="connsiteY29" fmla="*/ 299045 h 457467"/>
              <a:gd name="connsiteX30" fmla="*/ 76318 w 1096506"/>
              <a:gd name="connsiteY30" fmla="*/ 251420 h 457467"/>
              <a:gd name="connsiteX31" fmla="*/ 118 w 1096506"/>
              <a:gd name="connsiteY31" fmla="*/ 213320 h 457467"/>
              <a:gd name="connsiteX32" fmla="*/ 95368 w 1096506"/>
              <a:gd name="connsiteY32" fmla="*/ 178395 h 457467"/>
              <a:gd name="connsiteX33" fmla="*/ 263643 w 1096506"/>
              <a:gd name="connsiteY33" fmla="*/ 162520 h 457467"/>
              <a:gd name="connsiteX34" fmla="*/ 301743 w 1096506"/>
              <a:gd name="connsiteY34" fmla="*/ 152995 h 457467"/>
              <a:gd name="connsiteX35" fmla="*/ 355718 w 1096506"/>
              <a:gd name="connsiteY35" fmla="*/ 168870 h 457467"/>
              <a:gd name="connsiteX36" fmla="*/ 371593 w 1096506"/>
              <a:gd name="connsiteY36" fmla="*/ 149820 h 457467"/>
              <a:gd name="connsiteX37" fmla="*/ 400168 w 1096506"/>
              <a:gd name="connsiteY37" fmla="*/ 133945 h 457467"/>
              <a:gd name="connsiteX38" fmla="*/ 454143 w 1096506"/>
              <a:gd name="connsiteY38" fmla="*/ 70445 h 457467"/>
              <a:gd name="connsiteX39" fmla="*/ 400168 w 1096506"/>
              <a:gd name="connsiteY39" fmla="*/ 41870 h 457467"/>
              <a:gd name="connsiteX40" fmla="*/ 454143 w 1096506"/>
              <a:gd name="connsiteY40" fmla="*/ 6945 h 457467"/>
              <a:gd name="connsiteX41" fmla="*/ 478948 w 1096506"/>
              <a:gd name="connsiteY41" fmla="*/ 198 h 4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6506" h="457467">
                <a:moveTo>
                  <a:pt x="450968" y="127595"/>
                </a:moveTo>
                <a:cubicBezTo>
                  <a:pt x="434035" y="122833"/>
                  <a:pt x="407576" y="160933"/>
                  <a:pt x="409693" y="172045"/>
                </a:cubicBezTo>
                <a:cubicBezTo>
                  <a:pt x="411810" y="183157"/>
                  <a:pt x="446735" y="189508"/>
                  <a:pt x="463668" y="194270"/>
                </a:cubicBezTo>
                <a:cubicBezTo>
                  <a:pt x="480601" y="199032"/>
                  <a:pt x="510235" y="209087"/>
                  <a:pt x="511293" y="200620"/>
                </a:cubicBezTo>
                <a:cubicBezTo>
                  <a:pt x="512351" y="192153"/>
                  <a:pt x="467901" y="132357"/>
                  <a:pt x="450968" y="127595"/>
                </a:cubicBezTo>
                <a:close/>
                <a:moveTo>
                  <a:pt x="478948" y="198"/>
                </a:moveTo>
                <a:cubicBezTo>
                  <a:pt x="486952" y="-596"/>
                  <a:pt x="494625" y="860"/>
                  <a:pt x="501768" y="6945"/>
                </a:cubicBezTo>
                <a:cubicBezTo>
                  <a:pt x="516055" y="19116"/>
                  <a:pt x="528756" y="59862"/>
                  <a:pt x="539868" y="79970"/>
                </a:cubicBezTo>
                <a:cubicBezTo>
                  <a:pt x="550980" y="100078"/>
                  <a:pt x="554156" y="114366"/>
                  <a:pt x="568443" y="127595"/>
                </a:cubicBezTo>
                <a:cubicBezTo>
                  <a:pt x="582731" y="140824"/>
                  <a:pt x="605485" y="151937"/>
                  <a:pt x="625593" y="159345"/>
                </a:cubicBezTo>
                <a:cubicBezTo>
                  <a:pt x="645701" y="166753"/>
                  <a:pt x="659989" y="164108"/>
                  <a:pt x="689093" y="172045"/>
                </a:cubicBezTo>
                <a:cubicBezTo>
                  <a:pt x="718197" y="179982"/>
                  <a:pt x="756826" y="195328"/>
                  <a:pt x="800218" y="206970"/>
                </a:cubicBezTo>
                <a:cubicBezTo>
                  <a:pt x="843610" y="218612"/>
                  <a:pt x="901818" y="228137"/>
                  <a:pt x="949443" y="241895"/>
                </a:cubicBezTo>
                <a:cubicBezTo>
                  <a:pt x="997068" y="255653"/>
                  <a:pt x="1066389" y="276820"/>
                  <a:pt x="1085968" y="289520"/>
                </a:cubicBezTo>
                <a:cubicBezTo>
                  <a:pt x="1105547" y="302220"/>
                  <a:pt x="1097081" y="322858"/>
                  <a:pt x="1066918" y="318095"/>
                </a:cubicBezTo>
                <a:cubicBezTo>
                  <a:pt x="1036756" y="313333"/>
                  <a:pt x="937801" y="267295"/>
                  <a:pt x="904993" y="260945"/>
                </a:cubicBezTo>
                <a:cubicBezTo>
                  <a:pt x="872185" y="254595"/>
                  <a:pt x="886472" y="273645"/>
                  <a:pt x="870068" y="279995"/>
                </a:cubicBezTo>
                <a:cubicBezTo>
                  <a:pt x="853664" y="286345"/>
                  <a:pt x="826147" y="287933"/>
                  <a:pt x="806568" y="299045"/>
                </a:cubicBezTo>
                <a:cubicBezTo>
                  <a:pt x="786989" y="310157"/>
                  <a:pt x="772172" y="332383"/>
                  <a:pt x="752593" y="346670"/>
                </a:cubicBezTo>
                <a:cubicBezTo>
                  <a:pt x="733014" y="360957"/>
                  <a:pt x="727722" y="377891"/>
                  <a:pt x="689093" y="384770"/>
                </a:cubicBezTo>
                <a:lnTo>
                  <a:pt x="520818" y="387945"/>
                </a:lnTo>
                <a:cubicBezTo>
                  <a:pt x="461551" y="386358"/>
                  <a:pt x="386939" y="381595"/>
                  <a:pt x="333493" y="375245"/>
                </a:cubicBezTo>
                <a:cubicBezTo>
                  <a:pt x="280047" y="368895"/>
                  <a:pt x="224485" y="350903"/>
                  <a:pt x="200143" y="349845"/>
                </a:cubicBezTo>
                <a:cubicBezTo>
                  <a:pt x="175801" y="348787"/>
                  <a:pt x="199614" y="353020"/>
                  <a:pt x="187443" y="368895"/>
                </a:cubicBezTo>
                <a:cubicBezTo>
                  <a:pt x="175272" y="384770"/>
                  <a:pt x="147226" y="430808"/>
                  <a:pt x="127118" y="445095"/>
                </a:cubicBezTo>
                <a:cubicBezTo>
                  <a:pt x="107010" y="459382"/>
                  <a:pt x="73143" y="459382"/>
                  <a:pt x="66793" y="454620"/>
                </a:cubicBezTo>
                <a:cubicBezTo>
                  <a:pt x="60443" y="449858"/>
                  <a:pt x="72614" y="433453"/>
                  <a:pt x="89018" y="416520"/>
                </a:cubicBezTo>
                <a:cubicBezTo>
                  <a:pt x="105422" y="399587"/>
                  <a:pt x="154105" y="366778"/>
                  <a:pt x="165218" y="353020"/>
                </a:cubicBezTo>
                <a:cubicBezTo>
                  <a:pt x="176331" y="339262"/>
                  <a:pt x="165218" y="342966"/>
                  <a:pt x="155693" y="333970"/>
                </a:cubicBezTo>
                <a:cubicBezTo>
                  <a:pt x="146168" y="324974"/>
                  <a:pt x="121297" y="312803"/>
                  <a:pt x="108068" y="299045"/>
                </a:cubicBezTo>
                <a:cubicBezTo>
                  <a:pt x="94839" y="285287"/>
                  <a:pt x="94310" y="265708"/>
                  <a:pt x="76318" y="251420"/>
                </a:cubicBezTo>
                <a:cubicBezTo>
                  <a:pt x="58326" y="237132"/>
                  <a:pt x="-3057" y="225491"/>
                  <a:pt x="118" y="213320"/>
                </a:cubicBezTo>
                <a:cubicBezTo>
                  <a:pt x="3293" y="201149"/>
                  <a:pt x="51447" y="186862"/>
                  <a:pt x="95368" y="178395"/>
                </a:cubicBezTo>
                <a:cubicBezTo>
                  <a:pt x="139289" y="169928"/>
                  <a:pt x="229247" y="166753"/>
                  <a:pt x="263643" y="162520"/>
                </a:cubicBezTo>
                <a:cubicBezTo>
                  <a:pt x="298039" y="158287"/>
                  <a:pt x="286397" y="151937"/>
                  <a:pt x="301743" y="152995"/>
                </a:cubicBezTo>
                <a:cubicBezTo>
                  <a:pt x="317089" y="154053"/>
                  <a:pt x="344076" y="169399"/>
                  <a:pt x="355718" y="168870"/>
                </a:cubicBezTo>
                <a:cubicBezTo>
                  <a:pt x="367360" y="168341"/>
                  <a:pt x="364185" y="155641"/>
                  <a:pt x="371593" y="149820"/>
                </a:cubicBezTo>
                <a:cubicBezTo>
                  <a:pt x="379001" y="143999"/>
                  <a:pt x="386410" y="147174"/>
                  <a:pt x="400168" y="133945"/>
                </a:cubicBezTo>
                <a:cubicBezTo>
                  <a:pt x="413926" y="120716"/>
                  <a:pt x="454143" y="85791"/>
                  <a:pt x="454143" y="70445"/>
                </a:cubicBezTo>
                <a:cubicBezTo>
                  <a:pt x="454143" y="55099"/>
                  <a:pt x="400168" y="52453"/>
                  <a:pt x="400168" y="41870"/>
                </a:cubicBezTo>
                <a:cubicBezTo>
                  <a:pt x="400168" y="31287"/>
                  <a:pt x="437210" y="12766"/>
                  <a:pt x="454143" y="6945"/>
                </a:cubicBezTo>
                <a:cubicBezTo>
                  <a:pt x="462610" y="4035"/>
                  <a:pt x="470944" y="992"/>
                  <a:pt x="478948" y="198"/>
                </a:cubicBezTo>
                <a:close/>
              </a:path>
            </a:pathLst>
          </a:cu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676400" y="4470400"/>
            <a:ext cx="469900" cy="25400"/>
          </a:xfrm>
          <a:custGeom>
            <a:avLst/>
            <a:gdLst>
              <a:gd name="connsiteX0" fmla="*/ 0 w 469900"/>
              <a:gd name="connsiteY0" fmla="*/ 25400 h 25400"/>
              <a:gd name="connsiteX1" fmla="*/ 152400 w 469900"/>
              <a:gd name="connsiteY1" fmla="*/ 0 h 25400"/>
              <a:gd name="connsiteX2" fmla="*/ 292100 w 469900"/>
              <a:gd name="connsiteY2" fmla="*/ 25400 h 25400"/>
              <a:gd name="connsiteX3" fmla="*/ 469900 w 469900"/>
              <a:gd name="connsiteY3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25400">
                <a:moveTo>
                  <a:pt x="0" y="25400"/>
                </a:moveTo>
                <a:cubicBezTo>
                  <a:pt x="51858" y="12700"/>
                  <a:pt x="103717" y="0"/>
                  <a:pt x="152400" y="0"/>
                </a:cubicBezTo>
                <a:cubicBezTo>
                  <a:pt x="201083" y="0"/>
                  <a:pt x="239183" y="25400"/>
                  <a:pt x="292100" y="25400"/>
                </a:cubicBezTo>
                <a:cubicBezTo>
                  <a:pt x="345017" y="25400"/>
                  <a:pt x="407458" y="12700"/>
                  <a:pt x="469900" y="0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1998980" y="4422799"/>
            <a:ext cx="469900" cy="25400"/>
          </a:xfrm>
          <a:custGeom>
            <a:avLst/>
            <a:gdLst>
              <a:gd name="connsiteX0" fmla="*/ 0 w 469900"/>
              <a:gd name="connsiteY0" fmla="*/ 25400 h 25400"/>
              <a:gd name="connsiteX1" fmla="*/ 152400 w 469900"/>
              <a:gd name="connsiteY1" fmla="*/ 0 h 25400"/>
              <a:gd name="connsiteX2" fmla="*/ 292100 w 469900"/>
              <a:gd name="connsiteY2" fmla="*/ 25400 h 25400"/>
              <a:gd name="connsiteX3" fmla="*/ 469900 w 469900"/>
              <a:gd name="connsiteY3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25400">
                <a:moveTo>
                  <a:pt x="0" y="25400"/>
                </a:moveTo>
                <a:cubicBezTo>
                  <a:pt x="51858" y="12700"/>
                  <a:pt x="103717" y="0"/>
                  <a:pt x="152400" y="0"/>
                </a:cubicBezTo>
                <a:cubicBezTo>
                  <a:pt x="201083" y="0"/>
                  <a:pt x="239183" y="25400"/>
                  <a:pt x="292100" y="25400"/>
                </a:cubicBezTo>
                <a:cubicBezTo>
                  <a:pt x="345017" y="25400"/>
                  <a:pt x="407458" y="12700"/>
                  <a:pt x="469900" y="0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4298043" y="4129237"/>
            <a:ext cx="469900" cy="25400"/>
          </a:xfrm>
          <a:custGeom>
            <a:avLst/>
            <a:gdLst>
              <a:gd name="connsiteX0" fmla="*/ 0 w 469900"/>
              <a:gd name="connsiteY0" fmla="*/ 25400 h 25400"/>
              <a:gd name="connsiteX1" fmla="*/ 152400 w 469900"/>
              <a:gd name="connsiteY1" fmla="*/ 0 h 25400"/>
              <a:gd name="connsiteX2" fmla="*/ 292100 w 469900"/>
              <a:gd name="connsiteY2" fmla="*/ 25400 h 25400"/>
              <a:gd name="connsiteX3" fmla="*/ 469900 w 469900"/>
              <a:gd name="connsiteY3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25400">
                <a:moveTo>
                  <a:pt x="0" y="25400"/>
                </a:moveTo>
                <a:cubicBezTo>
                  <a:pt x="51858" y="12700"/>
                  <a:pt x="103717" y="0"/>
                  <a:pt x="152400" y="0"/>
                </a:cubicBezTo>
                <a:cubicBezTo>
                  <a:pt x="201083" y="0"/>
                  <a:pt x="239183" y="25400"/>
                  <a:pt x="292100" y="25400"/>
                </a:cubicBezTo>
                <a:cubicBezTo>
                  <a:pt x="345017" y="25400"/>
                  <a:pt x="407458" y="12700"/>
                  <a:pt x="469900" y="0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510553" y="4064713"/>
            <a:ext cx="469900" cy="25400"/>
          </a:xfrm>
          <a:custGeom>
            <a:avLst/>
            <a:gdLst>
              <a:gd name="connsiteX0" fmla="*/ 0 w 469900"/>
              <a:gd name="connsiteY0" fmla="*/ 25400 h 25400"/>
              <a:gd name="connsiteX1" fmla="*/ 152400 w 469900"/>
              <a:gd name="connsiteY1" fmla="*/ 0 h 25400"/>
              <a:gd name="connsiteX2" fmla="*/ 292100 w 469900"/>
              <a:gd name="connsiteY2" fmla="*/ 25400 h 25400"/>
              <a:gd name="connsiteX3" fmla="*/ 469900 w 469900"/>
              <a:gd name="connsiteY3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25400">
                <a:moveTo>
                  <a:pt x="0" y="25400"/>
                </a:moveTo>
                <a:cubicBezTo>
                  <a:pt x="51858" y="12700"/>
                  <a:pt x="103717" y="0"/>
                  <a:pt x="152400" y="0"/>
                </a:cubicBezTo>
                <a:cubicBezTo>
                  <a:pt x="201083" y="0"/>
                  <a:pt x="239183" y="25400"/>
                  <a:pt x="292100" y="25400"/>
                </a:cubicBezTo>
                <a:cubicBezTo>
                  <a:pt x="345017" y="25400"/>
                  <a:pt x="407458" y="12700"/>
                  <a:pt x="469900" y="0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134786" y="712110"/>
            <a:ext cx="1922428" cy="667421"/>
            <a:chOff x="5518679" y="1038681"/>
            <a:chExt cx="1922428" cy="667421"/>
          </a:xfrm>
        </p:grpSpPr>
        <p:grpSp>
          <p:nvGrpSpPr>
            <p:cNvPr id="43" name="组合 42"/>
            <p:cNvGrpSpPr/>
            <p:nvPr/>
          </p:nvGrpSpPr>
          <p:grpSpPr>
            <a:xfrm>
              <a:off x="5518679" y="1038681"/>
              <a:ext cx="196696" cy="195876"/>
              <a:chOff x="5518679" y="1038681"/>
              <a:chExt cx="196696" cy="195876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H="1">
                <a:off x="5519499" y="1038681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 flipH="1" flipV="1">
                <a:off x="5420741" y="1136619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7244411" y="1510226"/>
              <a:ext cx="196696" cy="195876"/>
              <a:chOff x="7139636" y="1491176"/>
              <a:chExt cx="196696" cy="195876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7139636" y="1687052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7238394" y="1589114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文本框 48"/>
          <p:cNvSpPr txBox="1"/>
          <p:nvPr/>
        </p:nvSpPr>
        <p:spPr>
          <a:xfrm>
            <a:off x="5203291" y="78421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</p:spTree>
  </p:cSld>
  <p:clrMapOvr>
    <a:masterClrMapping/>
  </p:clrMapOvr>
  <p:transition advTm="20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8" grpId="0"/>
      <p:bldP spid="6" grpId="0"/>
      <p:bldP spid="8" grpId="0" animBg="1"/>
      <p:bldP spid="33" grpId="0" animBg="1"/>
      <p:bldP spid="38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nv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 rot="16200000">
            <a:off x="3996328" y="957827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3151072" y="957827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 rot="16200000">
            <a:off x="2305816" y="957827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1460560" y="957827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540" y="1145540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6085" y="1145540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9630" y="1145540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2540" y="1145540"/>
            <a:ext cx="413385" cy="5806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15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pic>
        <p:nvPicPr>
          <p:cNvPr id="3076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479833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0558" y="2282624"/>
            <a:ext cx="926627" cy="2292753"/>
            <a:chOff x="8139468" y="1192968"/>
            <a:chExt cx="694970" cy="1719565"/>
          </a:xfrm>
        </p:grpSpPr>
        <p:sp>
          <p:nvSpPr>
            <p:cNvPr id="21" name="矩形 20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1685810" y="0"/>
            <a:ext cx="58057" cy="6858000"/>
            <a:chOff x="3403600" y="0"/>
            <a:chExt cx="43543" cy="514350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10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142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2" grpId="0" bldLvl="0" animBg="1"/>
      <p:bldP spid="13" grpId="0" bldLvl="0" animBg="1"/>
      <p:bldP spid="1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8932289" y="5514933"/>
            <a:ext cx="3259711" cy="1343067"/>
          </a:xfrm>
          <a:custGeom>
            <a:avLst/>
            <a:gdLst>
              <a:gd name="connsiteX0" fmla="*/ 2771321 w 5524907"/>
              <a:gd name="connsiteY0" fmla="*/ 116 h 2276373"/>
              <a:gd name="connsiteX1" fmla="*/ 3092072 w 5524907"/>
              <a:gd name="connsiteY1" fmla="*/ 285104 h 2276373"/>
              <a:gd name="connsiteX2" fmla="*/ 3444769 w 5524907"/>
              <a:gd name="connsiteY2" fmla="*/ 2218406 h 2276373"/>
              <a:gd name="connsiteX3" fmla="*/ 4463672 w 5524907"/>
              <a:gd name="connsiteY3" fmla="*/ 1708955 h 2276373"/>
              <a:gd name="connsiteX4" fmla="*/ 5482575 w 5524907"/>
              <a:gd name="connsiteY4" fmla="*/ 2100841 h 2276373"/>
              <a:gd name="connsiteX5" fmla="*/ 5511463 w 5524907"/>
              <a:gd name="connsiteY5" fmla="*/ 2213308 h 2276373"/>
              <a:gd name="connsiteX6" fmla="*/ 5524907 w 5524907"/>
              <a:gd name="connsiteY6" fmla="*/ 2276373 h 2276373"/>
              <a:gd name="connsiteX7" fmla="*/ 0 w 5524907"/>
              <a:gd name="connsiteY7" fmla="*/ 2276373 h 2276373"/>
              <a:gd name="connsiteX8" fmla="*/ 87615 w 5524907"/>
              <a:gd name="connsiteY8" fmla="*/ 2205344 h 2276373"/>
              <a:gd name="connsiteX9" fmla="*/ 714632 w 5524907"/>
              <a:gd name="connsiteY9" fmla="*/ 2035527 h 2276373"/>
              <a:gd name="connsiteX10" fmla="*/ 1158769 w 5524907"/>
              <a:gd name="connsiteY10" fmla="*/ 1068875 h 2276373"/>
              <a:gd name="connsiteX11" fmla="*/ 1589844 w 5524907"/>
              <a:gd name="connsiteY11" fmla="*/ 2166155 h 2276373"/>
              <a:gd name="connsiteX12" fmla="*/ 2465055 w 5524907"/>
              <a:gd name="connsiteY12" fmla="*/ 206727 h 2276373"/>
              <a:gd name="connsiteX13" fmla="*/ 2771321 w 5524907"/>
              <a:gd name="connsiteY13" fmla="*/ 116 h 2276373"/>
              <a:gd name="connsiteX0-1" fmla="*/ 2771321 w 5524907"/>
              <a:gd name="connsiteY0-2" fmla="*/ 116 h 2276373"/>
              <a:gd name="connsiteX1-3" fmla="*/ 3092072 w 5524907"/>
              <a:gd name="connsiteY1-4" fmla="*/ 285104 h 2276373"/>
              <a:gd name="connsiteX2-5" fmla="*/ 3444769 w 5524907"/>
              <a:gd name="connsiteY2-6" fmla="*/ 2218406 h 2276373"/>
              <a:gd name="connsiteX3-7" fmla="*/ 4463672 w 5524907"/>
              <a:gd name="connsiteY3-8" fmla="*/ 1708955 h 2276373"/>
              <a:gd name="connsiteX4-9" fmla="*/ 5511463 w 5524907"/>
              <a:gd name="connsiteY4-10" fmla="*/ 2213308 h 2276373"/>
              <a:gd name="connsiteX5-11" fmla="*/ 5524907 w 5524907"/>
              <a:gd name="connsiteY5-12" fmla="*/ 2276373 h 2276373"/>
              <a:gd name="connsiteX6-13" fmla="*/ 0 w 5524907"/>
              <a:gd name="connsiteY6-14" fmla="*/ 2276373 h 2276373"/>
              <a:gd name="connsiteX7-15" fmla="*/ 87615 w 5524907"/>
              <a:gd name="connsiteY7-16" fmla="*/ 2205344 h 2276373"/>
              <a:gd name="connsiteX8-17" fmla="*/ 714632 w 5524907"/>
              <a:gd name="connsiteY8-18" fmla="*/ 2035527 h 2276373"/>
              <a:gd name="connsiteX9-19" fmla="*/ 1158769 w 5524907"/>
              <a:gd name="connsiteY9-20" fmla="*/ 1068875 h 2276373"/>
              <a:gd name="connsiteX10-21" fmla="*/ 1589844 w 5524907"/>
              <a:gd name="connsiteY10-22" fmla="*/ 2166155 h 2276373"/>
              <a:gd name="connsiteX11-23" fmla="*/ 2465055 w 5524907"/>
              <a:gd name="connsiteY11-24" fmla="*/ 206727 h 2276373"/>
              <a:gd name="connsiteX12-25" fmla="*/ 2771321 w 5524907"/>
              <a:gd name="connsiteY12-26" fmla="*/ 116 h 2276373"/>
              <a:gd name="connsiteX0-27" fmla="*/ 2771321 w 5733505"/>
              <a:gd name="connsiteY0-28" fmla="*/ 116 h 2276373"/>
              <a:gd name="connsiteX1-29" fmla="*/ 3092072 w 5733505"/>
              <a:gd name="connsiteY1-30" fmla="*/ 285104 h 2276373"/>
              <a:gd name="connsiteX2-31" fmla="*/ 3444769 w 5733505"/>
              <a:gd name="connsiteY2-32" fmla="*/ 2218406 h 2276373"/>
              <a:gd name="connsiteX3-33" fmla="*/ 4463672 w 5733505"/>
              <a:gd name="connsiteY3-34" fmla="*/ 1708955 h 2276373"/>
              <a:gd name="connsiteX4-35" fmla="*/ 5524907 w 5733505"/>
              <a:gd name="connsiteY4-36" fmla="*/ 2276373 h 2276373"/>
              <a:gd name="connsiteX5-37" fmla="*/ 0 w 5733505"/>
              <a:gd name="connsiteY5-38" fmla="*/ 2276373 h 2276373"/>
              <a:gd name="connsiteX6-39" fmla="*/ 87615 w 5733505"/>
              <a:gd name="connsiteY6-40" fmla="*/ 2205344 h 2276373"/>
              <a:gd name="connsiteX7-41" fmla="*/ 714632 w 5733505"/>
              <a:gd name="connsiteY7-42" fmla="*/ 2035527 h 2276373"/>
              <a:gd name="connsiteX8-43" fmla="*/ 1158769 w 5733505"/>
              <a:gd name="connsiteY8-44" fmla="*/ 1068875 h 2276373"/>
              <a:gd name="connsiteX9-45" fmla="*/ 1589844 w 5733505"/>
              <a:gd name="connsiteY9-46" fmla="*/ 2166155 h 2276373"/>
              <a:gd name="connsiteX10-47" fmla="*/ 2465055 w 5733505"/>
              <a:gd name="connsiteY10-48" fmla="*/ 206727 h 2276373"/>
              <a:gd name="connsiteX11-49" fmla="*/ 2771321 w 5733505"/>
              <a:gd name="connsiteY11-50" fmla="*/ 116 h 2276373"/>
              <a:gd name="connsiteX0-51" fmla="*/ 2771321 w 5524907"/>
              <a:gd name="connsiteY0-52" fmla="*/ 116 h 2276373"/>
              <a:gd name="connsiteX1-53" fmla="*/ 3092072 w 5524907"/>
              <a:gd name="connsiteY1-54" fmla="*/ 285104 h 2276373"/>
              <a:gd name="connsiteX2-55" fmla="*/ 3444769 w 5524907"/>
              <a:gd name="connsiteY2-56" fmla="*/ 2218406 h 2276373"/>
              <a:gd name="connsiteX3-57" fmla="*/ 4463672 w 5524907"/>
              <a:gd name="connsiteY3-58" fmla="*/ 1708955 h 2276373"/>
              <a:gd name="connsiteX4-59" fmla="*/ 5524907 w 5524907"/>
              <a:gd name="connsiteY4-60" fmla="*/ 2276373 h 2276373"/>
              <a:gd name="connsiteX5-61" fmla="*/ 0 w 5524907"/>
              <a:gd name="connsiteY5-62" fmla="*/ 2276373 h 2276373"/>
              <a:gd name="connsiteX6-63" fmla="*/ 87615 w 5524907"/>
              <a:gd name="connsiteY6-64" fmla="*/ 2205344 h 2276373"/>
              <a:gd name="connsiteX7-65" fmla="*/ 714632 w 5524907"/>
              <a:gd name="connsiteY7-66" fmla="*/ 2035527 h 2276373"/>
              <a:gd name="connsiteX8-67" fmla="*/ 1158769 w 5524907"/>
              <a:gd name="connsiteY8-68" fmla="*/ 1068875 h 2276373"/>
              <a:gd name="connsiteX9-69" fmla="*/ 1589844 w 5524907"/>
              <a:gd name="connsiteY9-70" fmla="*/ 2166155 h 2276373"/>
              <a:gd name="connsiteX10-71" fmla="*/ 2465055 w 5524907"/>
              <a:gd name="connsiteY10-72" fmla="*/ 206727 h 2276373"/>
              <a:gd name="connsiteX11-73" fmla="*/ 2771321 w 5524907"/>
              <a:gd name="connsiteY11-74" fmla="*/ 116 h 2276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5524907" h="2276373">
                <a:moveTo>
                  <a:pt x="2771321" y="116"/>
                </a:moveTo>
                <a:cubicBezTo>
                  <a:pt x="2892532" y="-3912"/>
                  <a:pt x="3000224" y="96509"/>
                  <a:pt x="3092072" y="285104"/>
                </a:cubicBezTo>
                <a:cubicBezTo>
                  <a:pt x="3255358" y="620384"/>
                  <a:pt x="3216169" y="1981098"/>
                  <a:pt x="3444769" y="2218406"/>
                </a:cubicBezTo>
                <a:cubicBezTo>
                  <a:pt x="3673369" y="2455715"/>
                  <a:pt x="4116982" y="1699294"/>
                  <a:pt x="4463672" y="1708955"/>
                </a:cubicBezTo>
                <a:cubicBezTo>
                  <a:pt x="4810362" y="1718616"/>
                  <a:pt x="4868677" y="2248478"/>
                  <a:pt x="5524907" y="2276373"/>
                </a:cubicBezTo>
                <a:lnTo>
                  <a:pt x="0" y="2276373"/>
                </a:lnTo>
                <a:lnTo>
                  <a:pt x="87615" y="2205344"/>
                </a:lnTo>
                <a:cubicBezTo>
                  <a:pt x="311860" y="2215141"/>
                  <a:pt x="536106" y="2224939"/>
                  <a:pt x="714632" y="2035527"/>
                </a:cubicBezTo>
                <a:cubicBezTo>
                  <a:pt x="893158" y="1846115"/>
                  <a:pt x="740758" y="1047104"/>
                  <a:pt x="1158769" y="1068875"/>
                </a:cubicBezTo>
                <a:cubicBezTo>
                  <a:pt x="1348181" y="1081938"/>
                  <a:pt x="1372130" y="2309846"/>
                  <a:pt x="1589844" y="2166155"/>
                </a:cubicBezTo>
                <a:cubicBezTo>
                  <a:pt x="1807558" y="2022464"/>
                  <a:pt x="2214684" y="520236"/>
                  <a:pt x="2465055" y="206727"/>
                </a:cubicBezTo>
                <a:cubicBezTo>
                  <a:pt x="2574593" y="69567"/>
                  <a:pt x="2677046" y="3249"/>
                  <a:pt x="2771321" y="116"/>
                </a:cubicBezTo>
                <a:close/>
              </a:path>
            </a:pathLst>
          </a:custGeom>
          <a:solidFill>
            <a:srgbClr val="613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69817" y="6543939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297590" y="6622188"/>
            <a:ext cx="4598126" cy="235812"/>
          </a:xfrm>
          <a:custGeom>
            <a:avLst/>
            <a:gdLst>
              <a:gd name="connsiteX0" fmla="*/ 0 w 4598126"/>
              <a:gd name="connsiteY0" fmla="*/ 183432 h 235812"/>
              <a:gd name="connsiteX1" fmla="*/ 1123406 w 4598126"/>
              <a:gd name="connsiteY1" fmla="*/ 552 h 235812"/>
              <a:gd name="connsiteX2" fmla="*/ 3500846 w 4598126"/>
              <a:gd name="connsiteY2" fmla="*/ 235684 h 235812"/>
              <a:gd name="connsiteX3" fmla="*/ 4598126 w 4598126"/>
              <a:gd name="connsiteY3" fmla="*/ 26678 h 2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126" h="235812">
                <a:moveTo>
                  <a:pt x="0" y="183432"/>
                </a:moveTo>
                <a:cubicBezTo>
                  <a:pt x="269966" y="87637"/>
                  <a:pt x="539932" y="-8157"/>
                  <a:pt x="1123406" y="552"/>
                </a:cubicBezTo>
                <a:cubicBezTo>
                  <a:pt x="1706880" y="9261"/>
                  <a:pt x="2921726" y="231330"/>
                  <a:pt x="3500846" y="235684"/>
                </a:cubicBezTo>
                <a:cubicBezTo>
                  <a:pt x="4079966" y="240038"/>
                  <a:pt x="4339046" y="133358"/>
                  <a:pt x="4598126" y="26678"/>
                </a:cubicBez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9793877" y="5650730"/>
            <a:ext cx="264523" cy="184725"/>
          </a:xfrm>
          <a:custGeom>
            <a:avLst/>
            <a:gdLst>
              <a:gd name="T0" fmla="*/ 410591246 w 7740"/>
              <a:gd name="T1" fmla="*/ 92591062 h 5412"/>
              <a:gd name="T2" fmla="*/ 439062382 w 7740"/>
              <a:gd name="T3" fmla="*/ 110976193 h 5412"/>
              <a:gd name="T4" fmla="*/ 463959550 w 7740"/>
              <a:gd name="T5" fmla="*/ 124039287 h 5412"/>
              <a:gd name="T6" fmla="*/ 456084566 w 7740"/>
              <a:gd name="T7" fmla="*/ 128393569 h 5412"/>
              <a:gd name="T8" fmla="*/ 431732562 w 7740"/>
              <a:gd name="T9" fmla="*/ 137283788 h 5412"/>
              <a:gd name="T10" fmla="*/ 399081502 w 7740"/>
              <a:gd name="T11" fmla="*/ 153491778 h 5412"/>
              <a:gd name="T12" fmla="*/ 367581564 w 7740"/>
              <a:gd name="T13" fmla="*/ 164014914 h 5412"/>
              <a:gd name="T14" fmla="*/ 358737343 w 7740"/>
              <a:gd name="T15" fmla="*/ 186270573 h 5412"/>
              <a:gd name="T16" fmla="*/ 300340971 w 7740"/>
              <a:gd name="T17" fmla="*/ 230237666 h 5412"/>
              <a:gd name="T18" fmla="*/ 190575314 w 7740"/>
              <a:gd name="T19" fmla="*/ 295250787 h 5412"/>
              <a:gd name="T20" fmla="*/ 87715651 w 7740"/>
              <a:gd name="T21" fmla="*/ 324582585 h 5412"/>
              <a:gd name="T22" fmla="*/ 64878048 w 7740"/>
              <a:gd name="T23" fmla="*/ 324824462 h 5412"/>
              <a:gd name="T24" fmla="*/ 84323324 w 7740"/>
              <a:gd name="T25" fmla="*/ 314785080 h 5412"/>
              <a:gd name="T26" fmla="*/ 91955876 w 7740"/>
              <a:gd name="T27" fmla="*/ 302387150 h 5412"/>
              <a:gd name="T28" fmla="*/ 104555950 w 7740"/>
              <a:gd name="T29" fmla="*/ 298637560 h 5412"/>
              <a:gd name="T30" fmla="*/ 119458021 w 7740"/>
              <a:gd name="T31" fmla="*/ 286481752 h 5412"/>
              <a:gd name="T32" fmla="*/ 129453118 w 7740"/>
              <a:gd name="T33" fmla="*/ 276563309 h 5412"/>
              <a:gd name="T34" fmla="*/ 143749233 w 7740"/>
              <a:gd name="T35" fmla="*/ 269003661 h 5412"/>
              <a:gd name="T36" fmla="*/ 161256035 w 7740"/>
              <a:gd name="T37" fmla="*/ 256908323 h 5412"/>
              <a:gd name="T38" fmla="*/ 167434979 w 7740"/>
              <a:gd name="T39" fmla="*/ 246203779 h 5412"/>
              <a:gd name="T40" fmla="*/ 183487926 w 7740"/>
              <a:gd name="T41" fmla="*/ 234652418 h 5412"/>
              <a:gd name="T42" fmla="*/ 194997424 w 7740"/>
              <a:gd name="T43" fmla="*/ 223403650 h 5412"/>
              <a:gd name="T44" fmla="*/ 207476405 w 7740"/>
              <a:gd name="T45" fmla="*/ 216146349 h 5412"/>
              <a:gd name="T46" fmla="*/ 216199533 w 7740"/>
              <a:gd name="T47" fmla="*/ 202055277 h 5412"/>
              <a:gd name="T48" fmla="*/ 222196591 w 7740"/>
              <a:gd name="T49" fmla="*/ 198124034 h 5412"/>
              <a:gd name="T50" fmla="*/ 220500304 w 7740"/>
              <a:gd name="T51" fmla="*/ 189233815 h 5412"/>
              <a:gd name="T52" fmla="*/ 215230297 w 7740"/>
              <a:gd name="T53" fmla="*/ 176291660 h 5412"/>
              <a:gd name="T54" fmla="*/ 169191566 w 7740"/>
              <a:gd name="T55" fmla="*/ 182037229 h 5412"/>
              <a:gd name="T56" fmla="*/ 58941537 w 7740"/>
              <a:gd name="T57" fmla="*/ 204051010 h 5412"/>
              <a:gd name="T58" fmla="*/ 242186 w 7740"/>
              <a:gd name="T59" fmla="*/ 211308312 h 5412"/>
              <a:gd name="T60" fmla="*/ 37678882 w 7740"/>
              <a:gd name="T61" fmla="*/ 203385602 h 5412"/>
              <a:gd name="T62" fmla="*/ 82505944 w 7740"/>
              <a:gd name="T63" fmla="*/ 188629122 h 5412"/>
              <a:gd name="T64" fmla="*/ 91107979 w 7740"/>
              <a:gd name="T65" fmla="*/ 182762861 h 5412"/>
              <a:gd name="T66" fmla="*/ 97831841 w 7740"/>
              <a:gd name="T67" fmla="*/ 177380354 h 5412"/>
              <a:gd name="T68" fmla="*/ 103768353 w 7740"/>
              <a:gd name="T69" fmla="*/ 173147010 h 5412"/>
              <a:gd name="T70" fmla="*/ 104616496 w 7740"/>
              <a:gd name="T71" fmla="*/ 156334081 h 5412"/>
              <a:gd name="T72" fmla="*/ 91592597 w 7740"/>
              <a:gd name="T73" fmla="*/ 152161207 h 5412"/>
              <a:gd name="T74" fmla="*/ 81718347 w 7740"/>
              <a:gd name="T75" fmla="*/ 151193698 h 5412"/>
              <a:gd name="T76" fmla="*/ 70632921 w 7740"/>
              <a:gd name="T77" fmla="*/ 148774433 h 5412"/>
              <a:gd name="T78" fmla="*/ 26048045 w 7740"/>
              <a:gd name="T79" fmla="*/ 152584492 h 5412"/>
              <a:gd name="T80" fmla="*/ 73116558 w 7740"/>
              <a:gd name="T81" fmla="*/ 143573580 h 5412"/>
              <a:gd name="T82" fmla="*/ 139630101 w 7740"/>
              <a:gd name="T83" fmla="*/ 137223319 h 5412"/>
              <a:gd name="T84" fmla="*/ 182094618 w 7740"/>
              <a:gd name="T85" fmla="*/ 132324567 h 5412"/>
              <a:gd name="T86" fmla="*/ 215472483 w 7740"/>
              <a:gd name="T87" fmla="*/ 116902924 h 5412"/>
              <a:gd name="T88" fmla="*/ 230132122 w 7740"/>
              <a:gd name="T89" fmla="*/ 93437633 h 5412"/>
              <a:gd name="T90" fmla="*/ 236311066 w 7740"/>
              <a:gd name="T91" fmla="*/ 74145462 h 5412"/>
              <a:gd name="T92" fmla="*/ 228193649 w 7740"/>
              <a:gd name="T93" fmla="*/ 63864203 h 5412"/>
              <a:gd name="T94" fmla="*/ 207415859 w 7740"/>
              <a:gd name="T95" fmla="*/ 56365025 h 5412"/>
              <a:gd name="T96" fmla="*/ 193846548 w 7740"/>
              <a:gd name="T97" fmla="*/ 49107723 h 5412"/>
              <a:gd name="T98" fmla="*/ 177611961 w 7740"/>
              <a:gd name="T99" fmla="*/ 42576054 h 5412"/>
              <a:gd name="T100" fmla="*/ 168585855 w 7740"/>
              <a:gd name="T101" fmla="*/ 35923691 h 5412"/>
              <a:gd name="T102" fmla="*/ 155440616 w 7740"/>
              <a:gd name="T103" fmla="*/ 30420246 h 5412"/>
              <a:gd name="T104" fmla="*/ 150533888 w 7740"/>
              <a:gd name="T105" fmla="*/ 26489003 h 5412"/>
              <a:gd name="T106" fmla="*/ 140962862 w 7740"/>
              <a:gd name="T107" fmla="*/ 23102475 h 5412"/>
              <a:gd name="T108" fmla="*/ 130603994 w 7740"/>
              <a:gd name="T109" fmla="*/ 18143254 h 5412"/>
              <a:gd name="T110" fmla="*/ 124849368 w 7740"/>
              <a:gd name="T111" fmla="*/ 12700277 h 5412"/>
              <a:gd name="T112" fmla="*/ 112491481 w 7740"/>
              <a:gd name="T113" fmla="*/ 7378240 h 5412"/>
              <a:gd name="T114" fmla="*/ 106918494 w 7740"/>
              <a:gd name="T115" fmla="*/ 423285 h 5412"/>
              <a:gd name="T116" fmla="*/ 206991787 w 7740"/>
              <a:gd name="T117" fmla="*/ 7499179 h 5412"/>
              <a:gd name="T118" fmla="*/ 349347711 w 7740"/>
              <a:gd name="T119" fmla="*/ 35500160 h 5412"/>
              <a:gd name="T120" fmla="*/ 374487312 w 7740"/>
              <a:gd name="T121" fmla="*/ 51284865 h 5412"/>
              <a:gd name="T122" fmla="*/ 380120845 w 7740"/>
              <a:gd name="T123" fmla="*/ 67069569 h 5412"/>
              <a:gd name="T124" fmla="*/ 365279566 w 7740"/>
              <a:gd name="T125" fmla="*/ 85454700 h 54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740" h="5412">
                <a:moveTo>
                  <a:pt x="6086" y="1464"/>
                </a:moveTo>
                <a:lnTo>
                  <a:pt x="6086" y="1464"/>
                </a:lnTo>
                <a:lnTo>
                  <a:pt x="6093" y="1467"/>
                </a:lnTo>
                <a:lnTo>
                  <a:pt x="6103" y="1469"/>
                </a:lnTo>
                <a:lnTo>
                  <a:pt x="6131" y="1474"/>
                </a:lnTo>
                <a:lnTo>
                  <a:pt x="6169" y="1476"/>
                </a:lnTo>
                <a:lnTo>
                  <a:pt x="6216" y="1479"/>
                </a:lnTo>
                <a:lnTo>
                  <a:pt x="6331" y="1483"/>
                </a:lnTo>
                <a:lnTo>
                  <a:pt x="6395" y="1487"/>
                </a:lnTo>
                <a:lnTo>
                  <a:pt x="6463" y="1491"/>
                </a:lnTo>
                <a:lnTo>
                  <a:pt x="6534" y="1497"/>
                </a:lnTo>
                <a:lnTo>
                  <a:pt x="6604" y="1504"/>
                </a:lnTo>
                <a:lnTo>
                  <a:pt x="6675" y="1512"/>
                </a:lnTo>
                <a:lnTo>
                  <a:pt x="6710" y="1518"/>
                </a:lnTo>
                <a:lnTo>
                  <a:pt x="6744" y="1524"/>
                </a:lnTo>
                <a:lnTo>
                  <a:pt x="6778" y="1531"/>
                </a:lnTo>
                <a:lnTo>
                  <a:pt x="6811" y="1538"/>
                </a:lnTo>
                <a:lnTo>
                  <a:pt x="6842" y="1546"/>
                </a:lnTo>
                <a:lnTo>
                  <a:pt x="6873" y="1556"/>
                </a:lnTo>
                <a:lnTo>
                  <a:pt x="6901" y="1567"/>
                </a:lnTo>
                <a:lnTo>
                  <a:pt x="6929" y="1577"/>
                </a:lnTo>
                <a:lnTo>
                  <a:pt x="6955" y="1590"/>
                </a:lnTo>
                <a:lnTo>
                  <a:pt x="6978" y="1603"/>
                </a:lnTo>
                <a:lnTo>
                  <a:pt x="7000" y="1618"/>
                </a:lnTo>
                <a:lnTo>
                  <a:pt x="7021" y="1632"/>
                </a:lnTo>
                <a:lnTo>
                  <a:pt x="7062" y="1660"/>
                </a:lnTo>
                <a:lnTo>
                  <a:pt x="7100" y="1690"/>
                </a:lnTo>
                <a:lnTo>
                  <a:pt x="7133" y="1720"/>
                </a:lnTo>
                <a:lnTo>
                  <a:pt x="7165" y="1750"/>
                </a:lnTo>
                <a:lnTo>
                  <a:pt x="7195" y="1779"/>
                </a:lnTo>
                <a:lnTo>
                  <a:pt x="7248" y="1835"/>
                </a:lnTo>
                <a:lnTo>
                  <a:pt x="7297" y="1885"/>
                </a:lnTo>
                <a:lnTo>
                  <a:pt x="7318" y="1908"/>
                </a:lnTo>
                <a:lnTo>
                  <a:pt x="7341" y="1927"/>
                </a:lnTo>
                <a:lnTo>
                  <a:pt x="7362" y="1944"/>
                </a:lnTo>
                <a:lnTo>
                  <a:pt x="7384" y="1957"/>
                </a:lnTo>
                <a:lnTo>
                  <a:pt x="7394" y="1963"/>
                </a:lnTo>
                <a:lnTo>
                  <a:pt x="7406" y="1968"/>
                </a:lnTo>
                <a:lnTo>
                  <a:pt x="7417" y="1973"/>
                </a:lnTo>
                <a:lnTo>
                  <a:pt x="7429" y="1975"/>
                </a:lnTo>
                <a:lnTo>
                  <a:pt x="7452" y="1981"/>
                </a:lnTo>
                <a:lnTo>
                  <a:pt x="7480" y="1988"/>
                </a:lnTo>
                <a:lnTo>
                  <a:pt x="7539" y="2007"/>
                </a:lnTo>
                <a:lnTo>
                  <a:pt x="7601" y="2029"/>
                </a:lnTo>
                <a:lnTo>
                  <a:pt x="7631" y="2039"/>
                </a:lnTo>
                <a:lnTo>
                  <a:pt x="7659" y="2051"/>
                </a:lnTo>
                <a:lnTo>
                  <a:pt x="7684" y="2062"/>
                </a:lnTo>
                <a:lnTo>
                  <a:pt x="7704" y="2073"/>
                </a:lnTo>
                <a:lnTo>
                  <a:pt x="7722" y="2083"/>
                </a:lnTo>
                <a:lnTo>
                  <a:pt x="7734" y="2093"/>
                </a:lnTo>
                <a:lnTo>
                  <a:pt x="7738" y="2096"/>
                </a:lnTo>
                <a:lnTo>
                  <a:pt x="7740" y="2100"/>
                </a:lnTo>
                <a:lnTo>
                  <a:pt x="7740" y="2104"/>
                </a:lnTo>
                <a:lnTo>
                  <a:pt x="7739" y="2107"/>
                </a:lnTo>
                <a:lnTo>
                  <a:pt x="7735" y="2110"/>
                </a:lnTo>
                <a:lnTo>
                  <a:pt x="7731" y="2112"/>
                </a:lnTo>
                <a:lnTo>
                  <a:pt x="7723" y="2113"/>
                </a:lnTo>
                <a:lnTo>
                  <a:pt x="7714" y="2114"/>
                </a:lnTo>
                <a:lnTo>
                  <a:pt x="7663" y="2117"/>
                </a:lnTo>
                <a:lnTo>
                  <a:pt x="7600" y="2120"/>
                </a:lnTo>
                <a:lnTo>
                  <a:pt x="7529" y="2123"/>
                </a:lnTo>
                <a:lnTo>
                  <a:pt x="7455" y="2127"/>
                </a:lnTo>
                <a:lnTo>
                  <a:pt x="7386" y="2133"/>
                </a:lnTo>
                <a:lnTo>
                  <a:pt x="7354" y="2137"/>
                </a:lnTo>
                <a:lnTo>
                  <a:pt x="7325" y="2140"/>
                </a:lnTo>
                <a:lnTo>
                  <a:pt x="7300" y="2146"/>
                </a:lnTo>
                <a:lnTo>
                  <a:pt x="7280" y="2151"/>
                </a:lnTo>
                <a:lnTo>
                  <a:pt x="7272" y="2155"/>
                </a:lnTo>
                <a:lnTo>
                  <a:pt x="7265" y="2158"/>
                </a:lnTo>
                <a:lnTo>
                  <a:pt x="7259" y="2162"/>
                </a:lnTo>
                <a:lnTo>
                  <a:pt x="7255" y="2165"/>
                </a:lnTo>
                <a:lnTo>
                  <a:pt x="7245" y="2177"/>
                </a:lnTo>
                <a:lnTo>
                  <a:pt x="7224" y="2194"/>
                </a:lnTo>
                <a:lnTo>
                  <a:pt x="7198" y="2215"/>
                </a:lnTo>
                <a:lnTo>
                  <a:pt x="7165" y="2241"/>
                </a:lnTo>
                <a:lnTo>
                  <a:pt x="7127" y="2270"/>
                </a:lnTo>
                <a:lnTo>
                  <a:pt x="7083" y="2301"/>
                </a:lnTo>
                <a:lnTo>
                  <a:pt x="7037" y="2333"/>
                </a:lnTo>
                <a:lnTo>
                  <a:pt x="6987" y="2365"/>
                </a:lnTo>
                <a:lnTo>
                  <a:pt x="6934" y="2397"/>
                </a:lnTo>
                <a:lnTo>
                  <a:pt x="6881" y="2428"/>
                </a:lnTo>
                <a:lnTo>
                  <a:pt x="6828" y="2456"/>
                </a:lnTo>
                <a:lnTo>
                  <a:pt x="6775" y="2483"/>
                </a:lnTo>
                <a:lnTo>
                  <a:pt x="6749" y="2494"/>
                </a:lnTo>
                <a:lnTo>
                  <a:pt x="6724" y="2504"/>
                </a:lnTo>
                <a:lnTo>
                  <a:pt x="6699" y="2513"/>
                </a:lnTo>
                <a:lnTo>
                  <a:pt x="6674" y="2522"/>
                </a:lnTo>
                <a:lnTo>
                  <a:pt x="6652" y="2528"/>
                </a:lnTo>
                <a:lnTo>
                  <a:pt x="6629" y="2534"/>
                </a:lnTo>
                <a:lnTo>
                  <a:pt x="6608" y="2537"/>
                </a:lnTo>
                <a:lnTo>
                  <a:pt x="6588" y="2538"/>
                </a:lnTo>
                <a:lnTo>
                  <a:pt x="6548" y="2541"/>
                </a:lnTo>
                <a:lnTo>
                  <a:pt x="6508" y="2547"/>
                </a:lnTo>
                <a:lnTo>
                  <a:pt x="6468" y="2553"/>
                </a:lnTo>
                <a:lnTo>
                  <a:pt x="6426" y="2562"/>
                </a:lnTo>
                <a:lnTo>
                  <a:pt x="6386" y="2572"/>
                </a:lnTo>
                <a:lnTo>
                  <a:pt x="6346" y="2584"/>
                </a:lnTo>
                <a:lnTo>
                  <a:pt x="6307" y="2595"/>
                </a:lnTo>
                <a:lnTo>
                  <a:pt x="6270" y="2609"/>
                </a:lnTo>
                <a:lnTo>
                  <a:pt x="6235" y="2623"/>
                </a:lnTo>
                <a:lnTo>
                  <a:pt x="6201" y="2636"/>
                </a:lnTo>
                <a:lnTo>
                  <a:pt x="6171" y="2650"/>
                </a:lnTo>
                <a:lnTo>
                  <a:pt x="6142" y="2664"/>
                </a:lnTo>
                <a:lnTo>
                  <a:pt x="6118" y="2677"/>
                </a:lnTo>
                <a:lnTo>
                  <a:pt x="6097" y="2689"/>
                </a:lnTo>
                <a:lnTo>
                  <a:pt x="6080" y="2701"/>
                </a:lnTo>
                <a:lnTo>
                  <a:pt x="6068" y="2712"/>
                </a:lnTo>
                <a:lnTo>
                  <a:pt x="6064" y="2717"/>
                </a:lnTo>
                <a:lnTo>
                  <a:pt x="6059" y="2724"/>
                </a:lnTo>
                <a:lnTo>
                  <a:pt x="6055" y="2732"/>
                </a:lnTo>
                <a:lnTo>
                  <a:pt x="6052" y="2742"/>
                </a:lnTo>
                <a:lnTo>
                  <a:pt x="6045" y="2764"/>
                </a:lnTo>
                <a:lnTo>
                  <a:pt x="6036" y="2791"/>
                </a:lnTo>
                <a:lnTo>
                  <a:pt x="6020" y="2856"/>
                </a:lnTo>
                <a:lnTo>
                  <a:pt x="6008" y="2892"/>
                </a:lnTo>
                <a:lnTo>
                  <a:pt x="5995" y="2932"/>
                </a:lnTo>
                <a:lnTo>
                  <a:pt x="5979" y="2972"/>
                </a:lnTo>
                <a:lnTo>
                  <a:pt x="5970" y="2993"/>
                </a:lnTo>
                <a:lnTo>
                  <a:pt x="5959" y="3015"/>
                </a:lnTo>
                <a:lnTo>
                  <a:pt x="5948" y="3036"/>
                </a:lnTo>
                <a:lnTo>
                  <a:pt x="5935" y="3059"/>
                </a:lnTo>
                <a:lnTo>
                  <a:pt x="5922" y="3080"/>
                </a:lnTo>
                <a:lnTo>
                  <a:pt x="5908" y="3103"/>
                </a:lnTo>
                <a:lnTo>
                  <a:pt x="5891" y="3124"/>
                </a:lnTo>
                <a:lnTo>
                  <a:pt x="5875" y="3147"/>
                </a:lnTo>
                <a:lnTo>
                  <a:pt x="5856" y="3168"/>
                </a:lnTo>
                <a:lnTo>
                  <a:pt x="5836" y="3191"/>
                </a:lnTo>
                <a:lnTo>
                  <a:pt x="5814" y="3212"/>
                </a:lnTo>
                <a:lnTo>
                  <a:pt x="5790" y="3233"/>
                </a:lnTo>
                <a:lnTo>
                  <a:pt x="5765" y="3254"/>
                </a:lnTo>
                <a:lnTo>
                  <a:pt x="5739" y="3275"/>
                </a:lnTo>
                <a:lnTo>
                  <a:pt x="5668" y="3325"/>
                </a:lnTo>
                <a:lnTo>
                  <a:pt x="5569" y="3395"/>
                </a:lnTo>
                <a:lnTo>
                  <a:pt x="5445" y="3480"/>
                </a:lnTo>
                <a:lnTo>
                  <a:pt x="5299" y="3579"/>
                </a:lnTo>
                <a:lnTo>
                  <a:pt x="5136" y="3690"/>
                </a:lnTo>
                <a:lnTo>
                  <a:pt x="4958" y="3807"/>
                </a:lnTo>
                <a:lnTo>
                  <a:pt x="4770" y="3931"/>
                </a:lnTo>
                <a:lnTo>
                  <a:pt x="4575" y="4057"/>
                </a:lnTo>
                <a:lnTo>
                  <a:pt x="4377" y="4184"/>
                </a:lnTo>
                <a:lnTo>
                  <a:pt x="4178" y="4309"/>
                </a:lnTo>
                <a:lnTo>
                  <a:pt x="3985" y="4427"/>
                </a:lnTo>
                <a:lnTo>
                  <a:pt x="3798" y="4540"/>
                </a:lnTo>
                <a:lnTo>
                  <a:pt x="3709" y="4592"/>
                </a:lnTo>
                <a:lnTo>
                  <a:pt x="3623" y="4641"/>
                </a:lnTo>
                <a:lnTo>
                  <a:pt x="3541" y="4687"/>
                </a:lnTo>
                <a:lnTo>
                  <a:pt x="3463" y="4730"/>
                </a:lnTo>
                <a:lnTo>
                  <a:pt x="3389" y="4769"/>
                </a:lnTo>
                <a:lnTo>
                  <a:pt x="3322" y="4804"/>
                </a:lnTo>
                <a:lnTo>
                  <a:pt x="3259" y="4834"/>
                </a:lnTo>
                <a:lnTo>
                  <a:pt x="3202" y="4860"/>
                </a:lnTo>
                <a:lnTo>
                  <a:pt x="3146" y="4882"/>
                </a:lnTo>
                <a:lnTo>
                  <a:pt x="3083" y="4907"/>
                </a:lnTo>
                <a:lnTo>
                  <a:pt x="3014" y="4932"/>
                </a:lnTo>
                <a:lnTo>
                  <a:pt x="2940" y="4958"/>
                </a:lnTo>
                <a:lnTo>
                  <a:pt x="2862" y="4984"/>
                </a:lnTo>
                <a:lnTo>
                  <a:pt x="2779" y="5012"/>
                </a:lnTo>
                <a:lnTo>
                  <a:pt x="2693" y="5039"/>
                </a:lnTo>
                <a:lnTo>
                  <a:pt x="2605" y="5066"/>
                </a:lnTo>
                <a:lnTo>
                  <a:pt x="2421" y="5121"/>
                </a:lnTo>
                <a:lnTo>
                  <a:pt x="2233" y="5176"/>
                </a:lnTo>
                <a:lnTo>
                  <a:pt x="2046" y="5227"/>
                </a:lnTo>
                <a:lnTo>
                  <a:pt x="1861" y="5273"/>
                </a:lnTo>
                <a:lnTo>
                  <a:pt x="1771" y="5296"/>
                </a:lnTo>
                <a:lnTo>
                  <a:pt x="1686" y="5316"/>
                </a:lnTo>
                <a:lnTo>
                  <a:pt x="1602" y="5335"/>
                </a:lnTo>
                <a:lnTo>
                  <a:pt x="1523" y="5353"/>
                </a:lnTo>
                <a:lnTo>
                  <a:pt x="1448" y="5367"/>
                </a:lnTo>
                <a:lnTo>
                  <a:pt x="1378" y="5381"/>
                </a:lnTo>
                <a:lnTo>
                  <a:pt x="1314" y="5392"/>
                </a:lnTo>
                <a:lnTo>
                  <a:pt x="1254" y="5401"/>
                </a:lnTo>
                <a:lnTo>
                  <a:pt x="1203" y="5407"/>
                </a:lnTo>
                <a:lnTo>
                  <a:pt x="1158" y="5411"/>
                </a:lnTo>
                <a:lnTo>
                  <a:pt x="1121" y="5412"/>
                </a:lnTo>
                <a:lnTo>
                  <a:pt x="1106" y="5412"/>
                </a:lnTo>
                <a:lnTo>
                  <a:pt x="1093" y="5410"/>
                </a:lnTo>
                <a:lnTo>
                  <a:pt x="1082" y="5409"/>
                </a:lnTo>
                <a:lnTo>
                  <a:pt x="1073" y="5405"/>
                </a:lnTo>
                <a:lnTo>
                  <a:pt x="1067" y="5401"/>
                </a:lnTo>
                <a:lnTo>
                  <a:pt x="1062" y="5397"/>
                </a:lnTo>
                <a:lnTo>
                  <a:pt x="1061" y="5392"/>
                </a:lnTo>
                <a:lnTo>
                  <a:pt x="1062" y="5386"/>
                </a:lnTo>
                <a:lnTo>
                  <a:pt x="1065" y="5379"/>
                </a:lnTo>
                <a:lnTo>
                  <a:pt x="1071" y="5371"/>
                </a:lnTo>
                <a:lnTo>
                  <a:pt x="1087" y="5354"/>
                </a:lnTo>
                <a:lnTo>
                  <a:pt x="1102" y="5339"/>
                </a:lnTo>
                <a:lnTo>
                  <a:pt x="1133" y="5311"/>
                </a:lnTo>
                <a:lnTo>
                  <a:pt x="1163" y="5287"/>
                </a:lnTo>
                <a:lnTo>
                  <a:pt x="1191" y="5267"/>
                </a:lnTo>
                <a:lnTo>
                  <a:pt x="1219" y="5252"/>
                </a:lnTo>
                <a:lnTo>
                  <a:pt x="1245" y="5238"/>
                </a:lnTo>
                <a:lnTo>
                  <a:pt x="1270" y="5228"/>
                </a:lnTo>
                <a:lnTo>
                  <a:pt x="1294" y="5220"/>
                </a:lnTo>
                <a:lnTo>
                  <a:pt x="1315" y="5214"/>
                </a:lnTo>
                <a:lnTo>
                  <a:pt x="1334" y="5209"/>
                </a:lnTo>
                <a:lnTo>
                  <a:pt x="1351" y="5207"/>
                </a:lnTo>
                <a:lnTo>
                  <a:pt x="1365" y="5205"/>
                </a:lnTo>
                <a:lnTo>
                  <a:pt x="1385" y="5205"/>
                </a:lnTo>
                <a:lnTo>
                  <a:pt x="1392" y="5205"/>
                </a:lnTo>
                <a:lnTo>
                  <a:pt x="1393" y="5196"/>
                </a:lnTo>
                <a:lnTo>
                  <a:pt x="1398" y="5170"/>
                </a:lnTo>
                <a:lnTo>
                  <a:pt x="1402" y="5153"/>
                </a:lnTo>
                <a:lnTo>
                  <a:pt x="1408" y="5134"/>
                </a:lnTo>
                <a:lnTo>
                  <a:pt x="1415" y="5114"/>
                </a:lnTo>
                <a:lnTo>
                  <a:pt x="1423" y="5094"/>
                </a:lnTo>
                <a:lnTo>
                  <a:pt x="1435" y="5074"/>
                </a:lnTo>
                <a:lnTo>
                  <a:pt x="1448" y="5053"/>
                </a:lnTo>
                <a:lnTo>
                  <a:pt x="1456" y="5044"/>
                </a:lnTo>
                <a:lnTo>
                  <a:pt x="1465" y="5036"/>
                </a:lnTo>
                <a:lnTo>
                  <a:pt x="1474" y="5027"/>
                </a:lnTo>
                <a:lnTo>
                  <a:pt x="1484" y="5019"/>
                </a:lnTo>
                <a:lnTo>
                  <a:pt x="1494" y="5012"/>
                </a:lnTo>
                <a:lnTo>
                  <a:pt x="1505" y="5006"/>
                </a:lnTo>
                <a:lnTo>
                  <a:pt x="1518" y="5000"/>
                </a:lnTo>
                <a:lnTo>
                  <a:pt x="1531" y="4996"/>
                </a:lnTo>
                <a:lnTo>
                  <a:pt x="1544" y="4993"/>
                </a:lnTo>
                <a:lnTo>
                  <a:pt x="1560" y="4990"/>
                </a:lnTo>
                <a:lnTo>
                  <a:pt x="1575" y="4989"/>
                </a:lnTo>
                <a:lnTo>
                  <a:pt x="1592" y="4989"/>
                </a:lnTo>
                <a:lnTo>
                  <a:pt x="1608" y="4989"/>
                </a:lnTo>
                <a:lnTo>
                  <a:pt x="1624" y="4988"/>
                </a:lnTo>
                <a:lnTo>
                  <a:pt x="1639" y="4986"/>
                </a:lnTo>
                <a:lnTo>
                  <a:pt x="1652" y="4981"/>
                </a:lnTo>
                <a:lnTo>
                  <a:pt x="1667" y="4976"/>
                </a:lnTo>
                <a:lnTo>
                  <a:pt x="1680" y="4970"/>
                </a:lnTo>
                <a:lnTo>
                  <a:pt x="1692" y="4963"/>
                </a:lnTo>
                <a:lnTo>
                  <a:pt x="1703" y="4956"/>
                </a:lnTo>
                <a:lnTo>
                  <a:pt x="1714" y="4948"/>
                </a:lnTo>
                <a:lnTo>
                  <a:pt x="1726" y="4938"/>
                </a:lnTo>
                <a:lnTo>
                  <a:pt x="1746" y="4918"/>
                </a:lnTo>
                <a:lnTo>
                  <a:pt x="1766" y="4897"/>
                </a:lnTo>
                <a:lnTo>
                  <a:pt x="1785" y="4873"/>
                </a:lnTo>
                <a:lnTo>
                  <a:pt x="1804" y="4850"/>
                </a:lnTo>
                <a:lnTo>
                  <a:pt x="1823" y="4828"/>
                </a:lnTo>
                <a:lnTo>
                  <a:pt x="1844" y="4805"/>
                </a:lnTo>
                <a:lnTo>
                  <a:pt x="1865" y="4786"/>
                </a:lnTo>
                <a:lnTo>
                  <a:pt x="1877" y="4777"/>
                </a:lnTo>
                <a:lnTo>
                  <a:pt x="1889" y="4768"/>
                </a:lnTo>
                <a:lnTo>
                  <a:pt x="1901" y="4761"/>
                </a:lnTo>
                <a:lnTo>
                  <a:pt x="1914" y="4754"/>
                </a:lnTo>
                <a:lnTo>
                  <a:pt x="1927" y="4748"/>
                </a:lnTo>
                <a:lnTo>
                  <a:pt x="1941" y="4743"/>
                </a:lnTo>
                <a:lnTo>
                  <a:pt x="1956" y="4740"/>
                </a:lnTo>
                <a:lnTo>
                  <a:pt x="1972" y="4737"/>
                </a:lnTo>
                <a:lnTo>
                  <a:pt x="1987" y="4736"/>
                </a:lnTo>
                <a:lnTo>
                  <a:pt x="2002" y="4733"/>
                </a:lnTo>
                <a:lnTo>
                  <a:pt x="2015" y="4729"/>
                </a:lnTo>
                <a:lnTo>
                  <a:pt x="2027" y="4724"/>
                </a:lnTo>
                <a:lnTo>
                  <a:pt x="2037" y="4720"/>
                </a:lnTo>
                <a:lnTo>
                  <a:pt x="2047" y="4714"/>
                </a:lnTo>
                <a:lnTo>
                  <a:pt x="2055" y="4706"/>
                </a:lnTo>
                <a:lnTo>
                  <a:pt x="2063" y="4701"/>
                </a:lnTo>
                <a:lnTo>
                  <a:pt x="2071" y="4692"/>
                </a:lnTo>
                <a:lnTo>
                  <a:pt x="2076" y="4685"/>
                </a:lnTo>
                <a:lnTo>
                  <a:pt x="2087" y="4667"/>
                </a:lnTo>
                <a:lnTo>
                  <a:pt x="2098" y="4649"/>
                </a:lnTo>
                <a:lnTo>
                  <a:pt x="2106" y="4630"/>
                </a:lnTo>
                <a:lnTo>
                  <a:pt x="2116" y="4611"/>
                </a:lnTo>
                <a:lnTo>
                  <a:pt x="2125" y="4592"/>
                </a:lnTo>
                <a:lnTo>
                  <a:pt x="2137" y="4573"/>
                </a:lnTo>
                <a:lnTo>
                  <a:pt x="2143" y="4565"/>
                </a:lnTo>
                <a:lnTo>
                  <a:pt x="2150" y="4557"/>
                </a:lnTo>
                <a:lnTo>
                  <a:pt x="2158" y="4548"/>
                </a:lnTo>
                <a:lnTo>
                  <a:pt x="2167" y="4540"/>
                </a:lnTo>
                <a:lnTo>
                  <a:pt x="2176" y="4533"/>
                </a:lnTo>
                <a:lnTo>
                  <a:pt x="2187" y="4526"/>
                </a:lnTo>
                <a:lnTo>
                  <a:pt x="2199" y="4520"/>
                </a:lnTo>
                <a:lnTo>
                  <a:pt x="2211" y="4514"/>
                </a:lnTo>
                <a:lnTo>
                  <a:pt x="2225" y="4508"/>
                </a:lnTo>
                <a:lnTo>
                  <a:pt x="2240" y="4505"/>
                </a:lnTo>
                <a:lnTo>
                  <a:pt x="2272" y="4495"/>
                </a:lnTo>
                <a:lnTo>
                  <a:pt x="2301" y="4486"/>
                </a:lnTo>
                <a:lnTo>
                  <a:pt x="2327" y="4474"/>
                </a:lnTo>
                <a:lnTo>
                  <a:pt x="2351" y="4461"/>
                </a:lnTo>
                <a:lnTo>
                  <a:pt x="2373" y="4448"/>
                </a:lnTo>
                <a:lnTo>
                  <a:pt x="2396" y="4432"/>
                </a:lnTo>
                <a:lnTo>
                  <a:pt x="2416" y="4418"/>
                </a:lnTo>
                <a:lnTo>
                  <a:pt x="2435" y="4402"/>
                </a:lnTo>
                <a:lnTo>
                  <a:pt x="2474" y="4371"/>
                </a:lnTo>
                <a:lnTo>
                  <a:pt x="2514" y="4341"/>
                </a:lnTo>
                <a:lnTo>
                  <a:pt x="2534" y="4326"/>
                </a:lnTo>
                <a:lnTo>
                  <a:pt x="2556" y="4312"/>
                </a:lnTo>
                <a:lnTo>
                  <a:pt x="2579" y="4299"/>
                </a:lnTo>
                <a:lnTo>
                  <a:pt x="2604" y="4287"/>
                </a:lnTo>
                <a:lnTo>
                  <a:pt x="2617" y="4281"/>
                </a:lnTo>
                <a:lnTo>
                  <a:pt x="2628" y="4275"/>
                </a:lnTo>
                <a:lnTo>
                  <a:pt x="2638" y="4269"/>
                </a:lnTo>
                <a:lnTo>
                  <a:pt x="2647" y="4262"/>
                </a:lnTo>
                <a:lnTo>
                  <a:pt x="2655" y="4255"/>
                </a:lnTo>
                <a:lnTo>
                  <a:pt x="2662" y="4248"/>
                </a:lnTo>
                <a:lnTo>
                  <a:pt x="2668" y="4241"/>
                </a:lnTo>
                <a:lnTo>
                  <a:pt x="2673" y="4232"/>
                </a:lnTo>
                <a:lnTo>
                  <a:pt x="2682" y="4217"/>
                </a:lnTo>
                <a:lnTo>
                  <a:pt x="2688" y="4202"/>
                </a:lnTo>
                <a:lnTo>
                  <a:pt x="2694" y="4185"/>
                </a:lnTo>
                <a:lnTo>
                  <a:pt x="2699" y="4168"/>
                </a:lnTo>
                <a:lnTo>
                  <a:pt x="2704" y="4153"/>
                </a:lnTo>
                <a:lnTo>
                  <a:pt x="2709" y="4136"/>
                </a:lnTo>
                <a:lnTo>
                  <a:pt x="2714" y="4122"/>
                </a:lnTo>
                <a:lnTo>
                  <a:pt x="2723" y="4108"/>
                </a:lnTo>
                <a:lnTo>
                  <a:pt x="2728" y="4101"/>
                </a:lnTo>
                <a:lnTo>
                  <a:pt x="2733" y="4093"/>
                </a:lnTo>
                <a:lnTo>
                  <a:pt x="2739" y="4088"/>
                </a:lnTo>
                <a:lnTo>
                  <a:pt x="2747" y="4082"/>
                </a:lnTo>
                <a:lnTo>
                  <a:pt x="2755" y="4077"/>
                </a:lnTo>
                <a:lnTo>
                  <a:pt x="2764" y="4071"/>
                </a:lnTo>
                <a:lnTo>
                  <a:pt x="2775" y="4066"/>
                </a:lnTo>
                <a:lnTo>
                  <a:pt x="2787" y="4063"/>
                </a:lnTo>
                <a:lnTo>
                  <a:pt x="2810" y="4053"/>
                </a:lnTo>
                <a:lnTo>
                  <a:pt x="2831" y="4044"/>
                </a:lnTo>
                <a:lnTo>
                  <a:pt x="2850" y="4032"/>
                </a:lnTo>
                <a:lnTo>
                  <a:pt x="2869" y="4019"/>
                </a:lnTo>
                <a:lnTo>
                  <a:pt x="2886" y="4006"/>
                </a:lnTo>
                <a:lnTo>
                  <a:pt x="2901" y="3993"/>
                </a:lnTo>
                <a:lnTo>
                  <a:pt x="2929" y="3964"/>
                </a:lnTo>
                <a:lnTo>
                  <a:pt x="2957" y="3935"/>
                </a:lnTo>
                <a:lnTo>
                  <a:pt x="2970" y="3922"/>
                </a:lnTo>
                <a:lnTo>
                  <a:pt x="2984" y="3911"/>
                </a:lnTo>
                <a:lnTo>
                  <a:pt x="2998" y="3899"/>
                </a:lnTo>
                <a:lnTo>
                  <a:pt x="3013" y="3888"/>
                </a:lnTo>
                <a:lnTo>
                  <a:pt x="3029" y="3880"/>
                </a:lnTo>
                <a:lnTo>
                  <a:pt x="3046" y="3873"/>
                </a:lnTo>
                <a:lnTo>
                  <a:pt x="3055" y="3869"/>
                </a:lnTo>
                <a:lnTo>
                  <a:pt x="3063" y="3864"/>
                </a:lnTo>
                <a:lnTo>
                  <a:pt x="3078" y="3855"/>
                </a:lnTo>
                <a:lnTo>
                  <a:pt x="3091" y="3843"/>
                </a:lnTo>
                <a:lnTo>
                  <a:pt x="3103" y="3829"/>
                </a:lnTo>
                <a:lnTo>
                  <a:pt x="3115" y="3814"/>
                </a:lnTo>
                <a:lnTo>
                  <a:pt x="3126" y="3799"/>
                </a:lnTo>
                <a:lnTo>
                  <a:pt x="3146" y="3767"/>
                </a:lnTo>
                <a:lnTo>
                  <a:pt x="3156" y="3751"/>
                </a:lnTo>
                <a:lnTo>
                  <a:pt x="3168" y="3736"/>
                </a:lnTo>
                <a:lnTo>
                  <a:pt x="3181" y="3723"/>
                </a:lnTo>
                <a:lnTo>
                  <a:pt x="3194" y="3710"/>
                </a:lnTo>
                <a:lnTo>
                  <a:pt x="3211" y="3699"/>
                </a:lnTo>
                <a:lnTo>
                  <a:pt x="3219" y="3694"/>
                </a:lnTo>
                <a:lnTo>
                  <a:pt x="3229" y="3691"/>
                </a:lnTo>
                <a:lnTo>
                  <a:pt x="3238" y="3687"/>
                </a:lnTo>
                <a:lnTo>
                  <a:pt x="3249" y="3685"/>
                </a:lnTo>
                <a:lnTo>
                  <a:pt x="3260" y="3682"/>
                </a:lnTo>
                <a:lnTo>
                  <a:pt x="3272" y="3681"/>
                </a:lnTo>
                <a:lnTo>
                  <a:pt x="3294" y="3679"/>
                </a:lnTo>
                <a:lnTo>
                  <a:pt x="3313" y="3675"/>
                </a:lnTo>
                <a:lnTo>
                  <a:pt x="3331" y="3669"/>
                </a:lnTo>
                <a:lnTo>
                  <a:pt x="3345" y="3663"/>
                </a:lnTo>
                <a:lnTo>
                  <a:pt x="3358" y="3655"/>
                </a:lnTo>
                <a:lnTo>
                  <a:pt x="3369" y="3646"/>
                </a:lnTo>
                <a:lnTo>
                  <a:pt x="3379" y="3636"/>
                </a:lnTo>
                <a:lnTo>
                  <a:pt x="3388" y="3625"/>
                </a:lnTo>
                <a:lnTo>
                  <a:pt x="3406" y="3600"/>
                </a:lnTo>
                <a:lnTo>
                  <a:pt x="3425" y="3574"/>
                </a:lnTo>
                <a:lnTo>
                  <a:pt x="3436" y="3560"/>
                </a:lnTo>
                <a:lnTo>
                  <a:pt x="3449" y="3546"/>
                </a:lnTo>
                <a:lnTo>
                  <a:pt x="3463" y="3532"/>
                </a:lnTo>
                <a:lnTo>
                  <a:pt x="3480" y="3517"/>
                </a:lnTo>
                <a:lnTo>
                  <a:pt x="3495" y="3502"/>
                </a:lnTo>
                <a:lnTo>
                  <a:pt x="3508" y="3486"/>
                </a:lnTo>
                <a:lnTo>
                  <a:pt x="3519" y="3471"/>
                </a:lnTo>
                <a:lnTo>
                  <a:pt x="3527" y="3456"/>
                </a:lnTo>
                <a:lnTo>
                  <a:pt x="3533" y="3439"/>
                </a:lnTo>
                <a:lnTo>
                  <a:pt x="3538" y="3423"/>
                </a:lnTo>
                <a:lnTo>
                  <a:pt x="3546" y="3394"/>
                </a:lnTo>
                <a:lnTo>
                  <a:pt x="3551" y="3380"/>
                </a:lnTo>
                <a:lnTo>
                  <a:pt x="3556" y="3365"/>
                </a:lnTo>
                <a:lnTo>
                  <a:pt x="3562" y="3353"/>
                </a:lnTo>
                <a:lnTo>
                  <a:pt x="3569" y="3341"/>
                </a:lnTo>
                <a:lnTo>
                  <a:pt x="3579" y="3331"/>
                </a:lnTo>
                <a:lnTo>
                  <a:pt x="3585" y="3326"/>
                </a:lnTo>
                <a:lnTo>
                  <a:pt x="3591" y="3322"/>
                </a:lnTo>
                <a:lnTo>
                  <a:pt x="3598" y="3319"/>
                </a:lnTo>
                <a:lnTo>
                  <a:pt x="3607" y="3315"/>
                </a:lnTo>
                <a:lnTo>
                  <a:pt x="3627" y="3309"/>
                </a:lnTo>
                <a:lnTo>
                  <a:pt x="3636" y="3307"/>
                </a:lnTo>
                <a:lnTo>
                  <a:pt x="3645" y="3303"/>
                </a:lnTo>
                <a:lnTo>
                  <a:pt x="3652" y="3300"/>
                </a:lnTo>
                <a:lnTo>
                  <a:pt x="3657" y="3298"/>
                </a:lnTo>
                <a:lnTo>
                  <a:pt x="3661" y="3293"/>
                </a:lnTo>
                <a:lnTo>
                  <a:pt x="3665" y="3289"/>
                </a:lnTo>
                <a:lnTo>
                  <a:pt x="3666" y="3286"/>
                </a:lnTo>
                <a:lnTo>
                  <a:pt x="3668" y="3281"/>
                </a:lnTo>
                <a:lnTo>
                  <a:pt x="3668" y="3276"/>
                </a:lnTo>
                <a:lnTo>
                  <a:pt x="3667" y="3271"/>
                </a:lnTo>
                <a:lnTo>
                  <a:pt x="3665" y="3261"/>
                </a:lnTo>
                <a:lnTo>
                  <a:pt x="3660" y="3250"/>
                </a:lnTo>
                <a:lnTo>
                  <a:pt x="3653" y="3238"/>
                </a:lnTo>
                <a:lnTo>
                  <a:pt x="3639" y="3214"/>
                </a:lnTo>
                <a:lnTo>
                  <a:pt x="3633" y="3201"/>
                </a:lnTo>
                <a:lnTo>
                  <a:pt x="3628" y="3188"/>
                </a:lnTo>
                <a:lnTo>
                  <a:pt x="3625" y="3175"/>
                </a:lnTo>
                <a:lnTo>
                  <a:pt x="3625" y="3169"/>
                </a:lnTo>
                <a:lnTo>
                  <a:pt x="3625" y="3162"/>
                </a:lnTo>
                <a:lnTo>
                  <a:pt x="3626" y="3155"/>
                </a:lnTo>
                <a:lnTo>
                  <a:pt x="3628" y="3149"/>
                </a:lnTo>
                <a:lnTo>
                  <a:pt x="3630" y="3142"/>
                </a:lnTo>
                <a:lnTo>
                  <a:pt x="3635" y="3136"/>
                </a:lnTo>
                <a:lnTo>
                  <a:pt x="3640" y="3129"/>
                </a:lnTo>
                <a:lnTo>
                  <a:pt x="3644" y="3122"/>
                </a:lnTo>
                <a:lnTo>
                  <a:pt x="3646" y="3115"/>
                </a:lnTo>
                <a:lnTo>
                  <a:pt x="3648" y="3106"/>
                </a:lnTo>
                <a:lnTo>
                  <a:pt x="3651" y="3090"/>
                </a:lnTo>
                <a:lnTo>
                  <a:pt x="3651" y="3073"/>
                </a:lnTo>
                <a:lnTo>
                  <a:pt x="3648" y="3055"/>
                </a:lnTo>
                <a:lnTo>
                  <a:pt x="3645" y="3037"/>
                </a:lnTo>
                <a:lnTo>
                  <a:pt x="3639" y="3020"/>
                </a:lnTo>
                <a:lnTo>
                  <a:pt x="3633" y="3002"/>
                </a:lnTo>
                <a:lnTo>
                  <a:pt x="3626" y="2985"/>
                </a:lnTo>
                <a:lnTo>
                  <a:pt x="3620" y="2970"/>
                </a:lnTo>
                <a:lnTo>
                  <a:pt x="3606" y="2944"/>
                </a:lnTo>
                <a:lnTo>
                  <a:pt x="3596" y="2926"/>
                </a:lnTo>
                <a:lnTo>
                  <a:pt x="3592" y="2920"/>
                </a:lnTo>
                <a:lnTo>
                  <a:pt x="3553" y="2915"/>
                </a:lnTo>
                <a:lnTo>
                  <a:pt x="3509" y="2911"/>
                </a:lnTo>
                <a:lnTo>
                  <a:pt x="3456" y="2908"/>
                </a:lnTo>
                <a:lnTo>
                  <a:pt x="3394" y="2904"/>
                </a:lnTo>
                <a:lnTo>
                  <a:pt x="3329" y="2901"/>
                </a:lnTo>
                <a:lnTo>
                  <a:pt x="3263" y="2901"/>
                </a:lnTo>
                <a:lnTo>
                  <a:pt x="3232" y="2901"/>
                </a:lnTo>
                <a:lnTo>
                  <a:pt x="3202" y="2902"/>
                </a:lnTo>
                <a:lnTo>
                  <a:pt x="3172" y="2906"/>
                </a:lnTo>
                <a:lnTo>
                  <a:pt x="3139" y="2910"/>
                </a:lnTo>
                <a:lnTo>
                  <a:pt x="3103" y="2919"/>
                </a:lnTo>
                <a:lnTo>
                  <a:pt x="3065" y="2928"/>
                </a:lnTo>
                <a:lnTo>
                  <a:pt x="3025" y="2940"/>
                </a:lnTo>
                <a:lnTo>
                  <a:pt x="2983" y="2952"/>
                </a:lnTo>
                <a:lnTo>
                  <a:pt x="2891" y="2980"/>
                </a:lnTo>
                <a:lnTo>
                  <a:pt x="2793" y="3010"/>
                </a:lnTo>
                <a:lnTo>
                  <a:pt x="2741" y="3024"/>
                </a:lnTo>
                <a:lnTo>
                  <a:pt x="2687" y="3039"/>
                </a:lnTo>
                <a:lnTo>
                  <a:pt x="2631" y="3052"/>
                </a:lnTo>
                <a:lnTo>
                  <a:pt x="2575" y="3065"/>
                </a:lnTo>
                <a:lnTo>
                  <a:pt x="2517" y="3075"/>
                </a:lnTo>
                <a:lnTo>
                  <a:pt x="2458" y="3084"/>
                </a:lnTo>
                <a:lnTo>
                  <a:pt x="2422" y="3090"/>
                </a:lnTo>
                <a:lnTo>
                  <a:pt x="2379" y="3097"/>
                </a:lnTo>
                <a:lnTo>
                  <a:pt x="2268" y="3117"/>
                </a:lnTo>
                <a:lnTo>
                  <a:pt x="2128" y="3144"/>
                </a:lnTo>
                <a:lnTo>
                  <a:pt x="1964" y="3176"/>
                </a:lnTo>
                <a:lnTo>
                  <a:pt x="1587" y="3252"/>
                </a:lnTo>
                <a:lnTo>
                  <a:pt x="1384" y="3293"/>
                </a:lnTo>
                <a:lnTo>
                  <a:pt x="1178" y="3334"/>
                </a:lnTo>
                <a:lnTo>
                  <a:pt x="973" y="3374"/>
                </a:lnTo>
                <a:lnTo>
                  <a:pt x="776" y="3410"/>
                </a:lnTo>
                <a:lnTo>
                  <a:pt x="590" y="3442"/>
                </a:lnTo>
                <a:lnTo>
                  <a:pt x="503" y="3457"/>
                </a:lnTo>
                <a:lnTo>
                  <a:pt x="421" y="3470"/>
                </a:lnTo>
                <a:lnTo>
                  <a:pt x="344" y="3482"/>
                </a:lnTo>
                <a:lnTo>
                  <a:pt x="274" y="3490"/>
                </a:lnTo>
                <a:lnTo>
                  <a:pt x="210" y="3498"/>
                </a:lnTo>
                <a:lnTo>
                  <a:pt x="154" y="3503"/>
                </a:lnTo>
                <a:lnTo>
                  <a:pt x="105" y="3507"/>
                </a:lnTo>
                <a:lnTo>
                  <a:pt x="66" y="3507"/>
                </a:lnTo>
                <a:lnTo>
                  <a:pt x="50" y="3505"/>
                </a:lnTo>
                <a:lnTo>
                  <a:pt x="35" y="3504"/>
                </a:lnTo>
                <a:lnTo>
                  <a:pt x="25" y="3502"/>
                </a:lnTo>
                <a:lnTo>
                  <a:pt x="15" y="3500"/>
                </a:lnTo>
                <a:lnTo>
                  <a:pt x="4" y="3494"/>
                </a:lnTo>
                <a:lnTo>
                  <a:pt x="2" y="3491"/>
                </a:lnTo>
                <a:lnTo>
                  <a:pt x="0" y="3489"/>
                </a:lnTo>
                <a:lnTo>
                  <a:pt x="0" y="3488"/>
                </a:lnTo>
                <a:lnTo>
                  <a:pt x="0" y="3485"/>
                </a:lnTo>
                <a:lnTo>
                  <a:pt x="2" y="3483"/>
                </a:lnTo>
                <a:lnTo>
                  <a:pt x="6" y="3482"/>
                </a:lnTo>
                <a:lnTo>
                  <a:pt x="16" y="3477"/>
                </a:lnTo>
                <a:lnTo>
                  <a:pt x="31" y="3473"/>
                </a:lnTo>
                <a:lnTo>
                  <a:pt x="72" y="3466"/>
                </a:lnTo>
                <a:lnTo>
                  <a:pt x="199" y="3448"/>
                </a:lnTo>
                <a:lnTo>
                  <a:pt x="279" y="3435"/>
                </a:lnTo>
                <a:lnTo>
                  <a:pt x="368" y="3420"/>
                </a:lnTo>
                <a:lnTo>
                  <a:pt x="429" y="3407"/>
                </a:lnTo>
                <a:lnTo>
                  <a:pt x="492" y="3394"/>
                </a:lnTo>
                <a:lnTo>
                  <a:pt x="622" y="3363"/>
                </a:lnTo>
                <a:lnTo>
                  <a:pt x="753" y="3331"/>
                </a:lnTo>
                <a:lnTo>
                  <a:pt x="880" y="3298"/>
                </a:lnTo>
                <a:lnTo>
                  <a:pt x="1106" y="3237"/>
                </a:lnTo>
                <a:lnTo>
                  <a:pt x="1195" y="3213"/>
                </a:lnTo>
                <a:lnTo>
                  <a:pt x="1263" y="3197"/>
                </a:lnTo>
                <a:lnTo>
                  <a:pt x="1282" y="3191"/>
                </a:lnTo>
                <a:lnTo>
                  <a:pt x="1297" y="3185"/>
                </a:lnTo>
                <a:lnTo>
                  <a:pt x="1309" y="3179"/>
                </a:lnTo>
                <a:lnTo>
                  <a:pt x="1320" y="3172"/>
                </a:lnTo>
                <a:lnTo>
                  <a:pt x="1327" y="3164"/>
                </a:lnTo>
                <a:lnTo>
                  <a:pt x="1333" y="3157"/>
                </a:lnTo>
                <a:lnTo>
                  <a:pt x="1342" y="3143"/>
                </a:lnTo>
                <a:lnTo>
                  <a:pt x="1351" y="3130"/>
                </a:lnTo>
                <a:lnTo>
                  <a:pt x="1355" y="3124"/>
                </a:lnTo>
                <a:lnTo>
                  <a:pt x="1362" y="3119"/>
                </a:lnTo>
                <a:lnTo>
                  <a:pt x="1371" y="3116"/>
                </a:lnTo>
                <a:lnTo>
                  <a:pt x="1380" y="3112"/>
                </a:lnTo>
                <a:lnTo>
                  <a:pt x="1393" y="3111"/>
                </a:lnTo>
                <a:lnTo>
                  <a:pt x="1410" y="3110"/>
                </a:lnTo>
                <a:lnTo>
                  <a:pt x="1425" y="3109"/>
                </a:lnTo>
                <a:lnTo>
                  <a:pt x="1440" y="3105"/>
                </a:lnTo>
                <a:lnTo>
                  <a:pt x="1450" y="3100"/>
                </a:lnTo>
                <a:lnTo>
                  <a:pt x="1459" y="3093"/>
                </a:lnTo>
                <a:lnTo>
                  <a:pt x="1467" y="3086"/>
                </a:lnTo>
                <a:lnTo>
                  <a:pt x="1473" y="3077"/>
                </a:lnTo>
                <a:lnTo>
                  <a:pt x="1478" y="3067"/>
                </a:lnTo>
                <a:lnTo>
                  <a:pt x="1482" y="3058"/>
                </a:lnTo>
                <a:lnTo>
                  <a:pt x="1491" y="3039"/>
                </a:lnTo>
                <a:lnTo>
                  <a:pt x="1497" y="3030"/>
                </a:lnTo>
                <a:lnTo>
                  <a:pt x="1504" y="3022"/>
                </a:lnTo>
                <a:lnTo>
                  <a:pt x="1511" y="3016"/>
                </a:lnTo>
                <a:lnTo>
                  <a:pt x="1522" y="3010"/>
                </a:lnTo>
                <a:lnTo>
                  <a:pt x="1534" y="3008"/>
                </a:lnTo>
                <a:lnTo>
                  <a:pt x="1548" y="3006"/>
                </a:lnTo>
                <a:lnTo>
                  <a:pt x="1563" y="3005"/>
                </a:lnTo>
                <a:lnTo>
                  <a:pt x="1575" y="3002"/>
                </a:lnTo>
                <a:lnTo>
                  <a:pt x="1583" y="2998"/>
                </a:lnTo>
                <a:lnTo>
                  <a:pt x="1591" y="2992"/>
                </a:lnTo>
                <a:lnTo>
                  <a:pt x="1596" y="2986"/>
                </a:lnTo>
                <a:lnTo>
                  <a:pt x="1600" y="2979"/>
                </a:lnTo>
                <a:lnTo>
                  <a:pt x="1604" y="2971"/>
                </a:lnTo>
                <a:lnTo>
                  <a:pt x="1605" y="2963"/>
                </a:lnTo>
                <a:lnTo>
                  <a:pt x="1610" y="2947"/>
                </a:lnTo>
                <a:lnTo>
                  <a:pt x="1612" y="2940"/>
                </a:lnTo>
                <a:lnTo>
                  <a:pt x="1615" y="2933"/>
                </a:lnTo>
                <a:lnTo>
                  <a:pt x="1619" y="2927"/>
                </a:lnTo>
                <a:lnTo>
                  <a:pt x="1625" y="2923"/>
                </a:lnTo>
                <a:lnTo>
                  <a:pt x="1633" y="2921"/>
                </a:lnTo>
                <a:lnTo>
                  <a:pt x="1643" y="2920"/>
                </a:lnTo>
                <a:lnTo>
                  <a:pt x="1655" y="2919"/>
                </a:lnTo>
                <a:lnTo>
                  <a:pt x="1664" y="2917"/>
                </a:lnTo>
                <a:lnTo>
                  <a:pt x="1673" y="2914"/>
                </a:lnTo>
                <a:lnTo>
                  <a:pt x="1681" y="2910"/>
                </a:lnTo>
                <a:lnTo>
                  <a:pt x="1688" y="2906"/>
                </a:lnTo>
                <a:lnTo>
                  <a:pt x="1694" y="2901"/>
                </a:lnTo>
                <a:lnTo>
                  <a:pt x="1700" y="2894"/>
                </a:lnTo>
                <a:lnTo>
                  <a:pt x="1703" y="2886"/>
                </a:lnTo>
                <a:lnTo>
                  <a:pt x="1708" y="2879"/>
                </a:lnTo>
                <a:lnTo>
                  <a:pt x="1711" y="2871"/>
                </a:lnTo>
                <a:lnTo>
                  <a:pt x="1713" y="2863"/>
                </a:lnTo>
                <a:lnTo>
                  <a:pt x="1714" y="2853"/>
                </a:lnTo>
                <a:lnTo>
                  <a:pt x="1714" y="2835"/>
                </a:lnTo>
                <a:lnTo>
                  <a:pt x="1713" y="2815"/>
                </a:lnTo>
                <a:lnTo>
                  <a:pt x="1712" y="2806"/>
                </a:lnTo>
                <a:lnTo>
                  <a:pt x="1711" y="2795"/>
                </a:lnTo>
                <a:lnTo>
                  <a:pt x="1712" y="2772"/>
                </a:lnTo>
                <a:lnTo>
                  <a:pt x="1714" y="2748"/>
                </a:lnTo>
                <a:lnTo>
                  <a:pt x="1718" y="2720"/>
                </a:lnTo>
                <a:lnTo>
                  <a:pt x="1722" y="2692"/>
                </a:lnTo>
                <a:lnTo>
                  <a:pt x="1726" y="2662"/>
                </a:lnTo>
                <a:lnTo>
                  <a:pt x="1728" y="2631"/>
                </a:lnTo>
                <a:lnTo>
                  <a:pt x="1730" y="2599"/>
                </a:lnTo>
                <a:lnTo>
                  <a:pt x="1730" y="2592"/>
                </a:lnTo>
                <a:lnTo>
                  <a:pt x="1727" y="2585"/>
                </a:lnTo>
                <a:lnTo>
                  <a:pt x="1725" y="2578"/>
                </a:lnTo>
                <a:lnTo>
                  <a:pt x="1720" y="2573"/>
                </a:lnTo>
                <a:lnTo>
                  <a:pt x="1715" y="2567"/>
                </a:lnTo>
                <a:lnTo>
                  <a:pt x="1709" y="2562"/>
                </a:lnTo>
                <a:lnTo>
                  <a:pt x="1703" y="2559"/>
                </a:lnTo>
                <a:lnTo>
                  <a:pt x="1696" y="2555"/>
                </a:lnTo>
                <a:lnTo>
                  <a:pt x="1680" y="2549"/>
                </a:lnTo>
                <a:lnTo>
                  <a:pt x="1661" y="2544"/>
                </a:lnTo>
                <a:lnTo>
                  <a:pt x="1642" y="2541"/>
                </a:lnTo>
                <a:lnTo>
                  <a:pt x="1620" y="2538"/>
                </a:lnTo>
                <a:lnTo>
                  <a:pt x="1580" y="2534"/>
                </a:lnTo>
                <a:lnTo>
                  <a:pt x="1561" y="2531"/>
                </a:lnTo>
                <a:lnTo>
                  <a:pt x="1543" y="2529"/>
                </a:lnTo>
                <a:lnTo>
                  <a:pt x="1529" y="2524"/>
                </a:lnTo>
                <a:lnTo>
                  <a:pt x="1517" y="2519"/>
                </a:lnTo>
                <a:lnTo>
                  <a:pt x="1512" y="2516"/>
                </a:lnTo>
                <a:lnTo>
                  <a:pt x="1509" y="2512"/>
                </a:lnTo>
                <a:lnTo>
                  <a:pt x="1506" y="2509"/>
                </a:lnTo>
                <a:lnTo>
                  <a:pt x="1505" y="2504"/>
                </a:lnTo>
                <a:lnTo>
                  <a:pt x="1504" y="2499"/>
                </a:lnTo>
                <a:lnTo>
                  <a:pt x="1501" y="2496"/>
                </a:lnTo>
                <a:lnTo>
                  <a:pt x="1498" y="2492"/>
                </a:lnTo>
                <a:lnTo>
                  <a:pt x="1494" y="2490"/>
                </a:lnTo>
                <a:lnTo>
                  <a:pt x="1490" y="2489"/>
                </a:lnTo>
                <a:lnTo>
                  <a:pt x="1485" y="2487"/>
                </a:lnTo>
                <a:lnTo>
                  <a:pt x="1472" y="2486"/>
                </a:lnTo>
                <a:lnTo>
                  <a:pt x="1457" y="2487"/>
                </a:lnTo>
                <a:lnTo>
                  <a:pt x="1441" y="2489"/>
                </a:lnTo>
                <a:lnTo>
                  <a:pt x="1405" y="2494"/>
                </a:lnTo>
                <a:lnTo>
                  <a:pt x="1367" y="2499"/>
                </a:lnTo>
                <a:lnTo>
                  <a:pt x="1349" y="2500"/>
                </a:lnTo>
                <a:lnTo>
                  <a:pt x="1332" y="2500"/>
                </a:lnTo>
                <a:lnTo>
                  <a:pt x="1316" y="2498"/>
                </a:lnTo>
                <a:lnTo>
                  <a:pt x="1308" y="2497"/>
                </a:lnTo>
                <a:lnTo>
                  <a:pt x="1301" y="2494"/>
                </a:lnTo>
                <a:lnTo>
                  <a:pt x="1295" y="2491"/>
                </a:lnTo>
                <a:lnTo>
                  <a:pt x="1289" y="2487"/>
                </a:lnTo>
                <a:lnTo>
                  <a:pt x="1284" y="2483"/>
                </a:lnTo>
                <a:lnTo>
                  <a:pt x="1279" y="2478"/>
                </a:lnTo>
                <a:lnTo>
                  <a:pt x="1273" y="2473"/>
                </a:lnTo>
                <a:lnTo>
                  <a:pt x="1265" y="2468"/>
                </a:lnTo>
                <a:lnTo>
                  <a:pt x="1254" y="2465"/>
                </a:lnTo>
                <a:lnTo>
                  <a:pt x="1241" y="2462"/>
                </a:lnTo>
                <a:lnTo>
                  <a:pt x="1226" y="2461"/>
                </a:lnTo>
                <a:lnTo>
                  <a:pt x="1208" y="2460"/>
                </a:lnTo>
                <a:lnTo>
                  <a:pt x="1166" y="2460"/>
                </a:lnTo>
                <a:lnTo>
                  <a:pt x="1118" y="2462"/>
                </a:lnTo>
                <a:lnTo>
                  <a:pt x="1063" y="2467"/>
                </a:lnTo>
                <a:lnTo>
                  <a:pt x="1004" y="2474"/>
                </a:lnTo>
                <a:lnTo>
                  <a:pt x="942" y="2481"/>
                </a:lnTo>
                <a:lnTo>
                  <a:pt x="812" y="2497"/>
                </a:lnTo>
                <a:lnTo>
                  <a:pt x="685" y="2513"/>
                </a:lnTo>
                <a:lnTo>
                  <a:pt x="626" y="2519"/>
                </a:lnTo>
                <a:lnTo>
                  <a:pt x="569" y="2525"/>
                </a:lnTo>
                <a:lnTo>
                  <a:pt x="519" y="2528"/>
                </a:lnTo>
                <a:lnTo>
                  <a:pt x="474" y="2530"/>
                </a:lnTo>
                <a:lnTo>
                  <a:pt x="456" y="2529"/>
                </a:lnTo>
                <a:lnTo>
                  <a:pt x="443" y="2528"/>
                </a:lnTo>
                <a:lnTo>
                  <a:pt x="435" y="2525"/>
                </a:lnTo>
                <a:lnTo>
                  <a:pt x="431" y="2524"/>
                </a:lnTo>
                <a:lnTo>
                  <a:pt x="430" y="2523"/>
                </a:lnTo>
                <a:lnTo>
                  <a:pt x="429" y="2521"/>
                </a:lnTo>
                <a:lnTo>
                  <a:pt x="429" y="2519"/>
                </a:lnTo>
                <a:lnTo>
                  <a:pt x="432" y="2515"/>
                </a:lnTo>
                <a:lnTo>
                  <a:pt x="440" y="2510"/>
                </a:lnTo>
                <a:lnTo>
                  <a:pt x="451" y="2505"/>
                </a:lnTo>
                <a:lnTo>
                  <a:pt x="465" y="2499"/>
                </a:lnTo>
                <a:lnTo>
                  <a:pt x="483" y="2493"/>
                </a:lnTo>
                <a:lnTo>
                  <a:pt x="530" y="2480"/>
                </a:lnTo>
                <a:lnTo>
                  <a:pt x="587" y="2466"/>
                </a:lnTo>
                <a:lnTo>
                  <a:pt x="654" y="2451"/>
                </a:lnTo>
                <a:lnTo>
                  <a:pt x="730" y="2435"/>
                </a:lnTo>
                <a:lnTo>
                  <a:pt x="815" y="2421"/>
                </a:lnTo>
                <a:lnTo>
                  <a:pt x="906" y="2407"/>
                </a:lnTo>
                <a:lnTo>
                  <a:pt x="1002" y="2395"/>
                </a:lnTo>
                <a:lnTo>
                  <a:pt x="1103" y="2384"/>
                </a:lnTo>
                <a:lnTo>
                  <a:pt x="1207" y="2374"/>
                </a:lnTo>
                <a:lnTo>
                  <a:pt x="1259" y="2371"/>
                </a:lnTo>
                <a:lnTo>
                  <a:pt x="1313" y="2369"/>
                </a:lnTo>
                <a:lnTo>
                  <a:pt x="1365" y="2366"/>
                </a:lnTo>
                <a:lnTo>
                  <a:pt x="1418" y="2365"/>
                </a:lnTo>
                <a:lnTo>
                  <a:pt x="1519" y="2363"/>
                </a:lnTo>
                <a:lnTo>
                  <a:pt x="1612" y="2359"/>
                </a:lnTo>
                <a:lnTo>
                  <a:pt x="1697" y="2353"/>
                </a:lnTo>
                <a:lnTo>
                  <a:pt x="1777" y="2346"/>
                </a:lnTo>
                <a:lnTo>
                  <a:pt x="1850" y="2339"/>
                </a:lnTo>
                <a:lnTo>
                  <a:pt x="1917" y="2331"/>
                </a:lnTo>
                <a:lnTo>
                  <a:pt x="1980" y="2321"/>
                </a:lnTo>
                <a:lnTo>
                  <a:pt x="2040" y="2313"/>
                </a:lnTo>
                <a:lnTo>
                  <a:pt x="2150" y="2294"/>
                </a:lnTo>
                <a:lnTo>
                  <a:pt x="2253" y="2276"/>
                </a:lnTo>
                <a:lnTo>
                  <a:pt x="2305" y="2269"/>
                </a:lnTo>
                <a:lnTo>
                  <a:pt x="2357" y="2262"/>
                </a:lnTo>
                <a:lnTo>
                  <a:pt x="2410" y="2257"/>
                </a:lnTo>
                <a:lnTo>
                  <a:pt x="2466" y="2253"/>
                </a:lnTo>
                <a:lnTo>
                  <a:pt x="2650" y="2241"/>
                </a:lnTo>
                <a:lnTo>
                  <a:pt x="2714" y="2235"/>
                </a:lnTo>
                <a:lnTo>
                  <a:pt x="2767" y="2231"/>
                </a:lnTo>
                <a:lnTo>
                  <a:pt x="2811" y="2226"/>
                </a:lnTo>
                <a:lnTo>
                  <a:pt x="2849" y="2221"/>
                </a:lnTo>
                <a:lnTo>
                  <a:pt x="2925" y="2209"/>
                </a:lnTo>
                <a:lnTo>
                  <a:pt x="2945" y="2206"/>
                </a:lnTo>
                <a:lnTo>
                  <a:pt x="2963" y="2202"/>
                </a:lnTo>
                <a:lnTo>
                  <a:pt x="2978" y="2197"/>
                </a:lnTo>
                <a:lnTo>
                  <a:pt x="2992" y="2193"/>
                </a:lnTo>
                <a:lnTo>
                  <a:pt x="3006" y="2188"/>
                </a:lnTo>
                <a:lnTo>
                  <a:pt x="3019" y="2182"/>
                </a:lnTo>
                <a:lnTo>
                  <a:pt x="3044" y="2168"/>
                </a:lnTo>
                <a:lnTo>
                  <a:pt x="3072" y="2152"/>
                </a:lnTo>
                <a:lnTo>
                  <a:pt x="3105" y="2135"/>
                </a:lnTo>
                <a:lnTo>
                  <a:pt x="3148" y="2113"/>
                </a:lnTo>
                <a:lnTo>
                  <a:pt x="3173" y="2101"/>
                </a:lnTo>
                <a:lnTo>
                  <a:pt x="3202" y="2088"/>
                </a:lnTo>
                <a:lnTo>
                  <a:pt x="3262" y="2063"/>
                </a:lnTo>
                <a:lnTo>
                  <a:pt x="3318" y="2041"/>
                </a:lnTo>
                <a:lnTo>
                  <a:pt x="3419" y="2000"/>
                </a:lnTo>
                <a:lnTo>
                  <a:pt x="3462" y="1982"/>
                </a:lnTo>
                <a:lnTo>
                  <a:pt x="3500" y="1965"/>
                </a:lnTo>
                <a:lnTo>
                  <a:pt x="3531" y="1949"/>
                </a:lnTo>
                <a:lnTo>
                  <a:pt x="3545" y="1941"/>
                </a:lnTo>
                <a:lnTo>
                  <a:pt x="3557" y="1933"/>
                </a:lnTo>
                <a:lnTo>
                  <a:pt x="3576" y="1918"/>
                </a:lnTo>
                <a:lnTo>
                  <a:pt x="3587" y="1908"/>
                </a:lnTo>
                <a:lnTo>
                  <a:pt x="3594" y="1897"/>
                </a:lnTo>
                <a:lnTo>
                  <a:pt x="3598" y="1886"/>
                </a:lnTo>
                <a:lnTo>
                  <a:pt x="3604" y="1872"/>
                </a:lnTo>
                <a:lnTo>
                  <a:pt x="3613" y="1853"/>
                </a:lnTo>
                <a:lnTo>
                  <a:pt x="3628" y="1828"/>
                </a:lnTo>
                <a:lnTo>
                  <a:pt x="3652" y="1794"/>
                </a:lnTo>
                <a:lnTo>
                  <a:pt x="3679" y="1757"/>
                </a:lnTo>
                <a:lnTo>
                  <a:pt x="3702" y="1722"/>
                </a:lnTo>
                <a:lnTo>
                  <a:pt x="3721" y="1689"/>
                </a:lnTo>
                <a:lnTo>
                  <a:pt x="3739" y="1656"/>
                </a:lnTo>
                <a:lnTo>
                  <a:pt x="3777" y="1586"/>
                </a:lnTo>
                <a:lnTo>
                  <a:pt x="3799" y="1545"/>
                </a:lnTo>
                <a:lnTo>
                  <a:pt x="3825" y="1499"/>
                </a:lnTo>
                <a:lnTo>
                  <a:pt x="3838" y="1476"/>
                </a:lnTo>
                <a:lnTo>
                  <a:pt x="3850" y="1455"/>
                </a:lnTo>
                <a:lnTo>
                  <a:pt x="3860" y="1437"/>
                </a:lnTo>
                <a:lnTo>
                  <a:pt x="3867" y="1421"/>
                </a:lnTo>
                <a:lnTo>
                  <a:pt x="3873" y="1405"/>
                </a:lnTo>
                <a:lnTo>
                  <a:pt x="3878" y="1391"/>
                </a:lnTo>
                <a:lnTo>
                  <a:pt x="3880" y="1378"/>
                </a:lnTo>
                <a:lnTo>
                  <a:pt x="3882" y="1365"/>
                </a:lnTo>
                <a:lnTo>
                  <a:pt x="3886" y="1341"/>
                </a:lnTo>
                <a:lnTo>
                  <a:pt x="3887" y="1316"/>
                </a:lnTo>
                <a:lnTo>
                  <a:pt x="3889" y="1289"/>
                </a:lnTo>
                <a:lnTo>
                  <a:pt x="3894" y="1257"/>
                </a:lnTo>
                <a:lnTo>
                  <a:pt x="3901" y="1226"/>
                </a:lnTo>
                <a:lnTo>
                  <a:pt x="3905" y="1202"/>
                </a:lnTo>
                <a:lnTo>
                  <a:pt x="3906" y="1192"/>
                </a:lnTo>
                <a:lnTo>
                  <a:pt x="3906" y="1183"/>
                </a:lnTo>
                <a:lnTo>
                  <a:pt x="3905" y="1176"/>
                </a:lnTo>
                <a:lnTo>
                  <a:pt x="3904" y="1167"/>
                </a:lnTo>
                <a:lnTo>
                  <a:pt x="3900" y="1160"/>
                </a:lnTo>
                <a:lnTo>
                  <a:pt x="3897" y="1153"/>
                </a:lnTo>
                <a:lnTo>
                  <a:pt x="3891" y="1146"/>
                </a:lnTo>
                <a:lnTo>
                  <a:pt x="3882" y="1138"/>
                </a:lnTo>
                <a:lnTo>
                  <a:pt x="3862" y="1118"/>
                </a:lnTo>
                <a:lnTo>
                  <a:pt x="3834" y="1093"/>
                </a:lnTo>
                <a:lnTo>
                  <a:pt x="3818" y="1080"/>
                </a:lnTo>
                <a:lnTo>
                  <a:pt x="3802" y="1069"/>
                </a:lnTo>
                <a:lnTo>
                  <a:pt x="3784" y="1062"/>
                </a:lnTo>
                <a:lnTo>
                  <a:pt x="3767" y="1056"/>
                </a:lnTo>
                <a:lnTo>
                  <a:pt x="3749" y="1052"/>
                </a:lnTo>
                <a:lnTo>
                  <a:pt x="3731" y="1050"/>
                </a:lnTo>
                <a:lnTo>
                  <a:pt x="3693" y="1046"/>
                </a:lnTo>
                <a:lnTo>
                  <a:pt x="3673" y="1044"/>
                </a:lnTo>
                <a:lnTo>
                  <a:pt x="3653" y="1040"/>
                </a:lnTo>
                <a:lnTo>
                  <a:pt x="3632" y="1036"/>
                </a:lnTo>
                <a:lnTo>
                  <a:pt x="3610" y="1030"/>
                </a:lnTo>
                <a:lnTo>
                  <a:pt x="3588" y="1023"/>
                </a:lnTo>
                <a:lnTo>
                  <a:pt x="3564" y="1011"/>
                </a:lnTo>
                <a:lnTo>
                  <a:pt x="3539" y="998"/>
                </a:lnTo>
                <a:lnTo>
                  <a:pt x="3514" y="980"/>
                </a:lnTo>
                <a:lnTo>
                  <a:pt x="3489" y="962"/>
                </a:lnTo>
                <a:lnTo>
                  <a:pt x="3465" y="949"/>
                </a:lnTo>
                <a:lnTo>
                  <a:pt x="3444" y="939"/>
                </a:lnTo>
                <a:lnTo>
                  <a:pt x="3424" y="932"/>
                </a:lnTo>
                <a:lnTo>
                  <a:pt x="3406" y="928"/>
                </a:lnTo>
                <a:lnTo>
                  <a:pt x="3388" y="925"/>
                </a:lnTo>
                <a:lnTo>
                  <a:pt x="3356" y="922"/>
                </a:lnTo>
                <a:lnTo>
                  <a:pt x="3341" y="919"/>
                </a:lnTo>
                <a:lnTo>
                  <a:pt x="3326" y="917"/>
                </a:lnTo>
                <a:lnTo>
                  <a:pt x="3311" y="913"/>
                </a:lnTo>
                <a:lnTo>
                  <a:pt x="3297" y="906"/>
                </a:lnTo>
                <a:lnTo>
                  <a:pt x="3282" y="898"/>
                </a:lnTo>
                <a:lnTo>
                  <a:pt x="3268" y="886"/>
                </a:lnTo>
                <a:lnTo>
                  <a:pt x="3253" y="870"/>
                </a:lnTo>
                <a:lnTo>
                  <a:pt x="3237" y="850"/>
                </a:lnTo>
                <a:lnTo>
                  <a:pt x="3229" y="840"/>
                </a:lnTo>
                <a:lnTo>
                  <a:pt x="3219" y="829"/>
                </a:lnTo>
                <a:lnTo>
                  <a:pt x="3210" y="821"/>
                </a:lnTo>
                <a:lnTo>
                  <a:pt x="3200" y="812"/>
                </a:lnTo>
                <a:lnTo>
                  <a:pt x="3190" y="805"/>
                </a:lnTo>
                <a:lnTo>
                  <a:pt x="3179" y="798"/>
                </a:lnTo>
                <a:lnTo>
                  <a:pt x="3156" y="787"/>
                </a:lnTo>
                <a:lnTo>
                  <a:pt x="3133" y="779"/>
                </a:lnTo>
                <a:lnTo>
                  <a:pt x="3109" y="772"/>
                </a:lnTo>
                <a:lnTo>
                  <a:pt x="3084" y="766"/>
                </a:lnTo>
                <a:lnTo>
                  <a:pt x="3060" y="760"/>
                </a:lnTo>
                <a:lnTo>
                  <a:pt x="3036" y="754"/>
                </a:lnTo>
                <a:lnTo>
                  <a:pt x="3014" y="749"/>
                </a:lnTo>
                <a:lnTo>
                  <a:pt x="2992" y="742"/>
                </a:lnTo>
                <a:lnTo>
                  <a:pt x="2972" y="734"/>
                </a:lnTo>
                <a:lnTo>
                  <a:pt x="2963" y="729"/>
                </a:lnTo>
                <a:lnTo>
                  <a:pt x="2954" y="724"/>
                </a:lnTo>
                <a:lnTo>
                  <a:pt x="2946" y="718"/>
                </a:lnTo>
                <a:lnTo>
                  <a:pt x="2939" y="711"/>
                </a:lnTo>
                <a:lnTo>
                  <a:pt x="2932" y="704"/>
                </a:lnTo>
                <a:lnTo>
                  <a:pt x="2926" y="696"/>
                </a:lnTo>
                <a:lnTo>
                  <a:pt x="2921" y="686"/>
                </a:lnTo>
                <a:lnTo>
                  <a:pt x="2916" y="677"/>
                </a:lnTo>
                <a:lnTo>
                  <a:pt x="2912" y="666"/>
                </a:lnTo>
                <a:lnTo>
                  <a:pt x="2907" y="658"/>
                </a:lnTo>
                <a:lnTo>
                  <a:pt x="2902" y="650"/>
                </a:lnTo>
                <a:lnTo>
                  <a:pt x="2897" y="642"/>
                </a:lnTo>
                <a:lnTo>
                  <a:pt x="2887" y="629"/>
                </a:lnTo>
                <a:lnTo>
                  <a:pt x="2875" y="620"/>
                </a:lnTo>
                <a:lnTo>
                  <a:pt x="2862" y="613"/>
                </a:lnTo>
                <a:lnTo>
                  <a:pt x="2849" y="608"/>
                </a:lnTo>
                <a:lnTo>
                  <a:pt x="2836" y="603"/>
                </a:lnTo>
                <a:lnTo>
                  <a:pt x="2823" y="601"/>
                </a:lnTo>
                <a:lnTo>
                  <a:pt x="2795" y="596"/>
                </a:lnTo>
                <a:lnTo>
                  <a:pt x="2783" y="594"/>
                </a:lnTo>
                <a:lnTo>
                  <a:pt x="2771" y="591"/>
                </a:lnTo>
                <a:lnTo>
                  <a:pt x="2761" y="587"/>
                </a:lnTo>
                <a:lnTo>
                  <a:pt x="2750" y="582"/>
                </a:lnTo>
                <a:lnTo>
                  <a:pt x="2742" y="573"/>
                </a:lnTo>
                <a:lnTo>
                  <a:pt x="2735" y="564"/>
                </a:lnTo>
                <a:lnTo>
                  <a:pt x="2731" y="558"/>
                </a:lnTo>
                <a:lnTo>
                  <a:pt x="2726" y="553"/>
                </a:lnTo>
                <a:lnTo>
                  <a:pt x="2720" y="549"/>
                </a:lnTo>
                <a:lnTo>
                  <a:pt x="2714" y="545"/>
                </a:lnTo>
                <a:lnTo>
                  <a:pt x="2700" y="537"/>
                </a:lnTo>
                <a:lnTo>
                  <a:pt x="2684" y="531"/>
                </a:lnTo>
                <a:lnTo>
                  <a:pt x="2665" y="525"/>
                </a:lnTo>
                <a:lnTo>
                  <a:pt x="2646" y="520"/>
                </a:lnTo>
                <a:lnTo>
                  <a:pt x="2604" y="512"/>
                </a:lnTo>
                <a:lnTo>
                  <a:pt x="2566" y="503"/>
                </a:lnTo>
                <a:lnTo>
                  <a:pt x="2548" y="499"/>
                </a:lnTo>
                <a:lnTo>
                  <a:pt x="2533" y="494"/>
                </a:lnTo>
                <a:lnTo>
                  <a:pt x="2520" y="487"/>
                </a:lnTo>
                <a:lnTo>
                  <a:pt x="2514" y="483"/>
                </a:lnTo>
                <a:lnTo>
                  <a:pt x="2509" y="480"/>
                </a:lnTo>
                <a:lnTo>
                  <a:pt x="2505" y="475"/>
                </a:lnTo>
                <a:lnTo>
                  <a:pt x="2503" y="470"/>
                </a:lnTo>
                <a:lnTo>
                  <a:pt x="2502" y="465"/>
                </a:lnTo>
                <a:lnTo>
                  <a:pt x="2501" y="459"/>
                </a:lnTo>
                <a:lnTo>
                  <a:pt x="2501" y="455"/>
                </a:lnTo>
                <a:lnTo>
                  <a:pt x="2498" y="450"/>
                </a:lnTo>
                <a:lnTo>
                  <a:pt x="2496" y="446"/>
                </a:lnTo>
                <a:lnTo>
                  <a:pt x="2493" y="443"/>
                </a:lnTo>
                <a:lnTo>
                  <a:pt x="2489" y="440"/>
                </a:lnTo>
                <a:lnTo>
                  <a:pt x="2485" y="438"/>
                </a:lnTo>
                <a:lnTo>
                  <a:pt x="2473" y="434"/>
                </a:lnTo>
                <a:lnTo>
                  <a:pt x="2460" y="432"/>
                </a:lnTo>
                <a:lnTo>
                  <a:pt x="2446" y="432"/>
                </a:lnTo>
                <a:lnTo>
                  <a:pt x="2414" y="431"/>
                </a:lnTo>
                <a:lnTo>
                  <a:pt x="2398" y="430"/>
                </a:lnTo>
                <a:lnTo>
                  <a:pt x="2382" y="429"/>
                </a:lnTo>
                <a:lnTo>
                  <a:pt x="2368" y="426"/>
                </a:lnTo>
                <a:lnTo>
                  <a:pt x="2354" y="423"/>
                </a:lnTo>
                <a:lnTo>
                  <a:pt x="2349" y="420"/>
                </a:lnTo>
                <a:lnTo>
                  <a:pt x="2344" y="417"/>
                </a:lnTo>
                <a:lnTo>
                  <a:pt x="2339" y="413"/>
                </a:lnTo>
                <a:lnTo>
                  <a:pt x="2334" y="408"/>
                </a:lnTo>
                <a:lnTo>
                  <a:pt x="2332" y="402"/>
                </a:lnTo>
                <a:lnTo>
                  <a:pt x="2330" y="396"/>
                </a:lnTo>
                <a:lnTo>
                  <a:pt x="2328" y="391"/>
                </a:lnTo>
                <a:lnTo>
                  <a:pt x="2327" y="382"/>
                </a:lnTo>
                <a:lnTo>
                  <a:pt x="2327" y="375"/>
                </a:lnTo>
                <a:lnTo>
                  <a:pt x="2325" y="368"/>
                </a:lnTo>
                <a:lnTo>
                  <a:pt x="2322" y="361"/>
                </a:lnTo>
                <a:lnTo>
                  <a:pt x="2319" y="355"/>
                </a:lnTo>
                <a:lnTo>
                  <a:pt x="2314" y="350"/>
                </a:lnTo>
                <a:lnTo>
                  <a:pt x="2309" y="345"/>
                </a:lnTo>
                <a:lnTo>
                  <a:pt x="2303" y="342"/>
                </a:lnTo>
                <a:lnTo>
                  <a:pt x="2296" y="338"/>
                </a:lnTo>
                <a:lnTo>
                  <a:pt x="2281" y="331"/>
                </a:lnTo>
                <a:lnTo>
                  <a:pt x="2264" y="326"/>
                </a:lnTo>
                <a:lnTo>
                  <a:pt x="2245" y="322"/>
                </a:lnTo>
                <a:lnTo>
                  <a:pt x="2226" y="318"/>
                </a:lnTo>
                <a:lnTo>
                  <a:pt x="2189" y="311"/>
                </a:lnTo>
                <a:lnTo>
                  <a:pt x="2172" y="306"/>
                </a:lnTo>
                <a:lnTo>
                  <a:pt x="2156" y="300"/>
                </a:lnTo>
                <a:lnTo>
                  <a:pt x="2142" y="293"/>
                </a:lnTo>
                <a:lnTo>
                  <a:pt x="2136" y="290"/>
                </a:lnTo>
                <a:lnTo>
                  <a:pt x="2131" y="285"/>
                </a:lnTo>
                <a:lnTo>
                  <a:pt x="2126" y="280"/>
                </a:lnTo>
                <a:lnTo>
                  <a:pt x="2123" y="274"/>
                </a:lnTo>
                <a:lnTo>
                  <a:pt x="2120" y="268"/>
                </a:lnTo>
                <a:lnTo>
                  <a:pt x="2119" y="261"/>
                </a:lnTo>
                <a:lnTo>
                  <a:pt x="2118" y="254"/>
                </a:lnTo>
                <a:lnTo>
                  <a:pt x="2116" y="247"/>
                </a:lnTo>
                <a:lnTo>
                  <a:pt x="2112" y="241"/>
                </a:lnTo>
                <a:lnTo>
                  <a:pt x="2107" y="236"/>
                </a:lnTo>
                <a:lnTo>
                  <a:pt x="2101" y="230"/>
                </a:lnTo>
                <a:lnTo>
                  <a:pt x="2094" y="227"/>
                </a:lnTo>
                <a:lnTo>
                  <a:pt x="2079" y="217"/>
                </a:lnTo>
                <a:lnTo>
                  <a:pt x="2061" y="210"/>
                </a:lnTo>
                <a:lnTo>
                  <a:pt x="2041" y="204"/>
                </a:lnTo>
                <a:lnTo>
                  <a:pt x="2019" y="199"/>
                </a:lnTo>
                <a:lnTo>
                  <a:pt x="1997" y="193"/>
                </a:lnTo>
                <a:lnTo>
                  <a:pt x="1953" y="184"/>
                </a:lnTo>
                <a:lnTo>
                  <a:pt x="1933" y="179"/>
                </a:lnTo>
                <a:lnTo>
                  <a:pt x="1914" y="173"/>
                </a:lnTo>
                <a:lnTo>
                  <a:pt x="1897" y="167"/>
                </a:lnTo>
                <a:lnTo>
                  <a:pt x="1884" y="159"/>
                </a:lnTo>
                <a:lnTo>
                  <a:pt x="1878" y="155"/>
                </a:lnTo>
                <a:lnTo>
                  <a:pt x="1874" y="151"/>
                </a:lnTo>
                <a:lnTo>
                  <a:pt x="1871" y="146"/>
                </a:lnTo>
                <a:lnTo>
                  <a:pt x="1869" y="140"/>
                </a:lnTo>
                <a:lnTo>
                  <a:pt x="1866" y="134"/>
                </a:lnTo>
                <a:lnTo>
                  <a:pt x="1861" y="128"/>
                </a:lnTo>
                <a:lnTo>
                  <a:pt x="1857" y="122"/>
                </a:lnTo>
                <a:lnTo>
                  <a:pt x="1851" y="116"/>
                </a:lnTo>
                <a:lnTo>
                  <a:pt x="1834" y="104"/>
                </a:lnTo>
                <a:lnTo>
                  <a:pt x="1816" y="92"/>
                </a:lnTo>
                <a:lnTo>
                  <a:pt x="1777" y="70"/>
                </a:lnTo>
                <a:lnTo>
                  <a:pt x="1758" y="58"/>
                </a:lnTo>
                <a:lnTo>
                  <a:pt x="1743" y="48"/>
                </a:lnTo>
                <a:lnTo>
                  <a:pt x="1732" y="38"/>
                </a:lnTo>
                <a:lnTo>
                  <a:pt x="1727" y="33"/>
                </a:lnTo>
                <a:lnTo>
                  <a:pt x="1725" y="29"/>
                </a:lnTo>
                <a:lnTo>
                  <a:pt x="1725" y="25"/>
                </a:lnTo>
                <a:lnTo>
                  <a:pt x="1726" y="21"/>
                </a:lnTo>
                <a:lnTo>
                  <a:pt x="1730" y="18"/>
                </a:lnTo>
                <a:lnTo>
                  <a:pt x="1734" y="14"/>
                </a:lnTo>
                <a:lnTo>
                  <a:pt x="1743" y="12"/>
                </a:lnTo>
                <a:lnTo>
                  <a:pt x="1752" y="9"/>
                </a:lnTo>
                <a:lnTo>
                  <a:pt x="1765" y="7"/>
                </a:lnTo>
                <a:lnTo>
                  <a:pt x="1782" y="4"/>
                </a:lnTo>
                <a:lnTo>
                  <a:pt x="1822" y="2"/>
                </a:lnTo>
                <a:lnTo>
                  <a:pt x="1877" y="1"/>
                </a:lnTo>
                <a:lnTo>
                  <a:pt x="1973" y="0"/>
                </a:lnTo>
                <a:lnTo>
                  <a:pt x="2031" y="0"/>
                </a:lnTo>
                <a:lnTo>
                  <a:pt x="2099" y="0"/>
                </a:lnTo>
                <a:lnTo>
                  <a:pt x="2179" y="1"/>
                </a:lnTo>
                <a:lnTo>
                  <a:pt x="2271" y="3"/>
                </a:lnTo>
                <a:lnTo>
                  <a:pt x="2378" y="9"/>
                </a:lnTo>
                <a:lnTo>
                  <a:pt x="2501" y="18"/>
                </a:lnTo>
                <a:lnTo>
                  <a:pt x="2641" y="29"/>
                </a:lnTo>
                <a:lnTo>
                  <a:pt x="2801" y="46"/>
                </a:lnTo>
                <a:lnTo>
                  <a:pt x="2983" y="66"/>
                </a:lnTo>
                <a:lnTo>
                  <a:pt x="3187" y="92"/>
                </a:lnTo>
                <a:lnTo>
                  <a:pt x="3417" y="124"/>
                </a:lnTo>
                <a:lnTo>
                  <a:pt x="3672" y="162"/>
                </a:lnTo>
                <a:lnTo>
                  <a:pt x="3955" y="208"/>
                </a:lnTo>
                <a:lnTo>
                  <a:pt x="4267" y="261"/>
                </a:lnTo>
                <a:lnTo>
                  <a:pt x="4557" y="311"/>
                </a:lnTo>
                <a:lnTo>
                  <a:pt x="4813" y="356"/>
                </a:lnTo>
                <a:lnTo>
                  <a:pt x="5038" y="398"/>
                </a:lnTo>
                <a:lnTo>
                  <a:pt x="5142" y="417"/>
                </a:lnTo>
                <a:lnTo>
                  <a:pt x="5238" y="437"/>
                </a:lnTo>
                <a:lnTo>
                  <a:pt x="5327" y="457"/>
                </a:lnTo>
                <a:lnTo>
                  <a:pt x="5413" y="476"/>
                </a:lnTo>
                <a:lnTo>
                  <a:pt x="5492" y="496"/>
                </a:lnTo>
                <a:lnTo>
                  <a:pt x="5567" y="518"/>
                </a:lnTo>
                <a:lnTo>
                  <a:pt x="5637" y="539"/>
                </a:lnTo>
                <a:lnTo>
                  <a:pt x="5704" y="562"/>
                </a:lnTo>
                <a:lnTo>
                  <a:pt x="5767" y="587"/>
                </a:lnTo>
                <a:lnTo>
                  <a:pt x="5827" y="612"/>
                </a:lnTo>
                <a:lnTo>
                  <a:pt x="5859" y="627"/>
                </a:lnTo>
                <a:lnTo>
                  <a:pt x="5891" y="642"/>
                </a:lnTo>
                <a:lnTo>
                  <a:pt x="5922" y="659"/>
                </a:lnTo>
                <a:lnTo>
                  <a:pt x="5952" y="674"/>
                </a:lnTo>
                <a:lnTo>
                  <a:pt x="5980" y="691"/>
                </a:lnTo>
                <a:lnTo>
                  <a:pt x="6008" y="708"/>
                </a:lnTo>
                <a:lnTo>
                  <a:pt x="6034" y="726"/>
                </a:lnTo>
                <a:lnTo>
                  <a:pt x="6059" y="742"/>
                </a:lnTo>
                <a:lnTo>
                  <a:pt x="6083" y="760"/>
                </a:lnTo>
                <a:lnTo>
                  <a:pt x="6105" y="777"/>
                </a:lnTo>
                <a:lnTo>
                  <a:pt x="6127" y="794"/>
                </a:lnTo>
                <a:lnTo>
                  <a:pt x="6147" y="812"/>
                </a:lnTo>
                <a:lnTo>
                  <a:pt x="6165" y="830"/>
                </a:lnTo>
                <a:lnTo>
                  <a:pt x="6182" y="848"/>
                </a:lnTo>
                <a:lnTo>
                  <a:pt x="6199" y="866"/>
                </a:lnTo>
                <a:lnTo>
                  <a:pt x="6215" y="884"/>
                </a:lnTo>
                <a:lnTo>
                  <a:pt x="6228" y="901"/>
                </a:lnTo>
                <a:lnTo>
                  <a:pt x="6239" y="919"/>
                </a:lnTo>
                <a:lnTo>
                  <a:pt x="6251" y="936"/>
                </a:lnTo>
                <a:lnTo>
                  <a:pt x="6261" y="954"/>
                </a:lnTo>
                <a:lnTo>
                  <a:pt x="6268" y="970"/>
                </a:lnTo>
                <a:lnTo>
                  <a:pt x="6275" y="987"/>
                </a:lnTo>
                <a:lnTo>
                  <a:pt x="6280" y="1004"/>
                </a:lnTo>
                <a:lnTo>
                  <a:pt x="6285" y="1020"/>
                </a:lnTo>
                <a:lnTo>
                  <a:pt x="6286" y="1036"/>
                </a:lnTo>
                <a:lnTo>
                  <a:pt x="6287" y="1051"/>
                </a:lnTo>
                <a:lnTo>
                  <a:pt x="6287" y="1067"/>
                </a:lnTo>
                <a:lnTo>
                  <a:pt x="6285" y="1081"/>
                </a:lnTo>
                <a:lnTo>
                  <a:pt x="6280" y="1095"/>
                </a:lnTo>
                <a:lnTo>
                  <a:pt x="6275" y="1109"/>
                </a:lnTo>
                <a:lnTo>
                  <a:pt x="6268" y="1122"/>
                </a:lnTo>
                <a:lnTo>
                  <a:pt x="6260" y="1135"/>
                </a:lnTo>
                <a:lnTo>
                  <a:pt x="6224" y="1179"/>
                </a:lnTo>
                <a:lnTo>
                  <a:pt x="6192" y="1219"/>
                </a:lnTo>
                <a:lnTo>
                  <a:pt x="6161" y="1253"/>
                </a:lnTo>
                <a:lnTo>
                  <a:pt x="6134" y="1283"/>
                </a:lnTo>
                <a:lnTo>
                  <a:pt x="6086" y="1331"/>
                </a:lnTo>
                <a:lnTo>
                  <a:pt x="6067" y="1352"/>
                </a:lnTo>
                <a:lnTo>
                  <a:pt x="6052" y="1368"/>
                </a:lnTo>
                <a:lnTo>
                  <a:pt x="6041" y="1383"/>
                </a:lnTo>
                <a:lnTo>
                  <a:pt x="6036" y="1390"/>
                </a:lnTo>
                <a:lnTo>
                  <a:pt x="6033" y="1397"/>
                </a:lnTo>
                <a:lnTo>
                  <a:pt x="6032" y="1403"/>
                </a:lnTo>
                <a:lnTo>
                  <a:pt x="6030" y="1409"/>
                </a:lnTo>
                <a:lnTo>
                  <a:pt x="6030" y="1413"/>
                </a:lnTo>
                <a:lnTo>
                  <a:pt x="6032" y="1419"/>
                </a:lnTo>
                <a:lnTo>
                  <a:pt x="6034" y="1424"/>
                </a:lnTo>
                <a:lnTo>
                  <a:pt x="6037" y="1430"/>
                </a:lnTo>
                <a:lnTo>
                  <a:pt x="6042" y="1435"/>
                </a:lnTo>
                <a:lnTo>
                  <a:pt x="6048" y="1441"/>
                </a:lnTo>
                <a:lnTo>
                  <a:pt x="6065" y="1453"/>
                </a:lnTo>
                <a:lnTo>
                  <a:pt x="6086" y="1464"/>
                </a:lnTo>
                <a:close/>
              </a:path>
            </a:pathLst>
          </a:custGeom>
          <a:solidFill>
            <a:srgbClr val="613D23">
              <a:alpha val="60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613D23"/>
              </a:solidFill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5182" y="298323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[</a:t>
            </a:r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添加标题</a:t>
            </a:r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]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2282" y="298323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[</a:t>
            </a:r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添加标题</a:t>
            </a:r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]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89382" y="298323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[</a:t>
            </a:r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添加标题</a:t>
            </a:r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]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86482" y="2983232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[</a:t>
            </a:r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添加标题</a:t>
            </a:r>
            <a:r>
              <a:rPr lang="en-US" altLang="zh-CN" sz="2000" dirty="0">
                <a:solidFill>
                  <a:srgbClr val="613D23"/>
                </a:solidFill>
                <a:latin typeface="+mn-ea"/>
              </a:rPr>
              <a:t>]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037658" y="2648316"/>
            <a:ext cx="266700" cy="266700"/>
          </a:xfrm>
          <a:prstGeom prst="round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13D23"/>
                </a:solidFill>
                <a:latin typeface="+mn-ea"/>
              </a:rPr>
              <a:t>白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5234758" y="2648316"/>
            <a:ext cx="266700" cy="266700"/>
          </a:xfrm>
          <a:prstGeom prst="round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13D23"/>
                </a:solidFill>
                <a:latin typeface="+mn-ea"/>
              </a:rPr>
              <a:t>日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7431858" y="2648316"/>
            <a:ext cx="266700" cy="266700"/>
          </a:xfrm>
          <a:prstGeom prst="round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13D23"/>
                </a:solidFill>
                <a:latin typeface="+mn-ea"/>
              </a:rPr>
              <a:t>依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9628958" y="2648316"/>
            <a:ext cx="266700" cy="266700"/>
          </a:xfrm>
          <a:prstGeom prst="round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13D23"/>
                </a:solidFill>
                <a:latin typeface="+mn-ea"/>
              </a:rPr>
              <a:t>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9602" y="37232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蓬莱仙岛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818377" y="4012164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719602" y="40561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人间仙境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818377" y="4345109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719602" y="44290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世外桃源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2818377" y="4717973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719602" y="480187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无论魏晋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818377" y="5090837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927225" y="37232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蓬莱仙岛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026000" y="4012164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927225" y="40561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人间仙境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026000" y="4345109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927225" y="44290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世外桃源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026000" y="4717973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927225" y="480187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无论魏晋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026000" y="5090837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134848" y="37232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蓬莱仙岛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7233623" y="4012164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7134848" y="40561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人间仙境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233623" y="4345109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134848" y="44290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世外桃源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7233623" y="4717973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134848" y="480187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无论魏晋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7233623" y="5090837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9342471" y="37232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蓬莱仙岛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9441246" y="4012164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9342471" y="40561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人间仙境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9441246" y="4345109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9342471" y="44290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世外桃源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9441246" y="4717973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9342471" y="480187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无论魏晋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9441246" y="5090837"/>
            <a:ext cx="68897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134786" y="712110"/>
            <a:ext cx="1922428" cy="667421"/>
            <a:chOff x="5518679" y="1038681"/>
            <a:chExt cx="1922428" cy="667421"/>
          </a:xfrm>
        </p:grpSpPr>
        <p:grpSp>
          <p:nvGrpSpPr>
            <p:cNvPr id="68" name="组合 67"/>
            <p:cNvGrpSpPr/>
            <p:nvPr/>
          </p:nvGrpSpPr>
          <p:grpSpPr>
            <a:xfrm>
              <a:off x="5518679" y="1038681"/>
              <a:ext cx="196696" cy="195876"/>
              <a:chOff x="5518679" y="1038681"/>
              <a:chExt cx="196696" cy="19587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H="1">
                <a:off x="5519499" y="1038681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5400000" flipH="1" flipV="1">
                <a:off x="5420741" y="1136619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7244411" y="1510226"/>
              <a:ext cx="196696" cy="195876"/>
              <a:chOff x="7139636" y="1491176"/>
              <a:chExt cx="196696" cy="195876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7139636" y="1687052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5400000">
                <a:off x="7238394" y="1589114"/>
                <a:ext cx="19587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文本框 73"/>
          <p:cNvSpPr txBox="1"/>
          <p:nvPr/>
        </p:nvSpPr>
        <p:spPr>
          <a:xfrm>
            <a:off x="5203291" y="78421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</p:spTree>
  </p:cSld>
  <p:clrMapOvr>
    <a:masterClrMapping/>
  </p:clrMapOvr>
  <p:transition advTm="424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" grpId="0"/>
      <p:bldP spid="29" grpId="0"/>
      <p:bldP spid="30" grpId="0"/>
      <p:bldP spid="31" grpId="0"/>
      <p:bldP spid="3" grpId="0" animBg="1"/>
      <p:bldP spid="32" grpId="0" animBg="1"/>
      <p:bldP spid="33" grpId="0" animBg="1"/>
      <p:bldP spid="34" grpId="0" animBg="1"/>
      <p:bldP spid="5" grpId="0"/>
      <p:bldP spid="35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65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0PPT素材\背景及图片\81aj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5696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0211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2955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3920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8437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179" y="1625603"/>
            <a:ext cx="55181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单击此处添加名称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2692" y="2190684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503416" y="1721416"/>
            <a:ext cx="926627" cy="2292753"/>
            <a:chOff x="8139468" y="1192968"/>
            <a:chExt cx="694970" cy="1719565"/>
          </a:xfrm>
        </p:grpSpPr>
        <p:sp>
          <p:nvSpPr>
            <p:cNvPr id="21" name="矩形 20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 rot="16200000">
            <a:off x="7605066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 rot="16200000">
            <a:off x="6800450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 rot="16200000">
            <a:off x="6016154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 rot="16200000">
            <a:off x="5231858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 rot="16200000">
            <a:off x="4460738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 rot="16200000">
            <a:off x="3676442" y="1347588"/>
            <a:ext cx="38400" cy="222959"/>
          </a:xfrm>
          <a:prstGeom prst="rect">
            <a:avLst/>
          </a:prstGeom>
          <a:solidFill>
            <a:srgbClr val="613D23"/>
          </a:solidFill>
          <a:ln w="952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230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291447" y="1182158"/>
            <a:ext cx="1278897" cy="2834454"/>
            <a:chOff x="3966706" y="1194276"/>
            <a:chExt cx="959172" cy="2125841"/>
          </a:xfrm>
        </p:grpSpPr>
        <p:sp>
          <p:nvSpPr>
            <p:cNvPr id="4" name="TextBox 3"/>
            <p:cNvSpPr txBox="1"/>
            <p:nvPr/>
          </p:nvSpPr>
          <p:spPr>
            <a:xfrm>
              <a:off x="4211980" y="1194276"/>
              <a:ext cx="713898" cy="197358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000" dirty="0">
                  <a:solidFill>
                    <a:srgbClr val="613D23"/>
                  </a:solidFill>
                  <a:latin typeface="微软繁标宋" charset="0"/>
                  <a:ea typeface="微软繁标宋" charset="0"/>
                </a:rPr>
                <a:t>谢谢观看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966706" y="2020431"/>
              <a:ext cx="232410" cy="1299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665" dirty="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09295" y="912926"/>
            <a:ext cx="1778423" cy="3161188"/>
            <a:chOff x="3746183" y="418112"/>
            <a:chExt cx="1656873" cy="2945131"/>
          </a:xfrm>
        </p:grpSpPr>
        <p:sp>
          <p:nvSpPr>
            <p:cNvPr id="7" name="矩形 6"/>
            <p:cNvSpPr/>
            <p:nvPr/>
          </p:nvSpPr>
          <p:spPr>
            <a:xfrm>
              <a:off x="3752850" y="420018"/>
              <a:ext cx="1638300" cy="2943225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03219" y="474788"/>
              <a:ext cx="1537563" cy="2833685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47091" y="524793"/>
              <a:ext cx="1449819" cy="2733675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746183" y="422875"/>
              <a:ext cx="106680" cy="1066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296376" y="418112"/>
              <a:ext cx="106680" cy="1066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760471" y="3258468"/>
              <a:ext cx="90010" cy="10239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93520" y="3257039"/>
              <a:ext cx="90010" cy="10239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030517" y="2246879"/>
            <a:ext cx="496814" cy="460376"/>
            <a:chOff x="3771009" y="1967417"/>
            <a:chExt cx="372610" cy="345282"/>
          </a:xfrm>
        </p:grpSpPr>
        <p:grpSp>
          <p:nvGrpSpPr>
            <p:cNvPr id="20" name="组合 19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19" name="六边形 18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28570" y="1967417"/>
              <a:ext cx="236220" cy="34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精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品</a:t>
              </a:r>
            </a:p>
          </p:txBody>
        </p:sp>
      </p:grpSp>
      <p:pic>
        <p:nvPicPr>
          <p:cNvPr id="38" name="图片 37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" y="2824480"/>
            <a:ext cx="12331065" cy="4046220"/>
          </a:xfrm>
          <a:prstGeom prst="rect">
            <a:avLst/>
          </a:prstGeom>
        </p:spPr>
      </p:pic>
    </p:spTree>
  </p:cSld>
  <p:clrMapOvr>
    <a:masterClrMapping/>
  </p:clrMapOvr>
  <p:transition advTm="30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128015" y="1325181"/>
            <a:ext cx="1937172" cy="3159143"/>
            <a:chOff x="3905092" y="993886"/>
            <a:chExt cx="1452879" cy="2369357"/>
          </a:xfrm>
        </p:grpSpPr>
        <p:grpSp>
          <p:nvGrpSpPr>
            <p:cNvPr id="3" name="组合 2"/>
            <p:cNvGrpSpPr/>
            <p:nvPr/>
          </p:nvGrpSpPr>
          <p:grpSpPr>
            <a:xfrm>
              <a:off x="3910458" y="993886"/>
              <a:ext cx="1442591" cy="2369357"/>
              <a:chOff x="3910458" y="993886"/>
              <a:chExt cx="1442591" cy="23693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910458" y="993886"/>
                <a:ext cx="1442591" cy="2369357"/>
              </a:xfrm>
              <a:prstGeom prst="rect">
                <a:avLst/>
              </a:prstGeom>
              <a:noFill/>
              <a:ln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50972" y="1037977"/>
                <a:ext cx="1361563" cy="2281175"/>
              </a:xfrm>
              <a:prstGeom prst="rect">
                <a:avLst/>
              </a:prstGeom>
              <a:noFill/>
              <a:ln w="1587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>
                  <a:latin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86490" y="1078232"/>
                <a:ext cx="1290526" cy="2200665"/>
              </a:xfrm>
              <a:prstGeom prst="rect">
                <a:avLst/>
              </a:prstGeom>
              <a:noFill/>
              <a:ln w="952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>
                  <a:latin typeface="+mn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905092" y="996186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72091" y="997114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916594" y="3278897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272174" y="3272984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925966" y="2657089"/>
            <a:ext cx="517851" cy="455713"/>
            <a:chOff x="3755231" y="1967417"/>
            <a:chExt cx="388388" cy="341785"/>
          </a:xfrm>
        </p:grpSpPr>
        <p:grpSp>
          <p:nvGrpSpPr>
            <p:cNvPr id="25" name="组合 24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26" name="六边形 25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</p:grpSp>
        <p:sp>
          <p:nvSpPr>
            <p:cNvPr id="28" name="TextBox 17"/>
            <p:cNvSpPr txBox="1"/>
            <p:nvPr/>
          </p:nvSpPr>
          <p:spPr>
            <a:xfrm>
              <a:off x="3755231" y="1967417"/>
              <a:ext cx="388143" cy="33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65" dirty="0">
                  <a:solidFill>
                    <a:schemeClr val="bg1"/>
                  </a:solidFill>
                  <a:latin typeface="+mn-ea"/>
                </a:rPr>
                <a:t>壹</a:t>
              </a: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5443220" y="1798320"/>
            <a:ext cx="1413510" cy="2212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883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2"/>
          <p:cNvSpPr/>
          <p:nvPr/>
        </p:nvSpPr>
        <p:spPr>
          <a:xfrm>
            <a:off x="4948541" y="2179238"/>
            <a:ext cx="2294917" cy="2289979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19360"/>
              <a:gd name="connsiteX1-1125" fmla="*/ 255323 w 1622850"/>
              <a:gd name="connsiteY1-1126" fmla="*/ 252762 h 1619360"/>
              <a:gd name="connsiteX2-1127" fmla="*/ 911728 w 1622850"/>
              <a:gd name="connsiteY2-1128" fmla="*/ 5936 h 1619360"/>
              <a:gd name="connsiteX3-1129" fmla="*/ 1456680 w 1622850"/>
              <a:gd name="connsiteY3-1130" fmla="*/ 369572 h 1619360"/>
              <a:gd name="connsiteX4-1131" fmla="*/ 1605015 w 1622850"/>
              <a:gd name="connsiteY4-1132" fmla="*/ 828969 h 1619360"/>
              <a:gd name="connsiteX5-1133" fmla="*/ 1303173 w 1622850"/>
              <a:gd name="connsiteY5-1134" fmla="*/ 1433384 h 1619360"/>
              <a:gd name="connsiteX6-1135" fmla="*/ 463587 w 1622850"/>
              <a:gd name="connsiteY6-1136" fmla="*/ 1571999 h 1619360"/>
              <a:gd name="connsiteX7-1137" fmla="*/ 120632 w 1622850"/>
              <a:gd name="connsiteY7-1138" fmla="*/ 1282824 h 1619360"/>
              <a:gd name="connsiteX8-1139" fmla="*/ 49372 w 1622850"/>
              <a:gd name="connsiteY8-1140" fmla="*/ 778233 h 1619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22850" h="1619360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93235" y="1174424"/>
                  <a:pt x="1303173" y="1433384"/>
                </a:cubicBezTo>
                <a:cubicBezTo>
                  <a:pt x="1097693" y="1719185"/>
                  <a:pt x="660677" y="1597092"/>
                  <a:pt x="463587" y="1571999"/>
                </a:cubicBezTo>
                <a:cubicBezTo>
                  <a:pt x="266497" y="1546906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56557" y="2875257"/>
            <a:ext cx="878885" cy="878885"/>
          </a:xfrm>
          <a:prstGeom prst="ellipse">
            <a:avLst/>
          </a:prstGeom>
          <a:noFill/>
          <a:ln w="44450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68096" y="2466412"/>
            <a:ext cx="1655806" cy="1696575"/>
          </a:xfrm>
          <a:prstGeom prst="ellipse">
            <a:avLst/>
          </a:prstGeom>
          <a:noFill/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9" name="椭圆 2"/>
          <p:cNvSpPr/>
          <p:nvPr/>
        </p:nvSpPr>
        <p:spPr>
          <a:xfrm flipV="1">
            <a:off x="4329696" y="1566217"/>
            <a:ext cx="3568173" cy="3530865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22850" h="1605884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40806" y="1148210"/>
                  <a:pt x="1250744" y="1407170"/>
                </a:cubicBezTo>
                <a:cubicBezTo>
                  <a:pt x="1045264" y="1692971"/>
                  <a:pt x="651939" y="1592723"/>
                  <a:pt x="463587" y="1571999"/>
                </a:cubicBezTo>
                <a:cubicBezTo>
                  <a:pt x="275235" y="1551275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0" name="椭圆 2"/>
          <p:cNvSpPr/>
          <p:nvPr/>
        </p:nvSpPr>
        <p:spPr>
          <a:xfrm>
            <a:off x="3851681" y="1169585"/>
            <a:ext cx="4429880" cy="4296263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08143"/>
              <a:gd name="connsiteX1-1125" fmla="*/ 255323 w 1622850"/>
              <a:gd name="connsiteY1-1126" fmla="*/ 252762 h 1608143"/>
              <a:gd name="connsiteX2-1127" fmla="*/ 911728 w 1622850"/>
              <a:gd name="connsiteY2-1128" fmla="*/ 5936 h 1608143"/>
              <a:gd name="connsiteX3-1129" fmla="*/ 1456680 w 1622850"/>
              <a:gd name="connsiteY3-1130" fmla="*/ 369572 h 1608143"/>
              <a:gd name="connsiteX4-1131" fmla="*/ 1605015 w 1622850"/>
              <a:gd name="connsiteY4-1132" fmla="*/ 828969 h 1608143"/>
              <a:gd name="connsiteX5-1133" fmla="*/ 1296996 w 1622850"/>
              <a:gd name="connsiteY5-1134" fmla="*/ 1411795 h 1608143"/>
              <a:gd name="connsiteX6-1135" fmla="*/ 463587 w 1622850"/>
              <a:gd name="connsiteY6-1136" fmla="*/ 1571999 h 1608143"/>
              <a:gd name="connsiteX7-1137" fmla="*/ 120632 w 1622850"/>
              <a:gd name="connsiteY7-1138" fmla="*/ 1282824 h 1608143"/>
              <a:gd name="connsiteX8-1139" fmla="*/ 49372 w 1622850"/>
              <a:gd name="connsiteY8-1140" fmla="*/ 778233 h 1608143"/>
              <a:gd name="connsiteX0-1141" fmla="*/ 49372 w 1622850"/>
              <a:gd name="connsiteY0-1142" fmla="*/ 778233 h 1608143"/>
              <a:gd name="connsiteX1-1143" fmla="*/ 255323 w 1622850"/>
              <a:gd name="connsiteY1-1144" fmla="*/ 252762 h 1608143"/>
              <a:gd name="connsiteX2-1145" fmla="*/ 911728 w 1622850"/>
              <a:gd name="connsiteY2-1146" fmla="*/ 5936 h 1608143"/>
              <a:gd name="connsiteX3-1147" fmla="*/ 1456680 w 1622850"/>
              <a:gd name="connsiteY3-1148" fmla="*/ 369572 h 1608143"/>
              <a:gd name="connsiteX4-1149" fmla="*/ 1605015 w 1622850"/>
              <a:gd name="connsiteY4-1150" fmla="*/ 828969 h 1608143"/>
              <a:gd name="connsiteX5-1151" fmla="*/ 1296996 w 1622850"/>
              <a:gd name="connsiteY5-1152" fmla="*/ 1411795 h 1608143"/>
              <a:gd name="connsiteX6-1153" fmla="*/ 463587 w 1622850"/>
              <a:gd name="connsiteY6-1154" fmla="*/ 1571999 h 1608143"/>
              <a:gd name="connsiteX7-1155" fmla="*/ 120632 w 1622850"/>
              <a:gd name="connsiteY7-1156" fmla="*/ 1282824 h 1608143"/>
              <a:gd name="connsiteX8-1157" fmla="*/ 49372 w 1622850"/>
              <a:gd name="connsiteY8-1158" fmla="*/ 778233 h 1608143"/>
              <a:gd name="connsiteX0-1159" fmla="*/ 73398 w 1646876"/>
              <a:gd name="connsiteY0-1160" fmla="*/ 778233 h 1608143"/>
              <a:gd name="connsiteX1-1161" fmla="*/ 237722 w 1646876"/>
              <a:gd name="connsiteY1-1162" fmla="*/ 252762 h 1608143"/>
              <a:gd name="connsiteX2-1163" fmla="*/ 935754 w 1646876"/>
              <a:gd name="connsiteY2-1164" fmla="*/ 5936 h 1608143"/>
              <a:gd name="connsiteX3-1165" fmla="*/ 1480706 w 1646876"/>
              <a:gd name="connsiteY3-1166" fmla="*/ 369572 h 1608143"/>
              <a:gd name="connsiteX4-1167" fmla="*/ 1629041 w 1646876"/>
              <a:gd name="connsiteY4-1168" fmla="*/ 828969 h 1608143"/>
              <a:gd name="connsiteX5-1169" fmla="*/ 1321022 w 1646876"/>
              <a:gd name="connsiteY5-1170" fmla="*/ 1411795 h 1608143"/>
              <a:gd name="connsiteX6-1171" fmla="*/ 487613 w 1646876"/>
              <a:gd name="connsiteY6-1172" fmla="*/ 1571999 h 1608143"/>
              <a:gd name="connsiteX7-1173" fmla="*/ 144658 w 1646876"/>
              <a:gd name="connsiteY7-1174" fmla="*/ 1282824 h 1608143"/>
              <a:gd name="connsiteX8-1175" fmla="*/ 73398 w 1646876"/>
              <a:gd name="connsiteY8-1176" fmla="*/ 778233 h 1608143"/>
              <a:gd name="connsiteX0-1177" fmla="*/ 56925 w 1658155"/>
              <a:gd name="connsiteY0-1178" fmla="*/ 778233 h 1608143"/>
              <a:gd name="connsiteX1-1179" fmla="*/ 249001 w 1658155"/>
              <a:gd name="connsiteY1-1180" fmla="*/ 252762 h 1608143"/>
              <a:gd name="connsiteX2-1181" fmla="*/ 947033 w 1658155"/>
              <a:gd name="connsiteY2-1182" fmla="*/ 5936 h 1608143"/>
              <a:gd name="connsiteX3-1183" fmla="*/ 1491985 w 1658155"/>
              <a:gd name="connsiteY3-1184" fmla="*/ 369572 h 1608143"/>
              <a:gd name="connsiteX4-1185" fmla="*/ 1640320 w 1658155"/>
              <a:gd name="connsiteY4-1186" fmla="*/ 828969 h 1608143"/>
              <a:gd name="connsiteX5-1187" fmla="*/ 1332301 w 1658155"/>
              <a:gd name="connsiteY5-1188" fmla="*/ 1411795 h 1608143"/>
              <a:gd name="connsiteX6-1189" fmla="*/ 498892 w 1658155"/>
              <a:gd name="connsiteY6-1190" fmla="*/ 1571999 h 1608143"/>
              <a:gd name="connsiteX7-1191" fmla="*/ 155937 w 1658155"/>
              <a:gd name="connsiteY7-1192" fmla="*/ 1282824 h 1608143"/>
              <a:gd name="connsiteX8-1193" fmla="*/ 56925 w 1658155"/>
              <a:gd name="connsiteY8-1194" fmla="*/ 778233 h 160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58155" h="1608143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9050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1" name="椭圆 2"/>
          <p:cNvSpPr/>
          <p:nvPr/>
        </p:nvSpPr>
        <p:spPr>
          <a:xfrm>
            <a:off x="3234833" y="628443"/>
            <a:ext cx="5501538" cy="5335597"/>
          </a:xfrm>
          <a:custGeom>
            <a:avLst/>
            <a:gdLst>
              <a:gd name="connsiteX0" fmla="*/ 0 w 1606378"/>
              <a:gd name="connsiteY0" fmla="*/ 759941 h 1519881"/>
              <a:gd name="connsiteX1" fmla="*/ 803189 w 1606378"/>
              <a:gd name="connsiteY1" fmla="*/ 0 h 1519881"/>
              <a:gd name="connsiteX2" fmla="*/ 1606378 w 1606378"/>
              <a:gd name="connsiteY2" fmla="*/ 759941 h 1519881"/>
              <a:gd name="connsiteX3" fmla="*/ 803189 w 1606378"/>
              <a:gd name="connsiteY3" fmla="*/ 1519882 h 1519881"/>
              <a:gd name="connsiteX4" fmla="*/ 0 w 1606378"/>
              <a:gd name="connsiteY4" fmla="*/ 759941 h 1519881"/>
              <a:gd name="connsiteX0-1" fmla="*/ 85 w 1606463"/>
              <a:gd name="connsiteY0-2" fmla="*/ 759941 h 1519882"/>
              <a:gd name="connsiteX1-3" fmla="*/ 766203 w 1606463"/>
              <a:gd name="connsiteY1-4" fmla="*/ 0 h 1519882"/>
              <a:gd name="connsiteX2-5" fmla="*/ 1606463 w 1606463"/>
              <a:gd name="connsiteY2-6" fmla="*/ 759941 h 1519882"/>
              <a:gd name="connsiteX3-7" fmla="*/ 803274 w 1606463"/>
              <a:gd name="connsiteY3-8" fmla="*/ 1519882 h 1519882"/>
              <a:gd name="connsiteX4-9" fmla="*/ 85 w 1606463"/>
              <a:gd name="connsiteY4-10" fmla="*/ 759941 h 1519882"/>
              <a:gd name="connsiteX0-11" fmla="*/ 62 w 1557013"/>
              <a:gd name="connsiteY0-12" fmla="*/ 759941 h 1519882"/>
              <a:gd name="connsiteX1-13" fmla="*/ 716753 w 1557013"/>
              <a:gd name="connsiteY1-14" fmla="*/ 0 h 1519882"/>
              <a:gd name="connsiteX2-15" fmla="*/ 1557013 w 1557013"/>
              <a:gd name="connsiteY2-16" fmla="*/ 759941 h 1519882"/>
              <a:gd name="connsiteX3-17" fmla="*/ 753824 w 1557013"/>
              <a:gd name="connsiteY3-18" fmla="*/ 1519882 h 1519882"/>
              <a:gd name="connsiteX4-19" fmla="*/ 62 w 1557013"/>
              <a:gd name="connsiteY4-20" fmla="*/ 759941 h 1519882"/>
              <a:gd name="connsiteX0-21" fmla="*/ 56 w 1606434"/>
              <a:gd name="connsiteY0-22" fmla="*/ 759941 h 1519882"/>
              <a:gd name="connsiteX1-23" fmla="*/ 766174 w 1606434"/>
              <a:gd name="connsiteY1-24" fmla="*/ 0 h 1519882"/>
              <a:gd name="connsiteX2-25" fmla="*/ 1606434 w 1606434"/>
              <a:gd name="connsiteY2-26" fmla="*/ 759941 h 1519882"/>
              <a:gd name="connsiteX3-27" fmla="*/ 803245 w 1606434"/>
              <a:gd name="connsiteY3-28" fmla="*/ 1519882 h 1519882"/>
              <a:gd name="connsiteX4-29" fmla="*/ 56 w 1606434"/>
              <a:gd name="connsiteY4-30" fmla="*/ 759941 h 1519882"/>
              <a:gd name="connsiteX0-31" fmla="*/ 237 w 1606615"/>
              <a:gd name="connsiteY0-32" fmla="*/ 784654 h 1544595"/>
              <a:gd name="connsiteX1-33" fmla="*/ 729285 w 1606615"/>
              <a:gd name="connsiteY1-34" fmla="*/ 0 h 1544595"/>
              <a:gd name="connsiteX2-35" fmla="*/ 1606615 w 1606615"/>
              <a:gd name="connsiteY2-36" fmla="*/ 784654 h 1544595"/>
              <a:gd name="connsiteX3-37" fmla="*/ 803426 w 1606615"/>
              <a:gd name="connsiteY3-38" fmla="*/ 1544595 h 1544595"/>
              <a:gd name="connsiteX4-39" fmla="*/ 237 w 1606615"/>
              <a:gd name="connsiteY4-40" fmla="*/ 784654 h 1544595"/>
              <a:gd name="connsiteX0-41" fmla="*/ 434 w 1606812"/>
              <a:gd name="connsiteY0-42" fmla="*/ 790646 h 1550587"/>
              <a:gd name="connsiteX1-43" fmla="*/ 729482 w 1606812"/>
              <a:gd name="connsiteY1-44" fmla="*/ 5992 h 1550587"/>
              <a:gd name="connsiteX2-45" fmla="*/ 1606812 w 1606812"/>
              <a:gd name="connsiteY2-46" fmla="*/ 790646 h 1550587"/>
              <a:gd name="connsiteX3-47" fmla="*/ 803623 w 1606812"/>
              <a:gd name="connsiteY3-48" fmla="*/ 1550587 h 1550587"/>
              <a:gd name="connsiteX4-49" fmla="*/ 434 w 1606812"/>
              <a:gd name="connsiteY4-50" fmla="*/ 790646 h 1550587"/>
              <a:gd name="connsiteX0-51" fmla="*/ 434 w 1606812"/>
              <a:gd name="connsiteY0-52" fmla="*/ 790646 h 1553699"/>
              <a:gd name="connsiteX1-53" fmla="*/ 729482 w 1606812"/>
              <a:gd name="connsiteY1-54" fmla="*/ 5992 h 1553699"/>
              <a:gd name="connsiteX2-55" fmla="*/ 1606812 w 1606812"/>
              <a:gd name="connsiteY2-56" fmla="*/ 790646 h 1553699"/>
              <a:gd name="connsiteX3-57" fmla="*/ 803623 w 1606812"/>
              <a:gd name="connsiteY3-58" fmla="*/ 1550587 h 1553699"/>
              <a:gd name="connsiteX4-59" fmla="*/ 434 w 1606812"/>
              <a:gd name="connsiteY4-60" fmla="*/ 790646 h 1553699"/>
              <a:gd name="connsiteX0-61" fmla="*/ 434 w 1606812"/>
              <a:gd name="connsiteY0-62" fmla="*/ 791124 h 1554177"/>
              <a:gd name="connsiteX1-63" fmla="*/ 729482 w 1606812"/>
              <a:gd name="connsiteY1-64" fmla="*/ 6470 h 1554177"/>
              <a:gd name="connsiteX2-65" fmla="*/ 1606812 w 1606812"/>
              <a:gd name="connsiteY2-66" fmla="*/ 791124 h 1554177"/>
              <a:gd name="connsiteX3-67" fmla="*/ 803623 w 1606812"/>
              <a:gd name="connsiteY3-68" fmla="*/ 1551065 h 1554177"/>
              <a:gd name="connsiteX4-69" fmla="*/ 434 w 1606812"/>
              <a:gd name="connsiteY4-70" fmla="*/ 791124 h 1554177"/>
              <a:gd name="connsiteX0-71" fmla="*/ 434 w 1606812"/>
              <a:gd name="connsiteY0-72" fmla="*/ 791124 h 1572769"/>
              <a:gd name="connsiteX1-73" fmla="*/ 729482 w 1606812"/>
              <a:gd name="connsiteY1-74" fmla="*/ 6470 h 1572769"/>
              <a:gd name="connsiteX2-75" fmla="*/ 1606812 w 1606812"/>
              <a:gd name="connsiteY2-76" fmla="*/ 791124 h 1572769"/>
              <a:gd name="connsiteX3-77" fmla="*/ 803623 w 1606812"/>
              <a:gd name="connsiteY3-78" fmla="*/ 1551065 h 1572769"/>
              <a:gd name="connsiteX4-79" fmla="*/ 434 w 1606812"/>
              <a:gd name="connsiteY4-80" fmla="*/ 791124 h 1572769"/>
              <a:gd name="connsiteX0-81" fmla="*/ 434 w 1606812"/>
              <a:gd name="connsiteY0-82" fmla="*/ 791124 h 1572769"/>
              <a:gd name="connsiteX1-83" fmla="*/ 729482 w 1606812"/>
              <a:gd name="connsiteY1-84" fmla="*/ 6470 h 1572769"/>
              <a:gd name="connsiteX2-85" fmla="*/ 1606812 w 1606812"/>
              <a:gd name="connsiteY2-86" fmla="*/ 791124 h 1572769"/>
              <a:gd name="connsiteX3-87" fmla="*/ 803623 w 1606812"/>
              <a:gd name="connsiteY3-88" fmla="*/ 1551065 h 1572769"/>
              <a:gd name="connsiteX4-89" fmla="*/ 434 w 1606812"/>
              <a:gd name="connsiteY4-90" fmla="*/ 791124 h 1572769"/>
              <a:gd name="connsiteX0-91" fmla="*/ 434 w 1606812"/>
              <a:gd name="connsiteY0-92" fmla="*/ 742484 h 1523908"/>
              <a:gd name="connsiteX1-93" fmla="*/ 729482 w 1606812"/>
              <a:gd name="connsiteY1-94" fmla="*/ 7257 h 1523908"/>
              <a:gd name="connsiteX2-95" fmla="*/ 1606812 w 1606812"/>
              <a:gd name="connsiteY2-96" fmla="*/ 742484 h 1523908"/>
              <a:gd name="connsiteX3-97" fmla="*/ 803623 w 1606812"/>
              <a:gd name="connsiteY3-98" fmla="*/ 1502425 h 1523908"/>
              <a:gd name="connsiteX4-99" fmla="*/ 434 w 1606812"/>
              <a:gd name="connsiteY4-100" fmla="*/ 742484 h 1523908"/>
              <a:gd name="connsiteX0-101" fmla="*/ 368 w 1606746"/>
              <a:gd name="connsiteY0-102" fmla="*/ 761456 h 1542880"/>
              <a:gd name="connsiteX1-103" fmla="*/ 729416 w 1606746"/>
              <a:gd name="connsiteY1-104" fmla="*/ 26229 h 1542880"/>
              <a:gd name="connsiteX2-105" fmla="*/ 1606746 w 1606746"/>
              <a:gd name="connsiteY2-106" fmla="*/ 761456 h 1542880"/>
              <a:gd name="connsiteX3-107" fmla="*/ 803557 w 1606746"/>
              <a:gd name="connsiteY3-108" fmla="*/ 1521397 h 1542880"/>
              <a:gd name="connsiteX4-109" fmla="*/ 368 w 1606746"/>
              <a:gd name="connsiteY4-110" fmla="*/ 761456 h 1542880"/>
              <a:gd name="connsiteX0-111" fmla="*/ 503 w 1606881"/>
              <a:gd name="connsiteY0-112" fmla="*/ 740156 h 1521580"/>
              <a:gd name="connsiteX1-113" fmla="*/ 729551 w 1606881"/>
              <a:gd name="connsiteY1-114" fmla="*/ 4929 h 1521580"/>
              <a:gd name="connsiteX2-115" fmla="*/ 1606881 w 1606881"/>
              <a:gd name="connsiteY2-116" fmla="*/ 740156 h 1521580"/>
              <a:gd name="connsiteX3-117" fmla="*/ 803692 w 1606881"/>
              <a:gd name="connsiteY3-118" fmla="*/ 1500097 h 1521580"/>
              <a:gd name="connsiteX4-119" fmla="*/ 503 w 1606881"/>
              <a:gd name="connsiteY4-120" fmla="*/ 740156 h 1521580"/>
              <a:gd name="connsiteX0-121" fmla="*/ 383 w 1606761"/>
              <a:gd name="connsiteY0-122" fmla="*/ 742483 h 1523907"/>
              <a:gd name="connsiteX1-123" fmla="*/ 729431 w 1606761"/>
              <a:gd name="connsiteY1-124" fmla="*/ 7256 h 1523907"/>
              <a:gd name="connsiteX2-125" fmla="*/ 1606761 w 1606761"/>
              <a:gd name="connsiteY2-126" fmla="*/ 742483 h 1523907"/>
              <a:gd name="connsiteX3-127" fmla="*/ 803572 w 1606761"/>
              <a:gd name="connsiteY3-128" fmla="*/ 1502424 h 1523907"/>
              <a:gd name="connsiteX4-129" fmla="*/ 383 w 1606761"/>
              <a:gd name="connsiteY4-130" fmla="*/ 742483 h 1523907"/>
              <a:gd name="connsiteX0-131" fmla="*/ 28469 w 1634847"/>
              <a:gd name="connsiteY0-132" fmla="*/ 752273 h 1533697"/>
              <a:gd name="connsiteX1-133" fmla="*/ 234418 w 1634847"/>
              <a:gd name="connsiteY1-134" fmla="*/ 276539 h 1533697"/>
              <a:gd name="connsiteX2-135" fmla="*/ 757517 w 1634847"/>
              <a:gd name="connsiteY2-136" fmla="*/ 17046 h 1533697"/>
              <a:gd name="connsiteX3-137" fmla="*/ 1634847 w 1634847"/>
              <a:gd name="connsiteY3-138" fmla="*/ 752273 h 1533697"/>
              <a:gd name="connsiteX4-139" fmla="*/ 831658 w 1634847"/>
              <a:gd name="connsiteY4-140" fmla="*/ 1512214 h 1533697"/>
              <a:gd name="connsiteX5" fmla="*/ 28469 w 1634847"/>
              <a:gd name="connsiteY5" fmla="*/ 752273 h 1533697"/>
              <a:gd name="connsiteX0-141" fmla="*/ 28469 w 1634847"/>
              <a:gd name="connsiteY0-142" fmla="*/ 761389 h 1542813"/>
              <a:gd name="connsiteX1-143" fmla="*/ 234418 w 1634847"/>
              <a:gd name="connsiteY1-144" fmla="*/ 285655 h 1542813"/>
              <a:gd name="connsiteX2-145" fmla="*/ 757517 w 1634847"/>
              <a:gd name="connsiteY2-146" fmla="*/ 26162 h 1542813"/>
              <a:gd name="connsiteX3-147" fmla="*/ 1634847 w 1634847"/>
              <a:gd name="connsiteY3-148" fmla="*/ 761389 h 1542813"/>
              <a:gd name="connsiteX4-149" fmla="*/ 831658 w 1634847"/>
              <a:gd name="connsiteY4-150" fmla="*/ 1521330 h 1542813"/>
              <a:gd name="connsiteX5-151" fmla="*/ 28469 w 1634847"/>
              <a:gd name="connsiteY5-152" fmla="*/ 761389 h 1542813"/>
              <a:gd name="connsiteX0-153" fmla="*/ 28469 w 1634847"/>
              <a:gd name="connsiteY0-154" fmla="*/ 794404 h 1575828"/>
              <a:gd name="connsiteX1-155" fmla="*/ 234418 w 1634847"/>
              <a:gd name="connsiteY1-156" fmla="*/ 318670 h 1575828"/>
              <a:gd name="connsiteX2-157" fmla="*/ 992296 w 1634847"/>
              <a:gd name="connsiteY2-158" fmla="*/ 22107 h 1575828"/>
              <a:gd name="connsiteX3-159" fmla="*/ 1634847 w 1634847"/>
              <a:gd name="connsiteY3-160" fmla="*/ 794404 h 1575828"/>
              <a:gd name="connsiteX4-161" fmla="*/ 831658 w 1634847"/>
              <a:gd name="connsiteY4-162" fmla="*/ 1554345 h 1575828"/>
              <a:gd name="connsiteX5-163" fmla="*/ 28469 w 1634847"/>
              <a:gd name="connsiteY5-164" fmla="*/ 794404 h 1575828"/>
              <a:gd name="connsiteX0-165" fmla="*/ 28469 w 1634847"/>
              <a:gd name="connsiteY0-166" fmla="*/ 823791 h 1605215"/>
              <a:gd name="connsiteX1-167" fmla="*/ 234418 w 1634847"/>
              <a:gd name="connsiteY1-168" fmla="*/ 348057 h 1605215"/>
              <a:gd name="connsiteX2-169" fmla="*/ 992296 w 1634847"/>
              <a:gd name="connsiteY2-170" fmla="*/ 51494 h 1605215"/>
              <a:gd name="connsiteX3-171" fmla="*/ 1634847 w 1634847"/>
              <a:gd name="connsiteY3-172" fmla="*/ 823791 h 1605215"/>
              <a:gd name="connsiteX4-173" fmla="*/ 831658 w 1634847"/>
              <a:gd name="connsiteY4-174" fmla="*/ 1583732 h 1605215"/>
              <a:gd name="connsiteX5-175" fmla="*/ 28469 w 1634847"/>
              <a:gd name="connsiteY5-176" fmla="*/ 823791 h 1605215"/>
              <a:gd name="connsiteX0-177" fmla="*/ 28469 w 1634847"/>
              <a:gd name="connsiteY0-178" fmla="*/ 789868 h 1571292"/>
              <a:gd name="connsiteX1-179" fmla="*/ 234418 w 1634847"/>
              <a:gd name="connsiteY1-180" fmla="*/ 314134 h 1571292"/>
              <a:gd name="connsiteX2-181" fmla="*/ 992296 w 1634847"/>
              <a:gd name="connsiteY2-182" fmla="*/ 17571 h 1571292"/>
              <a:gd name="connsiteX3-183" fmla="*/ 1634847 w 1634847"/>
              <a:gd name="connsiteY3-184" fmla="*/ 789868 h 1571292"/>
              <a:gd name="connsiteX4-185" fmla="*/ 831658 w 1634847"/>
              <a:gd name="connsiteY4-186" fmla="*/ 1549809 h 1571292"/>
              <a:gd name="connsiteX5-187" fmla="*/ 28469 w 1634847"/>
              <a:gd name="connsiteY5-188" fmla="*/ 789868 h 1571292"/>
              <a:gd name="connsiteX0-189" fmla="*/ 28469 w 1634847"/>
              <a:gd name="connsiteY0-190" fmla="*/ 803879 h 1585303"/>
              <a:gd name="connsiteX1-191" fmla="*/ 234418 w 1634847"/>
              <a:gd name="connsiteY1-192" fmla="*/ 328145 h 1585303"/>
              <a:gd name="connsiteX2-193" fmla="*/ 992296 w 1634847"/>
              <a:gd name="connsiteY2-194" fmla="*/ 31582 h 1585303"/>
              <a:gd name="connsiteX3-195" fmla="*/ 1634847 w 1634847"/>
              <a:gd name="connsiteY3-196" fmla="*/ 803879 h 1585303"/>
              <a:gd name="connsiteX4-197" fmla="*/ 831658 w 1634847"/>
              <a:gd name="connsiteY4-198" fmla="*/ 1563820 h 1585303"/>
              <a:gd name="connsiteX5-199" fmla="*/ 28469 w 1634847"/>
              <a:gd name="connsiteY5-200" fmla="*/ 803879 h 1585303"/>
              <a:gd name="connsiteX0-201" fmla="*/ 28469 w 1640691"/>
              <a:gd name="connsiteY0-202" fmla="*/ 803879 h 1585303"/>
              <a:gd name="connsiteX1-203" fmla="*/ 234418 w 1640691"/>
              <a:gd name="connsiteY1-204" fmla="*/ 328145 h 1585303"/>
              <a:gd name="connsiteX2-205" fmla="*/ 992296 w 1640691"/>
              <a:gd name="connsiteY2-206" fmla="*/ 31582 h 1585303"/>
              <a:gd name="connsiteX3-207" fmla="*/ 1634847 w 1640691"/>
              <a:gd name="connsiteY3-208" fmla="*/ 803879 h 1585303"/>
              <a:gd name="connsiteX4-209" fmla="*/ 1283569 w 1640691"/>
              <a:gd name="connsiteY4-210" fmla="*/ 1274644 h 1585303"/>
              <a:gd name="connsiteX5-211" fmla="*/ 831658 w 1640691"/>
              <a:gd name="connsiteY5-212" fmla="*/ 1563820 h 1585303"/>
              <a:gd name="connsiteX6" fmla="*/ 28469 w 1640691"/>
              <a:gd name="connsiteY6" fmla="*/ 803879 h 1585303"/>
              <a:gd name="connsiteX0-213" fmla="*/ 28469 w 1650938"/>
              <a:gd name="connsiteY0-214" fmla="*/ 803879 h 1585303"/>
              <a:gd name="connsiteX1-215" fmla="*/ 234418 w 1650938"/>
              <a:gd name="connsiteY1-216" fmla="*/ 328145 h 1585303"/>
              <a:gd name="connsiteX2-217" fmla="*/ 992296 w 1650938"/>
              <a:gd name="connsiteY2-218" fmla="*/ 31582 h 1585303"/>
              <a:gd name="connsiteX3-219" fmla="*/ 1634847 w 1650938"/>
              <a:gd name="connsiteY3-220" fmla="*/ 803879 h 1585303"/>
              <a:gd name="connsiteX4-221" fmla="*/ 1283569 w 1650938"/>
              <a:gd name="connsiteY4-222" fmla="*/ 1274644 h 1585303"/>
              <a:gd name="connsiteX5-223" fmla="*/ 831658 w 1650938"/>
              <a:gd name="connsiteY5-224" fmla="*/ 1563820 h 1585303"/>
              <a:gd name="connsiteX6-225" fmla="*/ 28469 w 1650938"/>
              <a:gd name="connsiteY6-226" fmla="*/ 803879 h 1585303"/>
              <a:gd name="connsiteX0-227" fmla="*/ 28469 w 1650938"/>
              <a:gd name="connsiteY0-228" fmla="*/ 803879 h 1596525"/>
              <a:gd name="connsiteX1-229" fmla="*/ 234418 w 1650938"/>
              <a:gd name="connsiteY1-230" fmla="*/ 328145 h 1596525"/>
              <a:gd name="connsiteX2-231" fmla="*/ 992296 w 1650938"/>
              <a:gd name="connsiteY2-232" fmla="*/ 31582 h 1596525"/>
              <a:gd name="connsiteX3-233" fmla="*/ 1634847 w 1650938"/>
              <a:gd name="connsiteY3-234" fmla="*/ 803879 h 1596525"/>
              <a:gd name="connsiteX4-235" fmla="*/ 1283569 w 1650938"/>
              <a:gd name="connsiteY4-236" fmla="*/ 1393029 h 1596525"/>
              <a:gd name="connsiteX5-237" fmla="*/ 831658 w 1650938"/>
              <a:gd name="connsiteY5-238" fmla="*/ 1563820 h 1596525"/>
              <a:gd name="connsiteX6-239" fmla="*/ 28469 w 1650938"/>
              <a:gd name="connsiteY6-240" fmla="*/ 803879 h 1596525"/>
              <a:gd name="connsiteX0-241" fmla="*/ 16002 w 1638471"/>
              <a:gd name="connsiteY0-242" fmla="*/ 803879 h 1596524"/>
              <a:gd name="connsiteX1-243" fmla="*/ 221951 w 1638471"/>
              <a:gd name="connsiteY1-244" fmla="*/ 328145 h 1596524"/>
              <a:gd name="connsiteX2-245" fmla="*/ 979829 w 1638471"/>
              <a:gd name="connsiteY2-246" fmla="*/ 31582 h 1596524"/>
              <a:gd name="connsiteX3-247" fmla="*/ 1622380 w 1638471"/>
              <a:gd name="connsiteY3-248" fmla="*/ 803879 h 1596524"/>
              <a:gd name="connsiteX4-249" fmla="*/ 1271102 w 1638471"/>
              <a:gd name="connsiteY4-250" fmla="*/ 1393029 h 1596524"/>
              <a:gd name="connsiteX5-251" fmla="*/ 616247 w 1638471"/>
              <a:gd name="connsiteY5-252" fmla="*/ 1563820 h 1596524"/>
              <a:gd name="connsiteX6-253" fmla="*/ 16002 w 1638471"/>
              <a:gd name="connsiteY6-254" fmla="*/ 803879 h 1596524"/>
              <a:gd name="connsiteX0-255" fmla="*/ 16002 w 1638471"/>
              <a:gd name="connsiteY0-256" fmla="*/ 803879 h 1596524"/>
              <a:gd name="connsiteX1-257" fmla="*/ 221951 w 1638471"/>
              <a:gd name="connsiteY1-258" fmla="*/ 328145 h 1596524"/>
              <a:gd name="connsiteX2-259" fmla="*/ 979829 w 1638471"/>
              <a:gd name="connsiteY2-260" fmla="*/ 31582 h 1596524"/>
              <a:gd name="connsiteX3-261" fmla="*/ 1622380 w 1638471"/>
              <a:gd name="connsiteY3-262" fmla="*/ 803879 h 1596524"/>
              <a:gd name="connsiteX4-263" fmla="*/ 1271102 w 1638471"/>
              <a:gd name="connsiteY4-264" fmla="*/ 1393029 h 1596524"/>
              <a:gd name="connsiteX5-265" fmla="*/ 616247 w 1638471"/>
              <a:gd name="connsiteY5-266" fmla="*/ 1563820 h 1596524"/>
              <a:gd name="connsiteX6-267" fmla="*/ 16002 w 1638471"/>
              <a:gd name="connsiteY6-268" fmla="*/ 803879 h 1596524"/>
              <a:gd name="connsiteX0-269" fmla="*/ 11245 w 1633714"/>
              <a:gd name="connsiteY0-270" fmla="*/ 803879 h 1626236"/>
              <a:gd name="connsiteX1-271" fmla="*/ 217194 w 1633714"/>
              <a:gd name="connsiteY1-272" fmla="*/ 328145 h 1626236"/>
              <a:gd name="connsiteX2-273" fmla="*/ 975072 w 1633714"/>
              <a:gd name="connsiteY2-274" fmla="*/ 31582 h 1626236"/>
              <a:gd name="connsiteX3-275" fmla="*/ 1617623 w 1633714"/>
              <a:gd name="connsiteY3-276" fmla="*/ 803879 h 1626236"/>
              <a:gd name="connsiteX4-277" fmla="*/ 1266345 w 1633714"/>
              <a:gd name="connsiteY4-278" fmla="*/ 1393029 h 1626236"/>
              <a:gd name="connsiteX5-279" fmla="*/ 526931 w 1633714"/>
              <a:gd name="connsiteY5-280" fmla="*/ 1597645 h 1626236"/>
              <a:gd name="connsiteX6-281" fmla="*/ 11245 w 1633714"/>
              <a:gd name="connsiteY6-282" fmla="*/ 803879 h 1626236"/>
              <a:gd name="connsiteX0-283" fmla="*/ 11245 w 1633714"/>
              <a:gd name="connsiteY0-284" fmla="*/ 803879 h 1597657"/>
              <a:gd name="connsiteX1-285" fmla="*/ 217194 w 1633714"/>
              <a:gd name="connsiteY1-286" fmla="*/ 328145 h 1597657"/>
              <a:gd name="connsiteX2-287" fmla="*/ 975072 w 1633714"/>
              <a:gd name="connsiteY2-288" fmla="*/ 31582 h 1597657"/>
              <a:gd name="connsiteX3-289" fmla="*/ 1617623 w 1633714"/>
              <a:gd name="connsiteY3-290" fmla="*/ 803879 h 1597657"/>
              <a:gd name="connsiteX4-291" fmla="*/ 1266345 w 1633714"/>
              <a:gd name="connsiteY4-292" fmla="*/ 1393029 h 1597657"/>
              <a:gd name="connsiteX5-293" fmla="*/ 526931 w 1633714"/>
              <a:gd name="connsiteY5-294" fmla="*/ 1597645 h 1597657"/>
              <a:gd name="connsiteX6-295" fmla="*/ 11245 w 1633714"/>
              <a:gd name="connsiteY6-296" fmla="*/ 803879 h 1597657"/>
              <a:gd name="connsiteX0-297" fmla="*/ 11245 w 1633714"/>
              <a:gd name="connsiteY0-298" fmla="*/ 803879 h 1626236"/>
              <a:gd name="connsiteX1-299" fmla="*/ 217194 w 1633714"/>
              <a:gd name="connsiteY1-300" fmla="*/ 328145 h 1626236"/>
              <a:gd name="connsiteX2-301" fmla="*/ 975072 w 1633714"/>
              <a:gd name="connsiteY2-302" fmla="*/ 31582 h 1626236"/>
              <a:gd name="connsiteX3-303" fmla="*/ 1617623 w 1633714"/>
              <a:gd name="connsiteY3-304" fmla="*/ 803879 h 1626236"/>
              <a:gd name="connsiteX4-305" fmla="*/ 1266345 w 1633714"/>
              <a:gd name="connsiteY4-306" fmla="*/ 1393029 h 1626236"/>
              <a:gd name="connsiteX5-307" fmla="*/ 526931 w 1633714"/>
              <a:gd name="connsiteY5-308" fmla="*/ 1597645 h 1626236"/>
              <a:gd name="connsiteX6-309" fmla="*/ 11245 w 1633714"/>
              <a:gd name="connsiteY6-310" fmla="*/ 803879 h 1626236"/>
              <a:gd name="connsiteX0-311" fmla="*/ 11245 w 1620174"/>
              <a:gd name="connsiteY0-312" fmla="*/ 803879 h 1626236"/>
              <a:gd name="connsiteX1-313" fmla="*/ 217194 w 1620174"/>
              <a:gd name="connsiteY1-314" fmla="*/ 328145 h 1626236"/>
              <a:gd name="connsiteX2-315" fmla="*/ 975072 w 1620174"/>
              <a:gd name="connsiteY2-316" fmla="*/ 31582 h 1626236"/>
              <a:gd name="connsiteX3-317" fmla="*/ 1401640 w 1620174"/>
              <a:gd name="connsiteY3-318" fmla="*/ 445955 h 1626236"/>
              <a:gd name="connsiteX4-319" fmla="*/ 1617623 w 1620174"/>
              <a:gd name="connsiteY4-320" fmla="*/ 803879 h 1626236"/>
              <a:gd name="connsiteX5-321" fmla="*/ 1266345 w 1620174"/>
              <a:gd name="connsiteY5-322" fmla="*/ 1393029 h 1626236"/>
              <a:gd name="connsiteX6-323" fmla="*/ 526931 w 1620174"/>
              <a:gd name="connsiteY6-324" fmla="*/ 1597645 h 1626236"/>
              <a:gd name="connsiteX7" fmla="*/ 11245 w 1620174"/>
              <a:gd name="connsiteY7" fmla="*/ 803879 h 1626236"/>
              <a:gd name="connsiteX0-325" fmla="*/ 11245 w 1630036"/>
              <a:gd name="connsiteY0-326" fmla="*/ 803879 h 1626236"/>
              <a:gd name="connsiteX1-327" fmla="*/ 217194 w 1630036"/>
              <a:gd name="connsiteY1-328" fmla="*/ 328145 h 1626236"/>
              <a:gd name="connsiteX2-329" fmla="*/ 975072 w 1630036"/>
              <a:gd name="connsiteY2-330" fmla="*/ 31582 h 1626236"/>
              <a:gd name="connsiteX3-331" fmla="*/ 1401640 w 1630036"/>
              <a:gd name="connsiteY3-332" fmla="*/ 445955 h 1626236"/>
              <a:gd name="connsiteX4-333" fmla="*/ 1617623 w 1630036"/>
              <a:gd name="connsiteY4-334" fmla="*/ 803879 h 1626236"/>
              <a:gd name="connsiteX5-335" fmla="*/ 1266345 w 1630036"/>
              <a:gd name="connsiteY5-336" fmla="*/ 1393029 h 1626236"/>
              <a:gd name="connsiteX6-337" fmla="*/ 526931 w 1630036"/>
              <a:gd name="connsiteY6-338" fmla="*/ 1597645 h 1626236"/>
              <a:gd name="connsiteX7-339" fmla="*/ 11245 w 1630036"/>
              <a:gd name="connsiteY7-340" fmla="*/ 803879 h 1626236"/>
              <a:gd name="connsiteX0-341" fmla="*/ 11245 w 1630036"/>
              <a:gd name="connsiteY0-342" fmla="*/ 803879 h 1626236"/>
              <a:gd name="connsiteX1-343" fmla="*/ 217194 w 1630036"/>
              <a:gd name="connsiteY1-344" fmla="*/ 328145 h 1626236"/>
              <a:gd name="connsiteX2-345" fmla="*/ 975072 w 1630036"/>
              <a:gd name="connsiteY2-346" fmla="*/ 31582 h 1626236"/>
              <a:gd name="connsiteX3-347" fmla="*/ 1401640 w 1630036"/>
              <a:gd name="connsiteY3-348" fmla="*/ 445955 h 1626236"/>
              <a:gd name="connsiteX4-349" fmla="*/ 1617623 w 1630036"/>
              <a:gd name="connsiteY4-350" fmla="*/ 803879 h 1626236"/>
              <a:gd name="connsiteX5-351" fmla="*/ 1266345 w 1630036"/>
              <a:gd name="connsiteY5-352" fmla="*/ 1393029 h 1626236"/>
              <a:gd name="connsiteX6-353" fmla="*/ 526931 w 1630036"/>
              <a:gd name="connsiteY6-354" fmla="*/ 1597645 h 1626236"/>
              <a:gd name="connsiteX7-355" fmla="*/ 11245 w 1630036"/>
              <a:gd name="connsiteY7-356" fmla="*/ 803879 h 1626236"/>
              <a:gd name="connsiteX0-357" fmla="*/ 11245 w 1675067"/>
              <a:gd name="connsiteY0-358" fmla="*/ 773377 h 1595734"/>
              <a:gd name="connsiteX1-359" fmla="*/ 217194 w 1675067"/>
              <a:gd name="connsiteY1-360" fmla="*/ 297643 h 1595734"/>
              <a:gd name="connsiteX2-361" fmla="*/ 975072 w 1675067"/>
              <a:gd name="connsiteY2-362" fmla="*/ 1080 h 1595734"/>
              <a:gd name="connsiteX3-363" fmla="*/ 1520024 w 1675067"/>
              <a:gd name="connsiteY3-364" fmla="*/ 364716 h 1595734"/>
              <a:gd name="connsiteX4-365" fmla="*/ 1617623 w 1675067"/>
              <a:gd name="connsiteY4-366" fmla="*/ 773377 h 1595734"/>
              <a:gd name="connsiteX5-367" fmla="*/ 1266345 w 1675067"/>
              <a:gd name="connsiteY5-368" fmla="*/ 1362527 h 1595734"/>
              <a:gd name="connsiteX6-369" fmla="*/ 526931 w 1675067"/>
              <a:gd name="connsiteY6-370" fmla="*/ 1567143 h 1595734"/>
              <a:gd name="connsiteX7-371" fmla="*/ 11245 w 1675067"/>
              <a:gd name="connsiteY7-372" fmla="*/ 773377 h 1595734"/>
              <a:gd name="connsiteX0-373" fmla="*/ 11245 w 1643733"/>
              <a:gd name="connsiteY0-374" fmla="*/ 773377 h 1595734"/>
              <a:gd name="connsiteX1-375" fmla="*/ 217194 w 1643733"/>
              <a:gd name="connsiteY1-376" fmla="*/ 297643 h 1595734"/>
              <a:gd name="connsiteX2-377" fmla="*/ 975072 w 1643733"/>
              <a:gd name="connsiteY2-378" fmla="*/ 1080 h 1595734"/>
              <a:gd name="connsiteX3-379" fmla="*/ 1520024 w 1643733"/>
              <a:gd name="connsiteY3-380" fmla="*/ 364716 h 1595734"/>
              <a:gd name="connsiteX4-381" fmla="*/ 1617623 w 1643733"/>
              <a:gd name="connsiteY4-382" fmla="*/ 773377 h 1595734"/>
              <a:gd name="connsiteX5-383" fmla="*/ 1266345 w 1643733"/>
              <a:gd name="connsiteY5-384" fmla="*/ 1362527 h 1595734"/>
              <a:gd name="connsiteX6-385" fmla="*/ 526931 w 1643733"/>
              <a:gd name="connsiteY6-386" fmla="*/ 1567143 h 1595734"/>
              <a:gd name="connsiteX7-387" fmla="*/ 11245 w 1643733"/>
              <a:gd name="connsiteY7-388" fmla="*/ 773377 h 1595734"/>
              <a:gd name="connsiteX0-389" fmla="*/ 11245 w 1679394"/>
              <a:gd name="connsiteY0-390" fmla="*/ 773377 h 1595734"/>
              <a:gd name="connsiteX1-391" fmla="*/ 217194 w 1679394"/>
              <a:gd name="connsiteY1-392" fmla="*/ 297643 h 1595734"/>
              <a:gd name="connsiteX2-393" fmla="*/ 975072 w 1679394"/>
              <a:gd name="connsiteY2-394" fmla="*/ 1080 h 1595734"/>
              <a:gd name="connsiteX3-395" fmla="*/ 1520024 w 1679394"/>
              <a:gd name="connsiteY3-396" fmla="*/ 364716 h 1595734"/>
              <a:gd name="connsiteX4-397" fmla="*/ 1668359 w 1679394"/>
              <a:gd name="connsiteY4-398" fmla="*/ 824113 h 1595734"/>
              <a:gd name="connsiteX5-399" fmla="*/ 1266345 w 1679394"/>
              <a:gd name="connsiteY5-400" fmla="*/ 1362527 h 1595734"/>
              <a:gd name="connsiteX6-401" fmla="*/ 526931 w 1679394"/>
              <a:gd name="connsiteY6-402" fmla="*/ 1567143 h 1595734"/>
              <a:gd name="connsiteX7-403" fmla="*/ 11245 w 1679394"/>
              <a:gd name="connsiteY7-404" fmla="*/ 773377 h 1595734"/>
              <a:gd name="connsiteX0-405" fmla="*/ 3660 w 1671810"/>
              <a:gd name="connsiteY0-406" fmla="*/ 775429 h 1597786"/>
              <a:gd name="connsiteX1-407" fmla="*/ 311082 w 1671810"/>
              <a:gd name="connsiteY1-408" fmla="*/ 265872 h 1597786"/>
              <a:gd name="connsiteX2-409" fmla="*/ 967487 w 1671810"/>
              <a:gd name="connsiteY2-410" fmla="*/ 3132 h 1597786"/>
              <a:gd name="connsiteX3-411" fmla="*/ 1512439 w 1671810"/>
              <a:gd name="connsiteY3-412" fmla="*/ 366768 h 1597786"/>
              <a:gd name="connsiteX4-413" fmla="*/ 1660774 w 1671810"/>
              <a:gd name="connsiteY4-414" fmla="*/ 826165 h 1597786"/>
              <a:gd name="connsiteX5-415" fmla="*/ 1258760 w 1671810"/>
              <a:gd name="connsiteY5-416" fmla="*/ 1364579 h 1597786"/>
              <a:gd name="connsiteX6-417" fmla="*/ 519346 w 1671810"/>
              <a:gd name="connsiteY6-418" fmla="*/ 1569195 h 1597786"/>
              <a:gd name="connsiteX7-419" fmla="*/ 3660 w 1671810"/>
              <a:gd name="connsiteY7-420" fmla="*/ 775429 h 1597786"/>
              <a:gd name="connsiteX0-421" fmla="*/ 3660 w 1671810"/>
              <a:gd name="connsiteY0-422" fmla="*/ 775429 h 1597786"/>
              <a:gd name="connsiteX1-423" fmla="*/ 311082 w 1671810"/>
              <a:gd name="connsiteY1-424" fmla="*/ 265872 h 1597786"/>
              <a:gd name="connsiteX2-425" fmla="*/ 967487 w 1671810"/>
              <a:gd name="connsiteY2-426" fmla="*/ 3132 h 1597786"/>
              <a:gd name="connsiteX3-427" fmla="*/ 1512439 w 1671810"/>
              <a:gd name="connsiteY3-428" fmla="*/ 366768 h 1597786"/>
              <a:gd name="connsiteX4-429" fmla="*/ 1660774 w 1671810"/>
              <a:gd name="connsiteY4-430" fmla="*/ 826165 h 1597786"/>
              <a:gd name="connsiteX5-431" fmla="*/ 1258760 w 1671810"/>
              <a:gd name="connsiteY5-432" fmla="*/ 1364579 h 1597786"/>
              <a:gd name="connsiteX6-433" fmla="*/ 519346 w 1671810"/>
              <a:gd name="connsiteY6-434" fmla="*/ 1569195 h 1597786"/>
              <a:gd name="connsiteX7-435" fmla="*/ 3660 w 1671810"/>
              <a:gd name="connsiteY7-436" fmla="*/ 775429 h 1597786"/>
              <a:gd name="connsiteX0-437" fmla="*/ 5402 w 1673552"/>
              <a:gd name="connsiteY0-438" fmla="*/ 775429 h 1597786"/>
              <a:gd name="connsiteX1-439" fmla="*/ 312824 w 1673552"/>
              <a:gd name="connsiteY1-440" fmla="*/ 265872 h 1597786"/>
              <a:gd name="connsiteX2-441" fmla="*/ 969229 w 1673552"/>
              <a:gd name="connsiteY2-442" fmla="*/ 3132 h 1597786"/>
              <a:gd name="connsiteX3-443" fmla="*/ 1514181 w 1673552"/>
              <a:gd name="connsiteY3-444" fmla="*/ 366768 h 1597786"/>
              <a:gd name="connsiteX4-445" fmla="*/ 1662516 w 1673552"/>
              <a:gd name="connsiteY4-446" fmla="*/ 826165 h 1597786"/>
              <a:gd name="connsiteX5-447" fmla="*/ 1260502 w 1673552"/>
              <a:gd name="connsiteY5-448" fmla="*/ 1364579 h 1597786"/>
              <a:gd name="connsiteX6-449" fmla="*/ 521088 w 1673552"/>
              <a:gd name="connsiteY6-450" fmla="*/ 1569195 h 1597786"/>
              <a:gd name="connsiteX7-451" fmla="*/ 5402 w 1673552"/>
              <a:gd name="connsiteY7-452" fmla="*/ 775429 h 1597786"/>
              <a:gd name="connsiteX0-453" fmla="*/ 5402 w 1673552"/>
              <a:gd name="connsiteY0-454" fmla="*/ 776191 h 1598548"/>
              <a:gd name="connsiteX1-455" fmla="*/ 312824 w 1673552"/>
              <a:gd name="connsiteY1-456" fmla="*/ 266634 h 1598548"/>
              <a:gd name="connsiteX2-457" fmla="*/ 969229 w 1673552"/>
              <a:gd name="connsiteY2-458" fmla="*/ 3894 h 1598548"/>
              <a:gd name="connsiteX3-459" fmla="*/ 1514181 w 1673552"/>
              <a:gd name="connsiteY3-460" fmla="*/ 367530 h 1598548"/>
              <a:gd name="connsiteX4-461" fmla="*/ 1662516 w 1673552"/>
              <a:gd name="connsiteY4-462" fmla="*/ 826927 h 1598548"/>
              <a:gd name="connsiteX5-463" fmla="*/ 1260502 w 1673552"/>
              <a:gd name="connsiteY5-464" fmla="*/ 1365341 h 1598548"/>
              <a:gd name="connsiteX6-465" fmla="*/ 521088 w 1673552"/>
              <a:gd name="connsiteY6-466" fmla="*/ 1569957 h 1598548"/>
              <a:gd name="connsiteX7-467" fmla="*/ 5402 w 1673552"/>
              <a:gd name="connsiteY7-468" fmla="*/ 776191 h 1598548"/>
              <a:gd name="connsiteX0-469" fmla="*/ 5402 w 1673552"/>
              <a:gd name="connsiteY0-470" fmla="*/ 776192 h 1598549"/>
              <a:gd name="connsiteX1-471" fmla="*/ 312824 w 1673552"/>
              <a:gd name="connsiteY1-472" fmla="*/ 266635 h 1598549"/>
              <a:gd name="connsiteX2-473" fmla="*/ 969229 w 1673552"/>
              <a:gd name="connsiteY2-474" fmla="*/ 3895 h 1598549"/>
              <a:gd name="connsiteX3-475" fmla="*/ 1514181 w 1673552"/>
              <a:gd name="connsiteY3-476" fmla="*/ 367531 h 1598549"/>
              <a:gd name="connsiteX4-477" fmla="*/ 1662516 w 1673552"/>
              <a:gd name="connsiteY4-478" fmla="*/ 826928 h 1598549"/>
              <a:gd name="connsiteX5-479" fmla="*/ 1260502 w 1673552"/>
              <a:gd name="connsiteY5-480" fmla="*/ 1365342 h 1598549"/>
              <a:gd name="connsiteX6-481" fmla="*/ 521088 w 1673552"/>
              <a:gd name="connsiteY6-482" fmla="*/ 1569958 h 1598549"/>
              <a:gd name="connsiteX7-483" fmla="*/ 5402 w 1673552"/>
              <a:gd name="connsiteY7-484" fmla="*/ 776192 h 1598549"/>
              <a:gd name="connsiteX0-485" fmla="*/ 5402 w 1673552"/>
              <a:gd name="connsiteY0-486" fmla="*/ 776192 h 1618872"/>
              <a:gd name="connsiteX1-487" fmla="*/ 312824 w 1673552"/>
              <a:gd name="connsiteY1-488" fmla="*/ 266635 h 1618872"/>
              <a:gd name="connsiteX2-489" fmla="*/ 969229 w 1673552"/>
              <a:gd name="connsiteY2-490" fmla="*/ 3895 h 1618872"/>
              <a:gd name="connsiteX3-491" fmla="*/ 1514181 w 1673552"/>
              <a:gd name="connsiteY3-492" fmla="*/ 367531 h 1618872"/>
              <a:gd name="connsiteX4-493" fmla="*/ 1662516 w 1673552"/>
              <a:gd name="connsiteY4-494" fmla="*/ 826928 h 1618872"/>
              <a:gd name="connsiteX5-495" fmla="*/ 1260502 w 1673552"/>
              <a:gd name="connsiteY5-496" fmla="*/ 1365342 h 1618872"/>
              <a:gd name="connsiteX6-497" fmla="*/ 521088 w 1673552"/>
              <a:gd name="connsiteY6-498" fmla="*/ 1569958 h 1618872"/>
              <a:gd name="connsiteX7-499" fmla="*/ 5402 w 1673552"/>
              <a:gd name="connsiteY7-500" fmla="*/ 776192 h 1618872"/>
              <a:gd name="connsiteX0-501" fmla="*/ 5402 w 1673552"/>
              <a:gd name="connsiteY0-502" fmla="*/ 776192 h 1647192"/>
              <a:gd name="connsiteX1-503" fmla="*/ 312824 w 1673552"/>
              <a:gd name="connsiteY1-504" fmla="*/ 266635 h 1647192"/>
              <a:gd name="connsiteX2-505" fmla="*/ 969229 w 1673552"/>
              <a:gd name="connsiteY2-506" fmla="*/ 3895 h 1647192"/>
              <a:gd name="connsiteX3-507" fmla="*/ 1514181 w 1673552"/>
              <a:gd name="connsiteY3-508" fmla="*/ 367531 h 1647192"/>
              <a:gd name="connsiteX4-509" fmla="*/ 1662516 w 1673552"/>
              <a:gd name="connsiteY4-510" fmla="*/ 826928 h 1647192"/>
              <a:gd name="connsiteX5-511" fmla="*/ 1260502 w 1673552"/>
              <a:gd name="connsiteY5-512" fmla="*/ 1365342 h 1647192"/>
              <a:gd name="connsiteX6-513" fmla="*/ 521088 w 1673552"/>
              <a:gd name="connsiteY6-514" fmla="*/ 1569958 h 1647192"/>
              <a:gd name="connsiteX7-515" fmla="*/ 5402 w 1673552"/>
              <a:gd name="connsiteY7-516" fmla="*/ 776192 h 1647192"/>
              <a:gd name="connsiteX0-517" fmla="*/ 4709 w 1672859"/>
              <a:gd name="connsiteY0-518" fmla="*/ 776192 h 1647192"/>
              <a:gd name="connsiteX1-519" fmla="*/ 312131 w 1672859"/>
              <a:gd name="connsiteY1-520" fmla="*/ 266635 h 1647192"/>
              <a:gd name="connsiteX2-521" fmla="*/ 968536 w 1672859"/>
              <a:gd name="connsiteY2-522" fmla="*/ 3895 h 1647192"/>
              <a:gd name="connsiteX3-523" fmla="*/ 1513488 w 1672859"/>
              <a:gd name="connsiteY3-524" fmla="*/ 367531 h 1647192"/>
              <a:gd name="connsiteX4-525" fmla="*/ 1661823 w 1672859"/>
              <a:gd name="connsiteY4-526" fmla="*/ 826928 h 1647192"/>
              <a:gd name="connsiteX5-527" fmla="*/ 1259809 w 1672859"/>
              <a:gd name="connsiteY5-528" fmla="*/ 1365342 h 1647192"/>
              <a:gd name="connsiteX6-529" fmla="*/ 520395 w 1672859"/>
              <a:gd name="connsiteY6-530" fmla="*/ 1569958 h 1647192"/>
              <a:gd name="connsiteX7-531" fmla="*/ 4709 w 1672859"/>
              <a:gd name="connsiteY7-532" fmla="*/ 776192 h 1647192"/>
              <a:gd name="connsiteX0-533" fmla="*/ 1750 w 1669900"/>
              <a:gd name="connsiteY0-534" fmla="*/ 776192 h 1647192"/>
              <a:gd name="connsiteX1-535" fmla="*/ 309172 w 1669900"/>
              <a:gd name="connsiteY1-536" fmla="*/ 266635 h 1647192"/>
              <a:gd name="connsiteX2-537" fmla="*/ 965577 w 1669900"/>
              <a:gd name="connsiteY2-538" fmla="*/ 3895 h 1647192"/>
              <a:gd name="connsiteX3-539" fmla="*/ 1510529 w 1669900"/>
              <a:gd name="connsiteY3-540" fmla="*/ 367531 h 1647192"/>
              <a:gd name="connsiteX4-541" fmla="*/ 1658864 w 1669900"/>
              <a:gd name="connsiteY4-542" fmla="*/ 826928 h 1647192"/>
              <a:gd name="connsiteX5-543" fmla="*/ 1256850 w 1669900"/>
              <a:gd name="connsiteY5-544" fmla="*/ 1365342 h 1647192"/>
              <a:gd name="connsiteX6-545" fmla="*/ 517436 w 1669900"/>
              <a:gd name="connsiteY6-546" fmla="*/ 1569958 h 1647192"/>
              <a:gd name="connsiteX7-547" fmla="*/ 1750 w 1669900"/>
              <a:gd name="connsiteY7-548" fmla="*/ 776192 h 1647192"/>
              <a:gd name="connsiteX0-549" fmla="*/ 2974 w 1671124"/>
              <a:gd name="connsiteY0-550" fmla="*/ 776192 h 1647192"/>
              <a:gd name="connsiteX1-551" fmla="*/ 310396 w 1671124"/>
              <a:gd name="connsiteY1-552" fmla="*/ 266635 h 1647192"/>
              <a:gd name="connsiteX2-553" fmla="*/ 966801 w 1671124"/>
              <a:gd name="connsiteY2-554" fmla="*/ 3895 h 1647192"/>
              <a:gd name="connsiteX3-555" fmla="*/ 1511753 w 1671124"/>
              <a:gd name="connsiteY3-556" fmla="*/ 367531 h 1647192"/>
              <a:gd name="connsiteX4-557" fmla="*/ 1660088 w 1671124"/>
              <a:gd name="connsiteY4-558" fmla="*/ 826928 h 1647192"/>
              <a:gd name="connsiteX5-559" fmla="*/ 1258074 w 1671124"/>
              <a:gd name="connsiteY5-560" fmla="*/ 1365342 h 1647192"/>
              <a:gd name="connsiteX6-561" fmla="*/ 518660 w 1671124"/>
              <a:gd name="connsiteY6-562" fmla="*/ 1569958 h 1647192"/>
              <a:gd name="connsiteX7-563" fmla="*/ 175705 w 1671124"/>
              <a:gd name="connsiteY7-564" fmla="*/ 1280783 h 1647192"/>
              <a:gd name="connsiteX8" fmla="*/ 2974 w 1671124"/>
              <a:gd name="connsiteY8" fmla="*/ 776192 h 1647192"/>
              <a:gd name="connsiteX0-565" fmla="*/ 2974 w 1671124"/>
              <a:gd name="connsiteY0-566" fmla="*/ 776192 h 1647192"/>
              <a:gd name="connsiteX1-567" fmla="*/ 310396 w 1671124"/>
              <a:gd name="connsiteY1-568" fmla="*/ 266635 h 1647192"/>
              <a:gd name="connsiteX2-569" fmla="*/ 966801 w 1671124"/>
              <a:gd name="connsiteY2-570" fmla="*/ 3895 h 1647192"/>
              <a:gd name="connsiteX3-571" fmla="*/ 1511753 w 1671124"/>
              <a:gd name="connsiteY3-572" fmla="*/ 367531 h 1647192"/>
              <a:gd name="connsiteX4-573" fmla="*/ 1660088 w 1671124"/>
              <a:gd name="connsiteY4-574" fmla="*/ 826928 h 1647192"/>
              <a:gd name="connsiteX5-575" fmla="*/ 1258074 w 1671124"/>
              <a:gd name="connsiteY5-576" fmla="*/ 1365342 h 1647192"/>
              <a:gd name="connsiteX6-577" fmla="*/ 518660 w 1671124"/>
              <a:gd name="connsiteY6-578" fmla="*/ 1569958 h 1647192"/>
              <a:gd name="connsiteX7-579" fmla="*/ 175705 w 1671124"/>
              <a:gd name="connsiteY7-580" fmla="*/ 1280783 h 1647192"/>
              <a:gd name="connsiteX8-581" fmla="*/ 2974 w 1671124"/>
              <a:gd name="connsiteY8-582" fmla="*/ 776192 h 1647192"/>
              <a:gd name="connsiteX0-583" fmla="*/ 5666 w 1673816"/>
              <a:gd name="connsiteY0-584" fmla="*/ 776192 h 1647192"/>
              <a:gd name="connsiteX1-585" fmla="*/ 313088 w 1673816"/>
              <a:gd name="connsiteY1-586" fmla="*/ 266635 h 1647192"/>
              <a:gd name="connsiteX2-587" fmla="*/ 969493 w 1673816"/>
              <a:gd name="connsiteY2-588" fmla="*/ 3895 h 1647192"/>
              <a:gd name="connsiteX3-589" fmla="*/ 1514445 w 1673816"/>
              <a:gd name="connsiteY3-590" fmla="*/ 367531 h 1647192"/>
              <a:gd name="connsiteX4-591" fmla="*/ 1662780 w 1673816"/>
              <a:gd name="connsiteY4-592" fmla="*/ 826928 h 1647192"/>
              <a:gd name="connsiteX5-593" fmla="*/ 1260766 w 1673816"/>
              <a:gd name="connsiteY5-594" fmla="*/ 1365342 h 1647192"/>
              <a:gd name="connsiteX6-595" fmla="*/ 521352 w 1673816"/>
              <a:gd name="connsiteY6-596" fmla="*/ 1569958 h 1647192"/>
              <a:gd name="connsiteX7-597" fmla="*/ 178397 w 1673816"/>
              <a:gd name="connsiteY7-598" fmla="*/ 1280783 h 1647192"/>
              <a:gd name="connsiteX8-599" fmla="*/ 5666 w 1673816"/>
              <a:gd name="connsiteY8-600" fmla="*/ 776192 h 1647192"/>
              <a:gd name="connsiteX0-601" fmla="*/ 5666 w 1673816"/>
              <a:gd name="connsiteY0-602" fmla="*/ 776192 h 1647192"/>
              <a:gd name="connsiteX1-603" fmla="*/ 313088 w 1673816"/>
              <a:gd name="connsiteY1-604" fmla="*/ 266635 h 1647192"/>
              <a:gd name="connsiteX2-605" fmla="*/ 969493 w 1673816"/>
              <a:gd name="connsiteY2-606" fmla="*/ 3895 h 1647192"/>
              <a:gd name="connsiteX3-607" fmla="*/ 1514445 w 1673816"/>
              <a:gd name="connsiteY3-608" fmla="*/ 367531 h 1647192"/>
              <a:gd name="connsiteX4-609" fmla="*/ 1662780 w 1673816"/>
              <a:gd name="connsiteY4-610" fmla="*/ 826928 h 1647192"/>
              <a:gd name="connsiteX5-611" fmla="*/ 1260766 w 1673816"/>
              <a:gd name="connsiteY5-612" fmla="*/ 1365342 h 1647192"/>
              <a:gd name="connsiteX6-613" fmla="*/ 521352 w 1673816"/>
              <a:gd name="connsiteY6-614" fmla="*/ 1569958 h 1647192"/>
              <a:gd name="connsiteX7-615" fmla="*/ 178397 w 1673816"/>
              <a:gd name="connsiteY7-616" fmla="*/ 1280783 h 1647192"/>
              <a:gd name="connsiteX8-617" fmla="*/ 5666 w 1673816"/>
              <a:gd name="connsiteY8-618" fmla="*/ 776192 h 1647192"/>
              <a:gd name="connsiteX0-619" fmla="*/ 5666 w 1673816"/>
              <a:gd name="connsiteY0-620" fmla="*/ 776192 h 1647192"/>
              <a:gd name="connsiteX1-621" fmla="*/ 313088 w 1673816"/>
              <a:gd name="connsiteY1-622" fmla="*/ 266635 h 1647192"/>
              <a:gd name="connsiteX2-623" fmla="*/ 969493 w 1673816"/>
              <a:gd name="connsiteY2-624" fmla="*/ 3895 h 1647192"/>
              <a:gd name="connsiteX3-625" fmla="*/ 1514445 w 1673816"/>
              <a:gd name="connsiteY3-626" fmla="*/ 367531 h 1647192"/>
              <a:gd name="connsiteX4-627" fmla="*/ 1662780 w 1673816"/>
              <a:gd name="connsiteY4-628" fmla="*/ 826928 h 1647192"/>
              <a:gd name="connsiteX5-629" fmla="*/ 1260766 w 1673816"/>
              <a:gd name="connsiteY5-630" fmla="*/ 1365342 h 1647192"/>
              <a:gd name="connsiteX6-631" fmla="*/ 521352 w 1673816"/>
              <a:gd name="connsiteY6-632" fmla="*/ 1569958 h 1647192"/>
              <a:gd name="connsiteX7-633" fmla="*/ 178397 w 1673816"/>
              <a:gd name="connsiteY7-634" fmla="*/ 1280783 h 1647192"/>
              <a:gd name="connsiteX8-635" fmla="*/ 5666 w 1673816"/>
              <a:gd name="connsiteY8-636" fmla="*/ 776192 h 1647192"/>
              <a:gd name="connsiteX0-637" fmla="*/ 11340 w 1679490"/>
              <a:gd name="connsiteY0-638" fmla="*/ 776192 h 1647192"/>
              <a:gd name="connsiteX1-639" fmla="*/ 318762 w 1679490"/>
              <a:gd name="connsiteY1-640" fmla="*/ 266635 h 1647192"/>
              <a:gd name="connsiteX2-641" fmla="*/ 975167 w 1679490"/>
              <a:gd name="connsiteY2-642" fmla="*/ 3895 h 1647192"/>
              <a:gd name="connsiteX3-643" fmla="*/ 1520119 w 1679490"/>
              <a:gd name="connsiteY3-644" fmla="*/ 367531 h 1647192"/>
              <a:gd name="connsiteX4-645" fmla="*/ 1668454 w 1679490"/>
              <a:gd name="connsiteY4-646" fmla="*/ 826928 h 1647192"/>
              <a:gd name="connsiteX5-647" fmla="*/ 1266440 w 1679490"/>
              <a:gd name="connsiteY5-648" fmla="*/ 1365342 h 1647192"/>
              <a:gd name="connsiteX6-649" fmla="*/ 527026 w 1679490"/>
              <a:gd name="connsiteY6-650" fmla="*/ 1569958 h 1647192"/>
              <a:gd name="connsiteX7-651" fmla="*/ 184071 w 1679490"/>
              <a:gd name="connsiteY7-652" fmla="*/ 1280783 h 1647192"/>
              <a:gd name="connsiteX8-653" fmla="*/ 11340 w 1679490"/>
              <a:gd name="connsiteY8-654" fmla="*/ 776192 h 1647192"/>
              <a:gd name="connsiteX0-655" fmla="*/ 11340 w 1679490"/>
              <a:gd name="connsiteY0-656" fmla="*/ 776192 h 1647192"/>
              <a:gd name="connsiteX1-657" fmla="*/ 318762 w 1679490"/>
              <a:gd name="connsiteY1-658" fmla="*/ 266635 h 1647192"/>
              <a:gd name="connsiteX2-659" fmla="*/ 975167 w 1679490"/>
              <a:gd name="connsiteY2-660" fmla="*/ 3895 h 1647192"/>
              <a:gd name="connsiteX3-661" fmla="*/ 1520119 w 1679490"/>
              <a:gd name="connsiteY3-662" fmla="*/ 367531 h 1647192"/>
              <a:gd name="connsiteX4-663" fmla="*/ 1668454 w 1679490"/>
              <a:gd name="connsiteY4-664" fmla="*/ 826928 h 1647192"/>
              <a:gd name="connsiteX5-665" fmla="*/ 1266440 w 1679490"/>
              <a:gd name="connsiteY5-666" fmla="*/ 1365342 h 1647192"/>
              <a:gd name="connsiteX6-667" fmla="*/ 527026 w 1679490"/>
              <a:gd name="connsiteY6-668" fmla="*/ 1569958 h 1647192"/>
              <a:gd name="connsiteX7-669" fmla="*/ 184071 w 1679490"/>
              <a:gd name="connsiteY7-670" fmla="*/ 1280783 h 1647192"/>
              <a:gd name="connsiteX8-671" fmla="*/ 11340 w 1679490"/>
              <a:gd name="connsiteY8-672" fmla="*/ 776192 h 1647192"/>
              <a:gd name="connsiteX0-673" fmla="*/ 27240 w 1695390"/>
              <a:gd name="connsiteY0-674" fmla="*/ 776192 h 1647192"/>
              <a:gd name="connsiteX1-675" fmla="*/ 334662 w 1695390"/>
              <a:gd name="connsiteY1-676" fmla="*/ 266635 h 1647192"/>
              <a:gd name="connsiteX2-677" fmla="*/ 991067 w 1695390"/>
              <a:gd name="connsiteY2-678" fmla="*/ 3895 h 1647192"/>
              <a:gd name="connsiteX3-679" fmla="*/ 1536019 w 1695390"/>
              <a:gd name="connsiteY3-680" fmla="*/ 367531 h 1647192"/>
              <a:gd name="connsiteX4-681" fmla="*/ 1684354 w 1695390"/>
              <a:gd name="connsiteY4-682" fmla="*/ 826928 h 1647192"/>
              <a:gd name="connsiteX5-683" fmla="*/ 1282340 w 1695390"/>
              <a:gd name="connsiteY5-684" fmla="*/ 1365342 h 1647192"/>
              <a:gd name="connsiteX6-685" fmla="*/ 542926 w 1695390"/>
              <a:gd name="connsiteY6-686" fmla="*/ 1569958 h 1647192"/>
              <a:gd name="connsiteX7-687" fmla="*/ 199971 w 1695390"/>
              <a:gd name="connsiteY7-688" fmla="*/ 1280783 h 1647192"/>
              <a:gd name="connsiteX8-689" fmla="*/ 27240 w 1695390"/>
              <a:gd name="connsiteY8-690" fmla="*/ 776192 h 1647192"/>
              <a:gd name="connsiteX0-691" fmla="*/ 78067 w 1644746"/>
              <a:gd name="connsiteY0-692" fmla="*/ 776192 h 1647192"/>
              <a:gd name="connsiteX1-693" fmla="*/ 284018 w 1644746"/>
              <a:gd name="connsiteY1-694" fmla="*/ 266635 h 1647192"/>
              <a:gd name="connsiteX2-695" fmla="*/ 940423 w 1644746"/>
              <a:gd name="connsiteY2-696" fmla="*/ 3895 h 1647192"/>
              <a:gd name="connsiteX3-697" fmla="*/ 1485375 w 1644746"/>
              <a:gd name="connsiteY3-698" fmla="*/ 367531 h 1647192"/>
              <a:gd name="connsiteX4-699" fmla="*/ 1633710 w 1644746"/>
              <a:gd name="connsiteY4-700" fmla="*/ 826928 h 1647192"/>
              <a:gd name="connsiteX5-701" fmla="*/ 1231696 w 1644746"/>
              <a:gd name="connsiteY5-702" fmla="*/ 1365342 h 1647192"/>
              <a:gd name="connsiteX6-703" fmla="*/ 492282 w 1644746"/>
              <a:gd name="connsiteY6-704" fmla="*/ 1569958 h 1647192"/>
              <a:gd name="connsiteX7-705" fmla="*/ 149327 w 1644746"/>
              <a:gd name="connsiteY7-706" fmla="*/ 1280783 h 1647192"/>
              <a:gd name="connsiteX8-707" fmla="*/ 78067 w 1644746"/>
              <a:gd name="connsiteY8-708" fmla="*/ 776192 h 1647192"/>
              <a:gd name="connsiteX0-709" fmla="*/ 49137 w 1615816"/>
              <a:gd name="connsiteY0-710" fmla="*/ 776192 h 1647192"/>
              <a:gd name="connsiteX1-711" fmla="*/ 255088 w 1615816"/>
              <a:gd name="connsiteY1-712" fmla="*/ 266635 h 1647192"/>
              <a:gd name="connsiteX2-713" fmla="*/ 911493 w 1615816"/>
              <a:gd name="connsiteY2-714" fmla="*/ 3895 h 1647192"/>
              <a:gd name="connsiteX3-715" fmla="*/ 1456445 w 1615816"/>
              <a:gd name="connsiteY3-716" fmla="*/ 367531 h 1647192"/>
              <a:gd name="connsiteX4-717" fmla="*/ 1604780 w 1615816"/>
              <a:gd name="connsiteY4-718" fmla="*/ 826928 h 1647192"/>
              <a:gd name="connsiteX5-719" fmla="*/ 1202766 w 1615816"/>
              <a:gd name="connsiteY5-720" fmla="*/ 1365342 h 1647192"/>
              <a:gd name="connsiteX6-721" fmla="*/ 463352 w 1615816"/>
              <a:gd name="connsiteY6-722" fmla="*/ 1569958 h 1647192"/>
              <a:gd name="connsiteX7-723" fmla="*/ 120397 w 1615816"/>
              <a:gd name="connsiteY7-724" fmla="*/ 1280783 h 1647192"/>
              <a:gd name="connsiteX8-725" fmla="*/ 49137 w 1615816"/>
              <a:gd name="connsiteY8-726" fmla="*/ 776192 h 1647192"/>
              <a:gd name="connsiteX0-727" fmla="*/ 71068 w 1637747"/>
              <a:gd name="connsiteY0-728" fmla="*/ 776192 h 1647192"/>
              <a:gd name="connsiteX1-729" fmla="*/ 277019 w 1637747"/>
              <a:gd name="connsiteY1-730" fmla="*/ 266635 h 1647192"/>
              <a:gd name="connsiteX2-731" fmla="*/ 933424 w 1637747"/>
              <a:gd name="connsiteY2-732" fmla="*/ 3895 h 1647192"/>
              <a:gd name="connsiteX3-733" fmla="*/ 1478376 w 1637747"/>
              <a:gd name="connsiteY3-734" fmla="*/ 367531 h 1647192"/>
              <a:gd name="connsiteX4-735" fmla="*/ 1626711 w 1637747"/>
              <a:gd name="connsiteY4-736" fmla="*/ 826928 h 1647192"/>
              <a:gd name="connsiteX5-737" fmla="*/ 1224697 w 1637747"/>
              <a:gd name="connsiteY5-738" fmla="*/ 1365342 h 1647192"/>
              <a:gd name="connsiteX6-739" fmla="*/ 485283 w 1637747"/>
              <a:gd name="connsiteY6-740" fmla="*/ 1569958 h 1647192"/>
              <a:gd name="connsiteX7-741" fmla="*/ 142328 w 1637747"/>
              <a:gd name="connsiteY7-742" fmla="*/ 1280783 h 1647192"/>
              <a:gd name="connsiteX8-743" fmla="*/ 71068 w 1637747"/>
              <a:gd name="connsiteY8-744" fmla="*/ 776192 h 1647192"/>
              <a:gd name="connsiteX0-745" fmla="*/ 66256 w 1632935"/>
              <a:gd name="connsiteY0-746" fmla="*/ 776192 h 1647192"/>
              <a:gd name="connsiteX1-747" fmla="*/ 272207 w 1632935"/>
              <a:gd name="connsiteY1-748" fmla="*/ 266635 h 1647192"/>
              <a:gd name="connsiteX2-749" fmla="*/ 928612 w 1632935"/>
              <a:gd name="connsiteY2-750" fmla="*/ 3895 h 1647192"/>
              <a:gd name="connsiteX3-751" fmla="*/ 1473564 w 1632935"/>
              <a:gd name="connsiteY3-752" fmla="*/ 367531 h 1647192"/>
              <a:gd name="connsiteX4-753" fmla="*/ 1621899 w 1632935"/>
              <a:gd name="connsiteY4-754" fmla="*/ 826928 h 1647192"/>
              <a:gd name="connsiteX5-755" fmla="*/ 1219885 w 1632935"/>
              <a:gd name="connsiteY5-756" fmla="*/ 1365342 h 1647192"/>
              <a:gd name="connsiteX6-757" fmla="*/ 480471 w 1632935"/>
              <a:gd name="connsiteY6-758" fmla="*/ 1569958 h 1647192"/>
              <a:gd name="connsiteX7-759" fmla="*/ 137516 w 1632935"/>
              <a:gd name="connsiteY7-760" fmla="*/ 1280783 h 1647192"/>
              <a:gd name="connsiteX8-761" fmla="*/ 66256 w 1632935"/>
              <a:gd name="connsiteY8-762" fmla="*/ 776192 h 1647192"/>
              <a:gd name="connsiteX0-763" fmla="*/ 45366 w 1612045"/>
              <a:gd name="connsiteY0-764" fmla="*/ 776192 h 1647192"/>
              <a:gd name="connsiteX1-765" fmla="*/ 251317 w 1612045"/>
              <a:gd name="connsiteY1-766" fmla="*/ 266635 h 1647192"/>
              <a:gd name="connsiteX2-767" fmla="*/ 907722 w 1612045"/>
              <a:gd name="connsiteY2-768" fmla="*/ 3895 h 1647192"/>
              <a:gd name="connsiteX3-769" fmla="*/ 1452674 w 1612045"/>
              <a:gd name="connsiteY3-770" fmla="*/ 367531 h 1647192"/>
              <a:gd name="connsiteX4-771" fmla="*/ 1601009 w 1612045"/>
              <a:gd name="connsiteY4-772" fmla="*/ 826928 h 1647192"/>
              <a:gd name="connsiteX5-773" fmla="*/ 1198995 w 1612045"/>
              <a:gd name="connsiteY5-774" fmla="*/ 1365342 h 1647192"/>
              <a:gd name="connsiteX6-775" fmla="*/ 459581 w 1612045"/>
              <a:gd name="connsiteY6-776" fmla="*/ 1569958 h 1647192"/>
              <a:gd name="connsiteX7-777" fmla="*/ 116626 w 1612045"/>
              <a:gd name="connsiteY7-778" fmla="*/ 1280783 h 1647192"/>
              <a:gd name="connsiteX8-779" fmla="*/ 45366 w 1612045"/>
              <a:gd name="connsiteY8-780" fmla="*/ 776192 h 1647192"/>
              <a:gd name="connsiteX0-781" fmla="*/ 86792 w 1653471"/>
              <a:gd name="connsiteY0-782" fmla="*/ 776192 h 1647192"/>
              <a:gd name="connsiteX1-783" fmla="*/ 292743 w 1653471"/>
              <a:gd name="connsiteY1-784" fmla="*/ 266635 h 1647192"/>
              <a:gd name="connsiteX2-785" fmla="*/ 949148 w 1653471"/>
              <a:gd name="connsiteY2-786" fmla="*/ 3895 h 1647192"/>
              <a:gd name="connsiteX3-787" fmla="*/ 1494100 w 1653471"/>
              <a:gd name="connsiteY3-788" fmla="*/ 367531 h 1647192"/>
              <a:gd name="connsiteX4-789" fmla="*/ 1642435 w 1653471"/>
              <a:gd name="connsiteY4-790" fmla="*/ 826928 h 1647192"/>
              <a:gd name="connsiteX5-791" fmla="*/ 1240421 w 1653471"/>
              <a:gd name="connsiteY5-792" fmla="*/ 1365342 h 1647192"/>
              <a:gd name="connsiteX6-793" fmla="*/ 501007 w 1653471"/>
              <a:gd name="connsiteY6-794" fmla="*/ 1569958 h 1647192"/>
              <a:gd name="connsiteX7-795" fmla="*/ 158052 w 1653471"/>
              <a:gd name="connsiteY7-796" fmla="*/ 1280783 h 1647192"/>
              <a:gd name="connsiteX8-797" fmla="*/ 86792 w 1653471"/>
              <a:gd name="connsiteY8-798" fmla="*/ 776192 h 1647192"/>
              <a:gd name="connsiteX0-799" fmla="*/ 86792 w 1653471"/>
              <a:gd name="connsiteY0-800" fmla="*/ 776192 h 1647192"/>
              <a:gd name="connsiteX1-801" fmla="*/ 292743 w 1653471"/>
              <a:gd name="connsiteY1-802" fmla="*/ 266635 h 1647192"/>
              <a:gd name="connsiteX2-803" fmla="*/ 949148 w 1653471"/>
              <a:gd name="connsiteY2-804" fmla="*/ 3895 h 1647192"/>
              <a:gd name="connsiteX3-805" fmla="*/ 1494100 w 1653471"/>
              <a:gd name="connsiteY3-806" fmla="*/ 367531 h 1647192"/>
              <a:gd name="connsiteX4-807" fmla="*/ 1642435 w 1653471"/>
              <a:gd name="connsiteY4-808" fmla="*/ 826928 h 1647192"/>
              <a:gd name="connsiteX5-809" fmla="*/ 1240421 w 1653471"/>
              <a:gd name="connsiteY5-810" fmla="*/ 1365342 h 1647192"/>
              <a:gd name="connsiteX6-811" fmla="*/ 501007 w 1653471"/>
              <a:gd name="connsiteY6-812" fmla="*/ 1569958 h 1647192"/>
              <a:gd name="connsiteX7-813" fmla="*/ 158052 w 1653471"/>
              <a:gd name="connsiteY7-814" fmla="*/ 1280783 h 1647192"/>
              <a:gd name="connsiteX8-815" fmla="*/ 86792 w 1653471"/>
              <a:gd name="connsiteY8-816" fmla="*/ 776192 h 1647192"/>
              <a:gd name="connsiteX0-817" fmla="*/ 47209 w 1613888"/>
              <a:gd name="connsiteY0-818" fmla="*/ 776192 h 1647192"/>
              <a:gd name="connsiteX1-819" fmla="*/ 253160 w 1613888"/>
              <a:gd name="connsiteY1-820" fmla="*/ 266635 h 1647192"/>
              <a:gd name="connsiteX2-821" fmla="*/ 909565 w 1613888"/>
              <a:gd name="connsiteY2-822" fmla="*/ 3895 h 1647192"/>
              <a:gd name="connsiteX3-823" fmla="*/ 1454517 w 1613888"/>
              <a:gd name="connsiteY3-824" fmla="*/ 367531 h 1647192"/>
              <a:gd name="connsiteX4-825" fmla="*/ 1602852 w 1613888"/>
              <a:gd name="connsiteY4-826" fmla="*/ 826928 h 1647192"/>
              <a:gd name="connsiteX5-827" fmla="*/ 1200838 w 1613888"/>
              <a:gd name="connsiteY5-828" fmla="*/ 1365342 h 1647192"/>
              <a:gd name="connsiteX6-829" fmla="*/ 461424 w 1613888"/>
              <a:gd name="connsiteY6-830" fmla="*/ 1569958 h 1647192"/>
              <a:gd name="connsiteX7-831" fmla="*/ 118469 w 1613888"/>
              <a:gd name="connsiteY7-832" fmla="*/ 1280783 h 1647192"/>
              <a:gd name="connsiteX8-833" fmla="*/ 47209 w 1613888"/>
              <a:gd name="connsiteY8-834" fmla="*/ 776192 h 1647192"/>
              <a:gd name="connsiteX0-835" fmla="*/ 47209 w 1613888"/>
              <a:gd name="connsiteY0-836" fmla="*/ 776192 h 1575839"/>
              <a:gd name="connsiteX1-837" fmla="*/ 253160 w 1613888"/>
              <a:gd name="connsiteY1-838" fmla="*/ 266635 h 1575839"/>
              <a:gd name="connsiteX2-839" fmla="*/ 909565 w 1613888"/>
              <a:gd name="connsiteY2-840" fmla="*/ 3895 h 1575839"/>
              <a:gd name="connsiteX3-841" fmla="*/ 1454517 w 1613888"/>
              <a:gd name="connsiteY3-842" fmla="*/ 367531 h 1575839"/>
              <a:gd name="connsiteX4-843" fmla="*/ 1602852 w 1613888"/>
              <a:gd name="connsiteY4-844" fmla="*/ 826928 h 1575839"/>
              <a:gd name="connsiteX5-845" fmla="*/ 1256539 w 1613888"/>
              <a:gd name="connsiteY5-846" fmla="*/ 1421042 h 1575839"/>
              <a:gd name="connsiteX6-847" fmla="*/ 461424 w 1613888"/>
              <a:gd name="connsiteY6-848" fmla="*/ 1569958 h 1575839"/>
              <a:gd name="connsiteX7-849" fmla="*/ 118469 w 1613888"/>
              <a:gd name="connsiteY7-850" fmla="*/ 1280783 h 1575839"/>
              <a:gd name="connsiteX8-851" fmla="*/ 47209 w 1613888"/>
              <a:gd name="connsiteY8-852" fmla="*/ 776192 h 1575839"/>
              <a:gd name="connsiteX0-853" fmla="*/ 47209 w 1613888"/>
              <a:gd name="connsiteY0-854" fmla="*/ 776192 h 1575839"/>
              <a:gd name="connsiteX1-855" fmla="*/ 253160 w 1613888"/>
              <a:gd name="connsiteY1-856" fmla="*/ 266635 h 1575839"/>
              <a:gd name="connsiteX2-857" fmla="*/ 909565 w 1613888"/>
              <a:gd name="connsiteY2-858" fmla="*/ 3895 h 1575839"/>
              <a:gd name="connsiteX3-859" fmla="*/ 1454517 w 1613888"/>
              <a:gd name="connsiteY3-860" fmla="*/ 367531 h 1575839"/>
              <a:gd name="connsiteX4-861" fmla="*/ 1602852 w 1613888"/>
              <a:gd name="connsiteY4-862" fmla="*/ 826928 h 1575839"/>
              <a:gd name="connsiteX5-863" fmla="*/ 1256539 w 1613888"/>
              <a:gd name="connsiteY5-864" fmla="*/ 1421042 h 1575839"/>
              <a:gd name="connsiteX6-865" fmla="*/ 461424 w 1613888"/>
              <a:gd name="connsiteY6-866" fmla="*/ 1569958 h 1575839"/>
              <a:gd name="connsiteX7-867" fmla="*/ 118469 w 1613888"/>
              <a:gd name="connsiteY7-868" fmla="*/ 1280783 h 1575839"/>
              <a:gd name="connsiteX8-869" fmla="*/ 47209 w 1613888"/>
              <a:gd name="connsiteY8-870" fmla="*/ 776192 h 1575839"/>
              <a:gd name="connsiteX0-871" fmla="*/ 47209 w 1613888"/>
              <a:gd name="connsiteY0-872" fmla="*/ 776192 h 1582572"/>
              <a:gd name="connsiteX1-873" fmla="*/ 253160 w 1613888"/>
              <a:gd name="connsiteY1-874" fmla="*/ 266635 h 1582572"/>
              <a:gd name="connsiteX2-875" fmla="*/ 909565 w 1613888"/>
              <a:gd name="connsiteY2-876" fmla="*/ 3895 h 1582572"/>
              <a:gd name="connsiteX3-877" fmla="*/ 1454517 w 1613888"/>
              <a:gd name="connsiteY3-878" fmla="*/ 367531 h 1582572"/>
              <a:gd name="connsiteX4-879" fmla="*/ 1602852 w 1613888"/>
              <a:gd name="connsiteY4-880" fmla="*/ 826928 h 1582572"/>
              <a:gd name="connsiteX5-881" fmla="*/ 1256539 w 1613888"/>
              <a:gd name="connsiteY5-882" fmla="*/ 1421042 h 1582572"/>
              <a:gd name="connsiteX6-883" fmla="*/ 461424 w 1613888"/>
              <a:gd name="connsiteY6-884" fmla="*/ 1569958 h 1582572"/>
              <a:gd name="connsiteX7-885" fmla="*/ 118469 w 1613888"/>
              <a:gd name="connsiteY7-886" fmla="*/ 1280783 h 1582572"/>
              <a:gd name="connsiteX8-887" fmla="*/ 47209 w 1613888"/>
              <a:gd name="connsiteY8-888" fmla="*/ 776192 h 1582572"/>
              <a:gd name="connsiteX0-889" fmla="*/ 47209 w 1613888"/>
              <a:gd name="connsiteY0-890" fmla="*/ 776192 h 1582572"/>
              <a:gd name="connsiteX1-891" fmla="*/ 253160 w 1613888"/>
              <a:gd name="connsiteY1-892" fmla="*/ 266635 h 1582572"/>
              <a:gd name="connsiteX2-893" fmla="*/ 909565 w 1613888"/>
              <a:gd name="connsiteY2-894" fmla="*/ 3895 h 1582572"/>
              <a:gd name="connsiteX3-895" fmla="*/ 1454517 w 1613888"/>
              <a:gd name="connsiteY3-896" fmla="*/ 367531 h 1582572"/>
              <a:gd name="connsiteX4-897" fmla="*/ 1602852 w 1613888"/>
              <a:gd name="connsiteY4-898" fmla="*/ 826928 h 1582572"/>
              <a:gd name="connsiteX5-899" fmla="*/ 1256539 w 1613888"/>
              <a:gd name="connsiteY5-900" fmla="*/ 1421042 h 1582572"/>
              <a:gd name="connsiteX6-901" fmla="*/ 461424 w 1613888"/>
              <a:gd name="connsiteY6-902" fmla="*/ 1569958 h 1582572"/>
              <a:gd name="connsiteX7-903" fmla="*/ 118469 w 1613888"/>
              <a:gd name="connsiteY7-904" fmla="*/ 1280783 h 1582572"/>
              <a:gd name="connsiteX8-905" fmla="*/ 47209 w 1613888"/>
              <a:gd name="connsiteY8-906" fmla="*/ 776192 h 1582572"/>
              <a:gd name="connsiteX0-907" fmla="*/ 36743 w 1603422"/>
              <a:gd name="connsiteY0-908" fmla="*/ 778233 h 1584613"/>
              <a:gd name="connsiteX1-909" fmla="*/ 242694 w 1603422"/>
              <a:gd name="connsiteY1-910" fmla="*/ 252762 h 1584613"/>
              <a:gd name="connsiteX2-911" fmla="*/ 899099 w 1603422"/>
              <a:gd name="connsiteY2-912" fmla="*/ 5936 h 1584613"/>
              <a:gd name="connsiteX3-913" fmla="*/ 1444051 w 1603422"/>
              <a:gd name="connsiteY3-914" fmla="*/ 369572 h 1584613"/>
              <a:gd name="connsiteX4-915" fmla="*/ 1592386 w 1603422"/>
              <a:gd name="connsiteY4-916" fmla="*/ 828969 h 1584613"/>
              <a:gd name="connsiteX5-917" fmla="*/ 1246073 w 1603422"/>
              <a:gd name="connsiteY5-918" fmla="*/ 1423083 h 1584613"/>
              <a:gd name="connsiteX6-919" fmla="*/ 450958 w 1603422"/>
              <a:gd name="connsiteY6-920" fmla="*/ 1571999 h 1584613"/>
              <a:gd name="connsiteX7-921" fmla="*/ 108003 w 1603422"/>
              <a:gd name="connsiteY7-922" fmla="*/ 1282824 h 1584613"/>
              <a:gd name="connsiteX8-923" fmla="*/ 36743 w 1603422"/>
              <a:gd name="connsiteY8-924" fmla="*/ 778233 h 1584613"/>
              <a:gd name="connsiteX0-925" fmla="*/ 27616 w 1594295"/>
              <a:gd name="connsiteY0-926" fmla="*/ 778233 h 1584613"/>
              <a:gd name="connsiteX1-927" fmla="*/ 233567 w 1594295"/>
              <a:gd name="connsiteY1-928" fmla="*/ 252762 h 1584613"/>
              <a:gd name="connsiteX2-929" fmla="*/ 889972 w 1594295"/>
              <a:gd name="connsiteY2-930" fmla="*/ 5936 h 1584613"/>
              <a:gd name="connsiteX3-931" fmla="*/ 1434924 w 1594295"/>
              <a:gd name="connsiteY3-932" fmla="*/ 369572 h 1584613"/>
              <a:gd name="connsiteX4-933" fmla="*/ 1583259 w 1594295"/>
              <a:gd name="connsiteY4-934" fmla="*/ 828969 h 1584613"/>
              <a:gd name="connsiteX5-935" fmla="*/ 1236946 w 1594295"/>
              <a:gd name="connsiteY5-936" fmla="*/ 1423083 h 1584613"/>
              <a:gd name="connsiteX6-937" fmla="*/ 441831 w 1594295"/>
              <a:gd name="connsiteY6-938" fmla="*/ 1571999 h 1584613"/>
              <a:gd name="connsiteX7-939" fmla="*/ 98876 w 1594295"/>
              <a:gd name="connsiteY7-940" fmla="*/ 1282824 h 1584613"/>
              <a:gd name="connsiteX8-941" fmla="*/ 27616 w 1594295"/>
              <a:gd name="connsiteY8-942" fmla="*/ 778233 h 1584613"/>
              <a:gd name="connsiteX0-943" fmla="*/ 27616 w 1594295"/>
              <a:gd name="connsiteY0-944" fmla="*/ 778233 h 1584613"/>
              <a:gd name="connsiteX1-945" fmla="*/ 233567 w 1594295"/>
              <a:gd name="connsiteY1-946" fmla="*/ 252762 h 1584613"/>
              <a:gd name="connsiteX2-947" fmla="*/ 889972 w 1594295"/>
              <a:gd name="connsiteY2-948" fmla="*/ 5936 h 1584613"/>
              <a:gd name="connsiteX3-949" fmla="*/ 1434924 w 1594295"/>
              <a:gd name="connsiteY3-950" fmla="*/ 369572 h 1584613"/>
              <a:gd name="connsiteX4-951" fmla="*/ 1583259 w 1594295"/>
              <a:gd name="connsiteY4-952" fmla="*/ 828969 h 1584613"/>
              <a:gd name="connsiteX5-953" fmla="*/ 1236946 w 1594295"/>
              <a:gd name="connsiteY5-954" fmla="*/ 1423083 h 1584613"/>
              <a:gd name="connsiteX6-955" fmla="*/ 441831 w 1594295"/>
              <a:gd name="connsiteY6-956" fmla="*/ 1571999 h 1584613"/>
              <a:gd name="connsiteX7-957" fmla="*/ 98876 w 1594295"/>
              <a:gd name="connsiteY7-958" fmla="*/ 1282824 h 1584613"/>
              <a:gd name="connsiteX8-959" fmla="*/ 27616 w 1594295"/>
              <a:gd name="connsiteY8-960" fmla="*/ 778233 h 1584613"/>
              <a:gd name="connsiteX0-961" fmla="*/ 49372 w 1616051"/>
              <a:gd name="connsiteY0-962" fmla="*/ 778233 h 1584613"/>
              <a:gd name="connsiteX1-963" fmla="*/ 255323 w 1616051"/>
              <a:gd name="connsiteY1-964" fmla="*/ 252762 h 1584613"/>
              <a:gd name="connsiteX2-965" fmla="*/ 911728 w 1616051"/>
              <a:gd name="connsiteY2-966" fmla="*/ 5936 h 1584613"/>
              <a:gd name="connsiteX3-967" fmla="*/ 1456680 w 1616051"/>
              <a:gd name="connsiteY3-968" fmla="*/ 369572 h 1584613"/>
              <a:gd name="connsiteX4-969" fmla="*/ 1605015 w 1616051"/>
              <a:gd name="connsiteY4-970" fmla="*/ 828969 h 1584613"/>
              <a:gd name="connsiteX5-971" fmla="*/ 1258702 w 1616051"/>
              <a:gd name="connsiteY5-972" fmla="*/ 1423083 h 1584613"/>
              <a:gd name="connsiteX6-973" fmla="*/ 463587 w 1616051"/>
              <a:gd name="connsiteY6-974" fmla="*/ 1571999 h 1584613"/>
              <a:gd name="connsiteX7-975" fmla="*/ 120632 w 1616051"/>
              <a:gd name="connsiteY7-976" fmla="*/ 1282824 h 1584613"/>
              <a:gd name="connsiteX8-977" fmla="*/ 49372 w 1616051"/>
              <a:gd name="connsiteY8-978" fmla="*/ 778233 h 1584613"/>
              <a:gd name="connsiteX0-979" fmla="*/ 49372 w 1616051"/>
              <a:gd name="connsiteY0-980" fmla="*/ 778233 h 1613875"/>
              <a:gd name="connsiteX1-981" fmla="*/ 255323 w 1616051"/>
              <a:gd name="connsiteY1-982" fmla="*/ 252762 h 1613875"/>
              <a:gd name="connsiteX2-983" fmla="*/ 911728 w 1616051"/>
              <a:gd name="connsiteY2-984" fmla="*/ 5936 h 1613875"/>
              <a:gd name="connsiteX3-985" fmla="*/ 1456680 w 1616051"/>
              <a:gd name="connsiteY3-986" fmla="*/ 369572 h 1613875"/>
              <a:gd name="connsiteX4-987" fmla="*/ 1605015 w 1616051"/>
              <a:gd name="connsiteY4-988" fmla="*/ 828969 h 1613875"/>
              <a:gd name="connsiteX5-989" fmla="*/ 1258702 w 1616051"/>
              <a:gd name="connsiteY5-990" fmla="*/ 1423083 h 1613875"/>
              <a:gd name="connsiteX6-991" fmla="*/ 463587 w 1616051"/>
              <a:gd name="connsiteY6-992" fmla="*/ 1571999 h 1613875"/>
              <a:gd name="connsiteX7-993" fmla="*/ 120632 w 1616051"/>
              <a:gd name="connsiteY7-994" fmla="*/ 1282824 h 1613875"/>
              <a:gd name="connsiteX8-995" fmla="*/ 49372 w 1616051"/>
              <a:gd name="connsiteY8-996" fmla="*/ 778233 h 1613875"/>
              <a:gd name="connsiteX0-997" fmla="*/ 49372 w 1616051"/>
              <a:gd name="connsiteY0-998" fmla="*/ 778233 h 1613875"/>
              <a:gd name="connsiteX1-999" fmla="*/ 255323 w 1616051"/>
              <a:gd name="connsiteY1-1000" fmla="*/ 252762 h 1613875"/>
              <a:gd name="connsiteX2-1001" fmla="*/ 911728 w 1616051"/>
              <a:gd name="connsiteY2-1002" fmla="*/ 5936 h 1613875"/>
              <a:gd name="connsiteX3-1003" fmla="*/ 1456680 w 1616051"/>
              <a:gd name="connsiteY3-1004" fmla="*/ 369572 h 1613875"/>
              <a:gd name="connsiteX4-1005" fmla="*/ 1605015 w 1616051"/>
              <a:gd name="connsiteY4-1006" fmla="*/ 828969 h 1613875"/>
              <a:gd name="connsiteX5-1007" fmla="*/ 1258702 w 1616051"/>
              <a:gd name="connsiteY5-1008" fmla="*/ 1423083 h 1613875"/>
              <a:gd name="connsiteX6-1009" fmla="*/ 463587 w 1616051"/>
              <a:gd name="connsiteY6-1010" fmla="*/ 1571999 h 1613875"/>
              <a:gd name="connsiteX7-1011" fmla="*/ 120632 w 1616051"/>
              <a:gd name="connsiteY7-1012" fmla="*/ 1282824 h 1613875"/>
              <a:gd name="connsiteX8-1013" fmla="*/ 49372 w 1616051"/>
              <a:gd name="connsiteY8-1014" fmla="*/ 778233 h 1613875"/>
              <a:gd name="connsiteX0-1015" fmla="*/ 49372 w 1638781"/>
              <a:gd name="connsiteY0-1016" fmla="*/ 778233 h 1613875"/>
              <a:gd name="connsiteX1-1017" fmla="*/ 255323 w 1638781"/>
              <a:gd name="connsiteY1-1018" fmla="*/ 252762 h 1613875"/>
              <a:gd name="connsiteX2-1019" fmla="*/ 911728 w 1638781"/>
              <a:gd name="connsiteY2-1020" fmla="*/ 5936 h 1613875"/>
              <a:gd name="connsiteX3-1021" fmla="*/ 1456680 w 1638781"/>
              <a:gd name="connsiteY3-1022" fmla="*/ 369572 h 1613875"/>
              <a:gd name="connsiteX4-1023" fmla="*/ 1605015 w 1638781"/>
              <a:gd name="connsiteY4-1024" fmla="*/ 828969 h 1613875"/>
              <a:gd name="connsiteX5-1025" fmla="*/ 1258702 w 1638781"/>
              <a:gd name="connsiteY5-1026" fmla="*/ 1423083 h 1613875"/>
              <a:gd name="connsiteX6-1027" fmla="*/ 463587 w 1638781"/>
              <a:gd name="connsiteY6-1028" fmla="*/ 1571999 h 1613875"/>
              <a:gd name="connsiteX7-1029" fmla="*/ 120632 w 1638781"/>
              <a:gd name="connsiteY7-1030" fmla="*/ 1282824 h 1613875"/>
              <a:gd name="connsiteX8-1031" fmla="*/ 49372 w 1638781"/>
              <a:gd name="connsiteY8-1032" fmla="*/ 778233 h 1613875"/>
              <a:gd name="connsiteX0-1033" fmla="*/ 49372 w 1638781"/>
              <a:gd name="connsiteY0-1034" fmla="*/ 778233 h 1649990"/>
              <a:gd name="connsiteX1-1035" fmla="*/ 255323 w 1638781"/>
              <a:gd name="connsiteY1-1036" fmla="*/ 252762 h 1649990"/>
              <a:gd name="connsiteX2-1037" fmla="*/ 911728 w 1638781"/>
              <a:gd name="connsiteY2-1038" fmla="*/ 5936 h 1649990"/>
              <a:gd name="connsiteX3-1039" fmla="*/ 1456680 w 1638781"/>
              <a:gd name="connsiteY3-1040" fmla="*/ 369572 h 1649990"/>
              <a:gd name="connsiteX4-1041" fmla="*/ 1605015 w 1638781"/>
              <a:gd name="connsiteY4-1042" fmla="*/ 828969 h 1649990"/>
              <a:gd name="connsiteX5-1043" fmla="*/ 1258702 w 1638781"/>
              <a:gd name="connsiteY5-1044" fmla="*/ 1423083 h 1649990"/>
              <a:gd name="connsiteX6-1045" fmla="*/ 463587 w 1638781"/>
              <a:gd name="connsiteY6-1046" fmla="*/ 1571999 h 1649990"/>
              <a:gd name="connsiteX7-1047" fmla="*/ 120632 w 1638781"/>
              <a:gd name="connsiteY7-1048" fmla="*/ 1282824 h 1649990"/>
              <a:gd name="connsiteX8-1049" fmla="*/ 49372 w 1638781"/>
              <a:gd name="connsiteY8-1050" fmla="*/ 778233 h 1649990"/>
              <a:gd name="connsiteX0-1051" fmla="*/ 49372 w 1638781"/>
              <a:gd name="connsiteY0-1052" fmla="*/ 778233 h 1595130"/>
              <a:gd name="connsiteX1-1053" fmla="*/ 255323 w 1638781"/>
              <a:gd name="connsiteY1-1054" fmla="*/ 252762 h 1595130"/>
              <a:gd name="connsiteX2-1055" fmla="*/ 911728 w 1638781"/>
              <a:gd name="connsiteY2-1056" fmla="*/ 5936 h 1595130"/>
              <a:gd name="connsiteX3-1057" fmla="*/ 1456680 w 1638781"/>
              <a:gd name="connsiteY3-1058" fmla="*/ 369572 h 1595130"/>
              <a:gd name="connsiteX4-1059" fmla="*/ 1605015 w 1638781"/>
              <a:gd name="connsiteY4-1060" fmla="*/ 828969 h 1595130"/>
              <a:gd name="connsiteX5-1061" fmla="*/ 1210958 w 1638781"/>
              <a:gd name="connsiteY5-1062" fmla="*/ 1383298 h 1595130"/>
              <a:gd name="connsiteX6-1063" fmla="*/ 463587 w 1638781"/>
              <a:gd name="connsiteY6-1064" fmla="*/ 1571999 h 1595130"/>
              <a:gd name="connsiteX7-1065" fmla="*/ 120632 w 1638781"/>
              <a:gd name="connsiteY7-1066" fmla="*/ 1282824 h 1595130"/>
              <a:gd name="connsiteX8-1067" fmla="*/ 49372 w 1638781"/>
              <a:gd name="connsiteY8-1068" fmla="*/ 778233 h 1595130"/>
              <a:gd name="connsiteX0-1069" fmla="*/ 49372 w 1638781"/>
              <a:gd name="connsiteY0-1070" fmla="*/ 778233 h 1633508"/>
              <a:gd name="connsiteX1-1071" fmla="*/ 255323 w 1638781"/>
              <a:gd name="connsiteY1-1072" fmla="*/ 252762 h 1633508"/>
              <a:gd name="connsiteX2-1073" fmla="*/ 911728 w 1638781"/>
              <a:gd name="connsiteY2-1074" fmla="*/ 5936 h 1633508"/>
              <a:gd name="connsiteX3-1075" fmla="*/ 1456680 w 1638781"/>
              <a:gd name="connsiteY3-1076" fmla="*/ 369572 h 1633508"/>
              <a:gd name="connsiteX4-1077" fmla="*/ 1605015 w 1638781"/>
              <a:gd name="connsiteY4-1078" fmla="*/ 828969 h 1633508"/>
              <a:gd name="connsiteX5-1079" fmla="*/ 1210958 w 1638781"/>
              <a:gd name="connsiteY5-1080" fmla="*/ 1383298 h 1633508"/>
              <a:gd name="connsiteX6-1081" fmla="*/ 463587 w 1638781"/>
              <a:gd name="connsiteY6-1082" fmla="*/ 1571999 h 1633508"/>
              <a:gd name="connsiteX7-1083" fmla="*/ 120632 w 1638781"/>
              <a:gd name="connsiteY7-1084" fmla="*/ 1282824 h 1633508"/>
              <a:gd name="connsiteX8-1085" fmla="*/ 49372 w 1638781"/>
              <a:gd name="connsiteY8-1086" fmla="*/ 778233 h 1633508"/>
              <a:gd name="connsiteX0-1087" fmla="*/ 49372 w 1622850"/>
              <a:gd name="connsiteY0-1088" fmla="*/ 778233 h 1633508"/>
              <a:gd name="connsiteX1-1089" fmla="*/ 255323 w 1622850"/>
              <a:gd name="connsiteY1-1090" fmla="*/ 252762 h 1633508"/>
              <a:gd name="connsiteX2-1091" fmla="*/ 911728 w 1622850"/>
              <a:gd name="connsiteY2-1092" fmla="*/ 5936 h 1633508"/>
              <a:gd name="connsiteX3-1093" fmla="*/ 1456680 w 1622850"/>
              <a:gd name="connsiteY3-1094" fmla="*/ 369572 h 1633508"/>
              <a:gd name="connsiteX4-1095" fmla="*/ 1605015 w 1622850"/>
              <a:gd name="connsiteY4-1096" fmla="*/ 828969 h 1633508"/>
              <a:gd name="connsiteX5-1097" fmla="*/ 1210958 w 1622850"/>
              <a:gd name="connsiteY5-1098" fmla="*/ 1383298 h 1633508"/>
              <a:gd name="connsiteX6-1099" fmla="*/ 463587 w 1622850"/>
              <a:gd name="connsiteY6-1100" fmla="*/ 1571999 h 1633508"/>
              <a:gd name="connsiteX7-1101" fmla="*/ 120632 w 1622850"/>
              <a:gd name="connsiteY7-1102" fmla="*/ 1282824 h 1633508"/>
              <a:gd name="connsiteX8-1103" fmla="*/ 49372 w 1622850"/>
              <a:gd name="connsiteY8-1104" fmla="*/ 778233 h 1633508"/>
              <a:gd name="connsiteX0-1105" fmla="*/ 49372 w 1622850"/>
              <a:gd name="connsiteY0-1106" fmla="*/ 778233 h 1605884"/>
              <a:gd name="connsiteX1-1107" fmla="*/ 255323 w 1622850"/>
              <a:gd name="connsiteY1-1108" fmla="*/ 252762 h 1605884"/>
              <a:gd name="connsiteX2-1109" fmla="*/ 911728 w 1622850"/>
              <a:gd name="connsiteY2-1110" fmla="*/ 5936 h 1605884"/>
              <a:gd name="connsiteX3-1111" fmla="*/ 1456680 w 1622850"/>
              <a:gd name="connsiteY3-1112" fmla="*/ 369572 h 1605884"/>
              <a:gd name="connsiteX4-1113" fmla="*/ 1605015 w 1622850"/>
              <a:gd name="connsiteY4-1114" fmla="*/ 828969 h 1605884"/>
              <a:gd name="connsiteX5-1115" fmla="*/ 1250744 w 1622850"/>
              <a:gd name="connsiteY5-1116" fmla="*/ 1407170 h 1605884"/>
              <a:gd name="connsiteX6-1117" fmla="*/ 463587 w 1622850"/>
              <a:gd name="connsiteY6-1118" fmla="*/ 1571999 h 1605884"/>
              <a:gd name="connsiteX7-1119" fmla="*/ 120632 w 1622850"/>
              <a:gd name="connsiteY7-1120" fmla="*/ 1282824 h 1605884"/>
              <a:gd name="connsiteX8-1121" fmla="*/ 49372 w 1622850"/>
              <a:gd name="connsiteY8-1122" fmla="*/ 778233 h 1605884"/>
              <a:gd name="connsiteX0-1123" fmla="*/ 49372 w 1622850"/>
              <a:gd name="connsiteY0-1124" fmla="*/ 778233 h 1608143"/>
              <a:gd name="connsiteX1-1125" fmla="*/ 255323 w 1622850"/>
              <a:gd name="connsiteY1-1126" fmla="*/ 252762 h 1608143"/>
              <a:gd name="connsiteX2-1127" fmla="*/ 911728 w 1622850"/>
              <a:gd name="connsiteY2-1128" fmla="*/ 5936 h 1608143"/>
              <a:gd name="connsiteX3-1129" fmla="*/ 1456680 w 1622850"/>
              <a:gd name="connsiteY3-1130" fmla="*/ 369572 h 1608143"/>
              <a:gd name="connsiteX4-1131" fmla="*/ 1605015 w 1622850"/>
              <a:gd name="connsiteY4-1132" fmla="*/ 828969 h 1608143"/>
              <a:gd name="connsiteX5-1133" fmla="*/ 1296996 w 1622850"/>
              <a:gd name="connsiteY5-1134" fmla="*/ 1411795 h 1608143"/>
              <a:gd name="connsiteX6-1135" fmla="*/ 463587 w 1622850"/>
              <a:gd name="connsiteY6-1136" fmla="*/ 1571999 h 1608143"/>
              <a:gd name="connsiteX7-1137" fmla="*/ 120632 w 1622850"/>
              <a:gd name="connsiteY7-1138" fmla="*/ 1282824 h 1608143"/>
              <a:gd name="connsiteX8-1139" fmla="*/ 49372 w 1622850"/>
              <a:gd name="connsiteY8-1140" fmla="*/ 778233 h 1608143"/>
              <a:gd name="connsiteX0-1141" fmla="*/ 49372 w 1622850"/>
              <a:gd name="connsiteY0-1142" fmla="*/ 778233 h 1608143"/>
              <a:gd name="connsiteX1-1143" fmla="*/ 255323 w 1622850"/>
              <a:gd name="connsiteY1-1144" fmla="*/ 252762 h 1608143"/>
              <a:gd name="connsiteX2-1145" fmla="*/ 911728 w 1622850"/>
              <a:gd name="connsiteY2-1146" fmla="*/ 5936 h 1608143"/>
              <a:gd name="connsiteX3-1147" fmla="*/ 1456680 w 1622850"/>
              <a:gd name="connsiteY3-1148" fmla="*/ 369572 h 1608143"/>
              <a:gd name="connsiteX4-1149" fmla="*/ 1605015 w 1622850"/>
              <a:gd name="connsiteY4-1150" fmla="*/ 828969 h 1608143"/>
              <a:gd name="connsiteX5-1151" fmla="*/ 1296996 w 1622850"/>
              <a:gd name="connsiteY5-1152" fmla="*/ 1411795 h 1608143"/>
              <a:gd name="connsiteX6-1153" fmla="*/ 463587 w 1622850"/>
              <a:gd name="connsiteY6-1154" fmla="*/ 1571999 h 1608143"/>
              <a:gd name="connsiteX7-1155" fmla="*/ 120632 w 1622850"/>
              <a:gd name="connsiteY7-1156" fmla="*/ 1282824 h 1608143"/>
              <a:gd name="connsiteX8-1157" fmla="*/ 49372 w 1622850"/>
              <a:gd name="connsiteY8-1158" fmla="*/ 778233 h 1608143"/>
              <a:gd name="connsiteX0-1159" fmla="*/ 73398 w 1646876"/>
              <a:gd name="connsiteY0-1160" fmla="*/ 778233 h 1608143"/>
              <a:gd name="connsiteX1-1161" fmla="*/ 237722 w 1646876"/>
              <a:gd name="connsiteY1-1162" fmla="*/ 252762 h 1608143"/>
              <a:gd name="connsiteX2-1163" fmla="*/ 935754 w 1646876"/>
              <a:gd name="connsiteY2-1164" fmla="*/ 5936 h 1608143"/>
              <a:gd name="connsiteX3-1165" fmla="*/ 1480706 w 1646876"/>
              <a:gd name="connsiteY3-1166" fmla="*/ 369572 h 1608143"/>
              <a:gd name="connsiteX4-1167" fmla="*/ 1629041 w 1646876"/>
              <a:gd name="connsiteY4-1168" fmla="*/ 828969 h 1608143"/>
              <a:gd name="connsiteX5-1169" fmla="*/ 1321022 w 1646876"/>
              <a:gd name="connsiteY5-1170" fmla="*/ 1411795 h 1608143"/>
              <a:gd name="connsiteX6-1171" fmla="*/ 487613 w 1646876"/>
              <a:gd name="connsiteY6-1172" fmla="*/ 1571999 h 1608143"/>
              <a:gd name="connsiteX7-1173" fmla="*/ 144658 w 1646876"/>
              <a:gd name="connsiteY7-1174" fmla="*/ 1282824 h 1608143"/>
              <a:gd name="connsiteX8-1175" fmla="*/ 73398 w 1646876"/>
              <a:gd name="connsiteY8-1176" fmla="*/ 778233 h 1608143"/>
              <a:gd name="connsiteX0-1177" fmla="*/ 56925 w 1658155"/>
              <a:gd name="connsiteY0-1178" fmla="*/ 778233 h 1608143"/>
              <a:gd name="connsiteX1-1179" fmla="*/ 249001 w 1658155"/>
              <a:gd name="connsiteY1-1180" fmla="*/ 252762 h 1608143"/>
              <a:gd name="connsiteX2-1181" fmla="*/ 947033 w 1658155"/>
              <a:gd name="connsiteY2-1182" fmla="*/ 5936 h 1608143"/>
              <a:gd name="connsiteX3-1183" fmla="*/ 1491985 w 1658155"/>
              <a:gd name="connsiteY3-1184" fmla="*/ 369572 h 1608143"/>
              <a:gd name="connsiteX4-1185" fmla="*/ 1640320 w 1658155"/>
              <a:gd name="connsiteY4-1186" fmla="*/ 828969 h 1608143"/>
              <a:gd name="connsiteX5-1187" fmla="*/ 1332301 w 1658155"/>
              <a:gd name="connsiteY5-1188" fmla="*/ 1411795 h 1608143"/>
              <a:gd name="connsiteX6-1189" fmla="*/ 498892 w 1658155"/>
              <a:gd name="connsiteY6-1190" fmla="*/ 1571999 h 1608143"/>
              <a:gd name="connsiteX7-1191" fmla="*/ 155937 w 1658155"/>
              <a:gd name="connsiteY7-1192" fmla="*/ 1282824 h 1608143"/>
              <a:gd name="connsiteX8-1193" fmla="*/ 56925 w 1658155"/>
              <a:gd name="connsiteY8-1194" fmla="*/ 778233 h 160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51" y="connsiteY5-152"/>
              </a:cxn>
              <a:cxn ang="0">
                <a:pos x="connsiteX6-225" y="connsiteY6-226"/>
              </a:cxn>
              <a:cxn ang="0">
                <a:pos x="connsiteX7-339" y="connsiteY7-340"/>
              </a:cxn>
              <a:cxn ang="0">
                <a:pos x="connsiteX8-581" y="connsiteY8-582"/>
              </a:cxn>
            </a:cxnLst>
            <a:rect l="l" t="t" r="r" b="b"/>
            <a:pathLst>
              <a:path w="1658155" h="1608143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5875">
            <a:solidFill>
              <a:srgbClr val="613D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845646" y="1795634"/>
            <a:ext cx="706312" cy="70631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302987" y="3089801"/>
            <a:ext cx="333633" cy="333633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988394" y="3280771"/>
            <a:ext cx="687285" cy="68728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353173" y="2303630"/>
            <a:ext cx="395504" cy="39663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64993" y="3717849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941873" y="5363288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775153" y="5088471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35179" y="4162988"/>
            <a:ext cx="678082" cy="631874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994988" y="1489117"/>
            <a:ext cx="733172" cy="690120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68069" y="201535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13D23"/>
                </a:solidFill>
                <a:latin typeface="+mn-ea"/>
              </a:rPr>
              <a:t>66.8%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24578" y="168882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13D23"/>
                </a:solidFill>
                <a:latin typeface="+mn-ea"/>
              </a:rPr>
              <a:t>12.8%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53875" y="43146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13D23"/>
                </a:solidFill>
                <a:latin typeface="+mn-ea"/>
              </a:rPr>
              <a:t>36.8%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41270" y="34736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13D23"/>
                </a:solidFill>
                <a:latin typeface="+mn-ea"/>
              </a:rPr>
              <a:t>8.2%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99152" y="2956626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rgbClr val="613D23"/>
                </a:solidFill>
                <a:latin typeface="+mn-ea"/>
              </a:rPr>
              <a:t>数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1225" y="972185"/>
            <a:ext cx="218122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781098" y="4379595"/>
            <a:ext cx="2556510" cy="1168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r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11225" y="4613910"/>
            <a:ext cx="218122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800465" y="896620"/>
            <a:ext cx="2517775" cy="116840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lvl="0" algn="r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41" name="椭圆 40"/>
          <p:cNvSpPr/>
          <p:nvPr/>
        </p:nvSpPr>
        <p:spPr>
          <a:xfrm>
            <a:off x="5621432" y="1489117"/>
            <a:ext cx="320441" cy="32135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613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</p:spTree>
  </p:cSld>
  <p:clrMapOvr>
    <a:masterClrMapping/>
  </p:clrMapOvr>
  <p:transition advTm="1617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49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9" grpId="0" bldLvl="0" animBg="1"/>
      <p:bldP spid="21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0" grpId="0" bldLvl="0" animBg="1"/>
      <p:bldP spid="31" grpId="0" bldLvl="0" animBg="1"/>
      <p:bldP spid="32" grpId="0"/>
      <p:bldP spid="33" grpId="0"/>
      <p:bldP spid="34" grpId="0"/>
      <p:bldP spid="35" grpId="0"/>
      <p:bldP spid="36" grpId="0" build="p"/>
      <p:bldP spid="37" grpId="0"/>
      <p:bldP spid="38" grpId="0"/>
      <p:bldP spid="39" grpId="0"/>
      <p:bldP spid="40" grpId="0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PPT素材\背景及图片\81ag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833" y="2751892"/>
            <a:ext cx="55181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260558" y="2282624"/>
            <a:ext cx="926627" cy="2292753"/>
            <a:chOff x="8139468" y="1192968"/>
            <a:chExt cx="694970" cy="1719565"/>
          </a:xfrm>
        </p:grpSpPr>
        <p:sp>
          <p:nvSpPr>
            <p:cNvPr id="9" name="矩形 8"/>
            <p:cNvSpPr/>
            <p:nvPr/>
          </p:nvSpPr>
          <p:spPr>
            <a:xfrm>
              <a:off x="8140164" y="1196975"/>
              <a:ext cx="689511" cy="1715558"/>
            </a:xfrm>
            <a:prstGeom prst="rect">
              <a:avLst/>
            </a:prstGeom>
            <a:noFill/>
            <a:ln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79704" y="1230820"/>
              <a:ext cx="611717" cy="1647868"/>
            </a:xfrm>
            <a:prstGeom prst="rect">
              <a:avLst/>
            </a:prstGeom>
            <a:noFill/>
            <a:ln w="1587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210744" y="1260653"/>
              <a:ext cx="549637" cy="1588202"/>
            </a:xfrm>
            <a:prstGeom prst="rect">
              <a:avLst/>
            </a:prstGeom>
            <a:noFill/>
            <a:ln w="9525">
              <a:solidFill>
                <a:srgbClr val="A994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-25000" dirty="0">
                <a:latin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139468" y="1192968"/>
              <a:ext cx="68701" cy="66713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759293" y="2844669"/>
              <a:ext cx="75145" cy="6760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8756213" y="1204913"/>
              <a:ext cx="68700" cy="5873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8141494" y="2842553"/>
              <a:ext cx="72458" cy="69716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1685810" y="0"/>
            <a:ext cx="58057" cy="6858000"/>
            <a:chOff x="3403600" y="0"/>
            <a:chExt cx="43543" cy="51435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403600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447143" y="0"/>
              <a:ext cx="0" cy="5143500"/>
            </a:xfrm>
            <a:prstGeom prst="line">
              <a:avLst/>
            </a:prstGeom>
            <a:ln w="12700"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3" descr="F:\0PPT素材\背景及图片\未标题45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10" y="3229505"/>
            <a:ext cx="398991" cy="3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0PPT素材\背景及图片\81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83" y="0"/>
            <a:ext cx="4673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7"/>
          <p:cNvSpPr txBox="1"/>
          <p:nvPr/>
        </p:nvSpPr>
        <p:spPr>
          <a:xfrm>
            <a:off x="4462780" y="508000"/>
            <a:ext cx="3568065" cy="6076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613D23"/>
                </a:solidFill>
                <a:latin typeface="+mn-ea"/>
                <a:cs typeface="方正兰亭细黑_GBK_M" panose="02010600010101010101" pitchFamily="2" charset="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13073134" y="7653867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延时符</a:t>
            </a:r>
          </a:p>
        </p:txBody>
      </p:sp>
    </p:spTree>
  </p:cSld>
  <p:clrMapOvr>
    <a:masterClrMapping/>
  </p:clrMapOvr>
  <p:transition advTm="945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2492388" y="744568"/>
            <a:ext cx="1152191" cy="1137996"/>
            <a:chOff x="2473674" y="595916"/>
            <a:chExt cx="1152191" cy="1137996"/>
          </a:xfrm>
        </p:grpSpPr>
        <p:sp>
          <p:nvSpPr>
            <p:cNvPr id="30" name="椭圆 29"/>
            <p:cNvSpPr/>
            <p:nvPr/>
          </p:nvSpPr>
          <p:spPr>
            <a:xfrm>
              <a:off x="2473674" y="595916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3D23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590049" y="819909"/>
              <a:ext cx="921385" cy="701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4800" dirty="0">
                  <a:solidFill>
                    <a:srgbClr val="613D23"/>
                  </a:solidFill>
                  <a:latin typeface="+mn-ea"/>
                </a:rPr>
                <a:t>标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95245" y="3957955"/>
            <a:ext cx="675005" cy="1783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pic>
        <p:nvPicPr>
          <p:cNvPr id="33" name="图片 32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540" y="968375"/>
            <a:ext cx="2226945" cy="2190750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6260690" y="744568"/>
            <a:ext cx="1152191" cy="1137996"/>
            <a:chOff x="6443158" y="587511"/>
            <a:chExt cx="1152191" cy="1137996"/>
          </a:xfrm>
        </p:grpSpPr>
        <p:sp>
          <p:nvSpPr>
            <p:cNvPr id="45" name="椭圆 44"/>
            <p:cNvSpPr/>
            <p:nvPr/>
          </p:nvSpPr>
          <p:spPr>
            <a:xfrm>
              <a:off x="6443158" y="5875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3D23"/>
                </a:solidFill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59533" y="811504"/>
              <a:ext cx="921385" cy="701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4800" dirty="0">
                  <a:solidFill>
                    <a:srgbClr val="613D23"/>
                  </a:solidFill>
                  <a:latin typeface="+mn-ea"/>
                </a:rPr>
                <a:t>标</a:t>
              </a:r>
            </a:p>
          </p:txBody>
        </p:sp>
      </p:grpSp>
      <p:pic>
        <p:nvPicPr>
          <p:cNvPr id="37" name="图片 36" descr="C:\Users\Administrator\Desktop\QQ截图20170720234243.pngQQ截图201707202342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46905" y="967740"/>
            <a:ext cx="2087245" cy="2190750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48" name="文本框 47"/>
          <p:cNvSpPr txBox="1"/>
          <p:nvPr/>
        </p:nvSpPr>
        <p:spPr>
          <a:xfrm>
            <a:off x="6750685" y="3999230"/>
            <a:ext cx="675005" cy="1593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643870" y="3957955"/>
            <a:ext cx="675005" cy="1783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13D23"/>
                </a:solidFill>
                <a:latin typeface="+mn-ea"/>
              </a:rPr>
              <a:t>标题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9880861" y="744568"/>
            <a:ext cx="1152191" cy="1137996"/>
            <a:chOff x="10464118" y="591111"/>
            <a:chExt cx="1152191" cy="1137996"/>
          </a:xfrm>
        </p:grpSpPr>
        <p:sp>
          <p:nvSpPr>
            <p:cNvPr id="52" name="椭圆 51"/>
            <p:cNvSpPr/>
            <p:nvPr/>
          </p:nvSpPr>
          <p:spPr>
            <a:xfrm>
              <a:off x="10464118" y="5911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3D23"/>
                </a:solidFill>
                <a:latin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580493" y="815104"/>
              <a:ext cx="921385" cy="701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4800" dirty="0">
                  <a:solidFill>
                    <a:srgbClr val="613D23"/>
                  </a:solidFill>
                  <a:latin typeface="+mn-ea"/>
                </a:rPr>
                <a:t>标</a:t>
              </a:r>
            </a:p>
          </p:txBody>
        </p:sp>
      </p:grpSp>
      <p:pic>
        <p:nvPicPr>
          <p:cNvPr id="38" name="图片 37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0085" y="967740"/>
            <a:ext cx="2076450" cy="2091055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1606550" y="3990975"/>
            <a:ext cx="1044575" cy="1691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685790" y="4064000"/>
            <a:ext cx="1044575" cy="1691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525000" y="3990975"/>
            <a:ext cx="1044575" cy="1691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807212" y="2188392"/>
            <a:ext cx="859790" cy="6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400" dirty="0">
                <a:solidFill>
                  <a:srgbClr val="613D23"/>
                </a:solidFill>
                <a:latin typeface="+mn-ea"/>
              </a:rPr>
              <a:t>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750680" y="2069247"/>
            <a:ext cx="859790" cy="6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400" dirty="0">
                <a:solidFill>
                  <a:srgbClr val="613D23"/>
                </a:solidFill>
                <a:latin typeface="+mn-ea"/>
              </a:rPr>
              <a:t>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764591" y="2046680"/>
            <a:ext cx="859790" cy="6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400" dirty="0">
                <a:solidFill>
                  <a:srgbClr val="613D23"/>
                </a:solidFill>
                <a:latin typeface="+mn-ea"/>
              </a:rPr>
              <a:t>题</a:t>
            </a:r>
          </a:p>
        </p:txBody>
      </p:sp>
    </p:spTree>
  </p:cSld>
  <p:clrMapOvr>
    <a:masterClrMapping/>
  </p:clrMapOvr>
  <p:transition advTm="577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/>
      <p:bldP spid="49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0PPT素材\背景及图片\81a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128015" y="1325181"/>
            <a:ext cx="1937172" cy="3159143"/>
            <a:chOff x="3905092" y="993886"/>
            <a:chExt cx="1452879" cy="2369357"/>
          </a:xfrm>
        </p:grpSpPr>
        <p:grpSp>
          <p:nvGrpSpPr>
            <p:cNvPr id="3" name="组合 2"/>
            <p:cNvGrpSpPr/>
            <p:nvPr/>
          </p:nvGrpSpPr>
          <p:grpSpPr>
            <a:xfrm>
              <a:off x="3910458" y="993886"/>
              <a:ext cx="1442591" cy="2369357"/>
              <a:chOff x="3910458" y="993886"/>
              <a:chExt cx="1442591" cy="23693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910458" y="993886"/>
                <a:ext cx="1442591" cy="2369357"/>
              </a:xfrm>
              <a:prstGeom prst="rect">
                <a:avLst/>
              </a:prstGeom>
              <a:noFill/>
              <a:ln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50972" y="1037977"/>
                <a:ext cx="1361563" cy="2281175"/>
              </a:xfrm>
              <a:prstGeom prst="rect">
                <a:avLst/>
              </a:prstGeom>
              <a:noFill/>
              <a:ln w="1587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>
                  <a:latin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86490" y="1078232"/>
                <a:ext cx="1290526" cy="2200665"/>
              </a:xfrm>
              <a:prstGeom prst="rect">
                <a:avLst/>
              </a:prstGeom>
              <a:noFill/>
              <a:ln w="9525">
                <a:solidFill>
                  <a:srgbClr val="A99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aseline="-25000" dirty="0">
                  <a:latin typeface="+mn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905092" y="996186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72091" y="997114"/>
              <a:ext cx="85880" cy="85880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916594" y="3278897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272174" y="3272984"/>
              <a:ext cx="72460" cy="82428"/>
            </a:xfrm>
            <a:prstGeom prst="line">
              <a:avLst/>
            </a:prstGeom>
            <a:ln>
              <a:solidFill>
                <a:srgbClr val="A994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925966" y="2657089"/>
            <a:ext cx="517851" cy="455713"/>
            <a:chOff x="3755231" y="1967417"/>
            <a:chExt cx="388388" cy="341785"/>
          </a:xfrm>
        </p:grpSpPr>
        <p:grpSp>
          <p:nvGrpSpPr>
            <p:cNvPr id="25" name="组合 24"/>
            <p:cNvGrpSpPr/>
            <p:nvPr/>
          </p:nvGrpSpPr>
          <p:grpSpPr>
            <a:xfrm>
              <a:off x="3771009" y="1987987"/>
              <a:ext cx="372610" cy="321215"/>
              <a:chOff x="3285234" y="1873687"/>
              <a:chExt cx="372610" cy="321215"/>
            </a:xfrm>
          </p:grpSpPr>
          <p:sp>
            <p:nvSpPr>
              <p:cNvPr id="26" name="六边形 25"/>
              <p:cNvSpPr/>
              <p:nvPr/>
            </p:nvSpPr>
            <p:spPr>
              <a:xfrm rot="1800000">
                <a:off x="3299175" y="1885704"/>
                <a:ext cx="344729" cy="297180"/>
              </a:xfrm>
              <a:prstGeom prst="hexagon">
                <a:avLst>
                  <a:gd name="adj" fmla="val 28499"/>
                  <a:gd name="vf" fmla="val 115470"/>
                </a:avLst>
              </a:prstGeom>
              <a:solidFill>
                <a:srgbClr val="B02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800000">
                <a:off x="3285234" y="1873687"/>
                <a:ext cx="372610" cy="321215"/>
              </a:xfrm>
              <a:prstGeom prst="hexagon">
                <a:avLst>
                  <a:gd name="adj" fmla="val 28499"/>
                  <a:gd name="vf" fmla="val 115470"/>
                </a:avLst>
              </a:prstGeom>
              <a:noFill/>
              <a:ln w="3175">
                <a:solidFill>
                  <a:srgbClr val="B029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</p:grpSp>
        <p:sp>
          <p:nvSpPr>
            <p:cNvPr id="28" name="TextBox 17"/>
            <p:cNvSpPr txBox="1"/>
            <p:nvPr/>
          </p:nvSpPr>
          <p:spPr>
            <a:xfrm>
              <a:off x="3755231" y="1967417"/>
              <a:ext cx="388143" cy="33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65" dirty="0">
                  <a:solidFill>
                    <a:schemeClr val="bg1"/>
                  </a:solidFill>
                  <a:latin typeface="+mn-ea"/>
                </a:rPr>
                <a:t>贰</a:t>
              </a: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5443220" y="1798320"/>
            <a:ext cx="1413510" cy="2212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1262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5428" y="2973987"/>
            <a:ext cx="6676572" cy="1494938"/>
          </a:xfrm>
          <a:prstGeom prst="rect">
            <a:avLst/>
          </a:prstGeom>
          <a:solidFill>
            <a:srgbClr val="613D2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42794" y="2108568"/>
            <a:ext cx="677108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rgbClr val="613D23"/>
                </a:solidFill>
                <a:latin typeface="+mn-ea"/>
              </a:rPr>
              <a:t>【 </a:t>
            </a:r>
            <a:r>
              <a:rPr lang="zh-CN" altLang="en-US" sz="3200" dirty="0">
                <a:solidFill>
                  <a:srgbClr val="613D23"/>
                </a:solidFill>
                <a:latin typeface="+mn-ea"/>
              </a:rPr>
              <a:t>人 </a:t>
            </a:r>
            <a:r>
              <a:rPr lang="en-US" altLang="zh-CN" sz="3200" dirty="0">
                <a:solidFill>
                  <a:srgbClr val="613D23"/>
                </a:solidFill>
                <a:latin typeface="+mn-ea"/>
              </a:rPr>
              <a:t>· </a:t>
            </a:r>
            <a:r>
              <a:rPr lang="zh-CN" altLang="en-US" sz="3200" dirty="0">
                <a:solidFill>
                  <a:srgbClr val="613D23"/>
                </a:solidFill>
                <a:latin typeface="+mn-ea"/>
              </a:rPr>
              <a:t>生 </a:t>
            </a:r>
            <a:r>
              <a:rPr lang="en-US" altLang="zh-CN" sz="3200" dirty="0">
                <a:solidFill>
                  <a:srgbClr val="613D23"/>
                </a:solidFill>
                <a:latin typeface="+mn-ea"/>
              </a:rPr>
              <a:t>】</a:t>
            </a:r>
          </a:p>
        </p:txBody>
      </p:sp>
      <p:sp>
        <p:nvSpPr>
          <p:cNvPr id="21" name="弧形 20"/>
          <p:cNvSpPr/>
          <p:nvPr/>
        </p:nvSpPr>
        <p:spPr>
          <a:xfrm rot="19564307">
            <a:off x="9632723" y="992732"/>
            <a:ext cx="1377487" cy="1377487"/>
          </a:xfrm>
          <a:prstGeom prst="arc">
            <a:avLst>
              <a:gd name="adj1" fmla="val 13690502"/>
              <a:gd name="adj2" fmla="val 12417180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pic>
        <p:nvPicPr>
          <p:cNvPr id="22" name="图片 21" descr="C:\Users\Administrator\Desktop\QQ截图20170720234251.pngQQ截图201707202342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1965" y="2362200"/>
            <a:ext cx="3565525" cy="3463925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1000" sy="101000" algn="ctr" rotWithShape="0">
              <a:srgbClr val="DBA392">
                <a:alpha val="83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255395" y="1009650"/>
            <a:ext cx="4052570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064576" y="1213097"/>
            <a:ext cx="101346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613D23"/>
                </a:solidFill>
                <a:latin typeface="+mn-ea"/>
              </a:rPr>
              <a:t>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728093" y="1867122"/>
            <a:ext cx="1097280" cy="27559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8185" y="1421130"/>
            <a:ext cx="1724025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82115" y="2244090"/>
            <a:ext cx="1691005" cy="2879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/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20462" y="521637"/>
            <a:ext cx="1605280" cy="52197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613D23"/>
                </a:solidFill>
                <a:latin typeface="+mn-ea"/>
                <a:cs typeface="JulesLove" panose="020B0603050302020204" pitchFamily="34" charset="-122"/>
              </a:rPr>
              <a:t>添加标题</a:t>
            </a:r>
          </a:p>
        </p:txBody>
      </p:sp>
    </p:spTree>
  </p:cSld>
  <p:clrMapOvr>
    <a:masterClrMapping/>
  </p:clrMapOvr>
  <p:transition advTm="332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0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29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9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829"/>
                            </p:stCondLst>
                            <p:childTnLst>
                              <p:par>
                                <p:cTn id="2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669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54779 -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2" grpId="2" bldLvl="0" animBg="1"/>
      <p:bldP spid="20" grpId="0"/>
      <p:bldP spid="21" grpId="0" bldLvl="0" animBg="1"/>
      <p:bldP spid="23" grpId="0"/>
      <p:bldP spid="24" grpId="0" build="p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81225"/>
            <a:ext cx="6676572" cy="1494938"/>
          </a:xfrm>
          <a:prstGeom prst="rect">
            <a:avLst/>
          </a:prstGeom>
          <a:solidFill>
            <a:srgbClr val="613D2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68028" y="2133343"/>
            <a:ext cx="736600" cy="3014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【 </a:t>
            </a:r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标 </a:t>
            </a:r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· </a:t>
            </a:r>
            <a:r>
              <a:rPr lang="zh-CN" altLang="en-US" sz="3600" dirty="0">
                <a:solidFill>
                  <a:srgbClr val="613D23"/>
                </a:solidFill>
                <a:latin typeface="+mn-ea"/>
              </a:rPr>
              <a:t>题 </a:t>
            </a:r>
            <a:r>
              <a:rPr lang="en-US" altLang="zh-CN" sz="3600" dirty="0">
                <a:solidFill>
                  <a:srgbClr val="613D23"/>
                </a:solidFill>
                <a:latin typeface="+mn-ea"/>
              </a:rPr>
              <a:t>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43215" y="1035685"/>
            <a:ext cx="306133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52535" y="2305050"/>
            <a:ext cx="1044575" cy="3122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/>
            <a:r>
              <a:rPr lang="zh-CN" altLang="zh-CN" sz="1400" dirty="0">
                <a:solidFill>
                  <a:srgbClr val="613D23"/>
                </a:solidFill>
                <a:latin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96070" y="584200"/>
            <a:ext cx="1808480" cy="5835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613D23"/>
                </a:solidFill>
                <a:latin typeface="+mn-ea"/>
                <a:cs typeface="JulesLove" panose="020B0603050302020204" pitchFamily="34" charset="-122"/>
              </a:rPr>
              <a:t>添加标题</a:t>
            </a:r>
          </a:p>
        </p:txBody>
      </p:sp>
      <p:pic>
        <p:nvPicPr>
          <p:cNvPr id="13" name="图片 12" descr="C:\Users\Administrator\Desktop\QQ截图20170720234243.pngQQ截图201707202342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45335" y="2050415"/>
            <a:ext cx="3406140" cy="3469640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algn="ctr" rotWithShape="0">
              <a:srgbClr val="405D74">
                <a:alpha val="99000"/>
              </a:srgbClr>
            </a:outerShdw>
          </a:effectLst>
        </p:spPr>
      </p:pic>
      <p:sp>
        <p:nvSpPr>
          <p:cNvPr id="14" name="弧形 13"/>
          <p:cNvSpPr/>
          <p:nvPr/>
        </p:nvSpPr>
        <p:spPr>
          <a:xfrm rot="8286096">
            <a:off x="1243923" y="992213"/>
            <a:ext cx="1377487" cy="1377487"/>
          </a:xfrm>
          <a:prstGeom prst="arc">
            <a:avLst>
              <a:gd name="adj1" fmla="val 13801578"/>
              <a:gd name="adj2" fmla="val 11892095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3D23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7498" y="1201227"/>
            <a:ext cx="101346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613D23"/>
                </a:solidFill>
                <a:latin typeface="+mn-ea"/>
              </a:rPr>
              <a:t>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60559" y="1866603"/>
            <a:ext cx="1097280" cy="27559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613D23"/>
                </a:solidFill>
                <a:latin typeface="+mn-ea"/>
              </a:rPr>
              <a:t>此处添加名称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21840" y="1403350"/>
            <a:ext cx="2181860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613D23"/>
                </a:solidFill>
                <a:latin typeface="+mn-ea"/>
              </a:rPr>
              <a:t>添加标题</a:t>
            </a:r>
          </a:p>
        </p:txBody>
      </p:sp>
    </p:spTree>
  </p:cSld>
  <p:clrMapOvr>
    <a:masterClrMapping/>
  </p:clrMapOvr>
  <p:transition advTm="619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79 -0.00116 L 3.33333E-6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4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4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4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09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87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ldLvl="0" animBg="1"/>
      <p:bldP spid="3" grpId="2" bldLvl="0" animBg="1"/>
      <p:bldP spid="9" grpId="0"/>
      <p:bldP spid="10" grpId="0" build="p"/>
      <p:bldP spid="11" grpId="0"/>
      <p:bldP spid="12" grpId="0"/>
      <p:bldP spid="14" grpId="0" bldLvl="0" animBg="1"/>
      <p:bldP spid="15" grpId="0" build="p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PresentationFormat>宽屏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JulesLove</vt:lpstr>
      <vt:lpstr>等线</vt:lpstr>
      <vt:lpstr>方正兰亭细黑_GBK_M</vt:lpstr>
      <vt:lpstr>宋体</vt:lpstr>
      <vt:lpstr>微软繁标宋</vt:lpstr>
      <vt:lpstr>微软雅黑</vt:lpstr>
      <vt:lpstr>文悦古体仿宋 (非商业用途)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2017-12-31T02:38:01Z</dcterms:created>
  <dcterms:modified xsi:type="dcterms:W3CDTF">2017-12-31T02:38:30Z</dcterms:modified>
  <cp:category/>
  <dc:description/>
  <cp:contentStatus/>
  <dc:identifier/>
  <cp:keywords/>
  <dc:language>utf-8</dc:language>
  <dc:subject/>
</cp:coreProperties>
</file>