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2" r:id="rId6"/>
    <p:sldId id="268" r:id="rId7"/>
    <p:sldId id="266" r:id="rId8"/>
    <p:sldId id="272" r:id="rId9"/>
    <p:sldId id="269" r:id="rId10"/>
    <p:sldId id="279" r:id="rId11"/>
    <p:sldId id="264" r:id="rId12"/>
    <p:sldId id="267" r:id="rId13"/>
    <p:sldId id="273" r:id="rId14"/>
    <p:sldId id="261" r:id="rId15"/>
    <p:sldId id="270" r:id="rId16"/>
    <p:sldId id="283" r:id="rId17"/>
    <p:sldId id="271" r:id="rId18"/>
    <p:sldId id="265" r:id="rId19"/>
    <p:sldId id="274" r:id="rId20"/>
    <p:sldId id="263" r:id="rId21"/>
    <p:sldId id="278" r:id="rId22"/>
    <p:sldId id="277" r:id="rId23"/>
    <p:sldId id="284" r:id="rId24"/>
    <p:sldId id="285" r:id="rId25"/>
    <p:sldId id="276" r:id="rId2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36004" cy="36004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98F-4E32-AA7F-C4D0B66216C2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98F-4E32-AA7F-C4D0B66216C2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198F-4E32-AA7F-C4D0B66216C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AA1-421A-B74B-774D670862C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FAA1-421A-B74B-774D670862C9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AA1-421A-B74B-774D670862C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446-4565-B6A3-8670813DAAD2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46-4565-B6A3-8670813DAAD2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9446-4565-B6A3-8670813DAAD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A5C-4DAE-92EF-B1E8EC3A2F6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BA5C-4DAE-92EF-B1E8EC3A2F64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A5C-4DAE-92EF-B1E8EC3A2F6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6D18E-2834-4D1B-B7E7-83E1F2DC3082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94E9-F942-4AE7-BD91-070EEFAEAE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0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3BD4F-F96B-47C2-9290-B3FF181B46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1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1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7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499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174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DADF-05A4-4673-9B77-41E52C3CD6E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55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6BD6C-7378-4529-B81B-A68F5768A87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88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6BD6C-7378-4529-B81B-A68F5768A87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20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6BD6C-7378-4529-B81B-A68F5768A87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109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6BD6C-7378-4529-B81B-A68F5768A87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41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3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DADF-05A4-4673-9B77-41E52C3CD6E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62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0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9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6BD6C-7378-4529-B81B-A68F5768A87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95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0560EB57-D355-43E2-A0F3-B78B157DE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EC740C3E-E761-4943-83A7-BECEDDC72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5DEF2C53-74E9-4429-9B55-FC943A895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65D3F-A7E0-48E3-99F6-4E2EE282AC1A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98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F3FE34AC-52D5-4D46-89D2-1D91E4F8E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05985B9B-7028-4DD0-9962-0713AF83B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>
            <a:extLst>
              <a:ext uri="{FF2B5EF4-FFF2-40B4-BE49-F238E27FC236}">
                <a16:creationId xmlns:a16="http://schemas.microsoft.com/office/drawing/2014/main" id="{EC669A16-D8B9-43EB-B127-F3903D247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9F496-9524-4498-8910-A4307CA6A9F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8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3BD4F-F96B-47C2-9290-B3FF181B463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510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6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0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5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0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B54387-5117-4FB3-87DF-45A48F4ADD20}"/>
              </a:ext>
            </a:extLst>
          </p:cNvPr>
          <p:cNvSpPr txBox="1"/>
          <p:nvPr userDrawn="1"/>
        </p:nvSpPr>
        <p:spPr>
          <a:xfrm>
            <a:off x="163629" y="21175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6985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1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6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32D5-A083-4E30-9140-997FBC833001}" type="datetimeFigureOut">
              <a:rPr lang="zh-CN" altLang="en-US" smtClean="0"/>
              <a:t>2017/12/31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043D-5164-4051-9B68-0DC023CBE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7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9.jp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_图片 10">
            <a:extLst>
              <a:ext uri="{FF2B5EF4-FFF2-40B4-BE49-F238E27FC236}">
                <a16:creationId xmlns:a16="http://schemas.microsoft.com/office/drawing/2014/main" id="{AACC59EB-37CB-4A18-813D-3C2A2F189E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610" y="233890"/>
            <a:ext cx="4782280" cy="5296088"/>
          </a:xfrm>
          <a:prstGeom prst="rect">
            <a:avLst/>
          </a:prstGeom>
        </p:spPr>
      </p:pic>
      <p:pic>
        <p:nvPicPr>
          <p:cNvPr id="12" name="PA_图片 11">
            <a:extLst>
              <a:ext uri="{FF2B5EF4-FFF2-40B4-BE49-F238E27FC236}">
                <a16:creationId xmlns:a16="http://schemas.microsoft.com/office/drawing/2014/main" id="{2C3C6E4A-E156-48A7-8FB1-A0CA07E26B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349" y="458980"/>
            <a:ext cx="4205126" cy="3811431"/>
          </a:xfrm>
          <a:prstGeom prst="rect">
            <a:avLst/>
          </a:prstGeom>
        </p:spPr>
      </p:pic>
      <p:pic>
        <p:nvPicPr>
          <p:cNvPr id="13" name="PA_图片 12">
            <a:extLst>
              <a:ext uri="{FF2B5EF4-FFF2-40B4-BE49-F238E27FC236}">
                <a16:creationId xmlns:a16="http://schemas.microsoft.com/office/drawing/2014/main" id="{57A2DA0C-7174-4CCA-8473-51DE69CD13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" y="-12625"/>
            <a:ext cx="9141180" cy="471605"/>
          </a:xfrm>
          <a:prstGeom prst="rect">
            <a:avLst/>
          </a:prstGeom>
        </p:spPr>
      </p:pic>
      <p:pic>
        <p:nvPicPr>
          <p:cNvPr id="3" name="PA_图片 2">
            <a:extLst>
              <a:ext uri="{FF2B5EF4-FFF2-40B4-BE49-F238E27FC236}">
                <a16:creationId xmlns:a16="http://schemas.microsoft.com/office/drawing/2014/main" id="{EF62C1F0-317A-40EF-BA75-3B4E45775A2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812" y="233889"/>
            <a:ext cx="3098379" cy="1792607"/>
          </a:xfrm>
          <a:prstGeom prst="rect">
            <a:avLst/>
          </a:prstGeom>
        </p:spPr>
      </p:pic>
      <p:pic>
        <p:nvPicPr>
          <p:cNvPr id="8" name="PA_图片 5" descr="C:\Users\Administrator\Desktop\1.png">
            <a:extLst>
              <a:ext uri="{FF2B5EF4-FFF2-40B4-BE49-F238E27FC236}">
                <a16:creationId xmlns:a16="http://schemas.microsoft.com/office/drawing/2014/main" id="{4EA3D1D4-0E17-4167-952F-1BABDF5D1FA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 l="11825" t="9250" r="52911" b="24971"/>
          <a:stretch>
            <a:fillRect/>
          </a:stretch>
        </p:blipFill>
        <p:spPr bwMode="auto">
          <a:xfrm>
            <a:off x="4047451" y="1236239"/>
            <a:ext cx="1338101" cy="2515630"/>
          </a:xfrm>
          <a:prstGeom prst="rect">
            <a:avLst/>
          </a:prstGeom>
          <a:noFill/>
        </p:spPr>
      </p:pic>
      <p:sp>
        <p:nvSpPr>
          <p:cNvPr id="9" name="PA_矩形 3">
            <a:extLst>
              <a:ext uri="{FF2B5EF4-FFF2-40B4-BE49-F238E27FC236}">
                <a16:creationId xmlns:a16="http://schemas.microsoft.com/office/drawing/2014/main" id="{254A8B51-650A-4F98-9D67-A2CD8A34820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544610" y="659657"/>
            <a:ext cx="719858" cy="4047459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9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京剧戏曲文化</a:t>
            </a:r>
          </a:p>
        </p:txBody>
      </p:sp>
      <p:sp>
        <p:nvSpPr>
          <p:cNvPr id="10" name="PA_文本框 23">
            <a:extLst>
              <a:ext uri="{FF2B5EF4-FFF2-40B4-BE49-F238E27FC236}">
                <a16:creationId xmlns:a16="http://schemas.microsoft.com/office/drawing/2014/main" id="{DF934D81-B7AA-4A14-8E75-6CFDEC89070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99729" y="3136026"/>
            <a:ext cx="369204" cy="1231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汇报人 </a:t>
            </a:r>
            <a:r>
              <a:rPr lang="en-US" altLang="zh-CN" sz="11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1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1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1199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PA_TextPlaceholder 3">
            <a:extLst>
              <a:ext uri="{FF2B5EF4-FFF2-40B4-BE49-F238E27FC236}">
                <a16:creationId xmlns:a16="http://schemas.microsoft.com/office/drawing/2014/main" id="{1211AACD-A7EE-470F-AFDE-065756F990E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 rot="5400000">
            <a:off x="667206" y="2510882"/>
            <a:ext cx="3390500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3818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pic>
        <p:nvPicPr>
          <p:cNvPr id="15" name="PA_图片 14">
            <a:extLst>
              <a:ext uri="{FF2B5EF4-FFF2-40B4-BE49-F238E27FC236}">
                <a16:creationId xmlns:a16="http://schemas.microsoft.com/office/drawing/2014/main" id="{36C481C9-6A99-42E1-8B60-3890E15EB4D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89306" flipH="1">
            <a:off x="-345038" y="4222107"/>
            <a:ext cx="2738459" cy="1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61EE23C5-8903-46ED-977A-3DCB85A0016E}"/>
              </a:ext>
            </a:extLst>
          </p:cNvPr>
          <p:cNvSpPr/>
          <p:nvPr/>
        </p:nvSpPr>
        <p:spPr>
          <a:xfrm>
            <a:off x="0" y="3615922"/>
            <a:ext cx="9144000" cy="9197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857"/>
            <a:ext cx="4445078" cy="333380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BF5B9DE0-C5EC-4447-98B4-371A32CF38ED}"/>
              </a:ext>
            </a:extLst>
          </p:cNvPr>
          <p:cNvSpPr txBox="1"/>
          <p:nvPr/>
        </p:nvSpPr>
        <p:spPr>
          <a:xfrm>
            <a:off x="4784547" y="1927090"/>
            <a:ext cx="384721" cy="889987"/>
          </a:xfrm>
          <a:prstGeom prst="rect">
            <a:avLst/>
          </a:prstGeom>
          <a:solidFill>
            <a:srgbClr val="C00000"/>
          </a:solidFill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1B138CF-1195-4963-97FB-8D02BB4FE6FD}"/>
              </a:ext>
            </a:extLst>
          </p:cNvPr>
          <p:cNvSpPr txBox="1"/>
          <p:nvPr/>
        </p:nvSpPr>
        <p:spPr>
          <a:xfrm>
            <a:off x="5508737" y="14556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F1A49A0-EFA7-412A-9182-B5E9AE80FD5B}"/>
              </a:ext>
            </a:extLst>
          </p:cNvPr>
          <p:cNvSpPr txBox="1"/>
          <p:nvPr/>
        </p:nvSpPr>
        <p:spPr>
          <a:xfrm>
            <a:off x="6118337" y="14810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C4B9D96-57D0-4FE2-A49F-5CDE6F983586}"/>
              </a:ext>
            </a:extLst>
          </p:cNvPr>
          <p:cNvSpPr txBox="1"/>
          <p:nvPr/>
        </p:nvSpPr>
        <p:spPr>
          <a:xfrm>
            <a:off x="6686605" y="14810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4959166-93D8-48CA-93EA-875365A83797}"/>
              </a:ext>
            </a:extLst>
          </p:cNvPr>
          <p:cNvSpPr txBox="1"/>
          <p:nvPr/>
        </p:nvSpPr>
        <p:spPr>
          <a:xfrm>
            <a:off x="7327870" y="14810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52B7990-D471-4FCB-B9B7-74DB81D78726}"/>
              </a:ext>
            </a:extLst>
          </p:cNvPr>
          <p:cNvSpPr txBox="1"/>
          <p:nvPr/>
        </p:nvSpPr>
        <p:spPr>
          <a:xfrm>
            <a:off x="7969135" y="14683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</p:spTree>
    <p:extLst>
      <p:ext uri="{BB962C8B-B14F-4D97-AF65-F5344CB8AC3E}">
        <p14:creationId xmlns:p14="http://schemas.microsoft.com/office/powerpoint/2010/main" val="12422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6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8F0A73BD-0763-4785-8960-85F8F831C461}"/>
              </a:ext>
            </a:extLst>
          </p:cNvPr>
          <p:cNvSpPr/>
          <p:nvPr/>
        </p:nvSpPr>
        <p:spPr>
          <a:xfrm>
            <a:off x="605308" y="1173170"/>
            <a:ext cx="2267441" cy="2267441"/>
          </a:xfrm>
          <a:prstGeom prst="ellipse">
            <a:avLst/>
          </a:prstGeom>
          <a:blipFill>
            <a:blip r:embed="rId3"/>
            <a:stretch>
              <a:fillRect r="-279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49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583B262-DF78-44DE-BC09-9DE5775CDCC8}"/>
              </a:ext>
            </a:extLst>
          </p:cNvPr>
          <p:cNvSpPr/>
          <p:nvPr/>
        </p:nvSpPr>
        <p:spPr>
          <a:xfrm>
            <a:off x="3411936" y="1173170"/>
            <a:ext cx="2268631" cy="2267441"/>
          </a:xfrm>
          <a:prstGeom prst="ellipse">
            <a:avLst/>
          </a:prstGeom>
          <a:blipFill>
            <a:blip r:embed="rId4"/>
            <a:stretch>
              <a:fillRect r="-279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49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1233EAE-6923-4D39-AF99-2CE883D2D19C}"/>
              </a:ext>
            </a:extLst>
          </p:cNvPr>
          <p:cNvSpPr/>
          <p:nvPr/>
        </p:nvSpPr>
        <p:spPr>
          <a:xfrm>
            <a:off x="6219754" y="1173170"/>
            <a:ext cx="2267441" cy="2267441"/>
          </a:xfrm>
          <a:prstGeom prst="ellipse">
            <a:avLst/>
          </a:prstGeom>
          <a:blipFill>
            <a:blip r:embed="rId5"/>
            <a:stretch>
              <a:fillRect r="-279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49"/>
          </a:p>
        </p:txBody>
      </p:sp>
      <p:sp>
        <p:nvSpPr>
          <p:cNvPr id="29704" name="文本框 8">
            <a:extLst>
              <a:ext uri="{FF2B5EF4-FFF2-40B4-BE49-F238E27FC236}">
                <a16:creationId xmlns:a16="http://schemas.microsoft.com/office/drawing/2014/main" id="{00658937-ADE9-48B4-81C2-D2609C1F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03" y="3680306"/>
            <a:ext cx="1753250" cy="9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349" dirty="0">
                <a:solidFill>
                  <a:schemeClr val="tx1">
                    <a:lumMod val="50000"/>
                    <a:lumOff val="50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349" dirty="0">
              <a:solidFill>
                <a:schemeClr val="tx1">
                  <a:lumMod val="50000"/>
                  <a:lumOff val="50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34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349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05" name="文本框 10">
            <a:extLst>
              <a:ext uri="{FF2B5EF4-FFF2-40B4-BE49-F238E27FC236}">
                <a16:creationId xmlns:a16="http://schemas.microsoft.com/office/drawing/2014/main" id="{D93907AD-C019-4F46-894E-3829136EC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435" y="3690470"/>
            <a:ext cx="1754440" cy="9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349" dirty="0">
                <a:solidFill>
                  <a:schemeClr val="tx1">
                    <a:lumMod val="50000"/>
                    <a:lumOff val="50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349" dirty="0">
              <a:solidFill>
                <a:schemeClr val="tx1">
                  <a:lumMod val="50000"/>
                  <a:lumOff val="50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34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349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06" name="文本框 11">
            <a:extLst>
              <a:ext uri="{FF2B5EF4-FFF2-40B4-BE49-F238E27FC236}">
                <a16:creationId xmlns:a16="http://schemas.microsoft.com/office/drawing/2014/main" id="{11AD7AFB-437E-436D-9160-4F2F288A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53" y="3680306"/>
            <a:ext cx="1754440" cy="9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349" dirty="0">
                <a:solidFill>
                  <a:schemeClr val="tx1">
                    <a:lumMod val="50000"/>
                    <a:lumOff val="50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349" dirty="0">
              <a:solidFill>
                <a:schemeClr val="tx1">
                  <a:lumMod val="50000"/>
                  <a:lumOff val="50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34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en-US" sz="1349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9704" grpId="0"/>
      <p:bldP spid="29705" grpId="0"/>
      <p:bldP spid="297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325FFD3-D75B-4D76-88F9-39C6A7ACFD97}"/>
              </a:ext>
            </a:extLst>
          </p:cNvPr>
          <p:cNvGrpSpPr/>
          <p:nvPr/>
        </p:nvGrpSpPr>
        <p:grpSpPr>
          <a:xfrm>
            <a:off x="3844399" y="690295"/>
            <a:ext cx="4834694" cy="1834188"/>
            <a:chOff x="539600" y="695325"/>
            <a:chExt cx="3865714" cy="244633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616D50E-1DA3-4E42-A138-1AEFBCF0D313}"/>
                </a:ext>
              </a:extLst>
            </p:cNvPr>
            <p:cNvSpPr/>
            <p:nvPr/>
          </p:nvSpPr>
          <p:spPr>
            <a:xfrm>
              <a:off x="539600" y="695325"/>
              <a:ext cx="791849" cy="2446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9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963E7C2-3430-48B6-A80B-ACD810DF1130}"/>
                </a:ext>
              </a:extLst>
            </p:cNvPr>
            <p:cNvSpPr/>
            <p:nvPr/>
          </p:nvSpPr>
          <p:spPr>
            <a:xfrm>
              <a:off x="2065339" y="695325"/>
              <a:ext cx="2339975" cy="244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9"/>
            </a:p>
          </p:txBody>
        </p:sp>
        <p:sp>
          <p:nvSpPr>
            <p:cNvPr id="23564" name="文本框 11263">
              <a:extLst>
                <a:ext uri="{FF2B5EF4-FFF2-40B4-BE49-F238E27FC236}">
                  <a16:creationId xmlns:a16="http://schemas.microsoft.com/office/drawing/2014/main" id="{451B6B9A-6743-420C-9740-ED7FF3265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105" y="849178"/>
              <a:ext cx="319919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7FDD2666-8B1D-470C-AF60-A80731F46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2" y="794"/>
            <a:ext cx="3473576" cy="5143501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B28BB113-373B-4595-9E19-5A8578DEAC90}"/>
              </a:ext>
            </a:extLst>
          </p:cNvPr>
          <p:cNvGrpSpPr/>
          <p:nvPr/>
        </p:nvGrpSpPr>
        <p:grpSpPr>
          <a:xfrm>
            <a:off x="3844399" y="3033743"/>
            <a:ext cx="4834703" cy="1847055"/>
            <a:chOff x="539595" y="678164"/>
            <a:chExt cx="3865719" cy="246349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CD3E3F2-D8B7-44D0-A06C-8764F554F594}"/>
                </a:ext>
              </a:extLst>
            </p:cNvPr>
            <p:cNvSpPr/>
            <p:nvPr/>
          </p:nvSpPr>
          <p:spPr>
            <a:xfrm>
              <a:off x="539595" y="678164"/>
              <a:ext cx="791849" cy="2446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9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EB020E8-9DDE-41E5-8A23-A201940A4811}"/>
                </a:ext>
              </a:extLst>
            </p:cNvPr>
            <p:cNvSpPr/>
            <p:nvPr/>
          </p:nvSpPr>
          <p:spPr>
            <a:xfrm>
              <a:off x="2065339" y="695325"/>
              <a:ext cx="2339975" cy="244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9"/>
            </a:p>
          </p:txBody>
        </p:sp>
        <p:sp>
          <p:nvSpPr>
            <p:cNvPr id="32" name="文本框 11263">
              <a:extLst>
                <a:ext uri="{FF2B5EF4-FFF2-40B4-BE49-F238E27FC236}">
                  <a16:creationId xmlns:a16="http://schemas.microsoft.com/office/drawing/2014/main" id="{98DC157E-CE4D-4961-B522-13510B2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087" y="857553"/>
              <a:ext cx="485927" cy="22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400" dirty="0">
                  <a:solidFill>
                    <a:srgbClr val="C00000"/>
                  </a:solidFill>
                </a:rPr>
                <a:t>请在这里输入标题</a:t>
              </a:r>
            </a:p>
            <a:p>
              <a:endParaRPr lang="zh-CN" altLang="en-US" sz="1349" dirty="0"/>
            </a:p>
          </p:txBody>
        </p:sp>
      </p:grpSp>
      <p:sp>
        <p:nvSpPr>
          <p:cNvPr id="34" name="Rectangle 3">
            <a:extLst>
              <a:ext uri="{FF2B5EF4-FFF2-40B4-BE49-F238E27FC236}">
                <a16:creationId xmlns:a16="http://schemas.microsoft.com/office/drawing/2014/main" id="{BAF28870-741C-4366-A9C8-08AEC6BD421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254220" y="690296"/>
            <a:ext cx="3229538" cy="178895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开在我的左胸膛，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沉默了多久不变的张望，你去得远方，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就是我要找的天堂。</a:t>
            </a:r>
            <a:endParaRPr lang="en-US" altLang="zh-CN" sz="11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8602A1A3-F360-4E40-B17A-1A407679B1F0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241881" y="3033743"/>
            <a:ext cx="3229538" cy="184705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开在我的左胸膛，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沉默了多久不变的张望，你去得远方，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就是我要找的天堂。</a:t>
            </a:r>
            <a:endParaRPr lang="en-US" altLang="zh-CN" sz="11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5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 rot="5400000">
            <a:off x="131064" y="2143065"/>
            <a:ext cx="4399697" cy="115157"/>
            <a:chOff x="0" y="2341322"/>
            <a:chExt cx="4403469" cy="115214"/>
          </a:xfrm>
          <a:solidFill>
            <a:srgbClr val="C00000"/>
          </a:solidFill>
        </p:grpSpPr>
        <p:sp>
          <p:nvSpPr>
            <p:cNvPr id="5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0970">
                <a:defRPr/>
              </a:pPr>
              <a:endParaRPr 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0970">
                <a:defRPr/>
              </a:pPr>
              <a:endParaRPr 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2731463" y="1740456"/>
            <a:ext cx="47497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436"/>
            <a:r>
              <a:rPr lang="zh-CN" altLang="en-US" sz="2300" b="1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 rot="5400000">
            <a:off x="2080762" y="3032907"/>
            <a:ext cx="2774962" cy="3032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3818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6299" y="1031647"/>
            <a:ext cx="608266" cy="5580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12" tIns="32506" rIns="65012" bIns="32506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叁</a:t>
            </a:r>
            <a:endParaRPr lang="en-US" altLang="zh-CN" sz="3200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6EE2F4-D8FE-4836-9DDA-B0CC0E068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" y="-12625"/>
            <a:ext cx="9141180" cy="4716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1BFA9E-B4BD-43BC-96A7-1E81013BB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812" y="233889"/>
            <a:ext cx="3098379" cy="17926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D020DAC-802F-454F-8F02-8764940F6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879" y="705494"/>
            <a:ext cx="4205126" cy="38114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AE2926-1AE6-44C2-998C-F30DB0F9D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89306" flipH="1">
            <a:off x="-345038" y="4222107"/>
            <a:ext cx="2738459" cy="1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4767" y="1132828"/>
            <a:ext cx="3419324" cy="3419325"/>
          </a:xfrm>
          <a:prstGeom prst="rect">
            <a:avLst/>
          </a:prstGeom>
          <a:blipFill>
            <a:blip r:embed="rId3" cstate="print"/>
            <a:stretch>
              <a:fillRect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3" name="文本框 55"/>
          <p:cNvSpPr txBox="1"/>
          <p:nvPr/>
        </p:nvSpPr>
        <p:spPr>
          <a:xfrm>
            <a:off x="5533853" y="1237608"/>
            <a:ext cx="323935" cy="2916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46" lvl="1" indent="-128546" algn="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单击此处添加文字内此处添加文字内容容</a:t>
            </a:r>
          </a:p>
        </p:txBody>
      </p:sp>
      <p:sp>
        <p:nvSpPr>
          <p:cNvPr id="4" name="文本框 56"/>
          <p:cNvSpPr txBox="1"/>
          <p:nvPr/>
        </p:nvSpPr>
        <p:spPr>
          <a:xfrm>
            <a:off x="5245908" y="1237608"/>
            <a:ext cx="287943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46" lvl="1" indent="-128546" algn="r"/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  单击此处添加文字内此处添加文字内容容</a:t>
            </a:r>
          </a:p>
        </p:txBody>
      </p:sp>
      <p:sp>
        <p:nvSpPr>
          <p:cNvPr id="5" name="文本框 55"/>
          <p:cNvSpPr txBox="1"/>
          <p:nvPr/>
        </p:nvSpPr>
        <p:spPr>
          <a:xfrm>
            <a:off x="6793605" y="1240949"/>
            <a:ext cx="323935" cy="2916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46" lvl="1" indent="-128546" algn="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单击此处添加文字内此处添加文字内容容</a:t>
            </a:r>
          </a:p>
        </p:txBody>
      </p:sp>
      <p:sp>
        <p:nvSpPr>
          <p:cNvPr id="6" name="文本框 56"/>
          <p:cNvSpPr txBox="1"/>
          <p:nvPr/>
        </p:nvSpPr>
        <p:spPr>
          <a:xfrm>
            <a:off x="6505659" y="1240948"/>
            <a:ext cx="287943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46" lvl="1" indent="-128546" algn="r"/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  单击此处添加文字内此处添加文字内容容</a:t>
            </a:r>
          </a:p>
        </p:txBody>
      </p:sp>
      <p:sp>
        <p:nvSpPr>
          <p:cNvPr id="7" name="文本框 57"/>
          <p:cNvSpPr txBox="1"/>
          <p:nvPr/>
        </p:nvSpPr>
        <p:spPr>
          <a:xfrm>
            <a:off x="6046213" y="1240948"/>
            <a:ext cx="387461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46" lvl="1" indent="-128546" algn="r"/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    单击此处添加文字内此处添加文字内容容</a:t>
            </a:r>
          </a:p>
        </p:txBody>
      </p:sp>
      <p:sp>
        <p:nvSpPr>
          <p:cNvPr id="8" name="文本框 57"/>
          <p:cNvSpPr txBox="1"/>
          <p:nvPr/>
        </p:nvSpPr>
        <p:spPr>
          <a:xfrm>
            <a:off x="5758270" y="1208296"/>
            <a:ext cx="387461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46" lvl="1" indent="-128546" algn="r"/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    单击此处添加文字内此处添加文字内容容</a:t>
            </a:r>
          </a:p>
        </p:txBody>
      </p:sp>
      <p:sp>
        <p:nvSpPr>
          <p:cNvPr id="9" name="文本框 56"/>
          <p:cNvSpPr txBox="1"/>
          <p:nvPr/>
        </p:nvSpPr>
        <p:spPr>
          <a:xfrm>
            <a:off x="4562043" y="1774894"/>
            <a:ext cx="395922" cy="1661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46" lvl="1" indent="-128546" algn="r"/>
            <a:r>
              <a:rPr lang="zh-CN" altLang="en-US" sz="1799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6696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" y="1493421"/>
            <a:ext cx="2379398" cy="2159348"/>
          </a:xfrm>
          <a:prstGeom prst="rect">
            <a:avLst/>
          </a:prstGeom>
        </p:spPr>
      </p:pic>
      <p:pic>
        <p:nvPicPr>
          <p:cNvPr id="4" name="PA_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549" y="1524456"/>
            <a:ext cx="2483464" cy="21346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88714" y="1518072"/>
            <a:ext cx="4349834" cy="213469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TextBox 28"/>
          <p:cNvSpPr txBox="1"/>
          <p:nvPr/>
        </p:nvSpPr>
        <p:spPr>
          <a:xfrm>
            <a:off x="5976811" y="1734095"/>
            <a:ext cx="761747" cy="1630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738549" y="1734095"/>
            <a:ext cx="0" cy="171542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52113" y="1734094"/>
            <a:ext cx="493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4681067" y="1734095"/>
            <a:ext cx="761747" cy="1630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473144" y="1734096"/>
            <a:ext cx="0" cy="1787429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441987" y="1734094"/>
            <a:ext cx="493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3601280" y="1734095"/>
            <a:ext cx="761747" cy="1630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63019" y="1734095"/>
            <a:ext cx="0" cy="149939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316595" y="1734094"/>
            <a:ext cx="493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2475888" y="1734095"/>
            <a:ext cx="761747" cy="1630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237626" y="1734095"/>
            <a:ext cx="0" cy="16302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1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52747" y="1647690"/>
            <a:ext cx="384721" cy="889987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76937" y="13667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10" name="文本框 9"/>
          <p:cNvSpPr txBox="1"/>
          <p:nvPr/>
        </p:nvSpPr>
        <p:spPr>
          <a:xfrm>
            <a:off x="5755032" y="13667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11" name="文本框 10"/>
          <p:cNvSpPr txBox="1"/>
          <p:nvPr/>
        </p:nvSpPr>
        <p:spPr>
          <a:xfrm>
            <a:off x="6433126" y="13667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9" y="2735054"/>
            <a:ext cx="299735" cy="2938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5A80016-0DF7-4736-951F-BED332194706}"/>
              </a:ext>
            </a:extLst>
          </p:cNvPr>
          <p:cNvSpPr txBox="1"/>
          <p:nvPr/>
        </p:nvSpPr>
        <p:spPr>
          <a:xfrm>
            <a:off x="7207961" y="13667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F4E8B0A-C612-46D1-9477-F73F8BA65C50}"/>
              </a:ext>
            </a:extLst>
          </p:cNvPr>
          <p:cNvGrpSpPr/>
          <p:nvPr/>
        </p:nvGrpSpPr>
        <p:grpSpPr>
          <a:xfrm>
            <a:off x="0" y="1193800"/>
            <a:ext cx="4151565" cy="3069537"/>
            <a:chOff x="0" y="1193800"/>
            <a:chExt cx="4151565" cy="306953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058A736-2E2B-47D2-9F36-C2219620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0660"/>
              <a:ext cx="4151565" cy="2762677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2564227-132A-48B4-82C2-F4529B82F617}"/>
                </a:ext>
              </a:extLst>
            </p:cNvPr>
            <p:cNvSpPr/>
            <p:nvPr/>
          </p:nvSpPr>
          <p:spPr>
            <a:xfrm>
              <a:off x="1" y="1193800"/>
              <a:ext cx="4151564" cy="306860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7271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0DB1138B-3665-46A7-8729-028D0F236A3C}"/>
              </a:ext>
            </a:extLst>
          </p:cNvPr>
          <p:cNvSpPr/>
          <p:nvPr/>
        </p:nvSpPr>
        <p:spPr>
          <a:xfrm>
            <a:off x="2173508" y="1410469"/>
            <a:ext cx="6970492" cy="2957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4" name="矩形 23"/>
          <p:cNvSpPr/>
          <p:nvPr/>
        </p:nvSpPr>
        <p:spPr>
          <a:xfrm>
            <a:off x="5702219" y="2057793"/>
            <a:ext cx="461494" cy="100665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 algn="dist"/>
            <a:r>
              <a:rPr lang="zh-CN" altLang="en-US" sz="2099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关键字</a:t>
            </a:r>
            <a:endParaRPr lang="en-US" altLang="zh-CN" sz="2099" spc="-225" dirty="0">
              <a:solidFill>
                <a:schemeClr val="tx1">
                  <a:lumMod val="75000"/>
                  <a:lumOff val="2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02028" y="2057794"/>
            <a:ext cx="877121" cy="201978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情缘素材工作室是一家为企业、个人提供专业创意、品牌整合设计的顾问机构，10年以上工作经验！以客户为基准，用智慧嫁接商业与艺术，致力于奉献！贴心于服务！</a:t>
            </a:r>
          </a:p>
        </p:txBody>
      </p:sp>
      <p:sp>
        <p:nvSpPr>
          <p:cNvPr id="26" name="矩形 25"/>
          <p:cNvSpPr/>
          <p:nvPr/>
        </p:nvSpPr>
        <p:spPr>
          <a:xfrm>
            <a:off x="3969693" y="2057793"/>
            <a:ext cx="461494" cy="100665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 algn="dist"/>
            <a:r>
              <a:rPr lang="zh-CN" altLang="en-US" sz="2099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关键字</a:t>
            </a:r>
            <a:endParaRPr lang="en-US" altLang="zh-CN" sz="2099" spc="-225" dirty="0">
              <a:solidFill>
                <a:schemeClr val="tx1">
                  <a:lumMod val="75000"/>
                  <a:lumOff val="2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69502" y="2057794"/>
            <a:ext cx="877121" cy="201978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情缘素材工作室是一家为企业、个人提供专业创意、品牌整合设计的顾问机构，10年以上工作经验！以客户为基准，用智慧嫁接商业与艺术，致力于奉献！贴心于服务！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469"/>
            <a:ext cx="2218910" cy="2957488"/>
          </a:xfrm>
          <a:prstGeom prst="rect">
            <a:avLst/>
          </a:prstGeom>
          <a:effectLst/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670DC383-613D-4B1D-AA93-522197331A6A}"/>
              </a:ext>
            </a:extLst>
          </p:cNvPr>
          <p:cNvGrpSpPr/>
          <p:nvPr/>
        </p:nvGrpSpPr>
        <p:grpSpPr>
          <a:xfrm>
            <a:off x="3512919" y="1161704"/>
            <a:ext cx="602211" cy="600734"/>
            <a:chOff x="857250" y="1917700"/>
            <a:chExt cx="649288" cy="6477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FD85F3C-1D94-424D-829C-26E1D340AC47}"/>
                </a:ext>
              </a:extLst>
            </p:cNvPr>
            <p:cNvSpPr/>
            <p:nvPr/>
          </p:nvSpPr>
          <p:spPr>
            <a:xfrm>
              <a:off x="857250" y="1917700"/>
              <a:ext cx="649288" cy="6477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C00000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1177D9DE-58DB-4F2B-84FB-0519A728C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50" y="2012686"/>
              <a:ext cx="649288" cy="43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25" dirty="0">
                  <a:solidFill>
                    <a:srgbClr val="C00000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添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D465DAB-B21A-47A7-BD09-BA311BFCE0FE}"/>
              </a:ext>
            </a:extLst>
          </p:cNvPr>
          <p:cNvGrpSpPr/>
          <p:nvPr/>
        </p:nvGrpSpPr>
        <p:grpSpPr>
          <a:xfrm>
            <a:off x="4580452" y="1161709"/>
            <a:ext cx="602209" cy="600736"/>
            <a:chOff x="1919288" y="1917700"/>
            <a:chExt cx="649287" cy="6477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40E4F86-DEC9-423D-97BF-D0DA25840736}"/>
                </a:ext>
              </a:extLst>
            </p:cNvPr>
            <p:cNvSpPr/>
            <p:nvPr/>
          </p:nvSpPr>
          <p:spPr>
            <a:xfrm>
              <a:off x="1920875" y="1917700"/>
              <a:ext cx="647700" cy="6477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C00000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22" name="文本框 26">
              <a:extLst>
                <a:ext uri="{FF2B5EF4-FFF2-40B4-BE49-F238E27FC236}">
                  <a16:creationId xmlns:a16="http://schemas.microsoft.com/office/drawing/2014/main" id="{C403EA03-CD08-4ED6-92C6-B4587BF55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288" y="2002311"/>
              <a:ext cx="649287" cy="43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25" dirty="0">
                  <a:solidFill>
                    <a:srgbClr val="C00000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加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30B8E1-7C32-48BB-AAA4-1DE7DD405AF8}"/>
              </a:ext>
            </a:extLst>
          </p:cNvPr>
          <p:cNvGrpSpPr/>
          <p:nvPr/>
        </p:nvGrpSpPr>
        <p:grpSpPr>
          <a:xfrm>
            <a:off x="5612202" y="1161708"/>
            <a:ext cx="639019" cy="600736"/>
            <a:chOff x="2940050" y="1917700"/>
            <a:chExt cx="688975" cy="64770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2557F93-A347-4443-8F5F-5A124DAE2B0F}"/>
                </a:ext>
              </a:extLst>
            </p:cNvPr>
            <p:cNvSpPr/>
            <p:nvPr/>
          </p:nvSpPr>
          <p:spPr>
            <a:xfrm>
              <a:off x="2981325" y="1917700"/>
              <a:ext cx="647700" cy="6477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C00000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29" name="文本框 27">
              <a:extLst>
                <a:ext uri="{FF2B5EF4-FFF2-40B4-BE49-F238E27FC236}">
                  <a16:creationId xmlns:a16="http://schemas.microsoft.com/office/drawing/2014/main" id="{A43CD5D0-BF83-4D91-9501-244633D7E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050" y="2002308"/>
              <a:ext cx="649288" cy="43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25" dirty="0">
                  <a:solidFill>
                    <a:srgbClr val="C00000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标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22B0BC7-DCE0-4C8E-AF62-596CDC279594}"/>
              </a:ext>
            </a:extLst>
          </p:cNvPr>
          <p:cNvGrpSpPr/>
          <p:nvPr/>
        </p:nvGrpSpPr>
        <p:grpSpPr>
          <a:xfrm>
            <a:off x="6727624" y="1161709"/>
            <a:ext cx="606628" cy="600736"/>
            <a:chOff x="4037013" y="1917700"/>
            <a:chExt cx="654050" cy="6477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4AFFC9E-BA5C-4A08-8CB2-83C76E71E3B7}"/>
                </a:ext>
              </a:extLst>
            </p:cNvPr>
            <p:cNvSpPr/>
            <p:nvPr/>
          </p:nvSpPr>
          <p:spPr>
            <a:xfrm>
              <a:off x="4043363" y="1917700"/>
              <a:ext cx="647700" cy="6477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srgbClr val="C00000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32" name="文本框 28">
              <a:extLst>
                <a:ext uri="{FF2B5EF4-FFF2-40B4-BE49-F238E27FC236}">
                  <a16:creationId xmlns:a16="http://schemas.microsoft.com/office/drawing/2014/main" id="{A7828C59-0D6A-4D72-AD30-19FBBA785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013" y="2002308"/>
              <a:ext cx="649287" cy="43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025" dirty="0">
                  <a:solidFill>
                    <a:srgbClr val="C00000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题</a:t>
              </a: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BDC4EA61-5E08-4DB5-969F-7C6451CC35B3}"/>
              </a:ext>
            </a:extLst>
          </p:cNvPr>
          <p:cNvSpPr/>
          <p:nvPr/>
        </p:nvSpPr>
        <p:spPr>
          <a:xfrm>
            <a:off x="7478587" y="2022629"/>
            <a:ext cx="461494" cy="100665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 algn="dist"/>
            <a:r>
              <a:rPr lang="zh-CN" altLang="en-US" sz="2099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关键字</a:t>
            </a:r>
            <a:endParaRPr lang="en-US" altLang="zh-CN" sz="2099" spc="-225" dirty="0">
              <a:solidFill>
                <a:schemeClr val="tx1">
                  <a:lumMod val="75000"/>
                  <a:lumOff val="2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9F7605A-2019-4D29-9C28-FD2ECFE87CB8}"/>
              </a:ext>
            </a:extLst>
          </p:cNvPr>
          <p:cNvSpPr/>
          <p:nvPr/>
        </p:nvSpPr>
        <p:spPr>
          <a:xfrm>
            <a:off x="6778396" y="2022630"/>
            <a:ext cx="877121" cy="201978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情缘素材工作室是一家为企业、个人提供专业创意、品牌整合设计的顾问机构，10年以上工作经验！以客户为基准，用智慧嫁接商业与艺术，致力于奉献！贴心于服务！</a:t>
            </a:r>
          </a:p>
        </p:txBody>
      </p:sp>
    </p:spTree>
    <p:extLst>
      <p:ext uri="{BB962C8B-B14F-4D97-AF65-F5344CB8AC3E}">
        <p14:creationId xmlns:p14="http://schemas.microsoft.com/office/powerpoint/2010/main" val="32037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26" grpId="0"/>
      <p:bldP spid="27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87" y="794"/>
            <a:ext cx="3859003" cy="514350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200113" y="3335634"/>
            <a:ext cx="461494" cy="100665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 algn="dist"/>
            <a:r>
              <a:rPr lang="zh-CN" altLang="en-US" sz="2099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关键字</a:t>
            </a:r>
            <a:endParaRPr lang="en-US" altLang="zh-CN" sz="2099" spc="-225" dirty="0">
              <a:solidFill>
                <a:schemeClr val="tx1">
                  <a:lumMod val="75000"/>
                  <a:lumOff val="2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20519" y="3142511"/>
            <a:ext cx="1061787" cy="1618013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情缘素材工作室是一家为企业、个人提供专业创意、品牌整合设计的顾问机构，10年以上工作经验！以客户为基准，用智慧嫁接商业与艺术，致力于奉献！贴心于服务！</a:t>
            </a:r>
          </a:p>
        </p:txBody>
      </p:sp>
      <p:sp>
        <p:nvSpPr>
          <p:cNvPr id="24" name="矩形 23"/>
          <p:cNvSpPr/>
          <p:nvPr/>
        </p:nvSpPr>
        <p:spPr>
          <a:xfrm>
            <a:off x="4204638" y="1274319"/>
            <a:ext cx="461494" cy="100665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 algn="dist"/>
            <a:r>
              <a:rPr lang="zh-CN" altLang="en-US" sz="2099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关键字</a:t>
            </a:r>
            <a:endParaRPr lang="en-US" altLang="zh-CN" sz="2099" spc="-225" dirty="0">
              <a:solidFill>
                <a:schemeClr val="tx1">
                  <a:lumMod val="75000"/>
                  <a:lumOff val="2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25044" y="1081195"/>
            <a:ext cx="1061787" cy="1618013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情缘素材工作室是一家为企业、个人提供专业创意、品牌整合设计的顾问机构，10年以上工作经验！以客户为基准，用智慧嫁接商业与艺术，致力于奉献！贴心于服务！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D022CB-EA9C-47DD-97ED-4FEC314F7043}"/>
              </a:ext>
            </a:extLst>
          </p:cNvPr>
          <p:cNvSpPr/>
          <p:nvPr/>
        </p:nvSpPr>
        <p:spPr>
          <a:xfrm>
            <a:off x="1078694" y="3142511"/>
            <a:ext cx="1431119" cy="1618013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问机构，10年以上工作经验！以客户为基准，用智慧嫁接商业与艺术，致力于奉献！贴心于服务！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EAE402-6C2B-4844-846E-FA68C94FA875}"/>
              </a:ext>
            </a:extLst>
          </p:cNvPr>
          <p:cNvSpPr/>
          <p:nvPr/>
        </p:nvSpPr>
        <p:spPr>
          <a:xfrm>
            <a:off x="1267886" y="1081195"/>
            <a:ext cx="1246453" cy="1618013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顾问机构，10年以上工作经验！以客户为基准，用智慧嫁接商业与艺术，致力于奉献！贴心于服务！</a:t>
            </a:r>
          </a:p>
        </p:txBody>
      </p:sp>
    </p:spTree>
    <p:extLst>
      <p:ext uri="{BB962C8B-B14F-4D97-AF65-F5344CB8AC3E}">
        <p14:creationId xmlns:p14="http://schemas.microsoft.com/office/powerpoint/2010/main" val="17260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 rot="5400000">
            <a:off x="131064" y="2143065"/>
            <a:ext cx="4399697" cy="115157"/>
            <a:chOff x="0" y="2341322"/>
            <a:chExt cx="4403469" cy="115214"/>
          </a:xfrm>
          <a:solidFill>
            <a:srgbClr val="C00000"/>
          </a:solidFill>
        </p:grpSpPr>
        <p:sp>
          <p:nvSpPr>
            <p:cNvPr id="5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0970">
                <a:defRPr/>
              </a:pPr>
              <a:endParaRPr 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0970">
                <a:defRPr/>
              </a:pPr>
              <a:endParaRPr 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2731463" y="1740456"/>
            <a:ext cx="47497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436"/>
            <a:r>
              <a:rPr lang="zh-CN" altLang="en-US" sz="2300" b="1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 rot="5400000">
            <a:off x="2080762" y="3032907"/>
            <a:ext cx="2774962" cy="3032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3818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6299" y="1031647"/>
            <a:ext cx="608266" cy="5580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12" tIns="32506" rIns="65012" bIns="32506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肆</a:t>
            </a:r>
            <a:endParaRPr lang="en-US" altLang="zh-CN" sz="3200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6EE2F4-D8FE-4836-9DDA-B0CC0E068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" y="-12625"/>
            <a:ext cx="9141180" cy="4716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1BFA9E-B4BD-43BC-96A7-1E81013BB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812" y="233889"/>
            <a:ext cx="3098379" cy="17926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D020DAC-802F-454F-8F02-8764940F6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879" y="705494"/>
            <a:ext cx="4205126" cy="38114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0991203-F3BE-48E5-B252-74846121A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89306" flipH="1">
            <a:off x="-345038" y="4222107"/>
            <a:ext cx="2738459" cy="1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/>
          <p:nvPr/>
        </p:nvSpPr>
        <p:spPr>
          <a:xfrm>
            <a:off x="3408451" y="1487638"/>
            <a:ext cx="521048" cy="1330857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r>
              <a:rPr lang="zh-CN" altLang="en-US" sz="4099" b="1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目录</a:t>
            </a:r>
            <a:endParaRPr lang="en-US" altLang="zh-CN" sz="4099" b="1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3044764" y="1951440"/>
            <a:ext cx="507661" cy="1393951"/>
          </a:xfrm>
          <a:prstGeom prst="rect">
            <a:avLst/>
          </a:prstGeom>
          <a:noFill/>
        </p:spPr>
        <p:txBody>
          <a:bodyPr vert="eaVert" wrap="none" lIns="68559" tIns="34280" rIns="68559" bIns="34280" rtlCol="0">
            <a:spAutoFit/>
          </a:bodyPr>
          <a:lstStyle/>
          <a:p>
            <a:r>
              <a:rPr lang="en-US" altLang="zh-CN" sz="2399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</a:t>
            </a:r>
            <a:endParaRPr lang="zh-CN" altLang="en-US" sz="3299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722679" y="1042068"/>
            <a:ext cx="0" cy="2341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21683" y="1042066"/>
            <a:ext cx="80213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9017" y="1042068"/>
            <a:ext cx="0" cy="24067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916327" y="3448845"/>
            <a:ext cx="8043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722679" y="3448845"/>
            <a:ext cx="0" cy="16954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464529" y="1377162"/>
            <a:ext cx="3094881" cy="2284195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799" dirty="0">
                <a:ln w="952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壹、单击此处添加标题</a:t>
            </a:r>
            <a:endParaRPr lang="en-US" altLang="zh-CN" sz="1799" dirty="0">
              <a:ln w="952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799" dirty="0">
                <a:ln w="952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贰、单击此处添加标题</a:t>
            </a:r>
            <a:endParaRPr lang="en-US" altLang="zh-CN" sz="1799" dirty="0">
              <a:ln w="952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799" dirty="0">
                <a:ln w="952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叁、单击此处添加标题</a:t>
            </a:r>
            <a:endParaRPr lang="en-US" altLang="zh-CN" sz="1799" dirty="0">
              <a:ln w="952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799" dirty="0">
                <a:ln w="952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肆、单击此处添加标题</a:t>
            </a:r>
            <a:endParaRPr lang="en-US" altLang="zh-CN" sz="1799" dirty="0">
              <a:ln w="952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3678636" y="2868438"/>
            <a:ext cx="114824" cy="9895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63065F1-782A-4B4A-9F3E-914D9152F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" y="-12625"/>
            <a:ext cx="9141180" cy="4716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B8657CC-F68A-4EBA-83FF-521585651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64" y="3554605"/>
            <a:ext cx="3098379" cy="17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916232" y="1124366"/>
            <a:ext cx="7634112" cy="273546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FF4EE9C-6D72-4124-8DA6-A0B6DBBB63EA}"/>
              </a:ext>
            </a:extLst>
          </p:cNvPr>
          <p:cNvSpPr/>
          <p:nvPr/>
        </p:nvSpPr>
        <p:spPr>
          <a:xfrm>
            <a:off x="4117013" y="600518"/>
            <a:ext cx="5025576" cy="4543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52" name="TextBox 51"/>
          <p:cNvSpPr txBox="1"/>
          <p:nvPr/>
        </p:nvSpPr>
        <p:spPr>
          <a:xfrm>
            <a:off x="1622757" y="1422180"/>
            <a:ext cx="877163" cy="193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25567" y="1013031"/>
            <a:ext cx="877163" cy="193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</a:p>
        </p:txBody>
      </p:sp>
      <p:grpSp>
        <p:nvGrpSpPr>
          <p:cNvPr id="56" name="组合 21"/>
          <p:cNvGrpSpPr/>
          <p:nvPr/>
        </p:nvGrpSpPr>
        <p:grpSpPr>
          <a:xfrm>
            <a:off x="772260" y="1808232"/>
            <a:ext cx="369204" cy="1284722"/>
            <a:chOff x="8550219" y="2095554"/>
            <a:chExt cx="492424" cy="1712963"/>
          </a:xfrm>
        </p:grpSpPr>
        <p:sp>
          <p:nvSpPr>
            <p:cNvPr id="57" name="Freeform 668"/>
            <p:cNvSpPr/>
            <p:nvPr/>
          </p:nvSpPr>
          <p:spPr bwMode="auto">
            <a:xfrm rot="5400000">
              <a:off x="7926215" y="2743467"/>
              <a:ext cx="1712963" cy="417137"/>
            </a:xfrm>
            <a:custGeom>
              <a:avLst/>
              <a:gdLst>
                <a:gd name="T0" fmla="*/ 384 w 398"/>
                <a:gd name="T1" fmla="*/ 77 h 111"/>
                <a:gd name="T2" fmla="*/ 388 w 398"/>
                <a:gd name="T3" fmla="*/ 74 h 111"/>
                <a:gd name="T4" fmla="*/ 388 w 398"/>
                <a:gd name="T5" fmla="*/ 71 h 111"/>
                <a:gd name="T6" fmla="*/ 397 w 398"/>
                <a:gd name="T7" fmla="*/ 67 h 111"/>
                <a:gd name="T8" fmla="*/ 390 w 398"/>
                <a:gd name="T9" fmla="*/ 62 h 111"/>
                <a:gd name="T10" fmla="*/ 388 w 398"/>
                <a:gd name="T11" fmla="*/ 59 h 111"/>
                <a:gd name="T12" fmla="*/ 388 w 398"/>
                <a:gd name="T13" fmla="*/ 56 h 111"/>
                <a:gd name="T14" fmla="*/ 385 w 398"/>
                <a:gd name="T15" fmla="*/ 54 h 111"/>
                <a:gd name="T16" fmla="*/ 387 w 398"/>
                <a:gd name="T17" fmla="*/ 51 h 111"/>
                <a:gd name="T18" fmla="*/ 389 w 398"/>
                <a:gd name="T19" fmla="*/ 48 h 111"/>
                <a:gd name="T20" fmla="*/ 384 w 398"/>
                <a:gd name="T21" fmla="*/ 46 h 111"/>
                <a:gd name="T22" fmla="*/ 378 w 398"/>
                <a:gd name="T23" fmla="*/ 42 h 111"/>
                <a:gd name="T24" fmla="*/ 385 w 398"/>
                <a:gd name="T25" fmla="*/ 40 h 111"/>
                <a:gd name="T26" fmla="*/ 378 w 398"/>
                <a:gd name="T27" fmla="*/ 37 h 111"/>
                <a:gd name="T28" fmla="*/ 378 w 398"/>
                <a:gd name="T29" fmla="*/ 34 h 111"/>
                <a:gd name="T30" fmla="*/ 373 w 398"/>
                <a:gd name="T31" fmla="*/ 32 h 111"/>
                <a:gd name="T32" fmla="*/ 369 w 398"/>
                <a:gd name="T33" fmla="*/ 28 h 111"/>
                <a:gd name="T34" fmla="*/ 350 w 398"/>
                <a:gd name="T35" fmla="*/ 23 h 111"/>
                <a:gd name="T36" fmla="*/ 358 w 398"/>
                <a:gd name="T37" fmla="*/ 19 h 111"/>
                <a:gd name="T38" fmla="*/ 260 w 398"/>
                <a:gd name="T39" fmla="*/ 11 h 111"/>
                <a:gd name="T40" fmla="*/ 324 w 398"/>
                <a:gd name="T41" fmla="*/ 10 h 111"/>
                <a:gd name="T42" fmla="*/ 304 w 398"/>
                <a:gd name="T43" fmla="*/ 6 h 111"/>
                <a:gd name="T44" fmla="*/ 177 w 398"/>
                <a:gd name="T45" fmla="*/ 1 h 111"/>
                <a:gd name="T46" fmla="*/ 18 w 398"/>
                <a:gd name="T47" fmla="*/ 11 h 111"/>
                <a:gd name="T48" fmla="*/ 16 w 398"/>
                <a:gd name="T49" fmla="*/ 17 h 111"/>
                <a:gd name="T50" fmla="*/ 21 w 398"/>
                <a:gd name="T51" fmla="*/ 20 h 111"/>
                <a:gd name="T52" fmla="*/ 15 w 398"/>
                <a:gd name="T53" fmla="*/ 26 h 111"/>
                <a:gd name="T54" fmla="*/ 12 w 398"/>
                <a:gd name="T55" fmla="*/ 52 h 111"/>
                <a:gd name="T56" fmla="*/ 8 w 398"/>
                <a:gd name="T57" fmla="*/ 82 h 111"/>
                <a:gd name="T58" fmla="*/ 113 w 398"/>
                <a:gd name="T59" fmla="*/ 111 h 111"/>
                <a:gd name="T60" fmla="*/ 331 w 398"/>
                <a:gd name="T61" fmla="*/ 104 h 111"/>
                <a:gd name="T62" fmla="*/ 369 w 398"/>
                <a:gd name="T63" fmla="*/ 91 h 111"/>
                <a:gd name="T64" fmla="*/ 385 w 398"/>
                <a:gd name="T65" fmla="*/ 86 h 111"/>
                <a:gd name="T66" fmla="*/ 389 w 398"/>
                <a:gd name="T67" fmla="*/ 8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8" h="111">
                  <a:moveTo>
                    <a:pt x="397" y="80"/>
                  </a:moveTo>
                  <a:cubicBezTo>
                    <a:pt x="394" y="77"/>
                    <a:pt x="387" y="79"/>
                    <a:pt x="384" y="77"/>
                  </a:cubicBezTo>
                  <a:cubicBezTo>
                    <a:pt x="387" y="75"/>
                    <a:pt x="394" y="76"/>
                    <a:pt x="396" y="76"/>
                  </a:cubicBezTo>
                  <a:cubicBezTo>
                    <a:pt x="388" y="74"/>
                    <a:pt x="388" y="74"/>
                    <a:pt x="388" y="74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5" y="71"/>
                    <a:pt x="390" y="73"/>
                    <a:pt x="388" y="71"/>
                  </a:cubicBezTo>
                  <a:cubicBezTo>
                    <a:pt x="388" y="69"/>
                    <a:pt x="390" y="70"/>
                    <a:pt x="391" y="70"/>
                  </a:cubicBezTo>
                  <a:cubicBezTo>
                    <a:pt x="394" y="70"/>
                    <a:pt x="398" y="69"/>
                    <a:pt x="397" y="67"/>
                  </a:cubicBezTo>
                  <a:cubicBezTo>
                    <a:pt x="397" y="63"/>
                    <a:pt x="391" y="64"/>
                    <a:pt x="388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8" y="62"/>
                    <a:pt x="386" y="62"/>
                    <a:pt x="385" y="60"/>
                  </a:cubicBezTo>
                  <a:cubicBezTo>
                    <a:pt x="386" y="60"/>
                    <a:pt x="387" y="59"/>
                    <a:pt x="388" y="59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6" y="56"/>
                    <a:pt x="386" y="56"/>
                    <a:pt x="386" y="56"/>
                  </a:cubicBezTo>
                  <a:cubicBezTo>
                    <a:pt x="384" y="55"/>
                    <a:pt x="386" y="54"/>
                    <a:pt x="385" y="54"/>
                  </a:cubicBezTo>
                  <a:cubicBezTo>
                    <a:pt x="383" y="52"/>
                    <a:pt x="379" y="54"/>
                    <a:pt x="377" y="52"/>
                  </a:cubicBezTo>
                  <a:cubicBezTo>
                    <a:pt x="380" y="51"/>
                    <a:pt x="384" y="51"/>
                    <a:pt x="387" y="51"/>
                  </a:cubicBezTo>
                  <a:cubicBezTo>
                    <a:pt x="385" y="51"/>
                    <a:pt x="382" y="51"/>
                    <a:pt x="381" y="49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7" y="47"/>
                    <a:pt x="384" y="48"/>
                    <a:pt x="382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5"/>
                    <a:pt x="378" y="46"/>
                    <a:pt x="376" y="44"/>
                  </a:cubicBezTo>
                  <a:cubicBezTo>
                    <a:pt x="377" y="43"/>
                    <a:pt x="378" y="43"/>
                    <a:pt x="378" y="42"/>
                  </a:cubicBezTo>
                  <a:cubicBezTo>
                    <a:pt x="377" y="42"/>
                    <a:pt x="375" y="42"/>
                    <a:pt x="374" y="41"/>
                  </a:cubicBezTo>
                  <a:cubicBezTo>
                    <a:pt x="377" y="40"/>
                    <a:pt x="382" y="41"/>
                    <a:pt x="385" y="40"/>
                  </a:cubicBezTo>
                  <a:cubicBezTo>
                    <a:pt x="377" y="37"/>
                    <a:pt x="377" y="37"/>
                    <a:pt x="377" y="37"/>
                  </a:cubicBezTo>
                  <a:cubicBezTo>
                    <a:pt x="377" y="37"/>
                    <a:pt x="377" y="37"/>
                    <a:pt x="378" y="37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5" y="34"/>
                    <a:pt x="377" y="35"/>
                    <a:pt x="378" y="34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1" y="31"/>
                    <a:pt x="372" y="32"/>
                    <a:pt x="373" y="32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62" y="28"/>
                    <a:pt x="365" y="30"/>
                    <a:pt x="369" y="28"/>
                  </a:cubicBezTo>
                  <a:cubicBezTo>
                    <a:pt x="362" y="26"/>
                    <a:pt x="351" y="28"/>
                    <a:pt x="345" y="24"/>
                  </a:cubicBezTo>
                  <a:cubicBezTo>
                    <a:pt x="346" y="23"/>
                    <a:pt x="348" y="23"/>
                    <a:pt x="350" y="23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9" y="20"/>
                    <a:pt x="356" y="21"/>
                    <a:pt x="358" y="19"/>
                  </a:cubicBezTo>
                  <a:cubicBezTo>
                    <a:pt x="354" y="19"/>
                    <a:pt x="350" y="19"/>
                    <a:pt x="347" y="17"/>
                  </a:cubicBezTo>
                  <a:cubicBezTo>
                    <a:pt x="319" y="14"/>
                    <a:pt x="290" y="11"/>
                    <a:pt x="260" y="11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81" y="9"/>
                    <a:pt x="301" y="11"/>
                    <a:pt x="324" y="10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19" y="6"/>
                    <a:pt x="311" y="8"/>
                    <a:pt x="304" y="6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264" y="1"/>
                    <a:pt x="219" y="0"/>
                    <a:pt x="177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8" y="3"/>
                    <a:pt x="22" y="7"/>
                    <a:pt x="18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9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6" y="22"/>
                    <a:pt x="19" y="24"/>
                  </a:cubicBezTo>
                  <a:cubicBezTo>
                    <a:pt x="19" y="25"/>
                    <a:pt x="16" y="25"/>
                    <a:pt x="15" y="26"/>
                  </a:cubicBezTo>
                  <a:cubicBezTo>
                    <a:pt x="15" y="29"/>
                    <a:pt x="8" y="33"/>
                    <a:pt x="11" y="37"/>
                  </a:cubicBezTo>
                  <a:cubicBezTo>
                    <a:pt x="8" y="42"/>
                    <a:pt x="13" y="47"/>
                    <a:pt x="12" y="52"/>
                  </a:cubicBezTo>
                  <a:cubicBezTo>
                    <a:pt x="8" y="56"/>
                    <a:pt x="10" y="63"/>
                    <a:pt x="7" y="68"/>
                  </a:cubicBezTo>
                  <a:cubicBezTo>
                    <a:pt x="15" y="73"/>
                    <a:pt x="0" y="77"/>
                    <a:pt x="8" y="82"/>
                  </a:cubicBezTo>
                  <a:cubicBezTo>
                    <a:pt x="9" y="88"/>
                    <a:pt x="16" y="93"/>
                    <a:pt x="24" y="97"/>
                  </a:cubicBezTo>
                  <a:cubicBezTo>
                    <a:pt x="50" y="109"/>
                    <a:pt x="82" y="110"/>
                    <a:pt x="113" y="111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95" y="106"/>
                    <a:pt x="314" y="107"/>
                    <a:pt x="331" y="104"/>
                  </a:cubicBezTo>
                  <a:cubicBezTo>
                    <a:pt x="350" y="103"/>
                    <a:pt x="364" y="95"/>
                    <a:pt x="382" y="93"/>
                  </a:cubicBezTo>
                  <a:cubicBezTo>
                    <a:pt x="379" y="91"/>
                    <a:pt x="374" y="92"/>
                    <a:pt x="369" y="91"/>
                  </a:cubicBezTo>
                  <a:cubicBezTo>
                    <a:pt x="375" y="88"/>
                    <a:pt x="382" y="87"/>
                    <a:pt x="388" y="86"/>
                  </a:cubicBezTo>
                  <a:cubicBezTo>
                    <a:pt x="387" y="86"/>
                    <a:pt x="385" y="87"/>
                    <a:pt x="385" y="86"/>
                  </a:cubicBezTo>
                  <a:cubicBezTo>
                    <a:pt x="387" y="84"/>
                    <a:pt x="391" y="86"/>
                    <a:pt x="392" y="84"/>
                  </a:cubicBezTo>
                  <a:cubicBezTo>
                    <a:pt x="389" y="82"/>
                    <a:pt x="389" y="82"/>
                    <a:pt x="389" y="82"/>
                  </a:cubicBezTo>
                  <a:cubicBezTo>
                    <a:pt x="391" y="80"/>
                    <a:pt x="395" y="81"/>
                    <a:pt x="397" y="8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58" name="文本框 8"/>
            <p:cNvSpPr txBox="1"/>
            <p:nvPr/>
          </p:nvSpPr>
          <p:spPr>
            <a:xfrm>
              <a:off x="8550219" y="2324286"/>
              <a:ext cx="492424" cy="1063539"/>
            </a:xfrm>
            <a:prstGeom prst="rect">
              <a:avLst/>
            </a:prstGeom>
            <a:noFill/>
            <a:effectLst/>
          </p:spPr>
          <p:txBody>
            <a:bodyPr vert="eaVert" wrap="none" rtlCol="0" anchor="ctr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004DA1"/>
                  </a:solidFill>
                  <a:latin typeface="李旭科书法" panose="02000603000000000000" pitchFamily="2" charset="-122"/>
                  <a:ea typeface="李旭科书法" panose="02000603000000000000" pitchFamily="2" charset="-122"/>
                </a:defRPr>
              </a:lvl1pPr>
            </a:lstStyle>
            <a:p>
              <a:pPr>
                <a:spcBef>
                  <a:spcPct val="50000"/>
                </a:spcBef>
              </a:pPr>
              <a:r>
                <a:rPr lang="zh-CN" altLang="en-US" sz="119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 加 文本</a:t>
              </a:r>
            </a:p>
          </p:txBody>
        </p:sp>
      </p:grpSp>
      <p:sp>
        <p:nvSpPr>
          <p:cNvPr id="19" name="TextBox 51">
            <a:extLst>
              <a:ext uri="{FF2B5EF4-FFF2-40B4-BE49-F238E27FC236}">
                <a16:creationId xmlns:a16="http://schemas.microsoft.com/office/drawing/2014/main" id="{7BE22A26-72DF-42A3-8B73-9430947BDD6B}"/>
              </a:ext>
            </a:extLst>
          </p:cNvPr>
          <p:cNvSpPr txBox="1"/>
          <p:nvPr/>
        </p:nvSpPr>
        <p:spPr>
          <a:xfrm>
            <a:off x="5876275" y="2378608"/>
            <a:ext cx="877163" cy="193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</a:p>
          <a:p>
            <a:pPr marL="128546" lvl="1" indent="-128546"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此处添加文字内容此处添加文字内容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8DD4D3B-818D-4E92-8ABA-F751873E3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5220" y="1533827"/>
            <a:ext cx="2406978" cy="3610468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0AF4CB3-52B7-438E-9C6B-9CC5C29AE478}"/>
              </a:ext>
            </a:extLst>
          </p:cNvPr>
          <p:cNvCxnSpPr>
            <a:cxnSpLocks/>
          </p:cNvCxnSpPr>
          <p:nvPr/>
        </p:nvCxnSpPr>
        <p:spPr>
          <a:xfrm>
            <a:off x="7028698" y="1124367"/>
            <a:ext cx="0" cy="31879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 animBg="1"/>
      <p:bldP spid="52" grpId="0"/>
      <p:bldP spid="5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文本框 120"/>
          <p:cNvSpPr txBox="1"/>
          <p:nvPr/>
        </p:nvSpPr>
        <p:spPr>
          <a:xfrm flipH="1">
            <a:off x="2852057" y="1277485"/>
            <a:ext cx="5904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charset="0"/>
                <a:cs typeface="微软雅黑" charset="0"/>
              </a:rPr>
              <a:t>Your title here</a:t>
            </a:r>
          </a:p>
          <a:p>
            <a:pPr>
              <a:spcBef>
                <a:spcPts val="900"/>
              </a:spcBef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charset="0"/>
                <a:cs typeface="微软雅黑" charset="0"/>
              </a:rPr>
              <a:t>This power-point is a multipurpose power-point template perfect for you. This power-point is a multipurpose power-point template perfect for you. This power-point is a multipurpose power-point template perfect for you.   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charset="0"/>
              <a:cs typeface="微软雅黑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 flipH="1">
            <a:off x="2824843" y="3450739"/>
            <a:ext cx="1738365" cy="103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charset="0"/>
                <a:cs typeface="微软雅黑" charset="0"/>
              </a:rPr>
              <a:t>Your text</a:t>
            </a:r>
          </a:p>
          <a:p>
            <a:pPr algn="ctr">
              <a:spcBef>
                <a:spcPts val="450"/>
              </a:spcBef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charset="0"/>
                <a:cs typeface="微软雅黑" charset="0"/>
              </a:rPr>
              <a:t>This power-point is a multipurpose power-point template perfect for your business report. </a:t>
            </a:r>
            <a:endParaRPr sz="13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charset="0"/>
              <a:cs typeface="微软雅黑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65413" y="2700454"/>
            <a:ext cx="657225" cy="657225"/>
            <a:chOff x="4487217" y="3599547"/>
            <a:chExt cx="876300" cy="876300"/>
          </a:xfrm>
        </p:grpSpPr>
        <p:sp>
          <p:nvSpPr>
            <p:cNvPr id="125" name="椭圆 124"/>
            <p:cNvSpPr/>
            <p:nvPr/>
          </p:nvSpPr>
          <p:spPr>
            <a:xfrm>
              <a:off x="4487217" y="3599547"/>
              <a:ext cx="876300" cy="8763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charset="0"/>
                <a:cs typeface="微软雅黑" charset="0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4659056" y="3624947"/>
              <a:ext cx="532624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charset="0"/>
                  <a:cs typeface="微软雅黑" charset="0"/>
                </a:rPr>
                <a:t>1</a:t>
              </a:r>
            </a:p>
          </p:txBody>
        </p:sp>
      </p:grpSp>
      <p:sp>
        <p:nvSpPr>
          <p:cNvPr id="128" name="文本框 127"/>
          <p:cNvSpPr txBox="1"/>
          <p:nvPr/>
        </p:nvSpPr>
        <p:spPr>
          <a:xfrm flipH="1">
            <a:off x="4839380" y="3450739"/>
            <a:ext cx="1738365" cy="103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charset="0"/>
                <a:cs typeface="微软雅黑" charset="0"/>
              </a:rPr>
              <a:t>Your text</a:t>
            </a:r>
          </a:p>
          <a:p>
            <a:pPr algn="ctr">
              <a:spcBef>
                <a:spcPts val="450"/>
              </a:spcBef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charset="0"/>
                <a:cs typeface="微软雅黑" charset="0"/>
              </a:rPr>
              <a:t>This power-point is a multipurpose power-point template perfect for your business report. </a:t>
            </a:r>
            <a:endParaRPr sz="13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charset="0"/>
              <a:cs typeface="微软雅黑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79950" y="2700454"/>
            <a:ext cx="657225" cy="657225"/>
            <a:chOff x="7173267" y="3599547"/>
            <a:chExt cx="876300" cy="876300"/>
          </a:xfrm>
        </p:grpSpPr>
        <p:sp>
          <p:nvSpPr>
            <p:cNvPr id="130" name="椭圆 129"/>
            <p:cNvSpPr/>
            <p:nvPr/>
          </p:nvSpPr>
          <p:spPr>
            <a:xfrm>
              <a:off x="7173267" y="3599547"/>
              <a:ext cx="876300" cy="8763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charset="0"/>
                <a:cs typeface="微软雅黑" charset="0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7345106" y="3624947"/>
              <a:ext cx="532624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charset="0"/>
                  <a:cs typeface="微软雅黑" charset="0"/>
                </a:rPr>
                <a:t>2</a:t>
              </a:r>
            </a:p>
          </p:txBody>
        </p:sp>
      </p:grpSp>
      <p:sp>
        <p:nvSpPr>
          <p:cNvPr id="143" name="文本框 142"/>
          <p:cNvSpPr txBox="1"/>
          <p:nvPr/>
        </p:nvSpPr>
        <p:spPr>
          <a:xfrm flipH="1">
            <a:off x="6853918" y="3450739"/>
            <a:ext cx="1738365" cy="103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charset="0"/>
                <a:cs typeface="微软雅黑" charset="0"/>
              </a:rPr>
              <a:t>Your text</a:t>
            </a:r>
          </a:p>
          <a:p>
            <a:pPr algn="ctr">
              <a:spcBef>
                <a:spcPts val="450"/>
              </a:spcBef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charset="0"/>
                <a:cs typeface="微软雅黑" charset="0"/>
              </a:rPr>
              <a:t>This power-point is a multipurpose power-point template perfect for your business report. </a:t>
            </a:r>
            <a:endParaRPr sz="13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charset="0"/>
              <a:cs typeface="微软雅黑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94488" y="2700454"/>
            <a:ext cx="657225" cy="657225"/>
            <a:chOff x="9859317" y="3599547"/>
            <a:chExt cx="876300" cy="876300"/>
          </a:xfrm>
        </p:grpSpPr>
        <p:sp>
          <p:nvSpPr>
            <p:cNvPr id="145" name="椭圆 144"/>
            <p:cNvSpPr/>
            <p:nvPr/>
          </p:nvSpPr>
          <p:spPr>
            <a:xfrm>
              <a:off x="9859317" y="3599547"/>
              <a:ext cx="876300" cy="8763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charset="0"/>
                <a:cs typeface="微软雅黑" charset="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10031156" y="3624947"/>
              <a:ext cx="532624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charset="0"/>
                  <a:cs typeface="微软雅黑" charset="0"/>
                </a:rPr>
                <a:t>3</a:t>
              </a:r>
            </a:p>
          </p:txBody>
        </p:sp>
      </p:grpSp>
      <p:pic>
        <p:nvPicPr>
          <p:cNvPr id="147" name="图片 1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90" y="1416151"/>
            <a:ext cx="2356880" cy="320686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91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4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4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4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4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4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8" grpId="0"/>
          <p:bldP spid="1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1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3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9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1" decel="50000" autoRev="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7" fill="hold">
                                              <p:stCondLst>
                                                <p:cond delay="173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4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4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4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121" grpId="0"/>
          <p:bldP spid="123" grpId="0"/>
          <p:bldP spid="128" grpId="0"/>
          <p:bldP spid="14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38"/>
          <p:cNvSpPr txBox="1"/>
          <p:nvPr/>
        </p:nvSpPr>
        <p:spPr>
          <a:xfrm>
            <a:off x="4012207" y="3906179"/>
            <a:ext cx="16798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ea typeface="方正兰亭黑_GBK" pitchFamily="2" charset="-122"/>
                <a:cs typeface="华文黑体" pitchFamily="2" charset="-122"/>
              </a:rPr>
              <a:t>Your title here</a:t>
            </a:r>
          </a:p>
        </p:txBody>
      </p:sp>
      <p:sp>
        <p:nvSpPr>
          <p:cNvPr id="73" name="TextBox 39"/>
          <p:cNvSpPr txBox="1"/>
          <p:nvPr/>
        </p:nvSpPr>
        <p:spPr>
          <a:xfrm>
            <a:off x="1434108" y="4354523"/>
            <a:ext cx="6336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 pitchFamily="2" charset="-122"/>
                <a:cs typeface="华文黑体" pitchFamily="2" charset="-122"/>
              </a:rPr>
              <a:t>Click here to modify the text , you may post text here . Click here to modify the text . Click here to modify the text , you may post text here . Click here to modify the text , you may post text here . Click here to modify the text 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6195931-4F68-4725-B282-4ECC810AC41A}"/>
              </a:ext>
            </a:extLst>
          </p:cNvPr>
          <p:cNvSpPr/>
          <p:nvPr/>
        </p:nvSpPr>
        <p:spPr>
          <a:xfrm>
            <a:off x="3411936" y="924706"/>
            <a:ext cx="2468164" cy="2469600"/>
          </a:xfrm>
          <a:prstGeom prst="ellipse">
            <a:avLst/>
          </a:prstGeom>
          <a:blipFill>
            <a:blip r:embed="rId3"/>
            <a:stretch>
              <a:fillRect t="-1" r="-30528" b="-461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49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AF45B1-773F-49F9-B702-856ED1FAF804}"/>
              </a:ext>
            </a:extLst>
          </p:cNvPr>
          <p:cNvSpPr txBox="1"/>
          <p:nvPr/>
        </p:nvSpPr>
        <p:spPr>
          <a:xfrm>
            <a:off x="6575247" y="1876290"/>
            <a:ext cx="384721" cy="889987"/>
          </a:xfrm>
          <a:prstGeom prst="rect">
            <a:avLst/>
          </a:prstGeom>
          <a:solidFill>
            <a:srgbClr val="C00000"/>
          </a:solidFill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2071CFE-C30C-4158-BD51-4B4A218F3366}"/>
              </a:ext>
            </a:extLst>
          </p:cNvPr>
          <p:cNvSpPr txBox="1"/>
          <p:nvPr/>
        </p:nvSpPr>
        <p:spPr>
          <a:xfrm>
            <a:off x="7299437" y="14048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6711250-4249-4566-8887-C03D4FDE49BF}"/>
              </a:ext>
            </a:extLst>
          </p:cNvPr>
          <p:cNvSpPr txBox="1"/>
          <p:nvPr/>
        </p:nvSpPr>
        <p:spPr>
          <a:xfrm>
            <a:off x="7909037" y="1430239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AE223EE-18AD-47CD-9B46-92F2E8B7DB72}"/>
              </a:ext>
            </a:extLst>
          </p:cNvPr>
          <p:cNvSpPr txBox="1"/>
          <p:nvPr/>
        </p:nvSpPr>
        <p:spPr>
          <a:xfrm>
            <a:off x="2398420" y="1869955"/>
            <a:ext cx="384721" cy="889987"/>
          </a:xfrm>
          <a:prstGeom prst="rect">
            <a:avLst/>
          </a:prstGeom>
          <a:solidFill>
            <a:srgbClr val="C00000"/>
          </a:solidFill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D712BBC-DDB6-4835-ACCD-11913A5229D7}"/>
              </a:ext>
            </a:extLst>
          </p:cNvPr>
          <p:cNvSpPr txBox="1"/>
          <p:nvPr/>
        </p:nvSpPr>
        <p:spPr>
          <a:xfrm>
            <a:off x="1051475" y="1398504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24E1E73-A006-401D-95B0-556B03AD027B}"/>
              </a:ext>
            </a:extLst>
          </p:cNvPr>
          <p:cNvSpPr txBox="1"/>
          <p:nvPr/>
        </p:nvSpPr>
        <p:spPr>
          <a:xfrm>
            <a:off x="1661075" y="1423904"/>
            <a:ext cx="507831" cy="2114646"/>
          </a:xfrm>
          <a:prstGeom prst="rect">
            <a:avLst/>
          </a:prstGeom>
          <a:noFill/>
        </p:spPr>
        <p:txBody>
          <a:bodyPr vert="eaVert" wrap="square" lIns="68580" tIns="34290" rIns="68580" bIns="3429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</p:spTree>
    <p:extLst>
      <p:ext uri="{BB962C8B-B14F-4D97-AF65-F5344CB8AC3E}">
        <p14:creationId xmlns:p14="http://schemas.microsoft.com/office/powerpoint/2010/main" val="31065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1"/>
          <p:cNvSpPr>
            <a:spLocks noEditPoints="1"/>
          </p:cNvSpPr>
          <p:nvPr/>
        </p:nvSpPr>
        <p:spPr bwMode="auto">
          <a:xfrm>
            <a:off x="3372076" y="1740984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TextBox 4"/>
          <p:cNvSpPr txBox="1"/>
          <p:nvPr/>
        </p:nvSpPr>
        <p:spPr>
          <a:xfrm>
            <a:off x="461968" y="164969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pPr algn="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13" name="Freeform 71"/>
          <p:cNvSpPr>
            <a:spLocks noEditPoints="1"/>
          </p:cNvSpPr>
          <p:nvPr/>
        </p:nvSpPr>
        <p:spPr bwMode="auto">
          <a:xfrm flipH="1">
            <a:off x="5102905" y="1740984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TextBox 8"/>
          <p:cNvSpPr txBox="1"/>
          <p:nvPr/>
        </p:nvSpPr>
        <p:spPr>
          <a:xfrm flipH="1">
            <a:off x="5749691" y="164969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16" name="Freeform 71"/>
          <p:cNvSpPr>
            <a:spLocks noEditPoints="1"/>
          </p:cNvSpPr>
          <p:nvPr/>
        </p:nvSpPr>
        <p:spPr bwMode="auto">
          <a:xfrm>
            <a:off x="3372076" y="2922084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extBox 16"/>
          <p:cNvSpPr txBox="1"/>
          <p:nvPr/>
        </p:nvSpPr>
        <p:spPr>
          <a:xfrm>
            <a:off x="461968" y="283079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pPr algn="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19" name="Freeform 71"/>
          <p:cNvSpPr>
            <a:spLocks noEditPoints="1"/>
          </p:cNvSpPr>
          <p:nvPr/>
        </p:nvSpPr>
        <p:spPr bwMode="auto">
          <a:xfrm flipH="1">
            <a:off x="5102905" y="2922084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TextBox 14"/>
          <p:cNvSpPr txBox="1"/>
          <p:nvPr/>
        </p:nvSpPr>
        <p:spPr>
          <a:xfrm flipH="1">
            <a:off x="5749691" y="283079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22" name="Freeform 71"/>
          <p:cNvSpPr>
            <a:spLocks noEditPoints="1"/>
          </p:cNvSpPr>
          <p:nvPr/>
        </p:nvSpPr>
        <p:spPr bwMode="auto">
          <a:xfrm>
            <a:off x="3372076" y="4103184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3" name="TextBox 23"/>
          <p:cNvSpPr txBox="1"/>
          <p:nvPr/>
        </p:nvSpPr>
        <p:spPr>
          <a:xfrm>
            <a:off x="461968" y="401189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pPr algn="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24" name="Freeform 71"/>
          <p:cNvSpPr>
            <a:spLocks noEditPoints="1"/>
          </p:cNvSpPr>
          <p:nvPr/>
        </p:nvSpPr>
        <p:spPr bwMode="auto">
          <a:xfrm flipH="1">
            <a:off x="5102905" y="4103184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" name="TextBox 21"/>
          <p:cNvSpPr txBox="1"/>
          <p:nvPr/>
        </p:nvSpPr>
        <p:spPr>
          <a:xfrm flipH="1">
            <a:off x="5749691" y="401189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</p:spTree>
    <p:extLst>
      <p:ext uri="{BB962C8B-B14F-4D97-AF65-F5344CB8AC3E}">
        <p14:creationId xmlns:p14="http://schemas.microsoft.com/office/powerpoint/2010/main" val="19654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3"/>
          <p:cNvGraphicFramePr/>
          <p:nvPr>
            <p:extLst/>
          </p:nvPr>
        </p:nvGraphicFramePr>
        <p:xfrm>
          <a:off x="1081645" y="2023904"/>
          <a:ext cx="1345644" cy="89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4"/>
          <p:cNvSpPr txBox="1"/>
          <p:nvPr/>
        </p:nvSpPr>
        <p:spPr>
          <a:xfrm>
            <a:off x="1081644" y="3196866"/>
            <a:ext cx="1358900" cy="1001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of lorem ipsum available, but the majority suffered alteration </a:t>
            </a:r>
          </a:p>
        </p:txBody>
      </p:sp>
      <p:graphicFrame>
        <p:nvGraphicFramePr>
          <p:cNvPr id="30" name="Chart 5"/>
          <p:cNvGraphicFramePr/>
          <p:nvPr>
            <p:extLst/>
          </p:nvPr>
        </p:nvGraphicFramePr>
        <p:xfrm>
          <a:off x="2995836" y="2023904"/>
          <a:ext cx="1345644" cy="89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7"/>
          <p:cNvGraphicFramePr/>
          <p:nvPr>
            <p:extLst/>
          </p:nvPr>
        </p:nvGraphicFramePr>
        <p:xfrm>
          <a:off x="4910026" y="2023904"/>
          <a:ext cx="1345644" cy="89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6"/>
          <p:cNvSpPr txBox="1"/>
          <p:nvPr/>
        </p:nvSpPr>
        <p:spPr>
          <a:xfrm>
            <a:off x="2995835" y="3196866"/>
            <a:ext cx="1358900" cy="1001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of lorem ipsum available, but the majority suffered alteration </a:t>
            </a:r>
          </a:p>
        </p:txBody>
      </p:sp>
      <p:graphicFrame>
        <p:nvGraphicFramePr>
          <p:cNvPr id="43" name="Chart 9"/>
          <p:cNvGraphicFramePr/>
          <p:nvPr>
            <p:extLst/>
          </p:nvPr>
        </p:nvGraphicFramePr>
        <p:xfrm>
          <a:off x="6824218" y="2023904"/>
          <a:ext cx="1345644" cy="89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8"/>
          <p:cNvSpPr txBox="1"/>
          <p:nvPr/>
        </p:nvSpPr>
        <p:spPr>
          <a:xfrm>
            <a:off x="4910026" y="3196866"/>
            <a:ext cx="1358900" cy="1001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of lorem ipsum available, but the majority suffered alteration </a:t>
            </a:r>
          </a:p>
        </p:txBody>
      </p:sp>
      <p:sp>
        <p:nvSpPr>
          <p:cNvPr id="45" name="TextBox 10"/>
          <p:cNvSpPr txBox="1"/>
          <p:nvPr/>
        </p:nvSpPr>
        <p:spPr>
          <a:xfrm>
            <a:off x="6824218" y="3196866"/>
            <a:ext cx="1358900" cy="10018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Goes Here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many variations of passages of lorem ipsum available, but the majority suffered alteration </a:t>
            </a:r>
          </a:p>
        </p:txBody>
      </p:sp>
      <p:sp>
        <p:nvSpPr>
          <p:cNvPr id="46" name="TextBox 11"/>
          <p:cNvSpPr txBox="1"/>
          <p:nvPr/>
        </p:nvSpPr>
        <p:spPr>
          <a:xfrm>
            <a:off x="1393788" y="1623794"/>
            <a:ext cx="63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70%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3307979" y="1623794"/>
            <a:ext cx="63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60%</a:t>
            </a:r>
          </a:p>
        </p:txBody>
      </p:sp>
      <p:sp>
        <p:nvSpPr>
          <p:cNvPr id="48" name="TextBox 13"/>
          <p:cNvSpPr txBox="1"/>
          <p:nvPr/>
        </p:nvSpPr>
        <p:spPr>
          <a:xfrm>
            <a:off x="5222170" y="1623794"/>
            <a:ext cx="63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49" name="TextBox 14"/>
          <p:cNvSpPr txBox="1"/>
          <p:nvPr/>
        </p:nvSpPr>
        <p:spPr>
          <a:xfrm>
            <a:off x="7136362" y="1623794"/>
            <a:ext cx="63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3413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9" grpId="0"/>
      <p:bldGraphic spid="30" grpId="0">
        <p:bldAsOne/>
      </p:bldGraphic>
      <p:bldGraphic spid="31" grpId="0">
        <p:bldAsOne/>
      </p:bldGraphic>
      <p:bldP spid="35" grpId="0"/>
      <p:bldGraphic spid="43" grpId="0">
        <p:bldAsOne/>
      </p:bldGraphic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ACC59EB-37CB-4A18-813D-3C2A2F189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610" y="233890"/>
            <a:ext cx="4782280" cy="52960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C3C6E4A-E156-48A7-8FB1-A0CA07E26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349" y="458980"/>
            <a:ext cx="4205126" cy="38114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7A2DA0C-7174-4CCA-8473-51DE69CD13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" y="-12625"/>
            <a:ext cx="9141180" cy="4716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F62C1F0-317A-40EF-BA75-3B4E45775A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812" y="233889"/>
            <a:ext cx="3098379" cy="1792607"/>
          </a:xfrm>
          <a:prstGeom prst="rect">
            <a:avLst/>
          </a:prstGeom>
        </p:spPr>
      </p:pic>
      <p:pic>
        <p:nvPicPr>
          <p:cNvPr id="8" name="Picture 5" descr="C:\Users\Administrator\Desktop\1.png">
            <a:extLst>
              <a:ext uri="{FF2B5EF4-FFF2-40B4-BE49-F238E27FC236}">
                <a16:creationId xmlns:a16="http://schemas.microsoft.com/office/drawing/2014/main" id="{4EA3D1D4-0E17-4167-952F-1BABDF5D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1825" t="9250" r="52911" b="24971"/>
          <a:stretch>
            <a:fillRect/>
          </a:stretch>
        </p:blipFill>
        <p:spPr bwMode="auto">
          <a:xfrm>
            <a:off x="4047451" y="1236239"/>
            <a:ext cx="1338101" cy="2515630"/>
          </a:xfrm>
          <a:prstGeom prst="rect">
            <a:avLst/>
          </a:prstGeom>
          <a:noFill/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254A8B51-650A-4F98-9D67-A2CD8A348200}"/>
              </a:ext>
            </a:extLst>
          </p:cNvPr>
          <p:cNvSpPr txBox="1">
            <a:spLocks noChangeArrowheads="1"/>
          </p:cNvSpPr>
          <p:nvPr/>
        </p:nvSpPr>
        <p:spPr>
          <a:xfrm>
            <a:off x="2544610" y="659657"/>
            <a:ext cx="719858" cy="4047459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9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DF934D81-B7AA-4A14-8E75-6CFDEC890703}"/>
              </a:ext>
            </a:extLst>
          </p:cNvPr>
          <p:cNvSpPr txBox="1"/>
          <p:nvPr/>
        </p:nvSpPr>
        <p:spPr>
          <a:xfrm>
            <a:off x="1799729" y="3136026"/>
            <a:ext cx="369204" cy="1231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汇报人 </a:t>
            </a:r>
            <a:r>
              <a:rPr lang="en-US" altLang="zh-CN" sz="11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1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1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1199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211AACD-A7EE-470F-AFDE-065756F990E9}"/>
              </a:ext>
            </a:extLst>
          </p:cNvPr>
          <p:cNvSpPr txBox="1">
            <a:spLocks/>
          </p:cNvSpPr>
          <p:nvPr/>
        </p:nvSpPr>
        <p:spPr>
          <a:xfrm rot="5400000">
            <a:off x="667206" y="2510882"/>
            <a:ext cx="3390500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3818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B5F6C5A-7653-433F-855D-049E22FE9D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89306" flipH="1">
            <a:off x="-345038" y="4222107"/>
            <a:ext cx="2738459" cy="1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 rot="5400000">
            <a:off x="131064" y="2143065"/>
            <a:ext cx="4399697" cy="115157"/>
            <a:chOff x="0" y="2341322"/>
            <a:chExt cx="4403469" cy="115214"/>
          </a:xfrm>
          <a:solidFill>
            <a:srgbClr val="C00000"/>
          </a:solidFill>
        </p:grpSpPr>
        <p:sp>
          <p:nvSpPr>
            <p:cNvPr id="5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0970">
                <a:defRPr/>
              </a:pPr>
              <a:endParaRPr 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0970">
                <a:defRPr/>
              </a:pPr>
              <a:endParaRPr 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2731463" y="1740456"/>
            <a:ext cx="47497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436"/>
            <a:r>
              <a:rPr lang="zh-CN" altLang="en-US" sz="2300" b="1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 rot="5400000">
            <a:off x="2080762" y="3032907"/>
            <a:ext cx="2774962" cy="3032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3818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6299" y="1031647"/>
            <a:ext cx="608266" cy="5580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12" tIns="32506" rIns="65012" bIns="32506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壹</a:t>
            </a:r>
            <a:endParaRPr lang="en-US" altLang="zh-CN" sz="3200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6EE2F4-D8FE-4836-9DDA-B0CC0E068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" y="-12625"/>
            <a:ext cx="9141180" cy="4716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1BFA9E-B4BD-43BC-96A7-1E81013BB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812" y="233889"/>
            <a:ext cx="3098379" cy="17926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D020DAC-802F-454F-8F02-8764940F6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879" y="705494"/>
            <a:ext cx="4205126" cy="38114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8935A-C4BB-4B90-B79F-3A4B142D8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89306" flipH="1">
            <a:off x="-345038" y="4222107"/>
            <a:ext cx="2738459" cy="1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4599" y="1492757"/>
            <a:ext cx="669414" cy="30953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2678" y="2176622"/>
            <a:ext cx="409856" cy="119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99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8101" y="1492757"/>
            <a:ext cx="669414" cy="30953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6179" y="2176622"/>
            <a:ext cx="409856" cy="119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99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2196469" y="988857"/>
            <a:ext cx="2087588" cy="33473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5" name="矩形 4"/>
          <p:cNvSpPr/>
          <p:nvPr/>
        </p:nvSpPr>
        <p:spPr>
          <a:xfrm>
            <a:off x="1944520" y="1096836"/>
            <a:ext cx="2198786" cy="3406018"/>
          </a:xfrm>
          <a:prstGeom prst="rect">
            <a:avLst/>
          </a:prstGeom>
          <a:blipFill>
            <a:blip r:embed="rId3" cstate="print"/>
            <a:stretch>
              <a:fillRect r="-400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4" name="矩形 13"/>
          <p:cNvSpPr/>
          <p:nvPr/>
        </p:nvSpPr>
        <p:spPr>
          <a:xfrm>
            <a:off x="5348734" y="988857"/>
            <a:ext cx="2087588" cy="33473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6" name="矩形 5"/>
          <p:cNvSpPr/>
          <p:nvPr/>
        </p:nvSpPr>
        <p:spPr>
          <a:xfrm>
            <a:off x="5064219" y="1060122"/>
            <a:ext cx="2203159" cy="3407591"/>
          </a:xfrm>
          <a:prstGeom prst="rect">
            <a:avLst/>
          </a:prstGeom>
          <a:blipFill>
            <a:blip r:embed="rId4" cstate="print"/>
            <a:stretch>
              <a:fillRect r="-82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</p:spTree>
    <p:extLst>
      <p:ext uri="{BB962C8B-B14F-4D97-AF65-F5344CB8AC3E}">
        <p14:creationId xmlns:p14="http://schemas.microsoft.com/office/powerpoint/2010/main" val="15003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5" grpId="0" animBg="1"/>
      <p:bldP spid="1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1657552" y="1276801"/>
            <a:ext cx="2860463" cy="27247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开在我的左胸膛，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沉默了多久不变的张望，你去得远方，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就是我要找的天堂。</a:t>
            </a:r>
            <a:endParaRPr lang="en-US" altLang="zh-CN" sz="11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18934" y="1276799"/>
            <a:ext cx="493894" cy="230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99" dirty="0">
                <a:solidFill>
                  <a:srgbClr val="C00000"/>
                </a:solidFill>
              </a:rPr>
              <a:t>请在这里输入标题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49840" y="1276800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686693C6-92B4-4496-AA6E-0BD1BFB3B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3775" y="833959"/>
            <a:ext cx="2454485" cy="36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淘宝网chenying0907出品 5"/>
          <p:cNvSpPr/>
          <p:nvPr>
            <p:custDataLst>
              <p:tags r:id="rId1"/>
            </p:custDataLst>
          </p:nvPr>
        </p:nvSpPr>
        <p:spPr>
          <a:xfrm>
            <a:off x="3711927" y="1575475"/>
            <a:ext cx="1744637" cy="26688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>
              <a:solidFill>
                <a:prstClr val="white"/>
              </a:solidFill>
            </a:endParaRPr>
          </a:p>
        </p:txBody>
      </p:sp>
      <p:sp>
        <p:nvSpPr>
          <p:cNvPr id="5" name="PA_淘宝网chenying0907出品 4"/>
          <p:cNvSpPr/>
          <p:nvPr>
            <p:custDataLst>
              <p:tags r:id="rId2"/>
            </p:custDataLst>
          </p:nvPr>
        </p:nvSpPr>
        <p:spPr>
          <a:xfrm>
            <a:off x="881249" y="1666888"/>
            <a:ext cx="1919648" cy="2525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>
              <a:solidFill>
                <a:prstClr val="white"/>
              </a:solidFill>
            </a:endParaRPr>
          </a:p>
        </p:txBody>
      </p:sp>
      <p:sp>
        <p:nvSpPr>
          <p:cNvPr id="7" name="PA_淘宝网chenying0907出品 6"/>
          <p:cNvSpPr/>
          <p:nvPr>
            <p:custDataLst>
              <p:tags r:id="rId3"/>
            </p:custDataLst>
          </p:nvPr>
        </p:nvSpPr>
        <p:spPr>
          <a:xfrm>
            <a:off x="6343103" y="1636729"/>
            <a:ext cx="1919648" cy="255549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>
              <a:solidFill>
                <a:prstClr val="white"/>
              </a:solidFill>
            </a:endParaRPr>
          </a:p>
        </p:txBody>
      </p:sp>
      <p:grpSp>
        <p:nvGrpSpPr>
          <p:cNvPr id="4" name="PA_淘宝网chenying0907出品 12"/>
          <p:cNvGrpSpPr/>
          <p:nvPr>
            <p:custDataLst>
              <p:tags r:id="rId4"/>
            </p:custDataLst>
          </p:nvPr>
        </p:nvGrpSpPr>
        <p:grpSpPr>
          <a:xfrm>
            <a:off x="1216977" y="1969032"/>
            <a:ext cx="1446683" cy="1863385"/>
            <a:chOff x="1661047" y="2217481"/>
            <a:chExt cx="1929507" cy="2484512"/>
          </a:xfrm>
        </p:grpSpPr>
        <p:sp>
          <p:nvSpPr>
            <p:cNvPr id="10" name="淘宝网chenying0907出品 9"/>
            <p:cNvSpPr/>
            <p:nvPr/>
          </p:nvSpPr>
          <p:spPr>
            <a:xfrm rot="5400000">
              <a:off x="2353513" y="2657939"/>
              <a:ext cx="1188787" cy="307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spc="-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Blue And White Porcelain</a:t>
              </a:r>
              <a:endParaRPr lang="zh-CN" altLang="en-US" sz="900" spc="-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DFMingLight-B5" panose="02020309000000000000" pitchFamily="49" charset="-122"/>
              </a:endParaRPr>
            </a:p>
          </p:txBody>
        </p:sp>
        <p:sp>
          <p:nvSpPr>
            <p:cNvPr id="11" name="淘宝网chenying0907出品 10"/>
            <p:cNvSpPr/>
            <p:nvPr/>
          </p:nvSpPr>
          <p:spPr>
            <a:xfrm>
              <a:off x="3056909" y="2368932"/>
              <a:ext cx="533645" cy="113193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b="1" spc="75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  <p:sp>
          <p:nvSpPr>
            <p:cNvPr id="12" name="淘宝网chenying0907出品 11"/>
            <p:cNvSpPr/>
            <p:nvPr/>
          </p:nvSpPr>
          <p:spPr>
            <a:xfrm>
              <a:off x="1661047" y="2254136"/>
              <a:ext cx="1132968" cy="244785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素胚勾勒出青花笔锋浓转淡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900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瓶身描绘的牡丹一如你初妆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900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冉冉檀香透过窗心事我了然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900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宣纸上走笔至此搁一半</a:t>
              </a:r>
            </a:p>
          </p:txBody>
        </p:sp>
      </p:grpSp>
      <p:grpSp>
        <p:nvGrpSpPr>
          <p:cNvPr id="8" name="PA_淘宝网chenying0907出品 18"/>
          <p:cNvGrpSpPr/>
          <p:nvPr>
            <p:custDataLst>
              <p:tags r:id="rId5"/>
            </p:custDataLst>
          </p:nvPr>
        </p:nvGrpSpPr>
        <p:grpSpPr>
          <a:xfrm>
            <a:off x="6580725" y="1996525"/>
            <a:ext cx="1444094" cy="1639202"/>
            <a:chOff x="1353270" y="2277223"/>
            <a:chExt cx="1926051" cy="2185601"/>
          </a:xfrm>
        </p:grpSpPr>
        <p:sp>
          <p:nvSpPr>
            <p:cNvPr id="20" name="淘宝网chenying0907出品 19"/>
            <p:cNvSpPr/>
            <p:nvPr/>
          </p:nvSpPr>
          <p:spPr>
            <a:xfrm rot="5400000">
              <a:off x="2059207" y="2976226"/>
              <a:ext cx="1297000" cy="307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spc="-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Blue And White Porcelain</a:t>
              </a:r>
              <a:endParaRPr lang="zh-CN" altLang="en-US" sz="900" spc="-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DFMingLight-B5" panose="02020309000000000000" pitchFamily="49" charset="-122"/>
              </a:endParaRPr>
            </a:p>
          </p:txBody>
        </p:sp>
        <p:sp>
          <p:nvSpPr>
            <p:cNvPr id="21" name="淘宝网chenying0907出品 20"/>
            <p:cNvSpPr/>
            <p:nvPr/>
          </p:nvSpPr>
          <p:spPr>
            <a:xfrm>
              <a:off x="2745677" y="2709136"/>
              <a:ext cx="533644" cy="175368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400" b="1" spc="75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  <p:sp>
          <p:nvSpPr>
            <p:cNvPr id="22" name="淘宝网chenying0907出品 21"/>
            <p:cNvSpPr/>
            <p:nvPr/>
          </p:nvSpPr>
          <p:spPr>
            <a:xfrm>
              <a:off x="1353270" y="2277223"/>
              <a:ext cx="1354634" cy="198524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素胚勾勒出青花笔锋浓转淡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900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瓶身描绘的牡丹一如你初妆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900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DFMingLight-B5" panose="02020309000000000000" pitchFamily="49" charset="-122"/>
                </a:rPr>
                <a:t>冉冉檀香透过窗心事我</a:t>
              </a:r>
            </a:p>
          </p:txBody>
        </p:sp>
      </p:grpSp>
      <p:pic>
        <p:nvPicPr>
          <p:cNvPr id="9" name="PA_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05" y="1689163"/>
            <a:ext cx="1917066" cy="25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" y="3013520"/>
            <a:ext cx="9141179" cy="213077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702219" y="1069021"/>
            <a:ext cx="461494" cy="100665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 algn="dist"/>
            <a:r>
              <a:rPr lang="zh-CN" altLang="en-US" sz="2099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关键字</a:t>
            </a:r>
            <a:endParaRPr lang="en-US" altLang="zh-CN" sz="2099" spc="-225" dirty="0">
              <a:solidFill>
                <a:schemeClr val="tx1">
                  <a:lumMod val="75000"/>
                  <a:lumOff val="2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02028" y="1069022"/>
            <a:ext cx="877121" cy="201978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情缘素材工作室是一家为企业、个人提供专业创意、品牌整合设计的顾问机构，10年以上工作经验！以客户为基准，用智慧嫁接商业与艺术，致力于奉献！贴心于服务！</a:t>
            </a:r>
          </a:p>
        </p:txBody>
      </p:sp>
      <p:sp>
        <p:nvSpPr>
          <p:cNvPr id="26" name="矩形 25"/>
          <p:cNvSpPr/>
          <p:nvPr/>
        </p:nvSpPr>
        <p:spPr>
          <a:xfrm>
            <a:off x="3969693" y="1069021"/>
            <a:ext cx="461494" cy="100665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 algn="dist"/>
            <a:r>
              <a:rPr lang="zh-CN" altLang="en-US" sz="2099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关键字</a:t>
            </a:r>
            <a:endParaRPr lang="en-US" altLang="zh-CN" sz="2099" spc="-225" dirty="0">
              <a:solidFill>
                <a:schemeClr val="tx1">
                  <a:lumMod val="75000"/>
                  <a:lumOff val="2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69502" y="1069022"/>
            <a:ext cx="877121" cy="201978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情缘素材工作室是一家为企业、个人提供专业创意、品牌整合设计的顾问机构，10年以上工作经验！以客户为基准，用智慧嫁接商业与艺术，致力于奉献！贴心于服务！</a:t>
            </a:r>
          </a:p>
        </p:txBody>
      </p:sp>
      <p:grpSp>
        <p:nvGrpSpPr>
          <p:cNvPr id="2" name="组合 11"/>
          <p:cNvGrpSpPr/>
          <p:nvPr/>
        </p:nvGrpSpPr>
        <p:grpSpPr>
          <a:xfrm>
            <a:off x="6966670" y="1069021"/>
            <a:ext cx="1149881" cy="2098150"/>
            <a:chOff x="5202365" y="1483360"/>
            <a:chExt cx="1533649" cy="2797533"/>
          </a:xfrm>
        </p:grpSpPr>
        <p:sp>
          <p:nvSpPr>
            <p:cNvPr id="13" name="文本框 12"/>
            <p:cNvSpPr txBox="1"/>
            <p:nvPr/>
          </p:nvSpPr>
          <p:spPr>
            <a:xfrm>
              <a:off x="5202365" y="1483360"/>
              <a:ext cx="656794" cy="24057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2000" spc="225">
                  <a:solidFill>
                    <a:srgbClr val="C0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单击添加标题</a:t>
              </a:r>
              <a:endParaRPr sz="2000" spc="225" dirty="0">
                <a:solidFill>
                  <a:srgbClr val="C0000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50825" y="1500940"/>
              <a:ext cx="985189" cy="2656758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设计师不是艺术家，我们要表达的是客户、是市场！不仅要全面认识自己，更需要全面理解客户！</a:t>
              </a:r>
              <a:endParaRPr lang="zh-CN" altLang="en-US" sz="8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37D58E58-3385-47D3-BF98-54DB644A9886}"/>
              </a:ext>
            </a:extLst>
          </p:cNvPr>
          <p:cNvSpPr/>
          <p:nvPr/>
        </p:nvSpPr>
        <p:spPr>
          <a:xfrm>
            <a:off x="2020969" y="1054993"/>
            <a:ext cx="461494" cy="100665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 algn="dist"/>
            <a:r>
              <a:rPr lang="zh-CN" altLang="en-US" sz="2099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（非商用）常规体" pitchFamily="50" charset="-122"/>
                <a:ea typeface="造字工房俊雅（非商用）常规体" pitchFamily="50" charset="-122"/>
              </a:rPr>
              <a:t>关键字</a:t>
            </a:r>
            <a:endParaRPr lang="en-US" altLang="zh-CN" sz="2099" spc="-225" dirty="0">
              <a:solidFill>
                <a:schemeClr val="tx1">
                  <a:lumMod val="75000"/>
                  <a:lumOff val="2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7454440-1CC2-40D0-BE1A-8BC054292385}"/>
              </a:ext>
            </a:extLst>
          </p:cNvPr>
          <p:cNvSpPr/>
          <p:nvPr/>
        </p:nvSpPr>
        <p:spPr>
          <a:xfrm>
            <a:off x="1320778" y="1054994"/>
            <a:ext cx="877121" cy="2019782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情缘素材工作室是一家为企业、个人提供专业创意、品牌整合设计的顾问机构，10年以上工作经验！以客户为基准，用智慧嫁接商业与艺术，致力于奉献！贴心于服务！</a:t>
            </a:r>
          </a:p>
        </p:txBody>
      </p:sp>
    </p:spTree>
    <p:extLst>
      <p:ext uri="{BB962C8B-B14F-4D97-AF65-F5344CB8AC3E}">
        <p14:creationId xmlns:p14="http://schemas.microsoft.com/office/powerpoint/2010/main" val="3113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 rot="5400000">
            <a:off x="131064" y="2143065"/>
            <a:ext cx="4399697" cy="115157"/>
            <a:chOff x="0" y="2341322"/>
            <a:chExt cx="4403469" cy="115214"/>
          </a:xfrm>
          <a:solidFill>
            <a:srgbClr val="C00000"/>
          </a:solidFill>
        </p:grpSpPr>
        <p:sp>
          <p:nvSpPr>
            <p:cNvPr id="5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0970">
                <a:defRPr/>
              </a:pPr>
              <a:endParaRPr 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0970">
                <a:defRPr/>
              </a:pPr>
              <a:endParaRPr 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2731463" y="1740456"/>
            <a:ext cx="47497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436"/>
            <a:r>
              <a:rPr lang="zh-CN" altLang="en-US" sz="2300" b="1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 rot="5400000">
            <a:off x="2080762" y="3032907"/>
            <a:ext cx="2774962" cy="3032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3818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6299" y="1031647"/>
            <a:ext cx="608266" cy="5580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12" tIns="32506" rIns="65012" bIns="32506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贰</a:t>
            </a:r>
            <a:endParaRPr lang="en-US" altLang="zh-CN" sz="3200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6EE2F4-D8FE-4836-9DDA-B0CC0E068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" y="-12625"/>
            <a:ext cx="9141180" cy="4716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1BFA9E-B4BD-43BC-96A7-1E81013BB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812" y="233889"/>
            <a:ext cx="3098379" cy="17926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D020DAC-802F-454F-8F02-8764940F6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879" y="705494"/>
            <a:ext cx="4205126" cy="38114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D143966-3BD3-4A03-9831-C12A03F6D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89306" flipH="1">
            <a:off x="-345038" y="4222107"/>
            <a:ext cx="2738459" cy="1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6864" y="1297114"/>
            <a:ext cx="1944110" cy="279680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839197" y="1372079"/>
            <a:ext cx="493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4883459" y="1865796"/>
            <a:ext cx="876778" cy="1999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1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60228" y="1469867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438860" y="1372079"/>
            <a:ext cx="493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3483122" y="1865796"/>
            <a:ext cx="876778" cy="1999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1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359890" y="1469867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134973" y="1372079"/>
            <a:ext cx="493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2179235" y="1865796"/>
            <a:ext cx="876778" cy="1999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1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056004" y="1469867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758156" y="1372079"/>
            <a:ext cx="493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802418" y="1865796"/>
            <a:ext cx="876778" cy="1999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1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679187" y="1469867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1811</Words>
  <PresentationFormat>自定义</PresentationFormat>
  <Paragraphs>217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DFMingLight-B5</vt:lpstr>
      <vt:lpstr>等线</vt:lpstr>
      <vt:lpstr>等线 Light</vt:lpstr>
      <vt:lpstr>方正兰亭黑_GBK</vt:lpstr>
      <vt:lpstr>方正清刻本悦宋简体</vt:lpstr>
      <vt:lpstr>方正姚体</vt:lpstr>
      <vt:lpstr>方正正准黑简体</vt:lpstr>
      <vt:lpstr>汉仪程行简</vt:lpstr>
      <vt:lpstr>汉仪全唐诗简</vt:lpstr>
      <vt:lpstr>华文黑体</vt:lpstr>
      <vt:lpstr>华文细黑</vt:lpstr>
      <vt:lpstr>思源黑体 CN Heavy</vt:lpstr>
      <vt:lpstr>思源黑体 CN Light</vt:lpstr>
      <vt:lpstr>微软雅黑</vt:lpstr>
      <vt:lpstr>叶根友毛笔行书2.0版</vt:lpstr>
      <vt:lpstr>造字工房俊雅（非商用）常规体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2017-12-31T02:54:50Z</dcterms:created>
  <dcterms:modified xsi:type="dcterms:W3CDTF">2017-12-31T02:56:13Z</dcterms:modified>
  <cp:category/>
  <dc:description/>
  <cp:contentStatus/>
  <dc:identifier/>
  <cp:keywords/>
  <dc:language>utf-8</dc:language>
  <dc:subject/>
</cp:coreProperties>
</file>