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handoutMasterIdLst>
    <p:handoutMasterId r:id="rId38"/>
  </p:handoutMasterIdLst>
  <p:sldIdLst>
    <p:sldId id="518" r:id="rId12"/>
    <p:sldId id="471" r:id="rId14"/>
    <p:sldId id="353" r:id="rId15"/>
    <p:sldId id="519" r:id="rId16"/>
    <p:sldId id="520" r:id="rId17"/>
    <p:sldId id="352" r:id="rId18"/>
    <p:sldId id="521" r:id="rId19"/>
    <p:sldId id="522" r:id="rId20"/>
    <p:sldId id="523" r:id="rId21"/>
    <p:sldId id="524" r:id="rId22"/>
    <p:sldId id="525" r:id="rId23"/>
    <p:sldId id="526" r:id="rId24"/>
    <p:sldId id="528" r:id="rId25"/>
    <p:sldId id="527" r:id="rId26"/>
    <p:sldId id="529" r:id="rId27"/>
    <p:sldId id="533" r:id="rId28"/>
    <p:sldId id="530" r:id="rId29"/>
    <p:sldId id="532" r:id="rId30"/>
    <p:sldId id="531" r:id="rId31"/>
    <p:sldId id="535" r:id="rId32"/>
    <p:sldId id="539" r:id="rId33"/>
    <p:sldId id="538" r:id="rId34"/>
    <p:sldId id="537" r:id="rId35"/>
    <p:sldId id="540" r:id="rId36"/>
    <p:sldId id="297" r:id="rId37"/>
  </p:sldIdLst>
  <p:sldSz cx="12190095" cy="685927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040"/>
    <a:srgbClr val="BC1B20"/>
    <a:srgbClr val="C96D46"/>
    <a:srgbClr val="DB2524"/>
    <a:srgbClr val="222A35"/>
    <a:srgbClr val="FC3333"/>
    <a:srgbClr val="E50011"/>
    <a:srgbClr val="BE2732"/>
    <a:srgbClr val="A52D29"/>
    <a:srgbClr val="009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6" autoAdjust="0"/>
    <p:restoredTop sz="97778" autoAdjust="0"/>
  </p:normalViewPr>
  <p:slideViewPr>
    <p:cSldViewPr snapToGrid="0" showGuides="1">
      <p:cViewPr varScale="1">
        <p:scale>
          <a:sx n="102" d="100"/>
          <a:sy n="102" d="100"/>
        </p:scale>
        <p:origin x="822" y="11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tags" Target="tags/tag8.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microsoft.com/office/2007/relationships/hdphoto" Target="../media/image2.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6" Type="http://schemas.openxmlformats.org/officeDocument/2006/relationships/theme" Target="../theme/theme10.xml"/><Relationship Id="rId15" Type="http://schemas.microsoft.com/office/2007/relationships/hdphoto" Target="../media/image2.wdp"/><Relationship Id="rId14" Type="http://schemas.openxmlformats.org/officeDocument/2006/relationships/image" Target="../media/image1.pn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7" Type="http://schemas.openxmlformats.org/officeDocument/2006/relationships/theme" Target="../theme/theme9.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extLst>
              <a:ext uri="{BEBA8EAE-BF5A-486C-A8C5-ECC9F3942E4B}">
                <a14:imgProps xmlns:a14="http://schemas.microsoft.com/office/drawing/2010/main">
                  <a14:imgLayer r:embed="rId13">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BEBA8EAE-BF5A-486C-A8C5-ECC9F3942E4B}">
                <a14:imgProps xmlns:a14="http://schemas.microsoft.com/office/drawing/2010/main">
                  <a14:imgLayer r:embed="rId1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9.png"/><Relationship Id="rId4" Type="http://schemas.openxmlformats.org/officeDocument/2006/relationships/tags" Target="../tags/tag2.xml"/><Relationship Id="rId3" Type="http://schemas.microsoft.com/office/2007/relationships/hdphoto" Target="../media/image8.wdp"/><Relationship Id="rId2" Type="http://schemas.openxmlformats.org/officeDocument/2006/relationships/image" Target="../media/image7.png"/><Relationship Id="rId10" Type="http://schemas.openxmlformats.org/officeDocument/2006/relationships/notesSlide" Target="../notesSlides/notesSlide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43.xml"/><Relationship Id="rId6" Type="http://schemas.microsoft.com/office/2007/relationships/hdphoto" Target="../media/image14.wdp"/><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43.xml"/><Relationship Id="rId4" Type="http://schemas.openxmlformats.org/officeDocument/2006/relationships/image" Target="../media/image22.jpe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3.xml"/><Relationship Id="rId5" Type="http://schemas.openxmlformats.org/officeDocument/2006/relationships/image" Target="../media/image9.png"/><Relationship Id="rId4" Type="http://schemas.openxmlformats.org/officeDocument/2006/relationships/image" Target="../media/image12.png"/><Relationship Id="rId3" Type="http://schemas.openxmlformats.org/officeDocument/2006/relationships/image" Target="../media/image11.jpeg"/><Relationship Id="rId2" Type="http://schemas.microsoft.com/office/2007/relationships/hdphoto" Target="../media/image8.wdp"/><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43.xml"/><Relationship Id="rId6" Type="http://schemas.microsoft.com/office/2007/relationships/hdphoto" Target="../media/image14.wdp"/><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3.xml"/><Relationship Id="rId2" Type="http://schemas.openxmlformats.org/officeDocument/2006/relationships/image" Target="../media/image17.jpeg"/><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3.xml"/><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3.xml"/><Relationship Id="rId6" Type="http://schemas.microsoft.com/office/2007/relationships/hdphoto" Target="../media/image14.wdp"/><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43.xml"/><Relationship Id="rId6" Type="http://schemas.microsoft.com/office/2007/relationships/hdphoto" Target="../media/image14.wdp"/><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5" name="PA_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2300" y="57160"/>
            <a:ext cx="6838950" cy="6745266"/>
          </a:xfrm>
          <a:prstGeom prst="rect">
            <a:avLst/>
          </a:prstGeom>
        </p:spPr>
      </p:pic>
      <p:sp>
        <p:nvSpPr>
          <p:cNvPr id="28" name="PA_文本框 14"/>
          <p:cNvSpPr txBox="1">
            <a:spLocks noChangeArrowheads="1"/>
          </p:cNvSpPr>
          <p:nvPr>
            <p:custDataLst>
              <p:tags r:id="rId6"/>
            </p:custDataLst>
          </p:nvPr>
        </p:nvSpPr>
        <p:spPr bwMode="auto">
          <a:xfrm>
            <a:off x="6265016" y="1894734"/>
            <a:ext cx="47077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宋体" panose="02010600030101010101" pitchFamily="2" charset="-122"/>
              </a:defRPr>
            </a:lvl1pPr>
            <a:lvl2pPr>
              <a:defRPr sz="1300">
                <a:solidFill>
                  <a:schemeClr val="tx1"/>
                </a:solidFill>
                <a:latin typeface="Arial" panose="020B0604020202020204" pitchFamily="34" charset="0"/>
                <a:ea typeface="宋体" panose="02010600030101010101" pitchFamily="2" charset="-122"/>
              </a:defRPr>
            </a:lvl2pPr>
            <a:lvl3pPr>
              <a:defRPr sz="1300">
                <a:solidFill>
                  <a:schemeClr val="tx1"/>
                </a:solidFill>
                <a:latin typeface="Arial" panose="020B0604020202020204" pitchFamily="34" charset="0"/>
                <a:ea typeface="宋体" panose="02010600030101010101" pitchFamily="2" charset="-122"/>
              </a:defRPr>
            </a:lvl3pPr>
            <a:lvl4pPr>
              <a:defRPr sz="1300">
                <a:solidFill>
                  <a:schemeClr val="tx1"/>
                </a:solidFill>
                <a:latin typeface="Arial" panose="020B0604020202020204" pitchFamily="34" charset="0"/>
                <a:ea typeface="宋体" panose="02010600030101010101" pitchFamily="2" charset="-122"/>
              </a:defRPr>
            </a:lvl4pPr>
            <a:lvl5pPr>
              <a:defRPr sz="1300">
                <a:solidFill>
                  <a:schemeClr val="tx1"/>
                </a:solidFill>
                <a:latin typeface="Arial" panose="020B0604020202020204" pitchFamily="34" charset="0"/>
                <a:ea typeface="宋体" panose="02010600030101010101" pitchFamily="2" charset="-122"/>
              </a:defRPr>
            </a:lvl5pPr>
            <a:lvl6pPr marL="18288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2860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27432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2004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algn="ctr"/>
            <a:r>
              <a:rPr lang="zh-CN" altLang="en-US" sz="8000" dirty="0">
                <a:solidFill>
                  <a:sysClr val="windowText" lastClr="000000"/>
                </a:solidFill>
                <a:latin typeface="叶根友行书繁" panose="02010601030101010101" pitchFamily="2" charset="-122"/>
                <a:ea typeface="叶根友行书繁" panose="02010601030101010101" pitchFamily="2" charset="-122"/>
              </a:rPr>
              <a:t>京剧文化</a:t>
            </a:r>
            <a:endParaRPr lang="zh-CN" altLang="en-US" sz="8000" dirty="0">
              <a:solidFill>
                <a:sysClr val="windowText" lastClr="000000"/>
              </a:solidFill>
              <a:latin typeface="叶根友行书繁" panose="02010601030101010101" pitchFamily="2" charset="-122"/>
              <a:ea typeface="叶根友行书繁" panose="02010601030101010101" pitchFamily="2" charset="-122"/>
            </a:endParaRPr>
          </a:p>
        </p:txBody>
      </p:sp>
      <p:sp>
        <p:nvSpPr>
          <p:cNvPr id="29" name="PA_文本框 15"/>
          <p:cNvSpPr txBox="1">
            <a:spLocks noChangeArrowheads="1"/>
          </p:cNvSpPr>
          <p:nvPr>
            <p:custDataLst>
              <p:tags r:id="rId7"/>
            </p:custDataLst>
          </p:nvPr>
        </p:nvSpPr>
        <p:spPr bwMode="auto">
          <a:xfrm>
            <a:off x="6567783" y="3380230"/>
            <a:ext cx="41476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宋体" panose="02010600030101010101" pitchFamily="2" charset="-122"/>
              </a:defRPr>
            </a:lvl1pPr>
            <a:lvl2pPr>
              <a:defRPr sz="1300">
                <a:solidFill>
                  <a:schemeClr val="tx1"/>
                </a:solidFill>
                <a:latin typeface="Arial" panose="020B0604020202020204" pitchFamily="34" charset="0"/>
                <a:ea typeface="宋体" panose="02010600030101010101" pitchFamily="2" charset="-122"/>
              </a:defRPr>
            </a:lvl2pPr>
            <a:lvl3pPr>
              <a:defRPr sz="1300">
                <a:solidFill>
                  <a:schemeClr val="tx1"/>
                </a:solidFill>
                <a:latin typeface="Arial" panose="020B0604020202020204" pitchFamily="34" charset="0"/>
                <a:ea typeface="宋体" panose="02010600030101010101" pitchFamily="2" charset="-122"/>
              </a:defRPr>
            </a:lvl3pPr>
            <a:lvl4pPr>
              <a:defRPr sz="1300">
                <a:solidFill>
                  <a:schemeClr val="tx1"/>
                </a:solidFill>
                <a:latin typeface="Arial" panose="020B0604020202020204" pitchFamily="34" charset="0"/>
                <a:ea typeface="宋体" panose="02010600030101010101" pitchFamily="2" charset="-122"/>
              </a:defRPr>
            </a:lvl4pPr>
            <a:lvl5pPr>
              <a:defRPr sz="1300">
                <a:solidFill>
                  <a:schemeClr val="tx1"/>
                </a:solidFill>
                <a:latin typeface="Arial" panose="020B0604020202020204" pitchFamily="34" charset="0"/>
                <a:ea typeface="宋体" panose="02010600030101010101" pitchFamily="2" charset="-122"/>
              </a:defRPr>
            </a:lvl5pPr>
            <a:lvl6pPr marL="18288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2860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27432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2004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algn="ctr"/>
            <a:r>
              <a:rPr lang="en-US" altLang="zh-CN" sz="2000" dirty="0">
                <a:solidFill>
                  <a:schemeClr val="tx2">
                    <a:lumMod val="50000"/>
                  </a:schemeClr>
                </a:solidFill>
                <a:ea typeface="微软雅黑" panose="020B0503020204020204" pitchFamily="34" charset="-122"/>
              </a:rPr>
              <a:t>BEIJING OPERA CULTURE PPT</a:t>
            </a:r>
            <a:endParaRPr lang="zh-CN" altLang="en-US" sz="2000" dirty="0">
              <a:solidFill>
                <a:schemeClr val="tx2">
                  <a:lumMod val="50000"/>
                </a:schemeClr>
              </a:solidFill>
              <a:ea typeface="微软雅黑" panose="020B0503020204020204" pitchFamily="34" charset="-122"/>
            </a:endParaRPr>
          </a:p>
        </p:txBody>
      </p:sp>
      <p:cxnSp>
        <p:nvCxnSpPr>
          <p:cNvPr id="30" name="PA_直接连接符 27"/>
          <p:cNvCxnSpPr>
            <a:cxnSpLocks noChangeShapeType="1"/>
          </p:cNvCxnSpPr>
          <p:nvPr>
            <p:custDataLst>
              <p:tags r:id="rId8"/>
            </p:custDataLst>
          </p:nvPr>
        </p:nvCxnSpPr>
        <p:spPr bwMode="auto">
          <a:xfrm>
            <a:off x="6650060" y="3252617"/>
            <a:ext cx="3951033" cy="0"/>
          </a:xfrm>
          <a:prstGeom prst="line">
            <a:avLst/>
          </a:prstGeom>
          <a:noFill/>
          <a:ln w="19050">
            <a:solidFill>
              <a:schemeClr val="tx2">
                <a:lumMod val="50000"/>
                <a:alpha val="67842"/>
              </a:schemeClr>
            </a:solidFill>
            <a:roun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17" presetClass="entr" presetSubtype="1" fill="hold" grpId="0" nodeType="afterEffect">
                                  <p:stCondLst>
                                    <p:cond delay="0"/>
                                  </p:stCondLst>
                                  <p:iterate type="lt">
                                    <p:tmPct val="40000"/>
                                  </p:iterate>
                                  <p:childTnLst>
                                    <p:set>
                                      <p:cBhvr>
                                        <p:cTn id="15" dur="1" fill="hold">
                                          <p:stCondLst>
                                            <p:cond delay="0"/>
                                          </p:stCondLst>
                                        </p:cTn>
                                        <p:tgtEl>
                                          <p:spTgt spid="28"/>
                                        </p:tgtEl>
                                        <p:attrNameLst>
                                          <p:attrName>style.visibility</p:attrName>
                                        </p:attrNameLst>
                                      </p:cBhvr>
                                      <p:to>
                                        <p:strVal val="visible"/>
                                      </p:to>
                                    </p:set>
                                    <p:anim calcmode="lin" valueType="num">
                                      <p:cBhvr>
                                        <p:cTn id="16" dur="750" fill="hold"/>
                                        <p:tgtEl>
                                          <p:spTgt spid="28"/>
                                        </p:tgtEl>
                                        <p:attrNameLst>
                                          <p:attrName>ppt_x</p:attrName>
                                        </p:attrNameLst>
                                      </p:cBhvr>
                                      <p:tavLst>
                                        <p:tav tm="0">
                                          <p:val>
                                            <p:strVal val="#ppt_x"/>
                                          </p:val>
                                        </p:tav>
                                        <p:tav tm="100000">
                                          <p:val>
                                            <p:strVal val="#ppt_x"/>
                                          </p:val>
                                        </p:tav>
                                      </p:tavLst>
                                    </p:anim>
                                    <p:anim calcmode="lin" valueType="num">
                                      <p:cBhvr>
                                        <p:cTn id="17" dur="750" fill="hold"/>
                                        <p:tgtEl>
                                          <p:spTgt spid="28"/>
                                        </p:tgtEl>
                                        <p:attrNameLst>
                                          <p:attrName>ppt_y</p:attrName>
                                        </p:attrNameLst>
                                      </p:cBhvr>
                                      <p:tavLst>
                                        <p:tav tm="0">
                                          <p:val>
                                            <p:strVal val="#ppt_y-#ppt_h/2"/>
                                          </p:val>
                                        </p:tav>
                                        <p:tav tm="100000">
                                          <p:val>
                                            <p:strVal val="#ppt_y"/>
                                          </p:val>
                                        </p:tav>
                                      </p:tavLst>
                                    </p:anim>
                                    <p:anim calcmode="lin" valueType="num">
                                      <p:cBhvr>
                                        <p:cTn id="18" dur="750" fill="hold"/>
                                        <p:tgtEl>
                                          <p:spTgt spid="28"/>
                                        </p:tgtEl>
                                        <p:attrNameLst>
                                          <p:attrName>ppt_w</p:attrName>
                                        </p:attrNameLst>
                                      </p:cBhvr>
                                      <p:tavLst>
                                        <p:tav tm="0">
                                          <p:val>
                                            <p:strVal val="#ppt_w"/>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750"/>
                                        <p:tgtEl>
                                          <p:spTgt spid="29"/>
                                        </p:tgtEl>
                                      </p:cBhvr>
                                    </p:animEffect>
                                  </p:childTnLst>
                                </p:cTn>
                              </p:par>
                              <p:par>
                                <p:cTn id="23" presetID="2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8" name="矩形 13"/>
          <p:cNvSpPr>
            <a:spLocks noChangeArrowheads="1"/>
          </p:cNvSpPr>
          <p:nvPr/>
        </p:nvSpPr>
        <p:spPr bwMode="auto">
          <a:xfrm>
            <a:off x="6663860" y="5488708"/>
            <a:ext cx="43453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800" dirty="0">
                <a:solidFill>
                  <a:schemeClr val="bg1">
                    <a:lumMod val="50000"/>
                  </a:schemeClr>
                </a:solidFill>
              </a:rPr>
              <a:t>Vestibulum ante ipsum primis in faucibus orci luctus et ultrices posuere cubilia CuraeVestibulum ante ipsum primis in faucibus orci luctus et ultrices posuere cubilia Curae</a:t>
            </a:r>
            <a:endParaRPr lang="zh-CN" altLang="en-US" sz="800" dirty="0">
              <a:solidFill>
                <a:schemeClr val="bg1">
                  <a:lumMod val="50000"/>
                </a:schemeClr>
              </a:solidFill>
            </a:endParaRPr>
          </a:p>
          <a:p>
            <a:pPr eaLnBrk="1" hangingPunct="1"/>
            <a:r>
              <a:rPr lang="zh-CN" altLang="en-US" sz="800" dirty="0">
                <a:solidFill>
                  <a:schemeClr val="bg1">
                    <a:lumMod val="50000"/>
                  </a:schemeClr>
                </a:solidFill>
              </a:rPr>
              <a:t>Vestibulum ante ipsum primis in faucibus orci luctus et ultrices posuere cubilia Curae</a:t>
            </a:r>
            <a:endParaRPr lang="zh-CN" altLang="en-US" sz="800" dirty="0">
              <a:solidFill>
                <a:schemeClr val="bg1">
                  <a:lumMod val="50000"/>
                </a:schemeClr>
              </a:solidFill>
            </a:endParaRPr>
          </a:p>
          <a:p>
            <a:pPr eaLnBrk="1" hangingPunct="1"/>
            <a:endParaRPr lang="zh-CN" altLang="en-US" sz="800" dirty="0">
              <a:solidFill>
                <a:schemeClr val="bg1">
                  <a:lumMod val="50000"/>
                </a:schemeClr>
              </a:solidFill>
            </a:endParaRPr>
          </a:p>
        </p:txBody>
      </p:sp>
      <p:sp>
        <p:nvSpPr>
          <p:cNvPr id="19" name="矩形 14"/>
          <p:cNvSpPr>
            <a:spLocks noChangeArrowheads="1"/>
          </p:cNvSpPr>
          <p:nvPr/>
        </p:nvSpPr>
        <p:spPr bwMode="auto">
          <a:xfrm>
            <a:off x="6616970" y="5121772"/>
            <a:ext cx="1730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a:solidFill>
                  <a:schemeClr val="bg1">
                    <a:lumMod val="50000"/>
                  </a:schemeClr>
                </a:solidFill>
              </a:rPr>
              <a:t>ADD YOUR TEXT</a:t>
            </a:r>
            <a:endParaRPr lang="zh-CN" altLang="en-US">
              <a:solidFill>
                <a:schemeClr val="bg1">
                  <a:lumMod val="50000"/>
                </a:schemeClr>
              </a:solidFill>
            </a:endParaRPr>
          </a:p>
        </p:txBody>
      </p:sp>
      <p:sp>
        <p:nvSpPr>
          <p:cNvPr id="20" name="椭圆 19"/>
          <p:cNvSpPr/>
          <p:nvPr/>
        </p:nvSpPr>
        <p:spPr>
          <a:xfrm>
            <a:off x="6198857" y="5175474"/>
            <a:ext cx="381092" cy="3810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21" name="Rectangle 30"/>
          <p:cNvSpPr/>
          <p:nvPr/>
        </p:nvSpPr>
        <p:spPr>
          <a:xfrm>
            <a:off x="6287242" y="1673681"/>
            <a:ext cx="4456958" cy="3076828"/>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2" name="TextBox 9"/>
          <p:cNvSpPr txBox="1"/>
          <p:nvPr/>
        </p:nvSpPr>
        <p:spPr>
          <a:xfrm>
            <a:off x="1479369" y="1673681"/>
            <a:ext cx="4527731" cy="4308019"/>
          </a:xfrm>
          <a:prstGeom prst="rect">
            <a:avLst/>
          </a:prstGeom>
          <a:noFill/>
        </p:spPr>
        <p:txBody>
          <a:bodyPr wrap="square" lIns="0" tIns="0" rIns="91420" bIns="0" numCol="2" spcCol="274258" rtlCol="0">
            <a:noAutofit/>
          </a:bodyPr>
          <a:lstStyle/>
          <a:p>
            <a:pPr algn="just"/>
            <a:r>
              <a:rPr lang="zh-CN" altLang="en-US" sz="1400" dirty="0">
                <a:solidFill>
                  <a:schemeClr val="bg1">
                    <a:lumMod val="50000"/>
                  </a:schemeClr>
                </a:solidFill>
                <a:latin typeface="+mn-ea"/>
                <a:cs typeface="Calibri" panose="020F0502020204030204"/>
              </a:rPr>
              <a:t>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分钟之内。此处添加详细文本描述，建议与标题相关并符合整体语言风格，语言描述尽量简洁生动。</a:t>
            </a:r>
            <a:endParaRPr lang="en-US" altLang="zh-CN" sz="1400" dirty="0">
              <a:solidFill>
                <a:schemeClr val="bg1">
                  <a:lumMod val="50000"/>
                </a:schemeClr>
              </a:solidFill>
              <a:latin typeface="+mn-ea"/>
              <a:cs typeface="Calibri" panose="020F0502020204030204"/>
            </a:endParaRPr>
          </a:p>
          <a:p>
            <a:pPr algn="just"/>
            <a:endParaRPr lang="en-US" altLang="zh-CN"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a:t>
            </a:r>
            <a:endParaRPr lang="en-US" altLang="zh-CN"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分钟之内。此处添加详细文本描述，建议与标题相关并符合整体语言风格，语言描述尽量简洁生动。</a:t>
            </a:r>
            <a:endParaRPr lang="en-US" altLang="zh-CN" sz="1400" dirty="0">
              <a:solidFill>
                <a:schemeClr val="bg1">
                  <a:lumMod val="50000"/>
                </a:schemeClr>
              </a:solidFill>
              <a:latin typeface="+mn-ea"/>
              <a:cs typeface="Calibri" panose="020F0502020204030204"/>
            </a:endParaRPr>
          </a:p>
          <a:p>
            <a:pPr algn="just"/>
            <a:endParaRPr lang="en-US" altLang="zh-CN"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a:t>
            </a:r>
            <a:endParaRPr lang="zh-CN" altLang="en-US"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a:t>
            </a:r>
            <a:endParaRPr lang="zh-CN" altLang="en-US" sz="1400" dirty="0">
              <a:solidFill>
                <a:schemeClr val="bg1">
                  <a:lumMod val="50000"/>
                </a:schemeClr>
              </a:solidFill>
              <a:latin typeface="+mn-ea"/>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anim calcmode="lin" valueType="num">
                                      <p:cBhvr>
                                        <p:cTn id="13" dur="250" fill="hold"/>
                                        <p:tgtEl>
                                          <p:spTgt spid="18"/>
                                        </p:tgtEl>
                                        <p:attrNameLst>
                                          <p:attrName>ppt_x</p:attrName>
                                        </p:attrNameLst>
                                      </p:cBhvr>
                                      <p:tavLst>
                                        <p:tav tm="0">
                                          <p:val>
                                            <p:strVal val="#ppt_x"/>
                                          </p:val>
                                        </p:tav>
                                        <p:tav tm="100000">
                                          <p:val>
                                            <p:strVal val="#ppt_x"/>
                                          </p:val>
                                        </p:tav>
                                      </p:tavLst>
                                    </p:anim>
                                    <p:anim calcmode="lin" valueType="num">
                                      <p:cBhvr>
                                        <p:cTn id="14" dur="25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50"/>
                                        <p:tgtEl>
                                          <p:spTgt spid="19"/>
                                        </p:tgtEl>
                                      </p:cBhvr>
                                    </p:animEffect>
                                    <p:anim calcmode="lin" valueType="num">
                                      <p:cBhvr>
                                        <p:cTn id="19" dur="250" fill="hold"/>
                                        <p:tgtEl>
                                          <p:spTgt spid="19"/>
                                        </p:tgtEl>
                                        <p:attrNameLst>
                                          <p:attrName>ppt_x</p:attrName>
                                        </p:attrNameLst>
                                      </p:cBhvr>
                                      <p:tavLst>
                                        <p:tav tm="0">
                                          <p:val>
                                            <p:strVal val="#ppt_x"/>
                                          </p:val>
                                        </p:tav>
                                        <p:tav tm="100000">
                                          <p:val>
                                            <p:strVal val="#ppt_x"/>
                                          </p:val>
                                        </p:tav>
                                      </p:tavLst>
                                    </p:anim>
                                    <p:anim calcmode="lin" valueType="num">
                                      <p:cBhvr>
                                        <p:cTn id="20" dur="25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anim calcmode="lin" valueType="num">
                                      <p:cBhvr>
                                        <p:cTn id="25" dur="250" fill="hold"/>
                                        <p:tgtEl>
                                          <p:spTgt spid="20"/>
                                        </p:tgtEl>
                                        <p:attrNameLst>
                                          <p:attrName>ppt_x</p:attrName>
                                        </p:attrNameLst>
                                      </p:cBhvr>
                                      <p:tavLst>
                                        <p:tav tm="0">
                                          <p:val>
                                            <p:strVal val="#ppt_x"/>
                                          </p:val>
                                        </p:tav>
                                        <p:tav tm="100000">
                                          <p:val>
                                            <p:strVal val="#ppt_x"/>
                                          </p:val>
                                        </p:tav>
                                      </p:tavLst>
                                    </p:anim>
                                    <p:anim calcmode="lin" valueType="num">
                                      <p:cBhvr>
                                        <p:cTn id="26" dur="25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Rectangle 30"/>
          <p:cNvSpPr/>
          <p:nvPr/>
        </p:nvSpPr>
        <p:spPr>
          <a:xfrm>
            <a:off x="1786329" y="1736028"/>
            <a:ext cx="3640476" cy="4030888"/>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7" name="Group 27"/>
          <p:cNvGrpSpPr/>
          <p:nvPr/>
        </p:nvGrpSpPr>
        <p:grpSpPr>
          <a:xfrm>
            <a:off x="6072373" y="2185870"/>
            <a:ext cx="1427440" cy="1427440"/>
            <a:chOff x="4800600" y="1276350"/>
            <a:chExt cx="1143000" cy="1143000"/>
          </a:xfrm>
          <a:solidFill>
            <a:schemeClr val="bg1"/>
          </a:solidFill>
        </p:grpSpPr>
        <p:sp>
          <p:nvSpPr>
            <p:cNvPr id="8" name="Rounded Rectangle 28"/>
            <p:cNvSpPr/>
            <p:nvPr/>
          </p:nvSpPr>
          <p:spPr>
            <a:xfrm>
              <a:off x="4800600" y="1276350"/>
              <a:ext cx="1143000" cy="1143000"/>
            </a:xfrm>
            <a:prstGeom prst="roundRect">
              <a:avLst>
                <a:gd name="adj" fmla="val 8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9" name="Group 60"/>
            <p:cNvGrpSpPr/>
            <p:nvPr/>
          </p:nvGrpSpPr>
          <p:grpSpPr>
            <a:xfrm>
              <a:off x="5029198" y="1504950"/>
              <a:ext cx="685800" cy="685800"/>
              <a:chOff x="4381500" y="2925763"/>
              <a:chExt cx="363538" cy="293688"/>
            </a:xfrm>
            <a:grpFill/>
          </p:grpSpPr>
          <p:sp>
            <p:nvSpPr>
              <p:cNvPr id="10" name="Freeform 818"/>
              <p:cNvSpPr/>
              <p:nvPr/>
            </p:nvSpPr>
            <p:spPr bwMode="auto">
              <a:xfrm>
                <a:off x="4570413" y="3076575"/>
                <a:ext cx="82550" cy="142875"/>
              </a:xfrm>
              <a:custGeom>
                <a:avLst/>
                <a:gdLst/>
                <a:ahLst/>
                <a:cxnLst>
                  <a:cxn ang="0">
                    <a:pos x="18" y="0"/>
                  </a:cxn>
                  <a:cxn ang="0">
                    <a:pos x="5" y="0"/>
                  </a:cxn>
                  <a:cxn ang="0">
                    <a:pos x="0" y="4"/>
                  </a:cxn>
                  <a:cxn ang="0">
                    <a:pos x="0" y="36"/>
                  </a:cxn>
                  <a:cxn ang="0">
                    <a:pos x="5" y="40"/>
                  </a:cxn>
                  <a:cxn ang="0">
                    <a:pos x="18" y="40"/>
                  </a:cxn>
                  <a:cxn ang="0">
                    <a:pos x="23" y="36"/>
                  </a:cxn>
                  <a:cxn ang="0">
                    <a:pos x="23" y="4"/>
                  </a:cxn>
                  <a:cxn ang="0">
                    <a:pos x="18" y="0"/>
                  </a:cxn>
                </a:cxnLst>
                <a:rect l="0" t="0" r="r" b="b"/>
                <a:pathLst>
                  <a:path w="23" h="40">
                    <a:moveTo>
                      <a:pt x="18" y="0"/>
                    </a:moveTo>
                    <a:cubicBezTo>
                      <a:pt x="5" y="0"/>
                      <a:pt x="5" y="0"/>
                      <a:pt x="5" y="0"/>
                    </a:cubicBezTo>
                    <a:cubicBezTo>
                      <a:pt x="2" y="0"/>
                      <a:pt x="0" y="2"/>
                      <a:pt x="0" y="4"/>
                    </a:cubicBezTo>
                    <a:cubicBezTo>
                      <a:pt x="0" y="36"/>
                      <a:pt x="0" y="36"/>
                      <a:pt x="0" y="36"/>
                    </a:cubicBezTo>
                    <a:cubicBezTo>
                      <a:pt x="0" y="38"/>
                      <a:pt x="2" y="40"/>
                      <a:pt x="5" y="40"/>
                    </a:cubicBezTo>
                    <a:cubicBezTo>
                      <a:pt x="18" y="40"/>
                      <a:pt x="18" y="40"/>
                      <a:pt x="18" y="40"/>
                    </a:cubicBezTo>
                    <a:cubicBezTo>
                      <a:pt x="21" y="40"/>
                      <a:pt x="23" y="38"/>
                      <a:pt x="23" y="36"/>
                    </a:cubicBezTo>
                    <a:cubicBezTo>
                      <a:pt x="23" y="4"/>
                      <a:pt x="23" y="4"/>
                      <a:pt x="23" y="4"/>
                    </a:cubicBezTo>
                    <a:cubicBezTo>
                      <a:pt x="23" y="2"/>
                      <a:pt x="21" y="0"/>
                      <a:pt x="18"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1" name="Freeform 819"/>
              <p:cNvSpPr/>
              <p:nvPr/>
            </p:nvSpPr>
            <p:spPr bwMode="auto">
              <a:xfrm>
                <a:off x="4667250" y="2925763"/>
                <a:ext cx="77788" cy="293688"/>
              </a:xfrm>
              <a:custGeom>
                <a:avLst/>
                <a:gdLst/>
                <a:ahLst/>
                <a:cxnLst>
                  <a:cxn ang="0">
                    <a:pos x="5" y="82"/>
                  </a:cxn>
                  <a:cxn ang="0">
                    <a:pos x="18" y="82"/>
                  </a:cxn>
                  <a:cxn ang="0">
                    <a:pos x="22" y="78"/>
                  </a:cxn>
                  <a:cxn ang="0">
                    <a:pos x="22" y="4"/>
                  </a:cxn>
                  <a:cxn ang="0">
                    <a:pos x="18" y="0"/>
                  </a:cxn>
                  <a:cxn ang="0">
                    <a:pos x="5" y="0"/>
                  </a:cxn>
                  <a:cxn ang="0">
                    <a:pos x="0" y="4"/>
                  </a:cxn>
                  <a:cxn ang="0">
                    <a:pos x="0" y="46"/>
                  </a:cxn>
                  <a:cxn ang="0">
                    <a:pos x="0" y="78"/>
                  </a:cxn>
                  <a:cxn ang="0">
                    <a:pos x="5" y="82"/>
                  </a:cxn>
                </a:cxnLst>
                <a:rect l="0" t="0" r="r" b="b"/>
                <a:pathLst>
                  <a:path w="22" h="82">
                    <a:moveTo>
                      <a:pt x="5" y="82"/>
                    </a:moveTo>
                    <a:cubicBezTo>
                      <a:pt x="18" y="82"/>
                      <a:pt x="18" y="82"/>
                      <a:pt x="18" y="82"/>
                    </a:cubicBezTo>
                    <a:cubicBezTo>
                      <a:pt x="20" y="82"/>
                      <a:pt x="22" y="80"/>
                      <a:pt x="22" y="78"/>
                    </a:cubicBezTo>
                    <a:cubicBezTo>
                      <a:pt x="22" y="4"/>
                      <a:pt x="22" y="4"/>
                      <a:pt x="22" y="4"/>
                    </a:cubicBezTo>
                    <a:cubicBezTo>
                      <a:pt x="22" y="2"/>
                      <a:pt x="20" y="0"/>
                      <a:pt x="18" y="0"/>
                    </a:cubicBezTo>
                    <a:cubicBezTo>
                      <a:pt x="5" y="0"/>
                      <a:pt x="5" y="0"/>
                      <a:pt x="5" y="0"/>
                    </a:cubicBezTo>
                    <a:cubicBezTo>
                      <a:pt x="2" y="0"/>
                      <a:pt x="0" y="2"/>
                      <a:pt x="0" y="4"/>
                    </a:cubicBezTo>
                    <a:cubicBezTo>
                      <a:pt x="0" y="46"/>
                      <a:pt x="0" y="46"/>
                      <a:pt x="0" y="46"/>
                    </a:cubicBezTo>
                    <a:cubicBezTo>
                      <a:pt x="0" y="78"/>
                      <a:pt x="0" y="78"/>
                      <a:pt x="0" y="78"/>
                    </a:cubicBezTo>
                    <a:cubicBezTo>
                      <a:pt x="0" y="80"/>
                      <a:pt x="2" y="82"/>
                      <a:pt x="5" y="8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2" name="Freeform 820"/>
              <p:cNvSpPr/>
              <p:nvPr/>
            </p:nvSpPr>
            <p:spPr bwMode="auto">
              <a:xfrm>
                <a:off x="4478338" y="3008313"/>
                <a:ext cx="77788" cy="211138"/>
              </a:xfrm>
              <a:custGeom>
                <a:avLst/>
                <a:gdLst/>
                <a:ahLst/>
                <a:cxnLst>
                  <a:cxn ang="0">
                    <a:pos x="18" y="0"/>
                  </a:cxn>
                  <a:cxn ang="0">
                    <a:pos x="4" y="0"/>
                  </a:cxn>
                  <a:cxn ang="0">
                    <a:pos x="0" y="5"/>
                  </a:cxn>
                  <a:cxn ang="0">
                    <a:pos x="0" y="42"/>
                  </a:cxn>
                  <a:cxn ang="0">
                    <a:pos x="0" y="55"/>
                  </a:cxn>
                  <a:cxn ang="0">
                    <a:pos x="4" y="59"/>
                  </a:cxn>
                  <a:cxn ang="0">
                    <a:pos x="18" y="59"/>
                  </a:cxn>
                  <a:cxn ang="0">
                    <a:pos x="22" y="55"/>
                  </a:cxn>
                  <a:cxn ang="0">
                    <a:pos x="22" y="23"/>
                  </a:cxn>
                  <a:cxn ang="0">
                    <a:pos x="22" y="5"/>
                  </a:cxn>
                  <a:cxn ang="0">
                    <a:pos x="18" y="0"/>
                  </a:cxn>
                </a:cxnLst>
                <a:rect l="0" t="0" r="r" b="b"/>
                <a:pathLst>
                  <a:path w="22" h="59">
                    <a:moveTo>
                      <a:pt x="18" y="0"/>
                    </a:moveTo>
                    <a:cubicBezTo>
                      <a:pt x="4" y="0"/>
                      <a:pt x="4" y="0"/>
                      <a:pt x="4" y="0"/>
                    </a:cubicBezTo>
                    <a:cubicBezTo>
                      <a:pt x="2" y="0"/>
                      <a:pt x="0" y="2"/>
                      <a:pt x="0" y="5"/>
                    </a:cubicBezTo>
                    <a:cubicBezTo>
                      <a:pt x="0" y="42"/>
                      <a:pt x="0" y="42"/>
                      <a:pt x="0" y="42"/>
                    </a:cubicBezTo>
                    <a:cubicBezTo>
                      <a:pt x="0" y="55"/>
                      <a:pt x="0" y="55"/>
                      <a:pt x="0" y="55"/>
                    </a:cubicBezTo>
                    <a:cubicBezTo>
                      <a:pt x="0" y="57"/>
                      <a:pt x="2" y="59"/>
                      <a:pt x="4" y="59"/>
                    </a:cubicBezTo>
                    <a:cubicBezTo>
                      <a:pt x="18" y="59"/>
                      <a:pt x="18" y="59"/>
                      <a:pt x="18" y="59"/>
                    </a:cubicBezTo>
                    <a:cubicBezTo>
                      <a:pt x="20" y="59"/>
                      <a:pt x="22" y="57"/>
                      <a:pt x="22" y="55"/>
                    </a:cubicBezTo>
                    <a:cubicBezTo>
                      <a:pt x="22" y="23"/>
                      <a:pt x="22" y="23"/>
                      <a:pt x="22" y="23"/>
                    </a:cubicBezTo>
                    <a:cubicBezTo>
                      <a:pt x="22" y="5"/>
                      <a:pt x="22" y="5"/>
                      <a:pt x="22" y="5"/>
                    </a:cubicBezTo>
                    <a:cubicBezTo>
                      <a:pt x="22" y="2"/>
                      <a:pt x="20" y="0"/>
                      <a:pt x="18"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3" name="Freeform 821"/>
              <p:cNvSpPr/>
              <p:nvPr/>
            </p:nvSpPr>
            <p:spPr bwMode="auto">
              <a:xfrm>
                <a:off x="4381500" y="3144838"/>
                <a:ext cx="82550" cy="74613"/>
              </a:xfrm>
              <a:custGeom>
                <a:avLst/>
                <a:gdLst/>
                <a:ahLst/>
                <a:cxnLst>
                  <a:cxn ang="0">
                    <a:pos x="18" y="0"/>
                  </a:cxn>
                  <a:cxn ang="0">
                    <a:pos x="5" y="0"/>
                  </a:cxn>
                  <a:cxn ang="0">
                    <a:pos x="0" y="4"/>
                  </a:cxn>
                  <a:cxn ang="0">
                    <a:pos x="0" y="17"/>
                  </a:cxn>
                  <a:cxn ang="0">
                    <a:pos x="5" y="21"/>
                  </a:cxn>
                  <a:cxn ang="0">
                    <a:pos x="18" y="21"/>
                  </a:cxn>
                  <a:cxn ang="0">
                    <a:pos x="23" y="17"/>
                  </a:cxn>
                  <a:cxn ang="0">
                    <a:pos x="23" y="4"/>
                  </a:cxn>
                  <a:cxn ang="0">
                    <a:pos x="18" y="0"/>
                  </a:cxn>
                </a:cxnLst>
                <a:rect l="0" t="0" r="r" b="b"/>
                <a:pathLst>
                  <a:path w="23" h="21">
                    <a:moveTo>
                      <a:pt x="18" y="0"/>
                    </a:moveTo>
                    <a:cubicBezTo>
                      <a:pt x="5" y="0"/>
                      <a:pt x="5" y="0"/>
                      <a:pt x="5" y="0"/>
                    </a:cubicBezTo>
                    <a:cubicBezTo>
                      <a:pt x="2" y="0"/>
                      <a:pt x="0" y="2"/>
                      <a:pt x="0" y="4"/>
                    </a:cubicBezTo>
                    <a:cubicBezTo>
                      <a:pt x="0" y="17"/>
                      <a:pt x="0" y="17"/>
                      <a:pt x="0" y="17"/>
                    </a:cubicBezTo>
                    <a:cubicBezTo>
                      <a:pt x="0" y="19"/>
                      <a:pt x="2" y="21"/>
                      <a:pt x="5" y="21"/>
                    </a:cubicBezTo>
                    <a:cubicBezTo>
                      <a:pt x="18" y="21"/>
                      <a:pt x="18" y="21"/>
                      <a:pt x="18" y="21"/>
                    </a:cubicBezTo>
                    <a:cubicBezTo>
                      <a:pt x="21" y="21"/>
                      <a:pt x="23" y="19"/>
                      <a:pt x="23" y="17"/>
                    </a:cubicBezTo>
                    <a:cubicBezTo>
                      <a:pt x="23" y="4"/>
                      <a:pt x="23" y="4"/>
                      <a:pt x="23" y="4"/>
                    </a:cubicBezTo>
                    <a:cubicBezTo>
                      <a:pt x="23" y="2"/>
                      <a:pt x="21" y="0"/>
                      <a:pt x="18"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14" name="Group 34"/>
          <p:cNvGrpSpPr/>
          <p:nvPr/>
        </p:nvGrpSpPr>
        <p:grpSpPr>
          <a:xfrm>
            <a:off x="7665761" y="2185870"/>
            <a:ext cx="1427440" cy="1427440"/>
            <a:chOff x="6096000" y="1276350"/>
            <a:chExt cx="1143000" cy="1143000"/>
          </a:xfrm>
          <a:solidFill>
            <a:schemeClr val="bg1"/>
          </a:solidFill>
        </p:grpSpPr>
        <p:sp>
          <p:nvSpPr>
            <p:cNvPr id="15" name="Rounded Rectangle 35"/>
            <p:cNvSpPr/>
            <p:nvPr/>
          </p:nvSpPr>
          <p:spPr>
            <a:xfrm>
              <a:off x="6096000" y="1276350"/>
              <a:ext cx="1143000" cy="1143000"/>
            </a:xfrm>
            <a:prstGeom prst="roundRect">
              <a:avLst>
                <a:gd name="adj" fmla="val 8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16" name="Group 65"/>
            <p:cNvGrpSpPr/>
            <p:nvPr/>
          </p:nvGrpSpPr>
          <p:grpSpPr>
            <a:xfrm>
              <a:off x="6259417" y="1417733"/>
              <a:ext cx="838200" cy="762000"/>
              <a:chOff x="6051550" y="2911475"/>
              <a:chExt cx="382588" cy="322263"/>
            </a:xfrm>
            <a:grpFill/>
          </p:grpSpPr>
          <p:sp>
            <p:nvSpPr>
              <p:cNvPr id="17" name="Freeform 823"/>
              <p:cNvSpPr>
                <a:spLocks noEditPoints="1"/>
              </p:cNvSpPr>
              <p:nvPr/>
            </p:nvSpPr>
            <p:spPr bwMode="auto">
              <a:xfrm>
                <a:off x="6080125" y="2911475"/>
                <a:ext cx="320675" cy="236538"/>
              </a:xfrm>
              <a:custGeom>
                <a:avLst/>
                <a:gdLst/>
                <a:ahLst/>
                <a:cxnLst>
                  <a:cxn ang="0">
                    <a:pos x="6" y="66"/>
                  </a:cxn>
                  <a:cxn ang="0">
                    <a:pos x="85" y="66"/>
                  </a:cxn>
                  <a:cxn ang="0">
                    <a:pos x="90" y="60"/>
                  </a:cxn>
                  <a:cxn ang="0">
                    <a:pos x="90" y="6"/>
                  </a:cxn>
                  <a:cxn ang="0">
                    <a:pos x="85" y="0"/>
                  </a:cxn>
                  <a:cxn ang="0">
                    <a:pos x="6" y="0"/>
                  </a:cxn>
                  <a:cxn ang="0">
                    <a:pos x="0" y="6"/>
                  </a:cxn>
                  <a:cxn ang="0">
                    <a:pos x="0" y="60"/>
                  </a:cxn>
                  <a:cxn ang="0">
                    <a:pos x="6" y="66"/>
                  </a:cxn>
                  <a:cxn ang="0">
                    <a:pos x="7" y="10"/>
                  </a:cxn>
                  <a:cxn ang="0">
                    <a:pos x="10" y="6"/>
                  </a:cxn>
                  <a:cxn ang="0">
                    <a:pos x="80" y="6"/>
                  </a:cxn>
                  <a:cxn ang="0">
                    <a:pos x="84" y="10"/>
                  </a:cxn>
                  <a:cxn ang="0">
                    <a:pos x="84" y="56"/>
                  </a:cxn>
                  <a:cxn ang="0">
                    <a:pos x="80" y="59"/>
                  </a:cxn>
                  <a:cxn ang="0">
                    <a:pos x="10" y="59"/>
                  </a:cxn>
                  <a:cxn ang="0">
                    <a:pos x="7" y="56"/>
                  </a:cxn>
                  <a:cxn ang="0">
                    <a:pos x="7" y="10"/>
                  </a:cxn>
                </a:cxnLst>
                <a:rect l="0" t="0" r="r" b="b"/>
                <a:pathLst>
                  <a:path w="90" h="66">
                    <a:moveTo>
                      <a:pt x="6" y="66"/>
                    </a:moveTo>
                    <a:cubicBezTo>
                      <a:pt x="85" y="66"/>
                      <a:pt x="85" y="66"/>
                      <a:pt x="85" y="66"/>
                    </a:cubicBezTo>
                    <a:cubicBezTo>
                      <a:pt x="88" y="66"/>
                      <a:pt x="90" y="63"/>
                      <a:pt x="90" y="60"/>
                    </a:cubicBezTo>
                    <a:cubicBezTo>
                      <a:pt x="90" y="6"/>
                      <a:pt x="90" y="6"/>
                      <a:pt x="90" y="6"/>
                    </a:cubicBezTo>
                    <a:cubicBezTo>
                      <a:pt x="90" y="2"/>
                      <a:pt x="88" y="0"/>
                      <a:pt x="85" y="0"/>
                    </a:cubicBezTo>
                    <a:cubicBezTo>
                      <a:pt x="6" y="0"/>
                      <a:pt x="6" y="0"/>
                      <a:pt x="6" y="0"/>
                    </a:cubicBezTo>
                    <a:cubicBezTo>
                      <a:pt x="3" y="0"/>
                      <a:pt x="0" y="2"/>
                      <a:pt x="0" y="6"/>
                    </a:cubicBezTo>
                    <a:cubicBezTo>
                      <a:pt x="0" y="60"/>
                      <a:pt x="0" y="60"/>
                      <a:pt x="0" y="60"/>
                    </a:cubicBezTo>
                    <a:cubicBezTo>
                      <a:pt x="0" y="63"/>
                      <a:pt x="3" y="66"/>
                      <a:pt x="6" y="66"/>
                    </a:cubicBezTo>
                    <a:close/>
                    <a:moveTo>
                      <a:pt x="7" y="10"/>
                    </a:moveTo>
                    <a:cubicBezTo>
                      <a:pt x="7" y="8"/>
                      <a:pt x="8" y="6"/>
                      <a:pt x="10" y="6"/>
                    </a:cubicBezTo>
                    <a:cubicBezTo>
                      <a:pt x="80" y="6"/>
                      <a:pt x="80" y="6"/>
                      <a:pt x="80" y="6"/>
                    </a:cubicBezTo>
                    <a:cubicBezTo>
                      <a:pt x="82" y="6"/>
                      <a:pt x="84" y="8"/>
                      <a:pt x="84" y="10"/>
                    </a:cubicBezTo>
                    <a:cubicBezTo>
                      <a:pt x="84" y="56"/>
                      <a:pt x="84" y="56"/>
                      <a:pt x="84" y="56"/>
                    </a:cubicBezTo>
                    <a:cubicBezTo>
                      <a:pt x="84" y="58"/>
                      <a:pt x="82" y="59"/>
                      <a:pt x="80" y="59"/>
                    </a:cubicBezTo>
                    <a:cubicBezTo>
                      <a:pt x="10" y="59"/>
                      <a:pt x="10" y="59"/>
                      <a:pt x="10" y="59"/>
                    </a:cubicBezTo>
                    <a:cubicBezTo>
                      <a:pt x="8" y="59"/>
                      <a:pt x="7" y="58"/>
                      <a:pt x="7" y="56"/>
                    </a:cubicBezTo>
                    <a:lnTo>
                      <a:pt x="7" y="10"/>
                    </a:ln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18" name="Freeform 824"/>
              <p:cNvSpPr/>
              <p:nvPr/>
            </p:nvSpPr>
            <p:spPr bwMode="auto">
              <a:xfrm>
                <a:off x="6051550" y="3162300"/>
                <a:ext cx="382588" cy="71438"/>
              </a:xfrm>
              <a:custGeom>
                <a:avLst/>
                <a:gdLst/>
                <a:ahLst/>
                <a:cxnLst>
                  <a:cxn ang="0">
                    <a:pos x="105" y="8"/>
                  </a:cxn>
                  <a:cxn ang="0">
                    <a:pos x="101" y="2"/>
                  </a:cxn>
                  <a:cxn ang="0">
                    <a:pos x="97" y="0"/>
                  </a:cxn>
                  <a:cxn ang="0">
                    <a:pos x="96" y="0"/>
                  </a:cxn>
                  <a:cxn ang="0">
                    <a:pos x="10" y="0"/>
                  </a:cxn>
                  <a:cxn ang="0">
                    <a:pos x="10" y="0"/>
                  </a:cxn>
                  <a:cxn ang="0">
                    <a:pos x="5" y="2"/>
                  </a:cxn>
                  <a:cxn ang="0">
                    <a:pos x="1" y="8"/>
                  </a:cxn>
                  <a:cxn ang="0">
                    <a:pos x="1" y="16"/>
                  </a:cxn>
                  <a:cxn ang="0">
                    <a:pos x="6" y="20"/>
                  </a:cxn>
                  <a:cxn ang="0">
                    <a:pos x="100" y="20"/>
                  </a:cxn>
                  <a:cxn ang="0">
                    <a:pos x="105" y="16"/>
                  </a:cxn>
                  <a:cxn ang="0">
                    <a:pos x="105" y="8"/>
                  </a:cxn>
                </a:cxnLst>
                <a:rect l="0" t="0" r="r" b="b"/>
                <a:pathLst>
                  <a:path w="107" h="20">
                    <a:moveTo>
                      <a:pt x="105" y="8"/>
                    </a:moveTo>
                    <a:cubicBezTo>
                      <a:pt x="101" y="2"/>
                      <a:pt x="101" y="2"/>
                      <a:pt x="101" y="2"/>
                    </a:cubicBezTo>
                    <a:cubicBezTo>
                      <a:pt x="100" y="1"/>
                      <a:pt x="98" y="0"/>
                      <a:pt x="97" y="0"/>
                    </a:cubicBezTo>
                    <a:cubicBezTo>
                      <a:pt x="96" y="0"/>
                      <a:pt x="96" y="0"/>
                      <a:pt x="96" y="0"/>
                    </a:cubicBezTo>
                    <a:cubicBezTo>
                      <a:pt x="10" y="0"/>
                      <a:pt x="10" y="0"/>
                      <a:pt x="10" y="0"/>
                    </a:cubicBezTo>
                    <a:cubicBezTo>
                      <a:pt x="10" y="0"/>
                      <a:pt x="10" y="0"/>
                      <a:pt x="10" y="0"/>
                    </a:cubicBezTo>
                    <a:cubicBezTo>
                      <a:pt x="8" y="0"/>
                      <a:pt x="6" y="1"/>
                      <a:pt x="5" y="2"/>
                    </a:cubicBezTo>
                    <a:cubicBezTo>
                      <a:pt x="1" y="8"/>
                      <a:pt x="1" y="8"/>
                      <a:pt x="1" y="8"/>
                    </a:cubicBezTo>
                    <a:cubicBezTo>
                      <a:pt x="0" y="10"/>
                      <a:pt x="0" y="13"/>
                      <a:pt x="1" y="16"/>
                    </a:cubicBezTo>
                    <a:cubicBezTo>
                      <a:pt x="2" y="18"/>
                      <a:pt x="4" y="20"/>
                      <a:pt x="6" y="20"/>
                    </a:cubicBezTo>
                    <a:cubicBezTo>
                      <a:pt x="100" y="20"/>
                      <a:pt x="100" y="20"/>
                      <a:pt x="100" y="20"/>
                    </a:cubicBezTo>
                    <a:cubicBezTo>
                      <a:pt x="102" y="20"/>
                      <a:pt x="104" y="18"/>
                      <a:pt x="105" y="16"/>
                    </a:cubicBezTo>
                    <a:cubicBezTo>
                      <a:pt x="107" y="13"/>
                      <a:pt x="106" y="10"/>
                      <a:pt x="105" y="8"/>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grpSp>
        <p:nvGrpSpPr>
          <p:cNvPr id="19" name="Group 39"/>
          <p:cNvGrpSpPr/>
          <p:nvPr/>
        </p:nvGrpSpPr>
        <p:grpSpPr>
          <a:xfrm>
            <a:off x="9247998" y="2185870"/>
            <a:ext cx="1427440" cy="1427440"/>
            <a:chOff x="7391400" y="1276350"/>
            <a:chExt cx="1143000" cy="1143000"/>
          </a:xfrm>
          <a:solidFill>
            <a:schemeClr val="bg1"/>
          </a:solidFill>
        </p:grpSpPr>
        <p:sp>
          <p:nvSpPr>
            <p:cNvPr id="20" name="Rounded Rectangle 40"/>
            <p:cNvSpPr/>
            <p:nvPr/>
          </p:nvSpPr>
          <p:spPr>
            <a:xfrm>
              <a:off x="7391400" y="1276350"/>
              <a:ext cx="1143000" cy="1143000"/>
            </a:xfrm>
            <a:prstGeom prst="roundRect">
              <a:avLst>
                <a:gd name="adj" fmla="val 8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21" name="Group 68"/>
            <p:cNvGrpSpPr/>
            <p:nvPr/>
          </p:nvGrpSpPr>
          <p:grpSpPr>
            <a:xfrm>
              <a:off x="7510751" y="1428750"/>
              <a:ext cx="914400" cy="762000"/>
              <a:chOff x="7700963" y="2874963"/>
              <a:chExt cx="434975" cy="369888"/>
            </a:xfrm>
            <a:grpFill/>
          </p:grpSpPr>
          <p:sp>
            <p:nvSpPr>
              <p:cNvPr id="22" name="Freeform 829"/>
              <p:cNvSpPr/>
              <p:nvPr/>
            </p:nvSpPr>
            <p:spPr bwMode="auto">
              <a:xfrm>
                <a:off x="7743825" y="3017838"/>
                <a:ext cx="346075" cy="115888"/>
              </a:xfrm>
              <a:custGeom>
                <a:avLst/>
                <a:gdLst/>
                <a:ahLst/>
                <a:cxnLst>
                  <a:cxn ang="0">
                    <a:pos x="2" y="32"/>
                  </a:cxn>
                  <a:cxn ang="0">
                    <a:pos x="3" y="32"/>
                  </a:cxn>
                  <a:cxn ang="0">
                    <a:pos x="5" y="30"/>
                  </a:cxn>
                  <a:cxn ang="0">
                    <a:pos x="5" y="26"/>
                  </a:cxn>
                  <a:cxn ang="0">
                    <a:pos x="13" y="18"/>
                  </a:cxn>
                  <a:cxn ang="0">
                    <a:pos x="43" y="18"/>
                  </a:cxn>
                  <a:cxn ang="0">
                    <a:pos x="47" y="21"/>
                  </a:cxn>
                  <a:cxn ang="0">
                    <a:pos x="47" y="30"/>
                  </a:cxn>
                  <a:cxn ang="0">
                    <a:pos x="49" y="32"/>
                  </a:cxn>
                  <a:cxn ang="0">
                    <a:pos x="49" y="32"/>
                  </a:cxn>
                  <a:cxn ang="0">
                    <a:pos x="51" y="30"/>
                  </a:cxn>
                  <a:cxn ang="0">
                    <a:pos x="51" y="21"/>
                  </a:cxn>
                  <a:cxn ang="0">
                    <a:pos x="54" y="18"/>
                  </a:cxn>
                  <a:cxn ang="0">
                    <a:pos x="85" y="18"/>
                  </a:cxn>
                  <a:cxn ang="0">
                    <a:pos x="93" y="26"/>
                  </a:cxn>
                  <a:cxn ang="0">
                    <a:pos x="93" y="30"/>
                  </a:cxn>
                  <a:cxn ang="0">
                    <a:pos x="95" y="32"/>
                  </a:cxn>
                  <a:cxn ang="0">
                    <a:pos x="95" y="32"/>
                  </a:cxn>
                  <a:cxn ang="0">
                    <a:pos x="97" y="30"/>
                  </a:cxn>
                  <a:cxn ang="0">
                    <a:pos x="97" y="26"/>
                  </a:cxn>
                  <a:cxn ang="0">
                    <a:pos x="85" y="13"/>
                  </a:cxn>
                  <a:cxn ang="0">
                    <a:pos x="54" y="13"/>
                  </a:cxn>
                  <a:cxn ang="0">
                    <a:pos x="51" y="10"/>
                  </a:cxn>
                  <a:cxn ang="0">
                    <a:pos x="51" y="2"/>
                  </a:cxn>
                  <a:cxn ang="0">
                    <a:pos x="49" y="0"/>
                  </a:cxn>
                  <a:cxn ang="0">
                    <a:pos x="49" y="0"/>
                  </a:cxn>
                  <a:cxn ang="0">
                    <a:pos x="47" y="2"/>
                  </a:cxn>
                  <a:cxn ang="0">
                    <a:pos x="47" y="10"/>
                  </a:cxn>
                  <a:cxn ang="0">
                    <a:pos x="43" y="13"/>
                  </a:cxn>
                  <a:cxn ang="0">
                    <a:pos x="13" y="13"/>
                  </a:cxn>
                  <a:cxn ang="0">
                    <a:pos x="0" y="26"/>
                  </a:cxn>
                  <a:cxn ang="0">
                    <a:pos x="0" y="30"/>
                  </a:cxn>
                  <a:cxn ang="0">
                    <a:pos x="2" y="32"/>
                  </a:cxn>
                </a:cxnLst>
                <a:rect l="0" t="0" r="r" b="b"/>
                <a:pathLst>
                  <a:path w="97" h="32">
                    <a:moveTo>
                      <a:pt x="2" y="32"/>
                    </a:moveTo>
                    <a:cubicBezTo>
                      <a:pt x="3" y="32"/>
                      <a:pt x="3" y="32"/>
                      <a:pt x="3" y="32"/>
                    </a:cubicBezTo>
                    <a:cubicBezTo>
                      <a:pt x="4" y="32"/>
                      <a:pt x="5" y="31"/>
                      <a:pt x="5" y="30"/>
                    </a:cubicBezTo>
                    <a:cubicBezTo>
                      <a:pt x="5" y="26"/>
                      <a:pt x="5" y="26"/>
                      <a:pt x="5" y="26"/>
                    </a:cubicBezTo>
                    <a:cubicBezTo>
                      <a:pt x="5" y="21"/>
                      <a:pt x="8" y="18"/>
                      <a:pt x="13" y="18"/>
                    </a:cubicBezTo>
                    <a:cubicBezTo>
                      <a:pt x="43" y="18"/>
                      <a:pt x="43" y="18"/>
                      <a:pt x="43" y="18"/>
                    </a:cubicBezTo>
                    <a:cubicBezTo>
                      <a:pt x="45" y="18"/>
                      <a:pt x="47" y="19"/>
                      <a:pt x="47" y="21"/>
                    </a:cubicBezTo>
                    <a:cubicBezTo>
                      <a:pt x="47" y="30"/>
                      <a:pt x="47" y="30"/>
                      <a:pt x="47" y="30"/>
                    </a:cubicBezTo>
                    <a:cubicBezTo>
                      <a:pt x="47" y="31"/>
                      <a:pt x="48" y="32"/>
                      <a:pt x="49" y="32"/>
                    </a:cubicBezTo>
                    <a:cubicBezTo>
                      <a:pt x="49" y="32"/>
                      <a:pt x="49" y="32"/>
                      <a:pt x="49" y="32"/>
                    </a:cubicBezTo>
                    <a:cubicBezTo>
                      <a:pt x="50" y="32"/>
                      <a:pt x="51" y="31"/>
                      <a:pt x="51" y="30"/>
                    </a:cubicBezTo>
                    <a:cubicBezTo>
                      <a:pt x="51" y="21"/>
                      <a:pt x="51" y="21"/>
                      <a:pt x="51" y="21"/>
                    </a:cubicBezTo>
                    <a:cubicBezTo>
                      <a:pt x="51" y="19"/>
                      <a:pt x="52" y="18"/>
                      <a:pt x="54" y="18"/>
                    </a:cubicBezTo>
                    <a:cubicBezTo>
                      <a:pt x="85" y="18"/>
                      <a:pt x="85" y="18"/>
                      <a:pt x="85" y="18"/>
                    </a:cubicBezTo>
                    <a:cubicBezTo>
                      <a:pt x="89" y="18"/>
                      <a:pt x="93" y="21"/>
                      <a:pt x="93" y="26"/>
                    </a:cubicBezTo>
                    <a:cubicBezTo>
                      <a:pt x="93" y="30"/>
                      <a:pt x="93" y="30"/>
                      <a:pt x="93" y="30"/>
                    </a:cubicBezTo>
                    <a:cubicBezTo>
                      <a:pt x="93" y="31"/>
                      <a:pt x="94" y="32"/>
                      <a:pt x="95" y="32"/>
                    </a:cubicBezTo>
                    <a:cubicBezTo>
                      <a:pt x="95" y="32"/>
                      <a:pt x="95" y="32"/>
                      <a:pt x="95" y="32"/>
                    </a:cubicBezTo>
                    <a:cubicBezTo>
                      <a:pt x="97" y="32"/>
                      <a:pt x="97" y="31"/>
                      <a:pt x="97" y="30"/>
                    </a:cubicBezTo>
                    <a:cubicBezTo>
                      <a:pt x="97" y="26"/>
                      <a:pt x="97" y="26"/>
                      <a:pt x="97" y="26"/>
                    </a:cubicBezTo>
                    <a:cubicBezTo>
                      <a:pt x="97" y="19"/>
                      <a:pt x="92" y="13"/>
                      <a:pt x="85" y="13"/>
                    </a:cubicBezTo>
                    <a:cubicBezTo>
                      <a:pt x="54" y="13"/>
                      <a:pt x="54" y="13"/>
                      <a:pt x="54" y="13"/>
                    </a:cubicBezTo>
                    <a:cubicBezTo>
                      <a:pt x="52" y="13"/>
                      <a:pt x="51" y="12"/>
                      <a:pt x="51" y="10"/>
                    </a:cubicBezTo>
                    <a:cubicBezTo>
                      <a:pt x="51" y="2"/>
                      <a:pt x="51" y="2"/>
                      <a:pt x="51" y="2"/>
                    </a:cubicBezTo>
                    <a:cubicBezTo>
                      <a:pt x="51" y="1"/>
                      <a:pt x="50" y="0"/>
                      <a:pt x="49" y="0"/>
                    </a:cubicBezTo>
                    <a:cubicBezTo>
                      <a:pt x="49" y="0"/>
                      <a:pt x="49" y="0"/>
                      <a:pt x="49" y="0"/>
                    </a:cubicBezTo>
                    <a:cubicBezTo>
                      <a:pt x="48" y="0"/>
                      <a:pt x="47" y="1"/>
                      <a:pt x="47" y="2"/>
                    </a:cubicBezTo>
                    <a:cubicBezTo>
                      <a:pt x="47" y="10"/>
                      <a:pt x="47" y="10"/>
                      <a:pt x="47" y="10"/>
                    </a:cubicBezTo>
                    <a:cubicBezTo>
                      <a:pt x="47" y="12"/>
                      <a:pt x="45" y="13"/>
                      <a:pt x="43" y="13"/>
                    </a:cubicBezTo>
                    <a:cubicBezTo>
                      <a:pt x="13" y="13"/>
                      <a:pt x="13" y="13"/>
                      <a:pt x="13" y="13"/>
                    </a:cubicBezTo>
                    <a:cubicBezTo>
                      <a:pt x="6" y="13"/>
                      <a:pt x="0" y="19"/>
                      <a:pt x="0" y="26"/>
                    </a:cubicBezTo>
                    <a:cubicBezTo>
                      <a:pt x="0" y="30"/>
                      <a:pt x="0" y="30"/>
                      <a:pt x="0" y="30"/>
                    </a:cubicBezTo>
                    <a:cubicBezTo>
                      <a:pt x="0" y="31"/>
                      <a:pt x="1" y="32"/>
                      <a:pt x="2" y="32"/>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3" name="Freeform 830"/>
              <p:cNvSpPr/>
              <p:nvPr/>
            </p:nvSpPr>
            <p:spPr bwMode="auto">
              <a:xfrm>
                <a:off x="7847013" y="2874963"/>
                <a:ext cx="142875" cy="128588"/>
              </a:xfrm>
              <a:custGeom>
                <a:avLst/>
                <a:gdLst/>
                <a:ahLst/>
                <a:cxnLst>
                  <a:cxn ang="0">
                    <a:pos x="8" y="36"/>
                  </a:cxn>
                  <a:cxn ang="0">
                    <a:pos x="18" y="36"/>
                  </a:cxn>
                  <a:cxn ang="0">
                    <a:pos x="22" y="36"/>
                  </a:cxn>
                  <a:cxn ang="0">
                    <a:pos x="32" y="36"/>
                  </a:cxn>
                  <a:cxn ang="0">
                    <a:pos x="40" y="28"/>
                  </a:cxn>
                  <a:cxn ang="0">
                    <a:pos x="40" y="8"/>
                  </a:cxn>
                  <a:cxn ang="0">
                    <a:pos x="32" y="0"/>
                  </a:cxn>
                  <a:cxn ang="0">
                    <a:pos x="8" y="0"/>
                  </a:cxn>
                  <a:cxn ang="0">
                    <a:pos x="0" y="8"/>
                  </a:cxn>
                  <a:cxn ang="0">
                    <a:pos x="0" y="28"/>
                  </a:cxn>
                  <a:cxn ang="0">
                    <a:pos x="8" y="36"/>
                  </a:cxn>
                </a:cxnLst>
                <a:rect l="0" t="0" r="r" b="b"/>
                <a:pathLst>
                  <a:path w="40" h="36">
                    <a:moveTo>
                      <a:pt x="8" y="36"/>
                    </a:moveTo>
                    <a:cubicBezTo>
                      <a:pt x="18" y="36"/>
                      <a:pt x="18" y="36"/>
                      <a:pt x="18" y="36"/>
                    </a:cubicBezTo>
                    <a:cubicBezTo>
                      <a:pt x="22" y="36"/>
                      <a:pt x="22" y="36"/>
                      <a:pt x="22" y="36"/>
                    </a:cubicBezTo>
                    <a:cubicBezTo>
                      <a:pt x="32" y="36"/>
                      <a:pt x="32" y="36"/>
                      <a:pt x="32" y="36"/>
                    </a:cubicBezTo>
                    <a:cubicBezTo>
                      <a:pt x="36" y="36"/>
                      <a:pt x="40" y="32"/>
                      <a:pt x="40" y="28"/>
                    </a:cubicBezTo>
                    <a:cubicBezTo>
                      <a:pt x="40" y="8"/>
                      <a:pt x="40" y="8"/>
                      <a:pt x="40" y="8"/>
                    </a:cubicBezTo>
                    <a:cubicBezTo>
                      <a:pt x="40" y="3"/>
                      <a:pt x="36" y="0"/>
                      <a:pt x="32" y="0"/>
                    </a:cubicBezTo>
                    <a:cubicBezTo>
                      <a:pt x="8" y="0"/>
                      <a:pt x="8" y="0"/>
                      <a:pt x="8" y="0"/>
                    </a:cubicBezTo>
                    <a:cubicBezTo>
                      <a:pt x="4" y="0"/>
                      <a:pt x="0" y="3"/>
                      <a:pt x="0" y="8"/>
                    </a:cubicBezTo>
                    <a:cubicBezTo>
                      <a:pt x="0" y="28"/>
                      <a:pt x="0" y="28"/>
                      <a:pt x="0" y="28"/>
                    </a:cubicBezTo>
                    <a:cubicBezTo>
                      <a:pt x="0" y="32"/>
                      <a:pt x="4" y="36"/>
                      <a:pt x="8" y="36"/>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4" name="Freeform 831"/>
              <p:cNvSpPr/>
              <p:nvPr/>
            </p:nvSpPr>
            <p:spPr bwMode="auto">
              <a:xfrm>
                <a:off x="7700963" y="3148013"/>
                <a:ext cx="103188" cy="96838"/>
              </a:xfrm>
              <a:custGeom>
                <a:avLst/>
                <a:gdLst/>
                <a:ahLst/>
                <a:cxnLst>
                  <a:cxn ang="0">
                    <a:pos x="23" y="0"/>
                  </a:cxn>
                  <a:cxn ang="0">
                    <a:pos x="6" y="0"/>
                  </a:cxn>
                  <a:cxn ang="0">
                    <a:pos x="0" y="6"/>
                  </a:cxn>
                  <a:cxn ang="0">
                    <a:pos x="0" y="21"/>
                  </a:cxn>
                  <a:cxn ang="0">
                    <a:pos x="6" y="27"/>
                  </a:cxn>
                  <a:cxn ang="0">
                    <a:pos x="23" y="27"/>
                  </a:cxn>
                  <a:cxn ang="0">
                    <a:pos x="29" y="21"/>
                  </a:cxn>
                  <a:cxn ang="0">
                    <a:pos x="29" y="6"/>
                  </a:cxn>
                  <a:cxn ang="0">
                    <a:pos x="23" y="0"/>
                  </a:cxn>
                </a:cxnLst>
                <a:rect l="0" t="0" r="r" b="b"/>
                <a:pathLst>
                  <a:path w="29" h="27">
                    <a:moveTo>
                      <a:pt x="23" y="0"/>
                    </a:moveTo>
                    <a:cubicBezTo>
                      <a:pt x="6" y="0"/>
                      <a:pt x="6" y="0"/>
                      <a:pt x="6" y="0"/>
                    </a:cubicBezTo>
                    <a:cubicBezTo>
                      <a:pt x="2" y="0"/>
                      <a:pt x="0" y="3"/>
                      <a:pt x="0" y="6"/>
                    </a:cubicBezTo>
                    <a:cubicBezTo>
                      <a:pt x="0" y="21"/>
                      <a:pt x="0" y="21"/>
                      <a:pt x="0" y="21"/>
                    </a:cubicBezTo>
                    <a:cubicBezTo>
                      <a:pt x="0" y="24"/>
                      <a:pt x="2" y="27"/>
                      <a:pt x="6" y="27"/>
                    </a:cubicBezTo>
                    <a:cubicBezTo>
                      <a:pt x="23" y="27"/>
                      <a:pt x="23" y="27"/>
                      <a:pt x="23" y="27"/>
                    </a:cubicBezTo>
                    <a:cubicBezTo>
                      <a:pt x="27" y="27"/>
                      <a:pt x="29" y="24"/>
                      <a:pt x="29" y="21"/>
                    </a:cubicBezTo>
                    <a:cubicBezTo>
                      <a:pt x="29" y="6"/>
                      <a:pt x="29" y="6"/>
                      <a:pt x="29" y="6"/>
                    </a:cubicBezTo>
                    <a:cubicBezTo>
                      <a:pt x="29" y="3"/>
                      <a:pt x="27" y="0"/>
                      <a:pt x="23"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5" name="Freeform 832"/>
              <p:cNvSpPr/>
              <p:nvPr/>
            </p:nvSpPr>
            <p:spPr bwMode="auto">
              <a:xfrm>
                <a:off x="7864475" y="3148013"/>
                <a:ext cx="106363" cy="96838"/>
              </a:xfrm>
              <a:custGeom>
                <a:avLst/>
                <a:gdLst/>
                <a:ahLst/>
                <a:cxnLst>
                  <a:cxn ang="0">
                    <a:pos x="24" y="0"/>
                  </a:cxn>
                  <a:cxn ang="0">
                    <a:pos x="6" y="0"/>
                  </a:cxn>
                  <a:cxn ang="0">
                    <a:pos x="0" y="6"/>
                  </a:cxn>
                  <a:cxn ang="0">
                    <a:pos x="0" y="21"/>
                  </a:cxn>
                  <a:cxn ang="0">
                    <a:pos x="6" y="27"/>
                  </a:cxn>
                  <a:cxn ang="0">
                    <a:pos x="24" y="27"/>
                  </a:cxn>
                  <a:cxn ang="0">
                    <a:pos x="30" y="21"/>
                  </a:cxn>
                  <a:cxn ang="0">
                    <a:pos x="30" y="6"/>
                  </a:cxn>
                  <a:cxn ang="0">
                    <a:pos x="24" y="0"/>
                  </a:cxn>
                </a:cxnLst>
                <a:rect l="0" t="0" r="r" b="b"/>
                <a:pathLst>
                  <a:path w="30" h="27">
                    <a:moveTo>
                      <a:pt x="24" y="0"/>
                    </a:moveTo>
                    <a:cubicBezTo>
                      <a:pt x="6" y="0"/>
                      <a:pt x="6" y="0"/>
                      <a:pt x="6" y="0"/>
                    </a:cubicBezTo>
                    <a:cubicBezTo>
                      <a:pt x="3" y="0"/>
                      <a:pt x="0" y="3"/>
                      <a:pt x="0" y="6"/>
                    </a:cubicBezTo>
                    <a:cubicBezTo>
                      <a:pt x="0" y="21"/>
                      <a:pt x="0" y="21"/>
                      <a:pt x="0" y="21"/>
                    </a:cubicBezTo>
                    <a:cubicBezTo>
                      <a:pt x="0" y="24"/>
                      <a:pt x="3" y="27"/>
                      <a:pt x="6" y="27"/>
                    </a:cubicBezTo>
                    <a:cubicBezTo>
                      <a:pt x="24" y="27"/>
                      <a:pt x="24" y="27"/>
                      <a:pt x="24" y="27"/>
                    </a:cubicBezTo>
                    <a:cubicBezTo>
                      <a:pt x="27" y="27"/>
                      <a:pt x="30" y="24"/>
                      <a:pt x="30" y="21"/>
                    </a:cubicBezTo>
                    <a:cubicBezTo>
                      <a:pt x="30" y="6"/>
                      <a:pt x="30" y="6"/>
                      <a:pt x="30" y="6"/>
                    </a:cubicBezTo>
                    <a:cubicBezTo>
                      <a:pt x="30" y="3"/>
                      <a:pt x="27" y="0"/>
                      <a:pt x="24"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sp>
            <p:nvSpPr>
              <p:cNvPr id="26" name="Freeform 833"/>
              <p:cNvSpPr/>
              <p:nvPr/>
            </p:nvSpPr>
            <p:spPr bwMode="auto">
              <a:xfrm>
                <a:off x="8027988" y="3148013"/>
                <a:ext cx="107950" cy="96838"/>
              </a:xfrm>
              <a:custGeom>
                <a:avLst/>
                <a:gdLst/>
                <a:ahLst/>
                <a:cxnLst>
                  <a:cxn ang="0">
                    <a:pos x="24" y="0"/>
                  </a:cxn>
                  <a:cxn ang="0">
                    <a:pos x="6" y="0"/>
                  </a:cxn>
                  <a:cxn ang="0">
                    <a:pos x="0" y="6"/>
                  </a:cxn>
                  <a:cxn ang="0">
                    <a:pos x="0" y="21"/>
                  </a:cxn>
                  <a:cxn ang="0">
                    <a:pos x="6" y="27"/>
                  </a:cxn>
                  <a:cxn ang="0">
                    <a:pos x="24" y="27"/>
                  </a:cxn>
                  <a:cxn ang="0">
                    <a:pos x="30" y="21"/>
                  </a:cxn>
                  <a:cxn ang="0">
                    <a:pos x="30" y="6"/>
                  </a:cxn>
                  <a:cxn ang="0">
                    <a:pos x="24" y="0"/>
                  </a:cxn>
                </a:cxnLst>
                <a:rect l="0" t="0" r="r" b="b"/>
                <a:pathLst>
                  <a:path w="30" h="27">
                    <a:moveTo>
                      <a:pt x="24" y="0"/>
                    </a:moveTo>
                    <a:cubicBezTo>
                      <a:pt x="6" y="0"/>
                      <a:pt x="6" y="0"/>
                      <a:pt x="6" y="0"/>
                    </a:cubicBezTo>
                    <a:cubicBezTo>
                      <a:pt x="3" y="0"/>
                      <a:pt x="0" y="3"/>
                      <a:pt x="0" y="6"/>
                    </a:cubicBezTo>
                    <a:cubicBezTo>
                      <a:pt x="0" y="21"/>
                      <a:pt x="0" y="21"/>
                      <a:pt x="0" y="21"/>
                    </a:cubicBezTo>
                    <a:cubicBezTo>
                      <a:pt x="0" y="24"/>
                      <a:pt x="3" y="27"/>
                      <a:pt x="6" y="27"/>
                    </a:cubicBezTo>
                    <a:cubicBezTo>
                      <a:pt x="24" y="27"/>
                      <a:pt x="24" y="27"/>
                      <a:pt x="24" y="27"/>
                    </a:cubicBezTo>
                    <a:cubicBezTo>
                      <a:pt x="27" y="27"/>
                      <a:pt x="30" y="24"/>
                      <a:pt x="30" y="21"/>
                    </a:cubicBezTo>
                    <a:cubicBezTo>
                      <a:pt x="30" y="6"/>
                      <a:pt x="30" y="6"/>
                      <a:pt x="30" y="6"/>
                    </a:cubicBezTo>
                    <a:cubicBezTo>
                      <a:pt x="30" y="3"/>
                      <a:pt x="27" y="0"/>
                      <a:pt x="24" y="0"/>
                    </a:cubicBezTo>
                    <a:close/>
                  </a:path>
                </a:pathLst>
              </a:custGeom>
              <a:grpFill/>
              <a:ln w="9525">
                <a:noFill/>
                <a:round/>
              </a:ln>
            </p:spPr>
            <p:txBody>
              <a:bodyPr vert="horz" wrap="square" lIns="121920" tIns="60960" rIns="121920" bIns="60960" numCol="1" anchor="t" anchorCtr="0" compatLnSpc="1"/>
              <a:lstStyle/>
              <a:p>
                <a:endParaRPr lang="en-US" sz="2400">
                  <a:solidFill>
                    <a:prstClr val="black"/>
                  </a:solidFill>
                </a:endParaRPr>
              </a:p>
            </p:txBody>
          </p:sp>
        </p:grpSp>
      </p:grpSp>
      <p:sp>
        <p:nvSpPr>
          <p:cNvPr id="27" name="Text Box 10"/>
          <p:cNvSpPr txBox="1">
            <a:spLocks noChangeArrowheads="1"/>
          </p:cNvSpPr>
          <p:nvPr/>
        </p:nvSpPr>
        <p:spPr bwMode="auto">
          <a:xfrm>
            <a:off x="6099168" y="3827924"/>
            <a:ext cx="1537593" cy="1938992"/>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bg1">
                    <a:lumMod val="50000"/>
                  </a:schemeClr>
                </a:solidFill>
              </a:rPr>
              <a:t>添加文本：</a:t>
            </a:r>
            <a:endParaRPr lang="en-US" altLang="zh-CN" sz="1200" b="1" dirty="0">
              <a:solidFill>
                <a:schemeClr val="bg1">
                  <a:lumMod val="50000"/>
                </a:schemeClr>
              </a:solidFill>
            </a:endParaRPr>
          </a:p>
          <a:p>
            <a:r>
              <a:rPr lang="zh-CN" altLang="en-US" sz="1050" dirty="0">
                <a:solidFill>
                  <a:schemeClr val="bg1">
                    <a:lumMod val="50000"/>
                  </a:schemeClr>
                </a:solidFill>
              </a:rPr>
              <a:t>点击此处添加你需要的内容，可以是一定篇幅的文本</a:t>
            </a:r>
            <a:r>
              <a:rPr lang="en-US" altLang="zh-CN" sz="1050" dirty="0">
                <a:solidFill>
                  <a:schemeClr val="bg1">
                    <a:lumMod val="50000"/>
                  </a:schemeClr>
                </a:solidFill>
              </a:rPr>
              <a:t>.</a:t>
            </a:r>
            <a:r>
              <a:rPr lang="zh-CN" altLang="en-US" sz="1050" dirty="0">
                <a:solidFill>
                  <a:schemeClr val="bg1">
                    <a:lumMod val="50000"/>
                  </a:schemeClr>
                </a:solidFill>
              </a:rPr>
              <a:t>点击此处添加你需要的内容，可以是一定篇幅的文本</a:t>
            </a:r>
            <a:r>
              <a:rPr lang="en-US" altLang="zh-CN" sz="1050" dirty="0">
                <a:solidFill>
                  <a:schemeClr val="bg1">
                    <a:lumMod val="50000"/>
                  </a:schemeClr>
                </a:solidFill>
              </a:rPr>
              <a:t>.</a:t>
            </a:r>
            <a:endParaRPr lang="zh-CN" altLang="en-US" sz="1050" dirty="0">
              <a:solidFill>
                <a:schemeClr val="bg1">
                  <a:lumMod val="50000"/>
                </a:schemeClr>
              </a:solidFill>
            </a:endParaRPr>
          </a:p>
        </p:txBody>
      </p:sp>
      <p:sp>
        <p:nvSpPr>
          <p:cNvPr id="28" name="Text Box 10"/>
          <p:cNvSpPr txBox="1">
            <a:spLocks noChangeArrowheads="1"/>
          </p:cNvSpPr>
          <p:nvPr/>
        </p:nvSpPr>
        <p:spPr bwMode="auto">
          <a:xfrm>
            <a:off x="7665761" y="3827924"/>
            <a:ext cx="1537593" cy="1938992"/>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bg1">
                    <a:lumMod val="50000"/>
                  </a:schemeClr>
                </a:solidFill>
              </a:rPr>
              <a:t>添加文本：</a:t>
            </a:r>
            <a:endParaRPr lang="en-US" altLang="zh-CN" sz="1200" b="1" dirty="0">
              <a:solidFill>
                <a:schemeClr val="bg1">
                  <a:lumMod val="50000"/>
                </a:schemeClr>
              </a:solidFill>
            </a:endParaRPr>
          </a:p>
          <a:p>
            <a:r>
              <a:rPr lang="zh-CN" altLang="en-US" sz="1050" dirty="0">
                <a:solidFill>
                  <a:schemeClr val="bg1">
                    <a:lumMod val="50000"/>
                  </a:schemeClr>
                </a:solidFill>
              </a:rPr>
              <a:t>点击此处添加你需要的内容，可以是一定篇幅的文本</a:t>
            </a:r>
            <a:r>
              <a:rPr lang="en-US" altLang="zh-CN" sz="1050" dirty="0">
                <a:solidFill>
                  <a:schemeClr val="bg1">
                    <a:lumMod val="50000"/>
                  </a:schemeClr>
                </a:solidFill>
              </a:rPr>
              <a:t>.</a:t>
            </a:r>
            <a:r>
              <a:rPr lang="zh-CN" altLang="en-US" sz="1050" dirty="0">
                <a:solidFill>
                  <a:schemeClr val="bg1">
                    <a:lumMod val="50000"/>
                  </a:schemeClr>
                </a:solidFill>
              </a:rPr>
              <a:t>点击此处添加你需要的内容，可以是一定篇幅的文本</a:t>
            </a:r>
            <a:r>
              <a:rPr lang="en-US" altLang="zh-CN" sz="1050" dirty="0">
                <a:solidFill>
                  <a:schemeClr val="bg1">
                    <a:lumMod val="50000"/>
                  </a:schemeClr>
                </a:solidFill>
              </a:rPr>
              <a:t>.</a:t>
            </a:r>
            <a:endParaRPr lang="zh-CN" altLang="en-US" sz="1050" dirty="0">
              <a:solidFill>
                <a:schemeClr val="bg1">
                  <a:lumMod val="50000"/>
                </a:schemeClr>
              </a:solidFill>
            </a:endParaRPr>
          </a:p>
        </p:txBody>
      </p:sp>
      <p:sp>
        <p:nvSpPr>
          <p:cNvPr id="29" name="Text Box 10"/>
          <p:cNvSpPr txBox="1">
            <a:spLocks noChangeArrowheads="1"/>
          </p:cNvSpPr>
          <p:nvPr/>
        </p:nvSpPr>
        <p:spPr bwMode="auto">
          <a:xfrm>
            <a:off x="9234405" y="3827924"/>
            <a:ext cx="1537593" cy="1938992"/>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200" b="1" dirty="0">
                <a:solidFill>
                  <a:schemeClr val="bg1">
                    <a:lumMod val="50000"/>
                  </a:schemeClr>
                </a:solidFill>
              </a:rPr>
              <a:t>添加文本：</a:t>
            </a:r>
            <a:endParaRPr lang="en-US" altLang="zh-CN" sz="1200" b="1" dirty="0">
              <a:solidFill>
                <a:schemeClr val="bg1">
                  <a:lumMod val="50000"/>
                </a:schemeClr>
              </a:solidFill>
            </a:endParaRPr>
          </a:p>
          <a:p>
            <a:r>
              <a:rPr lang="zh-CN" altLang="en-US" sz="1050" dirty="0">
                <a:solidFill>
                  <a:schemeClr val="bg1">
                    <a:lumMod val="50000"/>
                  </a:schemeClr>
                </a:solidFill>
              </a:rPr>
              <a:t>点击此处添加你需要的内容，可以是一定篇幅的文本</a:t>
            </a:r>
            <a:r>
              <a:rPr lang="en-US" altLang="zh-CN" sz="1050" dirty="0">
                <a:solidFill>
                  <a:schemeClr val="bg1">
                    <a:lumMod val="50000"/>
                  </a:schemeClr>
                </a:solidFill>
              </a:rPr>
              <a:t>.</a:t>
            </a:r>
            <a:r>
              <a:rPr lang="zh-CN" altLang="en-US" sz="1050" dirty="0">
                <a:solidFill>
                  <a:schemeClr val="bg1">
                    <a:lumMod val="50000"/>
                  </a:schemeClr>
                </a:solidFill>
              </a:rPr>
              <a:t>点击此处添加你需要的内容，可以是一定篇幅的文本</a:t>
            </a:r>
            <a:r>
              <a:rPr lang="en-US" altLang="zh-CN" sz="1050" dirty="0">
                <a:solidFill>
                  <a:schemeClr val="bg1">
                    <a:lumMod val="50000"/>
                  </a:schemeClr>
                </a:solidFill>
              </a:rPr>
              <a:t>.</a:t>
            </a:r>
            <a:endParaRPr lang="zh-CN" altLang="en-US" sz="1050" dirty="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14:presetBounceEnd="62000">
                                      <p:stCondLst>
                                        <p:cond delay="300"/>
                                      </p:stCondLst>
                                      <p:childTnLst>
                                        <p:set>
                                          <p:cBhvr>
                                            <p:cTn id="15" dur="1" fill="hold">
                                              <p:stCondLst>
                                                <p:cond delay="0"/>
                                              </p:stCondLst>
                                            </p:cTn>
                                            <p:tgtEl>
                                              <p:spTgt spid="7"/>
                                            </p:tgtEl>
                                            <p:attrNameLst>
                                              <p:attrName>style.visibility</p:attrName>
                                            </p:attrNameLst>
                                          </p:cBhvr>
                                          <p:to>
                                            <p:strVal val="visible"/>
                                          </p:to>
                                        </p:set>
                                        <p:anim calcmode="lin" valueType="num" p14:bounceEnd="62000">
                                          <p:cBhvr additive="base">
                                            <p:cTn id="16" dur="1000" fill="hold"/>
                                            <p:tgtEl>
                                              <p:spTgt spid="7"/>
                                            </p:tgtEl>
                                            <p:attrNameLst>
                                              <p:attrName>ppt_x</p:attrName>
                                            </p:attrNameLst>
                                          </p:cBhvr>
                                          <p:tavLst>
                                            <p:tav tm="0">
                                              <p:val>
                                                <p:strVal val="1+#ppt_w/2"/>
                                              </p:val>
                                            </p:tav>
                                            <p:tav tm="100000">
                                              <p:val>
                                                <p:strVal val="#ppt_x"/>
                                              </p:val>
                                            </p:tav>
                                          </p:tavLst>
                                        </p:anim>
                                        <p:anim calcmode="lin" valueType="num" p14:bounceEnd="62000">
                                          <p:cBhvr additive="base">
                                            <p:cTn id="17" dur="10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14:presetBounceEnd="62000">
                                      <p:stCondLst>
                                        <p:cond delay="200"/>
                                      </p:stCondLst>
                                      <p:childTnLst>
                                        <p:set>
                                          <p:cBhvr>
                                            <p:cTn id="19" dur="1" fill="hold">
                                              <p:stCondLst>
                                                <p:cond delay="0"/>
                                              </p:stCondLst>
                                            </p:cTn>
                                            <p:tgtEl>
                                              <p:spTgt spid="14"/>
                                            </p:tgtEl>
                                            <p:attrNameLst>
                                              <p:attrName>style.visibility</p:attrName>
                                            </p:attrNameLst>
                                          </p:cBhvr>
                                          <p:to>
                                            <p:strVal val="visible"/>
                                          </p:to>
                                        </p:set>
                                        <p:anim calcmode="lin" valueType="num" p14:bounceEnd="62000">
                                          <p:cBhvr additive="base">
                                            <p:cTn id="20" dur="1000" fill="hold"/>
                                            <p:tgtEl>
                                              <p:spTgt spid="14"/>
                                            </p:tgtEl>
                                            <p:attrNameLst>
                                              <p:attrName>ppt_x</p:attrName>
                                            </p:attrNameLst>
                                          </p:cBhvr>
                                          <p:tavLst>
                                            <p:tav tm="0">
                                              <p:val>
                                                <p:strVal val="#ppt_x"/>
                                              </p:val>
                                            </p:tav>
                                            <p:tav tm="100000">
                                              <p:val>
                                                <p:strVal val="#ppt_x"/>
                                              </p:val>
                                            </p:tav>
                                          </p:tavLst>
                                        </p:anim>
                                        <p:anim calcmode="lin" valueType="num" p14:bounceEnd="62000">
                                          <p:cBhvr additive="base">
                                            <p:cTn id="21" dur="10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9" fill="hold" nodeType="withEffect" p14:presetBounceEnd="62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2000">
                                          <p:cBhvr additive="base">
                                            <p:cTn id="24" dur="1000" fill="hold"/>
                                            <p:tgtEl>
                                              <p:spTgt spid="19"/>
                                            </p:tgtEl>
                                            <p:attrNameLst>
                                              <p:attrName>ppt_x</p:attrName>
                                            </p:attrNameLst>
                                          </p:cBhvr>
                                          <p:tavLst>
                                            <p:tav tm="0">
                                              <p:val>
                                                <p:strVal val="0-#ppt_w/2"/>
                                              </p:val>
                                            </p:tav>
                                            <p:tav tm="100000">
                                              <p:val>
                                                <p:strVal val="#ppt_x"/>
                                              </p:val>
                                            </p:tav>
                                          </p:tavLst>
                                        </p:anim>
                                        <p:anim calcmode="lin" valueType="num" p14:bounceEnd="62000">
                                          <p:cBhvr additive="base">
                                            <p:cTn id="25" dur="10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3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1+#ppt_w/2"/>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2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ppt_x"/>
                                              </p:val>
                                            </p:tav>
                                            <p:tav tm="100000">
                                              <p:val>
                                                <p:strVal val="#ppt_x"/>
                                              </p:val>
                                            </p:tav>
                                          </p:tavLst>
                                        </p:anim>
                                        <p:anim calcmode="lin" valueType="num">
                                          <p:cBhvr additive="base">
                                            <p:cTn id="21" dur="10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9"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000" fill="hold"/>
                                            <p:tgtEl>
                                              <p:spTgt spid="19"/>
                                            </p:tgtEl>
                                            <p:attrNameLst>
                                              <p:attrName>ppt_x</p:attrName>
                                            </p:attrNameLst>
                                          </p:cBhvr>
                                          <p:tavLst>
                                            <p:tav tm="0">
                                              <p:val>
                                                <p:strVal val="0-#ppt_w/2"/>
                                              </p:val>
                                            </p:tav>
                                            <p:tav tm="100000">
                                              <p:val>
                                                <p:strVal val="#ppt_x"/>
                                              </p:val>
                                            </p:tav>
                                          </p:tavLst>
                                        </p:anim>
                                        <p:anim calcmode="lin" valueType="num">
                                          <p:cBhvr additive="base">
                                            <p:cTn id="25" dur="10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p:bldP spid="28" grpId="0"/>
          <p:bldP spid="2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069853" y="2053740"/>
            <a:ext cx="10033244" cy="3608355"/>
            <a:chOff x="352381" y="1535482"/>
            <a:chExt cx="8466518" cy="3044898"/>
          </a:xfrm>
        </p:grpSpPr>
        <p:cxnSp>
          <p:nvCxnSpPr>
            <p:cNvPr id="7" name="Straight Connector 73"/>
            <p:cNvCxnSpPr/>
            <p:nvPr/>
          </p:nvCxnSpPr>
          <p:spPr>
            <a:xfrm>
              <a:off x="2432306" y="3199306"/>
              <a:ext cx="9204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4"/>
            <p:cNvCxnSpPr/>
            <p:nvPr/>
          </p:nvCxnSpPr>
          <p:spPr>
            <a:xfrm>
              <a:off x="2496795" y="4311858"/>
              <a:ext cx="161800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77"/>
            <p:cNvCxnSpPr/>
            <p:nvPr/>
          </p:nvCxnSpPr>
          <p:spPr>
            <a:xfrm>
              <a:off x="3696710" y="1864412"/>
              <a:ext cx="189490" cy="2423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Freeform 5"/>
            <p:cNvSpPr/>
            <p:nvPr/>
          </p:nvSpPr>
          <p:spPr bwMode="auto">
            <a:xfrm>
              <a:off x="3276600" y="2408174"/>
              <a:ext cx="1219200" cy="1402079"/>
            </a:xfrm>
            <a:custGeom>
              <a:avLst/>
              <a:gdLst>
                <a:gd name="T0" fmla="*/ 0 w 600"/>
                <a:gd name="T1" fmla="*/ 690 h 690"/>
                <a:gd name="T2" fmla="*/ 600 w 600"/>
                <a:gd name="T3" fmla="*/ 368 h 690"/>
                <a:gd name="T4" fmla="*/ 2 w 600"/>
                <a:gd name="T5" fmla="*/ 0 h 690"/>
                <a:gd name="T6" fmla="*/ 0 w 600"/>
                <a:gd name="T7" fmla="*/ 690 h 690"/>
              </a:gdLst>
              <a:ahLst/>
              <a:cxnLst>
                <a:cxn ang="0">
                  <a:pos x="T0" y="T1"/>
                </a:cxn>
                <a:cxn ang="0">
                  <a:pos x="T2" y="T3"/>
                </a:cxn>
                <a:cxn ang="0">
                  <a:pos x="T4" y="T5"/>
                </a:cxn>
                <a:cxn ang="0">
                  <a:pos x="T6" y="T7"/>
                </a:cxn>
              </a:cxnLst>
              <a:rect l="0" t="0" r="r" b="b"/>
              <a:pathLst>
                <a:path w="600" h="690">
                  <a:moveTo>
                    <a:pt x="0" y="690"/>
                  </a:moveTo>
                  <a:lnTo>
                    <a:pt x="600" y="368"/>
                  </a:lnTo>
                  <a:lnTo>
                    <a:pt x="2" y="0"/>
                  </a:lnTo>
                  <a:lnTo>
                    <a:pt x="0" y="690"/>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1" name="Freeform 6"/>
            <p:cNvSpPr/>
            <p:nvPr/>
          </p:nvSpPr>
          <p:spPr bwMode="auto">
            <a:xfrm>
              <a:off x="4495800" y="2408174"/>
              <a:ext cx="1219200" cy="1402079"/>
            </a:xfrm>
            <a:custGeom>
              <a:avLst/>
              <a:gdLst>
                <a:gd name="T0" fmla="*/ 600 w 600"/>
                <a:gd name="T1" fmla="*/ 690 h 690"/>
                <a:gd name="T2" fmla="*/ 0 w 600"/>
                <a:gd name="T3" fmla="*/ 368 h 690"/>
                <a:gd name="T4" fmla="*/ 597 w 600"/>
                <a:gd name="T5" fmla="*/ 0 h 690"/>
                <a:gd name="T6" fmla="*/ 600 w 600"/>
                <a:gd name="T7" fmla="*/ 690 h 690"/>
              </a:gdLst>
              <a:ahLst/>
              <a:cxnLst>
                <a:cxn ang="0">
                  <a:pos x="T0" y="T1"/>
                </a:cxn>
                <a:cxn ang="0">
                  <a:pos x="T2" y="T3"/>
                </a:cxn>
                <a:cxn ang="0">
                  <a:pos x="T4" y="T5"/>
                </a:cxn>
                <a:cxn ang="0">
                  <a:pos x="T6" y="T7"/>
                </a:cxn>
              </a:cxnLst>
              <a:rect l="0" t="0" r="r" b="b"/>
              <a:pathLst>
                <a:path w="600" h="690">
                  <a:moveTo>
                    <a:pt x="600" y="690"/>
                  </a:moveTo>
                  <a:lnTo>
                    <a:pt x="0" y="368"/>
                  </a:lnTo>
                  <a:lnTo>
                    <a:pt x="597" y="0"/>
                  </a:lnTo>
                  <a:lnTo>
                    <a:pt x="600" y="690"/>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2" name="Freeform 7"/>
            <p:cNvSpPr/>
            <p:nvPr/>
          </p:nvSpPr>
          <p:spPr bwMode="auto">
            <a:xfrm>
              <a:off x="4495800" y="1733550"/>
              <a:ext cx="1213104" cy="1422399"/>
            </a:xfrm>
            <a:custGeom>
              <a:avLst/>
              <a:gdLst>
                <a:gd name="T0" fmla="*/ 597 w 597"/>
                <a:gd name="T1" fmla="*/ 332 h 700"/>
                <a:gd name="T2" fmla="*/ 0 w 597"/>
                <a:gd name="T3" fmla="*/ 700 h 700"/>
                <a:gd name="T4" fmla="*/ 0 w 597"/>
                <a:gd name="T5" fmla="*/ 0 h 700"/>
                <a:gd name="T6" fmla="*/ 597 w 597"/>
                <a:gd name="T7" fmla="*/ 332 h 700"/>
              </a:gdLst>
              <a:ahLst/>
              <a:cxnLst>
                <a:cxn ang="0">
                  <a:pos x="T0" y="T1"/>
                </a:cxn>
                <a:cxn ang="0">
                  <a:pos x="T2" y="T3"/>
                </a:cxn>
                <a:cxn ang="0">
                  <a:pos x="T4" y="T5"/>
                </a:cxn>
                <a:cxn ang="0">
                  <a:pos x="T6" y="T7"/>
                </a:cxn>
              </a:cxnLst>
              <a:rect l="0" t="0" r="r" b="b"/>
              <a:pathLst>
                <a:path w="597" h="700">
                  <a:moveTo>
                    <a:pt x="597" y="332"/>
                  </a:moveTo>
                  <a:lnTo>
                    <a:pt x="0" y="700"/>
                  </a:lnTo>
                  <a:lnTo>
                    <a:pt x="0" y="0"/>
                  </a:lnTo>
                  <a:lnTo>
                    <a:pt x="597" y="332"/>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3" name="Freeform 8"/>
            <p:cNvSpPr/>
            <p:nvPr/>
          </p:nvSpPr>
          <p:spPr bwMode="auto">
            <a:xfrm>
              <a:off x="3280664" y="1733550"/>
              <a:ext cx="1215136" cy="1422399"/>
            </a:xfrm>
            <a:custGeom>
              <a:avLst/>
              <a:gdLst>
                <a:gd name="T0" fmla="*/ 0 w 598"/>
                <a:gd name="T1" fmla="*/ 332 h 700"/>
                <a:gd name="T2" fmla="*/ 598 w 598"/>
                <a:gd name="T3" fmla="*/ 700 h 700"/>
                <a:gd name="T4" fmla="*/ 597 w 598"/>
                <a:gd name="T5" fmla="*/ 0 h 700"/>
                <a:gd name="T6" fmla="*/ 0 w 598"/>
                <a:gd name="T7" fmla="*/ 332 h 700"/>
              </a:gdLst>
              <a:ahLst/>
              <a:cxnLst>
                <a:cxn ang="0">
                  <a:pos x="T0" y="T1"/>
                </a:cxn>
                <a:cxn ang="0">
                  <a:pos x="T2" y="T3"/>
                </a:cxn>
                <a:cxn ang="0">
                  <a:pos x="T4" y="T5"/>
                </a:cxn>
                <a:cxn ang="0">
                  <a:pos x="T6" y="T7"/>
                </a:cxn>
              </a:cxnLst>
              <a:rect l="0" t="0" r="r" b="b"/>
              <a:pathLst>
                <a:path w="598" h="700">
                  <a:moveTo>
                    <a:pt x="0" y="332"/>
                  </a:moveTo>
                  <a:lnTo>
                    <a:pt x="598" y="700"/>
                  </a:lnTo>
                  <a:lnTo>
                    <a:pt x="597" y="0"/>
                  </a:lnTo>
                  <a:lnTo>
                    <a:pt x="0" y="332"/>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4" name="Freeform 9"/>
            <p:cNvSpPr/>
            <p:nvPr/>
          </p:nvSpPr>
          <p:spPr bwMode="auto">
            <a:xfrm>
              <a:off x="4495800" y="3153917"/>
              <a:ext cx="1219200" cy="1426463"/>
            </a:xfrm>
            <a:custGeom>
              <a:avLst/>
              <a:gdLst>
                <a:gd name="T0" fmla="*/ 600 w 600"/>
                <a:gd name="T1" fmla="*/ 323 h 702"/>
                <a:gd name="T2" fmla="*/ 0 w 600"/>
                <a:gd name="T3" fmla="*/ 702 h 702"/>
                <a:gd name="T4" fmla="*/ 0 w 600"/>
                <a:gd name="T5" fmla="*/ 0 h 702"/>
                <a:gd name="T6" fmla="*/ 600 w 600"/>
                <a:gd name="T7" fmla="*/ 323 h 702"/>
              </a:gdLst>
              <a:ahLst/>
              <a:cxnLst>
                <a:cxn ang="0">
                  <a:pos x="T0" y="T1"/>
                </a:cxn>
                <a:cxn ang="0">
                  <a:pos x="T2" y="T3"/>
                </a:cxn>
                <a:cxn ang="0">
                  <a:pos x="T4" y="T5"/>
                </a:cxn>
                <a:cxn ang="0">
                  <a:pos x="T6" y="T7"/>
                </a:cxn>
              </a:cxnLst>
              <a:rect l="0" t="0" r="r" b="b"/>
              <a:pathLst>
                <a:path w="600" h="702">
                  <a:moveTo>
                    <a:pt x="600" y="323"/>
                  </a:moveTo>
                  <a:lnTo>
                    <a:pt x="0" y="702"/>
                  </a:lnTo>
                  <a:lnTo>
                    <a:pt x="0" y="0"/>
                  </a:lnTo>
                  <a:lnTo>
                    <a:pt x="600" y="323"/>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5" name="Freeform 10"/>
            <p:cNvSpPr/>
            <p:nvPr/>
          </p:nvSpPr>
          <p:spPr bwMode="auto">
            <a:xfrm>
              <a:off x="3276600" y="3153917"/>
              <a:ext cx="1219200" cy="1426463"/>
            </a:xfrm>
            <a:custGeom>
              <a:avLst/>
              <a:gdLst>
                <a:gd name="T0" fmla="*/ 0 w 600"/>
                <a:gd name="T1" fmla="*/ 323 h 702"/>
                <a:gd name="T2" fmla="*/ 600 w 600"/>
                <a:gd name="T3" fmla="*/ 702 h 702"/>
                <a:gd name="T4" fmla="*/ 599 w 600"/>
                <a:gd name="T5" fmla="*/ 0 h 702"/>
                <a:gd name="T6" fmla="*/ 0 w 600"/>
                <a:gd name="T7" fmla="*/ 323 h 702"/>
              </a:gdLst>
              <a:ahLst/>
              <a:cxnLst>
                <a:cxn ang="0">
                  <a:pos x="T0" y="T1"/>
                </a:cxn>
                <a:cxn ang="0">
                  <a:pos x="T2" y="T3"/>
                </a:cxn>
                <a:cxn ang="0">
                  <a:pos x="T4" y="T5"/>
                </a:cxn>
                <a:cxn ang="0">
                  <a:pos x="T6" y="T7"/>
                </a:cxn>
              </a:cxnLst>
              <a:rect l="0" t="0" r="r" b="b"/>
              <a:pathLst>
                <a:path w="600" h="702">
                  <a:moveTo>
                    <a:pt x="0" y="323"/>
                  </a:moveTo>
                  <a:lnTo>
                    <a:pt x="600" y="702"/>
                  </a:lnTo>
                  <a:lnTo>
                    <a:pt x="599" y="0"/>
                  </a:lnTo>
                  <a:lnTo>
                    <a:pt x="0" y="323"/>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6" name="Freeform 12"/>
            <p:cNvSpPr/>
            <p:nvPr/>
          </p:nvSpPr>
          <p:spPr bwMode="auto">
            <a:xfrm>
              <a:off x="4495800" y="2855213"/>
              <a:ext cx="491744" cy="562864"/>
            </a:xfrm>
            <a:custGeom>
              <a:avLst/>
              <a:gdLst>
                <a:gd name="T0" fmla="*/ 242 w 242"/>
                <a:gd name="T1" fmla="*/ 277 h 277"/>
                <a:gd name="T2" fmla="*/ 0 w 242"/>
                <a:gd name="T3" fmla="*/ 148 h 277"/>
                <a:gd name="T4" fmla="*/ 241 w 242"/>
                <a:gd name="T5" fmla="*/ 0 h 277"/>
                <a:gd name="T6" fmla="*/ 242 w 242"/>
                <a:gd name="T7" fmla="*/ 277 h 277"/>
              </a:gdLst>
              <a:ahLst/>
              <a:cxnLst>
                <a:cxn ang="0">
                  <a:pos x="T0" y="T1"/>
                </a:cxn>
                <a:cxn ang="0">
                  <a:pos x="T2" y="T3"/>
                </a:cxn>
                <a:cxn ang="0">
                  <a:pos x="T4" y="T5"/>
                </a:cxn>
                <a:cxn ang="0">
                  <a:pos x="T6" y="T7"/>
                </a:cxn>
              </a:cxnLst>
              <a:rect l="0" t="0" r="r" b="b"/>
              <a:pathLst>
                <a:path w="242" h="277">
                  <a:moveTo>
                    <a:pt x="242" y="277"/>
                  </a:moveTo>
                  <a:lnTo>
                    <a:pt x="0" y="148"/>
                  </a:lnTo>
                  <a:lnTo>
                    <a:pt x="241" y="0"/>
                  </a:lnTo>
                  <a:lnTo>
                    <a:pt x="242" y="277"/>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7" name="Freeform 14"/>
            <p:cNvSpPr/>
            <p:nvPr/>
          </p:nvSpPr>
          <p:spPr bwMode="auto">
            <a:xfrm>
              <a:off x="4006087" y="2582926"/>
              <a:ext cx="489712" cy="573024"/>
            </a:xfrm>
            <a:custGeom>
              <a:avLst/>
              <a:gdLst>
                <a:gd name="T0" fmla="*/ 0 w 241"/>
                <a:gd name="T1" fmla="*/ 134 h 282"/>
                <a:gd name="T2" fmla="*/ 241 w 241"/>
                <a:gd name="T3" fmla="*/ 282 h 282"/>
                <a:gd name="T4" fmla="*/ 240 w 241"/>
                <a:gd name="T5" fmla="*/ 0 h 282"/>
                <a:gd name="T6" fmla="*/ 0 w 241"/>
                <a:gd name="T7" fmla="*/ 134 h 282"/>
              </a:gdLst>
              <a:ahLst/>
              <a:cxnLst>
                <a:cxn ang="0">
                  <a:pos x="T0" y="T1"/>
                </a:cxn>
                <a:cxn ang="0">
                  <a:pos x="T2" y="T3"/>
                </a:cxn>
                <a:cxn ang="0">
                  <a:pos x="T4" y="T5"/>
                </a:cxn>
                <a:cxn ang="0">
                  <a:pos x="T6" y="T7"/>
                </a:cxn>
              </a:cxnLst>
              <a:rect l="0" t="0" r="r" b="b"/>
              <a:pathLst>
                <a:path w="241" h="282">
                  <a:moveTo>
                    <a:pt x="0" y="134"/>
                  </a:moveTo>
                  <a:lnTo>
                    <a:pt x="241" y="282"/>
                  </a:lnTo>
                  <a:lnTo>
                    <a:pt x="240" y="0"/>
                  </a:lnTo>
                  <a:lnTo>
                    <a:pt x="0" y="134"/>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8" name="Freeform 16"/>
            <p:cNvSpPr/>
            <p:nvPr/>
          </p:nvSpPr>
          <p:spPr bwMode="auto">
            <a:xfrm>
              <a:off x="4002023" y="3155949"/>
              <a:ext cx="493776" cy="573024"/>
            </a:xfrm>
            <a:custGeom>
              <a:avLst/>
              <a:gdLst>
                <a:gd name="T0" fmla="*/ 0 w 243"/>
                <a:gd name="T1" fmla="*/ 129 h 282"/>
                <a:gd name="T2" fmla="*/ 243 w 243"/>
                <a:gd name="T3" fmla="*/ 282 h 282"/>
                <a:gd name="T4" fmla="*/ 242 w 243"/>
                <a:gd name="T5" fmla="*/ 0 h 282"/>
                <a:gd name="T6" fmla="*/ 0 w 243"/>
                <a:gd name="T7" fmla="*/ 129 h 282"/>
              </a:gdLst>
              <a:ahLst/>
              <a:cxnLst>
                <a:cxn ang="0">
                  <a:pos x="T0" y="T1"/>
                </a:cxn>
                <a:cxn ang="0">
                  <a:pos x="T2" y="T3"/>
                </a:cxn>
                <a:cxn ang="0">
                  <a:pos x="T4" y="T5"/>
                </a:cxn>
                <a:cxn ang="0">
                  <a:pos x="T6" y="T7"/>
                </a:cxn>
              </a:cxnLst>
              <a:rect l="0" t="0" r="r" b="b"/>
              <a:pathLst>
                <a:path w="243" h="282">
                  <a:moveTo>
                    <a:pt x="0" y="129"/>
                  </a:moveTo>
                  <a:lnTo>
                    <a:pt x="243" y="282"/>
                  </a:lnTo>
                  <a:lnTo>
                    <a:pt x="242" y="0"/>
                  </a:lnTo>
                  <a:lnTo>
                    <a:pt x="0" y="129"/>
                  </a:lnTo>
                  <a:close/>
                </a:path>
              </a:pathLst>
            </a:custGeom>
            <a:solidFill>
              <a:schemeClr val="tx1"/>
            </a:solidFill>
            <a:ln w="3" cap="flat">
              <a:noFill/>
              <a:prstDash val="solid"/>
              <a:miter lim="800000"/>
            </a:ln>
          </p:spPr>
          <p:txBody>
            <a:bodyPr vert="horz" wrap="square" lIns="91440" tIns="45720" rIns="91440" bIns="45720" numCol="1" anchor="t" anchorCtr="0" compatLnSpc="1"/>
            <a:lstStyle/>
            <a:p>
              <a:endParaRPr lang="en-US">
                <a:solidFill>
                  <a:schemeClr val="bg1">
                    <a:lumMod val="50000"/>
                  </a:schemeClr>
                </a:solidFill>
              </a:endParaRPr>
            </a:p>
          </p:txBody>
        </p:sp>
        <p:sp>
          <p:nvSpPr>
            <p:cNvPr id="19" name="Freeform 35"/>
            <p:cNvSpPr>
              <a:spLocks noEditPoints="1"/>
            </p:cNvSpPr>
            <p:nvPr/>
          </p:nvSpPr>
          <p:spPr bwMode="auto">
            <a:xfrm>
              <a:off x="4747740" y="2244501"/>
              <a:ext cx="426752" cy="287905"/>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a:solidFill>
                  <a:schemeClr val="bg1">
                    <a:lumMod val="50000"/>
                  </a:schemeClr>
                </a:solidFill>
              </a:endParaRPr>
            </a:p>
          </p:txBody>
        </p:sp>
        <p:sp>
          <p:nvSpPr>
            <p:cNvPr id="20" name="Freeform 61"/>
            <p:cNvSpPr/>
            <p:nvPr/>
          </p:nvSpPr>
          <p:spPr bwMode="auto">
            <a:xfrm>
              <a:off x="3816402" y="3718744"/>
              <a:ext cx="351381" cy="36489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91440" tIns="45720" rIns="91440" bIns="45720" numCol="1" anchor="t" anchorCtr="0" compatLnSpc="1"/>
            <a:lstStyle/>
            <a:p>
              <a:endParaRPr lang="en-US">
                <a:solidFill>
                  <a:schemeClr val="bg1">
                    <a:lumMod val="50000"/>
                  </a:schemeClr>
                </a:solidFill>
              </a:endParaRPr>
            </a:p>
          </p:txBody>
        </p:sp>
        <p:grpSp>
          <p:nvGrpSpPr>
            <p:cNvPr id="21" name="Group 21"/>
            <p:cNvGrpSpPr/>
            <p:nvPr/>
          </p:nvGrpSpPr>
          <p:grpSpPr>
            <a:xfrm>
              <a:off x="4253146" y="2988056"/>
              <a:ext cx="499408" cy="370614"/>
              <a:chOff x="5129089" y="3156352"/>
              <a:chExt cx="474198" cy="351905"/>
            </a:xfrm>
            <a:solidFill>
              <a:schemeClr val="bg1"/>
            </a:solidFill>
          </p:grpSpPr>
          <p:sp>
            <p:nvSpPr>
              <p:cNvPr id="60"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91440" tIns="45720" rIns="91440" bIns="45720" numCol="1" anchor="t" anchorCtr="0" compatLnSpc="1"/>
              <a:lstStyle/>
              <a:p>
                <a:endParaRPr lang="en-US">
                  <a:solidFill>
                    <a:schemeClr val="bg1">
                      <a:lumMod val="50000"/>
                    </a:schemeClr>
                  </a:solidFill>
                </a:endParaRPr>
              </a:p>
            </p:txBody>
          </p:sp>
          <p:sp>
            <p:nvSpPr>
              <p:cNvPr id="61" name="Freeform 67"/>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91440" tIns="45720" rIns="91440" bIns="45720" numCol="1" anchor="t" anchorCtr="0" compatLnSpc="1"/>
              <a:lstStyle/>
              <a:p>
                <a:endParaRPr lang="en-US">
                  <a:solidFill>
                    <a:schemeClr val="bg1">
                      <a:lumMod val="50000"/>
                    </a:schemeClr>
                  </a:solidFill>
                </a:endParaRPr>
              </a:p>
            </p:txBody>
          </p:sp>
        </p:grpSp>
        <p:grpSp>
          <p:nvGrpSpPr>
            <p:cNvPr id="22" name="Group 24"/>
            <p:cNvGrpSpPr/>
            <p:nvPr/>
          </p:nvGrpSpPr>
          <p:grpSpPr>
            <a:xfrm>
              <a:off x="4752554" y="3680725"/>
              <a:ext cx="373673" cy="421470"/>
              <a:chOff x="5513440" y="1766202"/>
              <a:chExt cx="429274" cy="484183"/>
            </a:xfrm>
            <a:solidFill>
              <a:schemeClr val="bg1"/>
            </a:solidFill>
          </p:grpSpPr>
          <p:sp>
            <p:nvSpPr>
              <p:cNvPr id="57"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8"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9"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grpSp>
        <p:grpSp>
          <p:nvGrpSpPr>
            <p:cNvPr id="23" name="Group 28"/>
            <p:cNvGrpSpPr/>
            <p:nvPr/>
          </p:nvGrpSpPr>
          <p:grpSpPr>
            <a:xfrm>
              <a:off x="3951894" y="2241818"/>
              <a:ext cx="297017" cy="295309"/>
              <a:chOff x="2306360" y="1306978"/>
              <a:chExt cx="434268" cy="431771"/>
            </a:xfrm>
            <a:solidFill>
              <a:schemeClr val="bg1"/>
            </a:solidFill>
          </p:grpSpPr>
          <p:sp>
            <p:nvSpPr>
              <p:cNvPr id="53" name="Freeform 8"/>
              <p:cNvSpPr/>
              <p:nvPr/>
            </p:nvSpPr>
            <p:spPr bwMode="auto">
              <a:xfrm>
                <a:off x="2306360" y="1623943"/>
                <a:ext cx="114806" cy="114806"/>
              </a:xfrm>
              <a:custGeom>
                <a:avLst/>
                <a:gdLst>
                  <a:gd name="T0" fmla="*/ 21 w 46"/>
                  <a:gd name="T1" fmla="*/ 0 h 46"/>
                  <a:gd name="T2" fmla="*/ 0 w 46"/>
                  <a:gd name="T3" fmla="*/ 46 h 46"/>
                  <a:gd name="T4" fmla="*/ 46 w 46"/>
                  <a:gd name="T5" fmla="*/ 25 h 46"/>
                  <a:gd name="T6" fmla="*/ 46 w 46"/>
                  <a:gd name="T7" fmla="*/ 26 h 46"/>
                  <a:gd name="T8" fmla="*/ 21 w 46"/>
                  <a:gd name="T9" fmla="*/ 0 h 46"/>
                  <a:gd name="T10" fmla="*/ 21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21" y="0"/>
                    </a:moveTo>
                    <a:lnTo>
                      <a:pt x="0" y="46"/>
                    </a:lnTo>
                    <a:lnTo>
                      <a:pt x="46" y="25"/>
                    </a:lnTo>
                    <a:lnTo>
                      <a:pt x="46" y="26"/>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4" name="Freeform 9"/>
              <p:cNvSpPr/>
              <p:nvPr/>
            </p:nvSpPr>
            <p:spPr bwMode="auto">
              <a:xfrm>
                <a:off x="2371251" y="1344415"/>
                <a:ext cx="289511" cy="292007"/>
              </a:xfrm>
              <a:custGeom>
                <a:avLst/>
                <a:gdLst>
                  <a:gd name="T0" fmla="*/ 105 w 116"/>
                  <a:gd name="T1" fmla="*/ 0 h 117"/>
                  <a:gd name="T2" fmla="*/ 0 w 116"/>
                  <a:gd name="T3" fmla="*/ 106 h 117"/>
                  <a:gd name="T4" fmla="*/ 11 w 116"/>
                  <a:gd name="T5" fmla="*/ 117 h 117"/>
                  <a:gd name="T6" fmla="*/ 116 w 116"/>
                  <a:gd name="T7" fmla="*/ 10 h 117"/>
                  <a:gd name="T8" fmla="*/ 105 w 116"/>
                  <a:gd name="T9" fmla="*/ 0 h 117"/>
                </a:gdLst>
                <a:ahLst/>
                <a:cxnLst>
                  <a:cxn ang="0">
                    <a:pos x="T0" y="T1"/>
                  </a:cxn>
                  <a:cxn ang="0">
                    <a:pos x="T2" y="T3"/>
                  </a:cxn>
                  <a:cxn ang="0">
                    <a:pos x="T4" y="T5"/>
                  </a:cxn>
                  <a:cxn ang="0">
                    <a:pos x="T6" y="T7"/>
                  </a:cxn>
                  <a:cxn ang="0">
                    <a:pos x="T8" y="T9"/>
                  </a:cxn>
                </a:cxnLst>
                <a:rect l="0" t="0" r="r" b="b"/>
                <a:pathLst>
                  <a:path w="116" h="117">
                    <a:moveTo>
                      <a:pt x="105" y="0"/>
                    </a:moveTo>
                    <a:lnTo>
                      <a:pt x="0" y="106"/>
                    </a:lnTo>
                    <a:lnTo>
                      <a:pt x="11" y="117"/>
                    </a:lnTo>
                    <a:lnTo>
                      <a:pt x="116" y="1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5" name="Freeform 10"/>
              <p:cNvSpPr/>
              <p:nvPr/>
            </p:nvSpPr>
            <p:spPr bwMode="auto">
              <a:xfrm>
                <a:off x="2411183" y="1384348"/>
                <a:ext cx="289511" cy="292007"/>
              </a:xfrm>
              <a:custGeom>
                <a:avLst/>
                <a:gdLst>
                  <a:gd name="T0" fmla="*/ 107 w 116"/>
                  <a:gd name="T1" fmla="*/ 0 h 117"/>
                  <a:gd name="T2" fmla="*/ 0 w 116"/>
                  <a:gd name="T3" fmla="*/ 106 h 117"/>
                  <a:gd name="T4" fmla="*/ 11 w 116"/>
                  <a:gd name="T5" fmla="*/ 117 h 117"/>
                  <a:gd name="T6" fmla="*/ 116 w 116"/>
                  <a:gd name="T7" fmla="*/ 10 h 117"/>
                  <a:gd name="T8" fmla="*/ 107 w 116"/>
                  <a:gd name="T9" fmla="*/ 0 h 117"/>
                </a:gdLst>
                <a:ahLst/>
                <a:cxnLst>
                  <a:cxn ang="0">
                    <a:pos x="T0" y="T1"/>
                  </a:cxn>
                  <a:cxn ang="0">
                    <a:pos x="T2" y="T3"/>
                  </a:cxn>
                  <a:cxn ang="0">
                    <a:pos x="T4" y="T5"/>
                  </a:cxn>
                  <a:cxn ang="0">
                    <a:pos x="T6" y="T7"/>
                  </a:cxn>
                  <a:cxn ang="0">
                    <a:pos x="T8" y="T9"/>
                  </a:cxn>
                </a:cxnLst>
                <a:rect l="0" t="0" r="r" b="b"/>
                <a:pathLst>
                  <a:path w="116" h="117">
                    <a:moveTo>
                      <a:pt x="107" y="0"/>
                    </a:moveTo>
                    <a:lnTo>
                      <a:pt x="0" y="106"/>
                    </a:lnTo>
                    <a:lnTo>
                      <a:pt x="11" y="117"/>
                    </a:lnTo>
                    <a:lnTo>
                      <a:pt x="116" y="10"/>
                    </a:lnTo>
                    <a:lnTo>
                      <a:pt x="10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6" name="Freeform 11"/>
              <p:cNvSpPr/>
              <p:nvPr/>
            </p:nvSpPr>
            <p:spPr bwMode="auto">
              <a:xfrm>
                <a:off x="2653275" y="1306978"/>
                <a:ext cx="87353" cy="87353"/>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grpSp>
        <p:grpSp>
          <p:nvGrpSpPr>
            <p:cNvPr id="24" name="Group 33"/>
            <p:cNvGrpSpPr/>
            <p:nvPr/>
          </p:nvGrpSpPr>
          <p:grpSpPr>
            <a:xfrm>
              <a:off x="3453976" y="2968257"/>
              <a:ext cx="358037" cy="304062"/>
              <a:chOff x="2950272" y="1314466"/>
              <a:chExt cx="496661" cy="421788"/>
            </a:xfrm>
            <a:solidFill>
              <a:schemeClr val="bg1"/>
            </a:solidFill>
          </p:grpSpPr>
          <p:sp>
            <p:nvSpPr>
              <p:cNvPr id="47"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48" name="Rectangle 13"/>
              <p:cNvSpPr>
                <a:spLocks noChangeArrowheads="1"/>
              </p:cNvSpPr>
              <p:nvPr/>
            </p:nvSpPr>
            <p:spPr bwMode="auto">
              <a:xfrm>
                <a:off x="3197355" y="1608968"/>
                <a:ext cx="2497" cy="24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49"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0"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1"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sp>
            <p:nvSpPr>
              <p:cNvPr id="52"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50000"/>
                    </a:schemeClr>
                  </a:solidFill>
                </a:endParaRPr>
              </a:p>
            </p:txBody>
          </p:sp>
        </p:grpSp>
        <p:sp>
          <p:nvSpPr>
            <p:cNvPr id="25" name="Freeform 45"/>
            <p:cNvSpPr>
              <a:spLocks noEditPoints="1"/>
            </p:cNvSpPr>
            <p:nvPr/>
          </p:nvSpPr>
          <p:spPr bwMode="auto">
            <a:xfrm>
              <a:off x="5242454" y="2869438"/>
              <a:ext cx="312393" cy="402880"/>
            </a:xfrm>
            <a:custGeom>
              <a:avLst/>
              <a:gdLst>
                <a:gd name="T0" fmla="*/ 104 w 109"/>
                <a:gd name="T1" fmla="*/ 67 h 141"/>
                <a:gd name="T2" fmla="*/ 96 w 109"/>
                <a:gd name="T3" fmla="*/ 67 h 141"/>
                <a:gd name="T4" fmla="*/ 96 w 109"/>
                <a:gd name="T5" fmla="*/ 44 h 141"/>
                <a:gd name="T6" fmla="*/ 84 w 109"/>
                <a:gd name="T7" fmla="*/ 13 h 141"/>
                <a:gd name="T8" fmla="*/ 55 w 109"/>
                <a:gd name="T9" fmla="*/ 0 h 141"/>
                <a:gd name="T10" fmla="*/ 25 w 109"/>
                <a:gd name="T11" fmla="*/ 13 h 141"/>
                <a:gd name="T12" fmla="*/ 13 w 109"/>
                <a:gd name="T13" fmla="*/ 44 h 141"/>
                <a:gd name="T14" fmla="*/ 13 w 109"/>
                <a:gd name="T15" fmla="*/ 67 h 141"/>
                <a:gd name="T16" fmla="*/ 6 w 109"/>
                <a:gd name="T17" fmla="*/ 67 h 141"/>
                <a:gd name="T18" fmla="*/ 0 w 109"/>
                <a:gd name="T19" fmla="*/ 73 h 141"/>
                <a:gd name="T20" fmla="*/ 0 w 109"/>
                <a:gd name="T21" fmla="*/ 136 h 141"/>
                <a:gd name="T22" fmla="*/ 6 w 109"/>
                <a:gd name="T23" fmla="*/ 141 h 141"/>
                <a:gd name="T24" fmla="*/ 104 w 109"/>
                <a:gd name="T25" fmla="*/ 141 h 141"/>
                <a:gd name="T26" fmla="*/ 109 w 109"/>
                <a:gd name="T27" fmla="*/ 136 h 141"/>
                <a:gd name="T28" fmla="*/ 109 w 109"/>
                <a:gd name="T29" fmla="*/ 73 h 141"/>
                <a:gd name="T30" fmla="*/ 104 w 109"/>
                <a:gd name="T31" fmla="*/ 67 h 141"/>
                <a:gd name="T32" fmla="*/ 67 w 109"/>
                <a:gd name="T33" fmla="*/ 124 h 141"/>
                <a:gd name="T34" fmla="*/ 55 w 109"/>
                <a:gd name="T35" fmla="*/ 136 h 141"/>
                <a:gd name="T36" fmla="*/ 43 w 109"/>
                <a:gd name="T37" fmla="*/ 124 h 141"/>
                <a:gd name="T38" fmla="*/ 43 w 109"/>
                <a:gd name="T39" fmla="*/ 102 h 141"/>
                <a:gd name="T40" fmla="*/ 55 w 109"/>
                <a:gd name="T41" fmla="*/ 90 h 141"/>
                <a:gd name="T42" fmla="*/ 67 w 109"/>
                <a:gd name="T43" fmla="*/ 102 h 141"/>
                <a:gd name="T44" fmla="*/ 67 w 109"/>
                <a:gd name="T45" fmla="*/ 124 h 141"/>
                <a:gd name="T46" fmla="*/ 77 w 109"/>
                <a:gd name="T47" fmla="*/ 67 h 141"/>
                <a:gd name="T48" fmla="*/ 33 w 109"/>
                <a:gd name="T49" fmla="*/ 67 h 141"/>
                <a:gd name="T50" fmla="*/ 33 w 109"/>
                <a:gd name="T51" fmla="*/ 44 h 141"/>
                <a:gd name="T52" fmla="*/ 39 w 109"/>
                <a:gd name="T53" fmla="*/ 26 h 141"/>
                <a:gd name="T54" fmla="*/ 55 w 109"/>
                <a:gd name="T55" fmla="*/ 19 h 141"/>
                <a:gd name="T56" fmla="*/ 70 w 109"/>
                <a:gd name="T57" fmla="*/ 26 h 141"/>
                <a:gd name="T58" fmla="*/ 77 w 109"/>
                <a:gd name="T59" fmla="*/ 44 h 141"/>
                <a:gd name="T60" fmla="*/ 77 w 109"/>
                <a:gd name="T61"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1">
                  <a:moveTo>
                    <a:pt x="104" y="67"/>
                  </a:moveTo>
                  <a:cubicBezTo>
                    <a:pt x="96" y="67"/>
                    <a:pt x="96" y="67"/>
                    <a:pt x="96" y="67"/>
                  </a:cubicBezTo>
                  <a:cubicBezTo>
                    <a:pt x="96" y="44"/>
                    <a:pt x="96" y="44"/>
                    <a:pt x="96" y="44"/>
                  </a:cubicBezTo>
                  <a:cubicBezTo>
                    <a:pt x="96" y="32"/>
                    <a:pt x="92" y="21"/>
                    <a:pt x="84" y="13"/>
                  </a:cubicBezTo>
                  <a:cubicBezTo>
                    <a:pt x="77" y="5"/>
                    <a:pt x="66" y="0"/>
                    <a:pt x="55" y="0"/>
                  </a:cubicBezTo>
                  <a:cubicBezTo>
                    <a:pt x="43" y="0"/>
                    <a:pt x="32" y="5"/>
                    <a:pt x="25" y="13"/>
                  </a:cubicBezTo>
                  <a:cubicBezTo>
                    <a:pt x="18" y="21"/>
                    <a:pt x="13" y="32"/>
                    <a:pt x="13" y="44"/>
                  </a:cubicBezTo>
                  <a:cubicBezTo>
                    <a:pt x="13" y="67"/>
                    <a:pt x="13" y="67"/>
                    <a:pt x="13" y="67"/>
                  </a:cubicBezTo>
                  <a:cubicBezTo>
                    <a:pt x="6" y="67"/>
                    <a:pt x="6" y="67"/>
                    <a:pt x="6" y="67"/>
                  </a:cubicBezTo>
                  <a:cubicBezTo>
                    <a:pt x="3" y="67"/>
                    <a:pt x="0" y="70"/>
                    <a:pt x="0" y="73"/>
                  </a:cubicBezTo>
                  <a:cubicBezTo>
                    <a:pt x="0" y="136"/>
                    <a:pt x="0" y="136"/>
                    <a:pt x="0" y="136"/>
                  </a:cubicBezTo>
                  <a:cubicBezTo>
                    <a:pt x="0" y="139"/>
                    <a:pt x="3" y="141"/>
                    <a:pt x="6" y="141"/>
                  </a:cubicBezTo>
                  <a:cubicBezTo>
                    <a:pt x="104" y="141"/>
                    <a:pt x="104" y="141"/>
                    <a:pt x="104" y="141"/>
                  </a:cubicBezTo>
                  <a:cubicBezTo>
                    <a:pt x="107" y="141"/>
                    <a:pt x="109" y="139"/>
                    <a:pt x="109" y="136"/>
                  </a:cubicBezTo>
                  <a:cubicBezTo>
                    <a:pt x="109" y="73"/>
                    <a:pt x="109" y="73"/>
                    <a:pt x="109" y="73"/>
                  </a:cubicBezTo>
                  <a:cubicBezTo>
                    <a:pt x="109" y="70"/>
                    <a:pt x="107" y="67"/>
                    <a:pt x="104" y="67"/>
                  </a:cubicBezTo>
                  <a:close/>
                  <a:moveTo>
                    <a:pt x="67" y="124"/>
                  </a:moveTo>
                  <a:cubicBezTo>
                    <a:pt x="67" y="130"/>
                    <a:pt x="61" y="136"/>
                    <a:pt x="55" y="136"/>
                  </a:cubicBezTo>
                  <a:cubicBezTo>
                    <a:pt x="48" y="136"/>
                    <a:pt x="43" y="130"/>
                    <a:pt x="43" y="124"/>
                  </a:cubicBezTo>
                  <a:cubicBezTo>
                    <a:pt x="43" y="102"/>
                    <a:pt x="43" y="102"/>
                    <a:pt x="43" y="102"/>
                  </a:cubicBezTo>
                  <a:cubicBezTo>
                    <a:pt x="43" y="95"/>
                    <a:pt x="48" y="90"/>
                    <a:pt x="55" y="90"/>
                  </a:cubicBezTo>
                  <a:cubicBezTo>
                    <a:pt x="61" y="90"/>
                    <a:pt x="67" y="95"/>
                    <a:pt x="67" y="102"/>
                  </a:cubicBezTo>
                  <a:lnTo>
                    <a:pt x="67" y="124"/>
                  </a:lnTo>
                  <a:close/>
                  <a:moveTo>
                    <a:pt x="77" y="67"/>
                  </a:moveTo>
                  <a:cubicBezTo>
                    <a:pt x="33" y="67"/>
                    <a:pt x="33" y="67"/>
                    <a:pt x="33" y="67"/>
                  </a:cubicBezTo>
                  <a:cubicBezTo>
                    <a:pt x="33" y="44"/>
                    <a:pt x="33" y="44"/>
                    <a:pt x="33" y="44"/>
                  </a:cubicBezTo>
                  <a:cubicBezTo>
                    <a:pt x="33" y="37"/>
                    <a:pt x="35" y="31"/>
                    <a:pt x="39" y="26"/>
                  </a:cubicBezTo>
                  <a:cubicBezTo>
                    <a:pt x="44" y="22"/>
                    <a:pt x="49" y="19"/>
                    <a:pt x="55" y="19"/>
                  </a:cubicBezTo>
                  <a:cubicBezTo>
                    <a:pt x="61" y="19"/>
                    <a:pt x="66" y="22"/>
                    <a:pt x="70" y="26"/>
                  </a:cubicBezTo>
                  <a:cubicBezTo>
                    <a:pt x="74" y="31"/>
                    <a:pt x="77" y="37"/>
                    <a:pt x="77" y="44"/>
                  </a:cubicBezTo>
                  <a:lnTo>
                    <a:pt x="77" y="67"/>
                  </a:lnTo>
                  <a:close/>
                </a:path>
              </a:pathLst>
            </a:custGeom>
            <a:solidFill>
              <a:schemeClr val="bg1"/>
            </a:solidFill>
            <a:ln>
              <a:noFill/>
            </a:ln>
          </p:spPr>
          <p:txBody>
            <a:bodyPr vert="horz" wrap="square" lIns="91440" tIns="45720" rIns="91440" bIns="45720" numCol="1" anchor="t" anchorCtr="0" compatLnSpc="1"/>
            <a:lstStyle/>
            <a:p>
              <a:endParaRPr lang="en-US">
                <a:solidFill>
                  <a:schemeClr val="bg1">
                    <a:lumMod val="50000"/>
                  </a:schemeClr>
                </a:solidFill>
              </a:endParaRPr>
            </a:p>
          </p:txBody>
        </p:sp>
        <p:sp>
          <p:nvSpPr>
            <p:cNvPr id="26" name="Text Box 10"/>
            <p:cNvSpPr txBox="1">
              <a:spLocks noChangeArrowheads="1"/>
            </p:cNvSpPr>
            <p:nvPr/>
          </p:nvSpPr>
          <p:spPr bwMode="auto">
            <a:xfrm>
              <a:off x="7162800" y="1535482"/>
              <a:ext cx="1656099" cy="623319"/>
            </a:xfrm>
            <a:prstGeom prst="rect">
              <a:avLst/>
            </a:prstGeom>
            <a:noFill/>
            <a:ln w="9525">
              <a:noFill/>
              <a:miter lim="800000"/>
            </a:ln>
          </p:spPr>
          <p:txBody>
            <a:bodyPr wrap="square" lIns="45720" tIns="22860" rIns="45720" bIns="22860">
              <a:spAutoFit/>
            </a:bodyPr>
            <a:lstStyle/>
            <a:p>
              <a:pPr defTabSz="1088390">
                <a:lnSpc>
                  <a:spcPct val="200000"/>
                </a:lnSpc>
              </a:pPr>
              <a:r>
                <a:rPr lang="en-US" sz="1200" b="1" dirty="0">
                  <a:solidFill>
                    <a:schemeClr val="bg1">
                      <a:lumMod val="50000"/>
                    </a:schemeClr>
                  </a:solidFill>
                  <a:latin typeface="Open Sans" pitchFamily="34" charset="0"/>
                  <a:ea typeface="Open Sans" pitchFamily="34" charset="0"/>
                  <a:cs typeface="Open Sans" pitchFamily="34" charset="0"/>
                </a:rPr>
                <a:t>Competitor Data</a:t>
              </a:r>
              <a:endParaRPr lang="en-US" sz="1200" b="1" dirty="0">
                <a:solidFill>
                  <a:schemeClr val="bg1">
                    <a:lumMod val="50000"/>
                  </a:schemeClr>
                </a:solidFill>
                <a:latin typeface="Open Sans" pitchFamily="34" charset="0"/>
                <a:ea typeface="Open Sans" pitchFamily="34" charset="0"/>
                <a:cs typeface="Open Sans" pitchFamily="34" charset="0"/>
              </a:endParaRPr>
            </a:p>
            <a:p>
              <a:pPr defTabSz="1088390"/>
              <a:r>
                <a:rPr lang="en-US" sz="1050" dirty="0" err="1">
                  <a:solidFill>
                    <a:schemeClr val="bg1">
                      <a:lumMod val="50000"/>
                    </a:schemeClr>
                  </a:solidFill>
                  <a:latin typeface="Open Sans" pitchFamily="34" charset="0"/>
                  <a:ea typeface="Open Sans" pitchFamily="34" charset="0"/>
                  <a:cs typeface="Open Sans" pitchFamily="34" charset="0"/>
                </a:rPr>
                <a:t>Nullam</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eu</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tempor</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purus</a:t>
              </a:r>
              <a:r>
                <a:rPr lang="en-US" sz="1050" dirty="0">
                  <a:solidFill>
                    <a:schemeClr val="bg1">
                      <a:lumMod val="50000"/>
                    </a:schemeClr>
                  </a:solidFill>
                  <a:latin typeface="Open Sans" pitchFamily="34" charset="0"/>
                  <a:ea typeface="Open Sans" pitchFamily="34" charset="0"/>
                  <a:cs typeface="Open Sans" pitchFamily="34" charset="0"/>
                </a:rPr>
                <a:t>. Nunc a </a:t>
              </a:r>
              <a:r>
                <a:rPr lang="en-US" sz="1050" dirty="0" err="1">
                  <a:solidFill>
                    <a:schemeClr val="bg1">
                      <a:lumMod val="50000"/>
                    </a:schemeClr>
                  </a:solidFill>
                  <a:latin typeface="Open Sans" pitchFamily="34" charset="0"/>
                  <a:ea typeface="Open Sans" pitchFamily="34" charset="0"/>
                  <a:cs typeface="Open Sans" pitchFamily="34" charset="0"/>
                </a:rPr>
                <a:t>leo</a:t>
              </a:r>
              <a:r>
                <a:rPr lang="en-US" sz="1050" dirty="0">
                  <a:solidFill>
                    <a:schemeClr val="bg1">
                      <a:lumMod val="50000"/>
                    </a:schemeClr>
                  </a:solidFill>
                  <a:latin typeface="Open Sans" pitchFamily="34" charset="0"/>
                  <a:ea typeface="Open Sans" pitchFamily="34" charset="0"/>
                  <a:cs typeface="Open Sans" pitchFamily="34" charset="0"/>
                </a:rPr>
                <a:t> magna, </a:t>
              </a:r>
              <a:r>
                <a:rPr lang="en-US" sz="1050" dirty="0" err="1">
                  <a:solidFill>
                    <a:schemeClr val="bg1">
                      <a:lumMod val="50000"/>
                    </a:schemeClr>
                  </a:solidFill>
                  <a:latin typeface="Open Sans" pitchFamily="34" charset="0"/>
                  <a:ea typeface="Open Sans" pitchFamily="34" charset="0"/>
                  <a:cs typeface="Open Sans" pitchFamily="34" charset="0"/>
                </a:rPr>
                <a:t>consequat</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risus</a:t>
              </a:r>
              <a:r>
                <a:rPr lang="en-US" sz="1050" dirty="0">
                  <a:solidFill>
                    <a:schemeClr val="bg1">
                      <a:lumMod val="50000"/>
                    </a:schemeClr>
                  </a:solidFill>
                  <a:latin typeface="Open Sans" pitchFamily="34" charset="0"/>
                  <a:ea typeface="Open Sans" pitchFamily="34" charset="0"/>
                  <a:cs typeface="Open Sans" pitchFamily="34" charset="0"/>
                </a:rPr>
                <a:t>. </a:t>
              </a:r>
              <a:endParaRPr lang="en-US" sz="1050" dirty="0">
                <a:solidFill>
                  <a:schemeClr val="bg1">
                    <a:lumMod val="50000"/>
                  </a:schemeClr>
                </a:solidFill>
                <a:latin typeface="Open Sans" pitchFamily="34" charset="0"/>
                <a:ea typeface="Open Sans" pitchFamily="34" charset="0"/>
                <a:cs typeface="Open Sans" pitchFamily="34" charset="0"/>
              </a:endParaRPr>
            </a:p>
          </p:txBody>
        </p:sp>
        <p:sp>
          <p:nvSpPr>
            <p:cNvPr id="27" name="Oval 42"/>
            <p:cNvSpPr/>
            <p:nvPr/>
          </p:nvSpPr>
          <p:spPr>
            <a:xfrm>
              <a:off x="6858000" y="1734260"/>
              <a:ext cx="258815" cy="260300"/>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lumMod val="50000"/>
                  </a:schemeClr>
                </a:solidFill>
              </a:endParaRPr>
            </a:p>
          </p:txBody>
        </p:sp>
        <p:cxnSp>
          <p:nvCxnSpPr>
            <p:cNvPr id="28" name="Straight Arrow Connector 43"/>
            <p:cNvCxnSpPr/>
            <p:nvPr/>
          </p:nvCxnSpPr>
          <p:spPr>
            <a:xfrm flipV="1">
              <a:off x="6711414" y="3008199"/>
              <a:ext cx="179004" cy="19885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44"/>
            <p:cNvCxnSpPr/>
            <p:nvPr/>
          </p:nvCxnSpPr>
          <p:spPr>
            <a:xfrm flipH="1" flipV="1">
              <a:off x="5715000" y="3207057"/>
              <a:ext cx="996415" cy="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Text Box 10"/>
            <p:cNvSpPr txBox="1">
              <a:spLocks noChangeArrowheads="1"/>
            </p:cNvSpPr>
            <p:nvPr/>
          </p:nvSpPr>
          <p:spPr bwMode="auto">
            <a:xfrm>
              <a:off x="7162799" y="2647950"/>
              <a:ext cx="1656099" cy="623319"/>
            </a:xfrm>
            <a:prstGeom prst="rect">
              <a:avLst/>
            </a:prstGeom>
            <a:noFill/>
            <a:ln w="9525">
              <a:noFill/>
              <a:miter lim="800000"/>
            </a:ln>
          </p:spPr>
          <p:txBody>
            <a:bodyPr wrap="square" lIns="45720" tIns="22860" rIns="45720" bIns="22860">
              <a:spAutoFit/>
            </a:bodyPr>
            <a:lstStyle/>
            <a:p>
              <a:pPr defTabSz="1088390">
                <a:lnSpc>
                  <a:spcPct val="200000"/>
                </a:lnSpc>
              </a:pPr>
              <a:r>
                <a:rPr lang="en-US" sz="1200" b="1">
                  <a:solidFill>
                    <a:schemeClr val="bg1">
                      <a:lumMod val="50000"/>
                    </a:schemeClr>
                  </a:solidFill>
                  <a:latin typeface="Open Sans" pitchFamily="34" charset="0"/>
                  <a:ea typeface="Open Sans" pitchFamily="34" charset="0"/>
                  <a:cs typeface="Open Sans" pitchFamily="34" charset="0"/>
                </a:rPr>
                <a:t>Security Check</a:t>
              </a:r>
              <a:endParaRPr lang="en-US" sz="1200" b="1">
                <a:solidFill>
                  <a:schemeClr val="bg1">
                    <a:lumMod val="50000"/>
                  </a:schemeClr>
                </a:solidFill>
                <a:latin typeface="Open Sans" pitchFamily="34" charset="0"/>
                <a:ea typeface="Open Sans" pitchFamily="34" charset="0"/>
                <a:cs typeface="Open Sans" pitchFamily="34" charset="0"/>
              </a:endParaRPr>
            </a:p>
            <a:p>
              <a:pPr defTabSz="1088390"/>
              <a:r>
                <a:rPr lang="en-US" sz="105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31" name="Oval 46"/>
            <p:cNvSpPr/>
            <p:nvPr/>
          </p:nvSpPr>
          <p:spPr>
            <a:xfrm>
              <a:off x="6857999" y="2815540"/>
              <a:ext cx="258815" cy="260300"/>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lumMod val="50000"/>
                  </a:schemeClr>
                </a:solidFill>
              </a:endParaRPr>
            </a:p>
          </p:txBody>
        </p:sp>
        <p:sp>
          <p:nvSpPr>
            <p:cNvPr id="32" name="Text Box 10"/>
            <p:cNvSpPr txBox="1">
              <a:spLocks noChangeArrowheads="1"/>
            </p:cNvSpPr>
            <p:nvPr/>
          </p:nvSpPr>
          <p:spPr bwMode="auto">
            <a:xfrm>
              <a:off x="7162798" y="3699558"/>
              <a:ext cx="1656099" cy="623319"/>
            </a:xfrm>
            <a:prstGeom prst="rect">
              <a:avLst/>
            </a:prstGeom>
            <a:noFill/>
            <a:ln w="9525">
              <a:noFill/>
              <a:miter lim="800000"/>
            </a:ln>
          </p:spPr>
          <p:txBody>
            <a:bodyPr wrap="square" lIns="45720" tIns="22860" rIns="45720" bIns="22860">
              <a:spAutoFit/>
            </a:bodyPr>
            <a:lstStyle/>
            <a:p>
              <a:pPr defTabSz="1088390">
                <a:lnSpc>
                  <a:spcPct val="200000"/>
                </a:lnSpc>
              </a:pPr>
              <a:r>
                <a:rPr lang="en-US" sz="1200" b="1">
                  <a:solidFill>
                    <a:schemeClr val="bg1">
                      <a:lumMod val="50000"/>
                    </a:schemeClr>
                  </a:solidFill>
                  <a:latin typeface="Open Sans" pitchFamily="34" charset="0"/>
                  <a:ea typeface="Open Sans" pitchFamily="34" charset="0"/>
                  <a:cs typeface="Open Sans" pitchFamily="34" charset="0"/>
                </a:rPr>
                <a:t>Well Display</a:t>
              </a:r>
              <a:endParaRPr lang="en-US" sz="1200" b="1">
                <a:solidFill>
                  <a:schemeClr val="bg1">
                    <a:lumMod val="50000"/>
                  </a:schemeClr>
                </a:solidFill>
                <a:latin typeface="Open Sans" pitchFamily="34" charset="0"/>
                <a:ea typeface="Open Sans" pitchFamily="34" charset="0"/>
                <a:cs typeface="Open Sans" pitchFamily="34" charset="0"/>
              </a:endParaRPr>
            </a:p>
            <a:p>
              <a:pPr defTabSz="1088390"/>
              <a:r>
                <a:rPr lang="en-US" sz="105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33" name="Oval 48"/>
            <p:cNvSpPr/>
            <p:nvPr/>
          </p:nvSpPr>
          <p:spPr>
            <a:xfrm>
              <a:off x="6857998" y="3867148"/>
              <a:ext cx="258815" cy="260300"/>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lumMod val="50000"/>
                  </a:schemeClr>
                </a:solidFill>
              </a:endParaRPr>
            </a:p>
          </p:txBody>
        </p:sp>
        <p:sp>
          <p:nvSpPr>
            <p:cNvPr id="34" name="Text Box 10"/>
            <p:cNvSpPr txBox="1">
              <a:spLocks noChangeArrowheads="1"/>
            </p:cNvSpPr>
            <p:nvPr/>
          </p:nvSpPr>
          <p:spPr bwMode="auto">
            <a:xfrm>
              <a:off x="352383" y="1567021"/>
              <a:ext cx="1656099" cy="623319"/>
            </a:xfrm>
            <a:prstGeom prst="rect">
              <a:avLst/>
            </a:prstGeom>
            <a:noFill/>
            <a:ln w="9525">
              <a:noFill/>
              <a:miter lim="800000"/>
            </a:ln>
          </p:spPr>
          <p:txBody>
            <a:bodyPr wrap="square" lIns="45720" tIns="22860" rIns="45720" bIns="22860">
              <a:spAutoFit/>
            </a:bodyPr>
            <a:lstStyle/>
            <a:p>
              <a:pPr algn="r" defTabSz="1088390">
                <a:lnSpc>
                  <a:spcPct val="200000"/>
                </a:lnSpc>
              </a:pPr>
              <a:r>
                <a:rPr lang="en-US" sz="1200" b="1" dirty="0">
                  <a:solidFill>
                    <a:schemeClr val="bg1">
                      <a:lumMod val="50000"/>
                    </a:schemeClr>
                  </a:solidFill>
                  <a:latin typeface="Open Sans" pitchFamily="34" charset="0"/>
                  <a:ea typeface="Open Sans" pitchFamily="34" charset="0"/>
                  <a:cs typeface="Open Sans" pitchFamily="34" charset="0"/>
                </a:rPr>
                <a:t>Speed Write</a:t>
              </a:r>
              <a:endParaRPr lang="en-US" sz="1200" b="1" dirty="0">
                <a:solidFill>
                  <a:schemeClr val="bg1">
                    <a:lumMod val="50000"/>
                  </a:schemeClr>
                </a:solidFill>
                <a:latin typeface="Open Sans" pitchFamily="34" charset="0"/>
                <a:ea typeface="Open Sans" pitchFamily="34" charset="0"/>
                <a:cs typeface="Open Sans" pitchFamily="34" charset="0"/>
              </a:endParaRPr>
            </a:p>
            <a:p>
              <a:pPr algn="r" defTabSz="1088390"/>
              <a:r>
                <a:rPr lang="en-US" sz="1050" dirty="0" err="1">
                  <a:solidFill>
                    <a:schemeClr val="bg1">
                      <a:lumMod val="50000"/>
                    </a:schemeClr>
                  </a:solidFill>
                  <a:latin typeface="Open Sans" pitchFamily="34" charset="0"/>
                  <a:ea typeface="Open Sans" pitchFamily="34" charset="0"/>
                  <a:cs typeface="Open Sans" pitchFamily="34" charset="0"/>
                </a:rPr>
                <a:t>Nullam</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eu</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tempor</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purus</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Nunc</a:t>
              </a:r>
              <a:r>
                <a:rPr lang="en-US" sz="1050" dirty="0">
                  <a:solidFill>
                    <a:schemeClr val="bg1">
                      <a:lumMod val="50000"/>
                    </a:schemeClr>
                  </a:solidFill>
                  <a:latin typeface="Open Sans" pitchFamily="34" charset="0"/>
                  <a:ea typeface="Open Sans" pitchFamily="34" charset="0"/>
                  <a:cs typeface="Open Sans" pitchFamily="34" charset="0"/>
                </a:rPr>
                <a:t> a </a:t>
              </a:r>
              <a:r>
                <a:rPr lang="en-US" sz="1050" dirty="0" err="1">
                  <a:solidFill>
                    <a:schemeClr val="bg1">
                      <a:lumMod val="50000"/>
                    </a:schemeClr>
                  </a:solidFill>
                  <a:latin typeface="Open Sans" pitchFamily="34" charset="0"/>
                  <a:ea typeface="Open Sans" pitchFamily="34" charset="0"/>
                  <a:cs typeface="Open Sans" pitchFamily="34" charset="0"/>
                </a:rPr>
                <a:t>leo</a:t>
              </a:r>
              <a:r>
                <a:rPr lang="en-US" sz="1050" dirty="0">
                  <a:solidFill>
                    <a:schemeClr val="bg1">
                      <a:lumMod val="50000"/>
                    </a:schemeClr>
                  </a:solidFill>
                  <a:latin typeface="Open Sans" pitchFamily="34" charset="0"/>
                  <a:ea typeface="Open Sans" pitchFamily="34" charset="0"/>
                  <a:cs typeface="Open Sans" pitchFamily="34" charset="0"/>
                </a:rPr>
                <a:t> magna, </a:t>
              </a:r>
              <a:r>
                <a:rPr lang="en-US" sz="1050" dirty="0" err="1">
                  <a:solidFill>
                    <a:schemeClr val="bg1">
                      <a:lumMod val="50000"/>
                    </a:schemeClr>
                  </a:solidFill>
                  <a:latin typeface="Open Sans" pitchFamily="34" charset="0"/>
                  <a:ea typeface="Open Sans" pitchFamily="34" charset="0"/>
                  <a:cs typeface="Open Sans" pitchFamily="34" charset="0"/>
                </a:rPr>
                <a:t>consequat</a:t>
              </a:r>
              <a:r>
                <a:rPr lang="en-US" sz="1050" dirty="0">
                  <a:solidFill>
                    <a:schemeClr val="bg1">
                      <a:lumMod val="50000"/>
                    </a:schemeClr>
                  </a:solidFill>
                  <a:latin typeface="Open Sans" pitchFamily="34" charset="0"/>
                  <a:ea typeface="Open Sans" pitchFamily="34" charset="0"/>
                  <a:cs typeface="Open Sans" pitchFamily="34" charset="0"/>
                </a:rPr>
                <a:t> </a:t>
              </a:r>
              <a:r>
                <a:rPr lang="en-US" sz="1050" dirty="0" err="1">
                  <a:solidFill>
                    <a:schemeClr val="bg1">
                      <a:lumMod val="50000"/>
                    </a:schemeClr>
                  </a:solidFill>
                  <a:latin typeface="Open Sans" pitchFamily="34" charset="0"/>
                  <a:ea typeface="Open Sans" pitchFamily="34" charset="0"/>
                  <a:cs typeface="Open Sans" pitchFamily="34" charset="0"/>
                </a:rPr>
                <a:t>risus</a:t>
              </a:r>
              <a:r>
                <a:rPr lang="en-US" sz="1050" dirty="0">
                  <a:solidFill>
                    <a:schemeClr val="bg1">
                      <a:lumMod val="50000"/>
                    </a:schemeClr>
                  </a:solidFill>
                  <a:latin typeface="Open Sans" pitchFamily="34" charset="0"/>
                  <a:ea typeface="Open Sans" pitchFamily="34" charset="0"/>
                  <a:cs typeface="Open Sans" pitchFamily="34" charset="0"/>
                </a:rPr>
                <a:t>. </a:t>
              </a:r>
              <a:endParaRPr lang="en-US" sz="1050" dirty="0">
                <a:solidFill>
                  <a:schemeClr val="bg1">
                    <a:lumMod val="50000"/>
                  </a:schemeClr>
                </a:solidFill>
                <a:latin typeface="Open Sans" pitchFamily="34" charset="0"/>
                <a:ea typeface="Open Sans" pitchFamily="34" charset="0"/>
                <a:cs typeface="Open Sans" pitchFamily="34" charset="0"/>
              </a:endParaRPr>
            </a:p>
          </p:txBody>
        </p:sp>
        <p:sp>
          <p:nvSpPr>
            <p:cNvPr id="35" name="Oval 50"/>
            <p:cNvSpPr/>
            <p:nvPr/>
          </p:nvSpPr>
          <p:spPr>
            <a:xfrm>
              <a:off x="2027185" y="1734611"/>
              <a:ext cx="258815" cy="260300"/>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8800">
                <a:solidFill>
                  <a:schemeClr val="bg1">
                    <a:lumMod val="50000"/>
                  </a:schemeClr>
                </a:solidFill>
              </a:endParaRPr>
            </a:p>
          </p:txBody>
        </p:sp>
        <p:sp>
          <p:nvSpPr>
            <p:cNvPr id="36" name="Text Box 10"/>
            <p:cNvSpPr txBox="1">
              <a:spLocks noChangeArrowheads="1"/>
            </p:cNvSpPr>
            <p:nvPr/>
          </p:nvSpPr>
          <p:spPr bwMode="auto">
            <a:xfrm>
              <a:off x="352382" y="2648301"/>
              <a:ext cx="1656099" cy="623319"/>
            </a:xfrm>
            <a:prstGeom prst="rect">
              <a:avLst/>
            </a:prstGeom>
            <a:noFill/>
            <a:ln w="9525">
              <a:noFill/>
              <a:miter lim="800000"/>
            </a:ln>
          </p:spPr>
          <p:txBody>
            <a:bodyPr wrap="square" lIns="45720" tIns="22860" rIns="45720" bIns="22860">
              <a:spAutoFit/>
            </a:bodyPr>
            <a:lstStyle/>
            <a:p>
              <a:pPr algn="r" defTabSz="1088390">
                <a:lnSpc>
                  <a:spcPct val="200000"/>
                </a:lnSpc>
              </a:pPr>
              <a:r>
                <a:rPr lang="en-US" sz="1200" b="1">
                  <a:solidFill>
                    <a:schemeClr val="bg1">
                      <a:lumMod val="50000"/>
                    </a:schemeClr>
                  </a:solidFill>
                  <a:latin typeface="Open Sans" pitchFamily="34" charset="0"/>
                  <a:ea typeface="Open Sans" pitchFamily="34" charset="0"/>
                  <a:cs typeface="Open Sans" pitchFamily="34" charset="0"/>
                </a:rPr>
                <a:t>Analyst</a:t>
              </a:r>
              <a:endParaRPr lang="en-US" sz="1200" b="1">
                <a:solidFill>
                  <a:schemeClr val="bg1">
                    <a:lumMod val="50000"/>
                  </a:schemeClr>
                </a:solidFill>
                <a:latin typeface="Open Sans" pitchFamily="34" charset="0"/>
                <a:ea typeface="Open Sans" pitchFamily="34" charset="0"/>
                <a:cs typeface="Open Sans" pitchFamily="34" charset="0"/>
              </a:endParaRPr>
            </a:p>
            <a:p>
              <a:pPr algn="r" defTabSz="1088390"/>
              <a:r>
                <a:rPr lang="en-US" sz="105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37" name="Oval 52"/>
            <p:cNvSpPr/>
            <p:nvPr/>
          </p:nvSpPr>
          <p:spPr>
            <a:xfrm>
              <a:off x="2027184" y="2815891"/>
              <a:ext cx="258815" cy="260300"/>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8800">
                <a:solidFill>
                  <a:schemeClr val="bg1">
                    <a:lumMod val="50000"/>
                  </a:schemeClr>
                </a:solidFill>
              </a:endParaRPr>
            </a:p>
          </p:txBody>
        </p:sp>
        <p:sp>
          <p:nvSpPr>
            <p:cNvPr id="38" name="Text Box 10"/>
            <p:cNvSpPr txBox="1">
              <a:spLocks noChangeArrowheads="1"/>
            </p:cNvSpPr>
            <p:nvPr/>
          </p:nvSpPr>
          <p:spPr bwMode="auto">
            <a:xfrm>
              <a:off x="352381" y="3699909"/>
              <a:ext cx="1656099" cy="623319"/>
            </a:xfrm>
            <a:prstGeom prst="rect">
              <a:avLst/>
            </a:prstGeom>
            <a:noFill/>
            <a:ln w="9525">
              <a:noFill/>
              <a:miter lim="800000"/>
            </a:ln>
          </p:spPr>
          <p:txBody>
            <a:bodyPr wrap="square" lIns="45720" tIns="22860" rIns="45720" bIns="22860">
              <a:spAutoFit/>
            </a:bodyPr>
            <a:lstStyle/>
            <a:p>
              <a:pPr algn="r" defTabSz="1088390">
                <a:lnSpc>
                  <a:spcPct val="200000"/>
                </a:lnSpc>
              </a:pPr>
              <a:r>
                <a:rPr lang="en-US" sz="1200" b="1">
                  <a:solidFill>
                    <a:schemeClr val="bg1">
                      <a:lumMod val="50000"/>
                    </a:schemeClr>
                  </a:solidFill>
                  <a:latin typeface="Open Sans" pitchFamily="34" charset="0"/>
                  <a:ea typeface="Open Sans" pitchFamily="34" charset="0"/>
                  <a:cs typeface="Open Sans" pitchFamily="34" charset="0"/>
                </a:rPr>
                <a:t>Defending</a:t>
              </a:r>
              <a:endParaRPr lang="en-US" sz="1200" b="1">
                <a:solidFill>
                  <a:schemeClr val="bg1">
                    <a:lumMod val="50000"/>
                  </a:schemeClr>
                </a:solidFill>
                <a:latin typeface="Open Sans" pitchFamily="34" charset="0"/>
                <a:ea typeface="Open Sans" pitchFamily="34" charset="0"/>
                <a:cs typeface="Open Sans" pitchFamily="34" charset="0"/>
              </a:endParaRPr>
            </a:p>
            <a:p>
              <a:pPr algn="r" defTabSz="1088390"/>
              <a:r>
                <a:rPr lang="en-US" sz="105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050">
                <a:solidFill>
                  <a:schemeClr val="bg1">
                    <a:lumMod val="50000"/>
                  </a:schemeClr>
                </a:solidFill>
                <a:latin typeface="Open Sans" pitchFamily="34" charset="0"/>
                <a:ea typeface="Open Sans" pitchFamily="34" charset="0"/>
                <a:cs typeface="Open Sans" pitchFamily="34" charset="0"/>
              </a:endParaRPr>
            </a:p>
          </p:txBody>
        </p:sp>
        <p:sp>
          <p:nvSpPr>
            <p:cNvPr id="39" name="Oval 54"/>
            <p:cNvSpPr/>
            <p:nvPr/>
          </p:nvSpPr>
          <p:spPr>
            <a:xfrm>
              <a:off x="2027183" y="3867499"/>
              <a:ext cx="258815" cy="260300"/>
            </a:xfrm>
            <a:prstGeom prst="ellipse">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8800">
                <a:solidFill>
                  <a:schemeClr val="bg1">
                    <a:lumMod val="50000"/>
                  </a:schemeClr>
                </a:solidFill>
              </a:endParaRPr>
            </a:p>
          </p:txBody>
        </p:sp>
        <p:cxnSp>
          <p:nvCxnSpPr>
            <p:cNvPr id="40" name="Straight Connector 57"/>
            <p:cNvCxnSpPr/>
            <p:nvPr/>
          </p:nvCxnSpPr>
          <p:spPr>
            <a:xfrm flipH="1">
              <a:off x="4885077" y="4319609"/>
              <a:ext cx="174432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58"/>
            <p:cNvCxnSpPr/>
            <p:nvPr/>
          </p:nvCxnSpPr>
          <p:spPr>
            <a:xfrm flipV="1">
              <a:off x="6629400" y="4028372"/>
              <a:ext cx="261018" cy="289966"/>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66"/>
            <p:cNvCxnSpPr/>
            <p:nvPr/>
          </p:nvCxnSpPr>
          <p:spPr>
            <a:xfrm>
              <a:off x="5398650" y="1872161"/>
              <a:ext cx="145935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68"/>
            <p:cNvCxnSpPr/>
            <p:nvPr/>
          </p:nvCxnSpPr>
          <p:spPr>
            <a:xfrm flipH="1">
              <a:off x="5174492" y="1872163"/>
              <a:ext cx="224159" cy="2423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72"/>
            <p:cNvCxnSpPr/>
            <p:nvPr/>
          </p:nvCxnSpPr>
          <p:spPr>
            <a:xfrm flipH="1" flipV="1">
              <a:off x="2253302" y="3000448"/>
              <a:ext cx="179004" cy="19885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75"/>
            <p:cNvCxnSpPr/>
            <p:nvPr/>
          </p:nvCxnSpPr>
          <p:spPr>
            <a:xfrm flipH="1" flipV="1">
              <a:off x="2253302" y="4020621"/>
              <a:ext cx="261018" cy="289966"/>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76"/>
            <p:cNvCxnSpPr/>
            <p:nvPr/>
          </p:nvCxnSpPr>
          <p:spPr>
            <a:xfrm flipH="1">
              <a:off x="2265286" y="1864410"/>
              <a:ext cx="1443274"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799308" y="1880869"/>
            <a:ext cx="5958247" cy="3815899"/>
            <a:chOff x="4769878" y="2056569"/>
            <a:chExt cx="6219056" cy="3982932"/>
          </a:xfrm>
        </p:grpSpPr>
        <p:sp>
          <p:nvSpPr>
            <p:cNvPr id="7" name="Rounded Rectangle 6"/>
            <p:cNvSpPr/>
            <p:nvPr/>
          </p:nvSpPr>
          <p:spPr>
            <a:xfrm>
              <a:off x="7970863" y="2056569"/>
              <a:ext cx="1371851" cy="1371850"/>
            </a:xfrm>
            <a:prstGeom prst="roundRect">
              <a:avLst>
                <a:gd name="adj" fmla="val 8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8" name="Rounded Rectangle 7"/>
            <p:cNvSpPr/>
            <p:nvPr/>
          </p:nvSpPr>
          <p:spPr>
            <a:xfrm>
              <a:off x="9525627" y="2056569"/>
              <a:ext cx="1371851" cy="1371850"/>
            </a:xfrm>
            <a:prstGeom prst="roundRect">
              <a:avLst>
                <a:gd name="adj" fmla="val 8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9" name="Rounded Rectangle 9"/>
            <p:cNvSpPr/>
            <p:nvPr/>
          </p:nvSpPr>
          <p:spPr>
            <a:xfrm>
              <a:off x="4861334" y="2056569"/>
              <a:ext cx="1371851" cy="1371850"/>
            </a:xfrm>
            <a:prstGeom prst="roundRect">
              <a:avLst>
                <a:gd name="adj" fmla="val 8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0" name="Rounded Rectangle 10"/>
            <p:cNvSpPr/>
            <p:nvPr/>
          </p:nvSpPr>
          <p:spPr>
            <a:xfrm>
              <a:off x="6416098" y="2056569"/>
              <a:ext cx="1371851" cy="1371850"/>
            </a:xfrm>
            <a:prstGeom prst="roundRect">
              <a:avLst>
                <a:gd name="adj" fmla="val 8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1" name="Text Box 10"/>
            <p:cNvSpPr txBox="1">
              <a:spLocks noChangeArrowheads="1"/>
            </p:cNvSpPr>
            <p:nvPr/>
          </p:nvSpPr>
          <p:spPr bwMode="auto">
            <a:xfrm>
              <a:off x="4769878" y="3611333"/>
              <a:ext cx="1554764" cy="1244839"/>
            </a:xfrm>
            <a:prstGeom prst="rect">
              <a:avLst/>
            </a:prstGeom>
            <a:noFill/>
            <a:ln w="9525">
              <a:noFill/>
              <a:miter lim="800000"/>
            </a:ln>
          </p:spPr>
          <p:txBody>
            <a:bodyPr wrap="square" lIns="45720" tIns="22860" rIns="45720" bIns="22860">
              <a:spAutoFit/>
            </a:bodyPr>
            <a:lstStyle/>
            <a:p>
              <a:pPr defTabSz="1088390"/>
              <a:r>
                <a:rPr lang="en-US" sz="1200" b="1">
                  <a:solidFill>
                    <a:schemeClr val="bg1">
                      <a:lumMod val="65000"/>
                    </a:schemeClr>
                  </a:solidFill>
                  <a:latin typeface="Open Sans" pitchFamily="34" charset="0"/>
                  <a:ea typeface="Open Sans" pitchFamily="34" charset="0"/>
                  <a:cs typeface="Open Sans" pitchFamily="34" charset="0"/>
                </a:rPr>
                <a:t>Good Display</a:t>
              </a:r>
              <a:endParaRPr lang="en-US" sz="1200" b="1">
                <a:solidFill>
                  <a:schemeClr val="bg1">
                    <a:lumMod val="65000"/>
                  </a:schemeClr>
                </a:solidFill>
                <a:latin typeface="Open Sans" pitchFamily="34" charset="0"/>
                <a:ea typeface="Open Sans" pitchFamily="34" charset="0"/>
                <a:cs typeface="Open Sans" pitchFamily="34" charset="0"/>
              </a:endParaRPr>
            </a:p>
            <a:p>
              <a:pPr defTabSz="1088390"/>
              <a:endParaRPr lang="en-US" sz="1000" b="1">
                <a:solidFill>
                  <a:schemeClr val="bg1">
                    <a:lumMod val="65000"/>
                  </a:schemeClr>
                </a:solidFill>
                <a:latin typeface="Open Sans" pitchFamily="34" charset="0"/>
                <a:ea typeface="Open Sans" pitchFamily="34" charset="0"/>
                <a:cs typeface="Open Sans" pitchFamily="34" charset="0"/>
              </a:endParaRPr>
            </a:p>
            <a:p>
              <a:pPr defTabSz="1088390"/>
              <a:r>
                <a:rPr lang="en-US" sz="1050">
                  <a:solidFill>
                    <a:schemeClr val="bg1">
                      <a:lumMod val="65000"/>
                    </a:schemeClr>
                  </a:solidFill>
                  <a:latin typeface="Open Sans" pitchFamily="34" charset="0"/>
                  <a:ea typeface="Open Sans" pitchFamily="34" charset="0"/>
                  <a:cs typeface="Open Sans" pitchFamily="34" charset="0"/>
                </a:rPr>
                <a:t>Nullam eu tempor purus. Nunc a leo magna, sit amet consequat risus. Nullam eu tpurus.</a:t>
              </a:r>
              <a:endParaRPr lang="en-US" sz="1050">
                <a:solidFill>
                  <a:schemeClr val="bg1">
                    <a:lumMod val="65000"/>
                  </a:schemeClr>
                </a:solidFill>
                <a:latin typeface="Open Sans" pitchFamily="34" charset="0"/>
                <a:ea typeface="Open Sans" pitchFamily="34" charset="0"/>
                <a:cs typeface="Open Sans" pitchFamily="34" charset="0"/>
              </a:endParaRPr>
            </a:p>
          </p:txBody>
        </p:sp>
        <p:sp>
          <p:nvSpPr>
            <p:cNvPr id="12" name="Text Box 10"/>
            <p:cNvSpPr txBox="1">
              <a:spLocks noChangeArrowheads="1"/>
            </p:cNvSpPr>
            <p:nvPr/>
          </p:nvSpPr>
          <p:spPr bwMode="auto">
            <a:xfrm>
              <a:off x="6324642" y="3611333"/>
              <a:ext cx="1554764" cy="1244839"/>
            </a:xfrm>
            <a:prstGeom prst="rect">
              <a:avLst/>
            </a:prstGeom>
            <a:noFill/>
            <a:ln w="9525">
              <a:noFill/>
              <a:miter lim="800000"/>
            </a:ln>
          </p:spPr>
          <p:txBody>
            <a:bodyPr wrap="square" lIns="45720" tIns="22860" rIns="45720" bIns="22860">
              <a:spAutoFit/>
            </a:bodyPr>
            <a:lstStyle/>
            <a:p>
              <a:pPr defTabSz="1088390"/>
              <a:r>
                <a:rPr lang="en-US" sz="1200" b="1">
                  <a:solidFill>
                    <a:schemeClr val="bg1">
                      <a:lumMod val="65000"/>
                    </a:schemeClr>
                  </a:solidFill>
                  <a:latin typeface="Open Sans" pitchFamily="34" charset="0"/>
                  <a:ea typeface="Open Sans" pitchFamily="34" charset="0"/>
                  <a:cs typeface="Open Sans" pitchFamily="34" charset="0"/>
                </a:rPr>
                <a:t>Branding </a:t>
              </a:r>
              <a:endParaRPr lang="en-US" sz="1200" b="1">
                <a:solidFill>
                  <a:schemeClr val="bg1">
                    <a:lumMod val="65000"/>
                  </a:schemeClr>
                </a:solidFill>
                <a:latin typeface="Open Sans" pitchFamily="34" charset="0"/>
                <a:ea typeface="Open Sans" pitchFamily="34" charset="0"/>
                <a:cs typeface="Open Sans" pitchFamily="34" charset="0"/>
              </a:endParaRPr>
            </a:p>
            <a:p>
              <a:pPr defTabSz="1088390"/>
              <a:endParaRPr lang="en-US" sz="1000" b="1">
                <a:solidFill>
                  <a:schemeClr val="bg1">
                    <a:lumMod val="65000"/>
                  </a:schemeClr>
                </a:solidFill>
                <a:latin typeface="Open Sans" pitchFamily="34" charset="0"/>
                <a:ea typeface="Open Sans" pitchFamily="34" charset="0"/>
                <a:cs typeface="Open Sans" pitchFamily="34" charset="0"/>
              </a:endParaRPr>
            </a:p>
            <a:p>
              <a:pPr defTabSz="1088390"/>
              <a:r>
                <a:rPr lang="en-US" sz="1050">
                  <a:solidFill>
                    <a:schemeClr val="bg1">
                      <a:lumMod val="65000"/>
                    </a:schemeClr>
                  </a:solidFill>
                  <a:latin typeface="Open Sans" pitchFamily="34" charset="0"/>
                  <a:ea typeface="Open Sans" pitchFamily="34" charset="0"/>
                  <a:cs typeface="Open Sans" pitchFamily="34" charset="0"/>
                </a:rPr>
                <a:t>Nullam eu tempor purus. Nunc a leo magna, sit amet consequat risus. Nullam eu tpurus.</a:t>
              </a:r>
              <a:endParaRPr lang="en-US" sz="1050">
                <a:solidFill>
                  <a:schemeClr val="bg1">
                    <a:lumMod val="65000"/>
                  </a:schemeClr>
                </a:solidFill>
                <a:latin typeface="Open Sans" pitchFamily="34" charset="0"/>
                <a:ea typeface="Open Sans" pitchFamily="34" charset="0"/>
                <a:cs typeface="Open Sans" pitchFamily="34" charset="0"/>
              </a:endParaRPr>
            </a:p>
          </p:txBody>
        </p:sp>
        <p:sp>
          <p:nvSpPr>
            <p:cNvPr id="13" name="Text Box 10"/>
            <p:cNvSpPr txBox="1">
              <a:spLocks noChangeArrowheads="1"/>
            </p:cNvSpPr>
            <p:nvPr/>
          </p:nvSpPr>
          <p:spPr bwMode="auto">
            <a:xfrm>
              <a:off x="7879407" y="3611333"/>
              <a:ext cx="1554764" cy="1244839"/>
            </a:xfrm>
            <a:prstGeom prst="rect">
              <a:avLst/>
            </a:prstGeom>
            <a:noFill/>
            <a:ln w="9525">
              <a:noFill/>
              <a:miter lim="800000"/>
            </a:ln>
          </p:spPr>
          <p:txBody>
            <a:bodyPr wrap="square" lIns="45720" tIns="22860" rIns="45720" bIns="22860">
              <a:spAutoFit/>
            </a:bodyPr>
            <a:lstStyle/>
            <a:p>
              <a:pPr defTabSz="1088390"/>
              <a:r>
                <a:rPr lang="en-US" sz="1200" b="1">
                  <a:solidFill>
                    <a:schemeClr val="bg1">
                      <a:lumMod val="65000"/>
                    </a:schemeClr>
                  </a:solidFill>
                  <a:latin typeface="Open Sans" pitchFamily="34" charset="0"/>
                  <a:ea typeface="Open Sans" pitchFamily="34" charset="0"/>
                  <a:cs typeface="Open Sans" pitchFamily="34" charset="0"/>
                </a:rPr>
                <a:t>Back Up Plan</a:t>
              </a:r>
              <a:endParaRPr lang="en-US" sz="1200" b="1">
                <a:solidFill>
                  <a:schemeClr val="bg1">
                    <a:lumMod val="65000"/>
                  </a:schemeClr>
                </a:solidFill>
                <a:latin typeface="Open Sans" pitchFamily="34" charset="0"/>
                <a:ea typeface="Open Sans" pitchFamily="34" charset="0"/>
                <a:cs typeface="Open Sans" pitchFamily="34" charset="0"/>
              </a:endParaRPr>
            </a:p>
            <a:p>
              <a:pPr defTabSz="1088390"/>
              <a:endParaRPr lang="en-US" sz="1000" b="1">
                <a:solidFill>
                  <a:schemeClr val="bg1">
                    <a:lumMod val="65000"/>
                  </a:schemeClr>
                </a:solidFill>
                <a:latin typeface="Open Sans" pitchFamily="34" charset="0"/>
                <a:ea typeface="Open Sans" pitchFamily="34" charset="0"/>
                <a:cs typeface="Open Sans" pitchFamily="34" charset="0"/>
              </a:endParaRPr>
            </a:p>
            <a:p>
              <a:pPr defTabSz="1088390"/>
              <a:r>
                <a:rPr lang="en-US" sz="1050">
                  <a:solidFill>
                    <a:schemeClr val="bg1">
                      <a:lumMod val="65000"/>
                    </a:schemeClr>
                  </a:solidFill>
                  <a:latin typeface="Open Sans" pitchFamily="34" charset="0"/>
                  <a:ea typeface="Open Sans" pitchFamily="34" charset="0"/>
                  <a:cs typeface="Open Sans" pitchFamily="34" charset="0"/>
                </a:rPr>
                <a:t>Nullam eu tempor purus. Nunc a leo magna, sit amet consequat risus. Nullam eu tpurus.</a:t>
              </a:r>
              <a:endParaRPr lang="en-US" sz="1050">
                <a:solidFill>
                  <a:schemeClr val="bg1">
                    <a:lumMod val="65000"/>
                  </a:schemeClr>
                </a:solidFill>
                <a:latin typeface="Open Sans" pitchFamily="34" charset="0"/>
                <a:ea typeface="Open Sans" pitchFamily="34" charset="0"/>
                <a:cs typeface="Open Sans" pitchFamily="34" charset="0"/>
              </a:endParaRPr>
            </a:p>
          </p:txBody>
        </p:sp>
        <p:sp>
          <p:nvSpPr>
            <p:cNvPr id="14" name="Text Box 10"/>
            <p:cNvSpPr txBox="1">
              <a:spLocks noChangeArrowheads="1"/>
            </p:cNvSpPr>
            <p:nvPr/>
          </p:nvSpPr>
          <p:spPr bwMode="auto">
            <a:xfrm>
              <a:off x="9434170" y="3611333"/>
              <a:ext cx="1554764" cy="1244839"/>
            </a:xfrm>
            <a:prstGeom prst="rect">
              <a:avLst/>
            </a:prstGeom>
            <a:noFill/>
            <a:ln w="9525">
              <a:noFill/>
              <a:miter lim="800000"/>
            </a:ln>
          </p:spPr>
          <p:txBody>
            <a:bodyPr wrap="square" lIns="45720" tIns="22860" rIns="45720" bIns="22860">
              <a:spAutoFit/>
            </a:bodyPr>
            <a:lstStyle/>
            <a:p>
              <a:pPr defTabSz="1088390"/>
              <a:r>
                <a:rPr lang="en-US" sz="1200" b="1">
                  <a:solidFill>
                    <a:schemeClr val="bg1">
                      <a:lumMod val="65000"/>
                    </a:schemeClr>
                  </a:solidFill>
                  <a:latin typeface="Open Sans" pitchFamily="34" charset="0"/>
                  <a:ea typeface="Open Sans" pitchFamily="34" charset="0"/>
                  <a:cs typeface="Open Sans" pitchFamily="34" charset="0"/>
                </a:rPr>
                <a:t>New Area</a:t>
              </a:r>
              <a:endParaRPr lang="en-US" sz="1200" b="1">
                <a:solidFill>
                  <a:schemeClr val="bg1">
                    <a:lumMod val="65000"/>
                  </a:schemeClr>
                </a:solidFill>
                <a:latin typeface="Open Sans" pitchFamily="34" charset="0"/>
                <a:ea typeface="Open Sans" pitchFamily="34" charset="0"/>
                <a:cs typeface="Open Sans" pitchFamily="34" charset="0"/>
              </a:endParaRPr>
            </a:p>
            <a:p>
              <a:pPr defTabSz="1088390"/>
              <a:endParaRPr lang="en-US" sz="1000" b="1">
                <a:solidFill>
                  <a:schemeClr val="bg1">
                    <a:lumMod val="65000"/>
                  </a:schemeClr>
                </a:solidFill>
                <a:latin typeface="Open Sans" pitchFamily="34" charset="0"/>
                <a:ea typeface="Open Sans" pitchFamily="34" charset="0"/>
                <a:cs typeface="Open Sans" pitchFamily="34" charset="0"/>
              </a:endParaRPr>
            </a:p>
            <a:p>
              <a:pPr defTabSz="1088390"/>
              <a:r>
                <a:rPr lang="en-US" sz="1050">
                  <a:solidFill>
                    <a:schemeClr val="bg1">
                      <a:lumMod val="65000"/>
                    </a:schemeClr>
                  </a:solidFill>
                  <a:latin typeface="Open Sans" pitchFamily="34" charset="0"/>
                  <a:ea typeface="Open Sans" pitchFamily="34" charset="0"/>
                  <a:cs typeface="Open Sans" pitchFamily="34" charset="0"/>
                </a:rPr>
                <a:t>Nullam eu tempor purus. Nunc a leo magna, sit amet consequat risus. Nullam eu tpurus.</a:t>
              </a:r>
              <a:endParaRPr lang="en-US" sz="1050">
                <a:solidFill>
                  <a:schemeClr val="bg1">
                    <a:lumMod val="65000"/>
                  </a:schemeClr>
                </a:solidFill>
                <a:latin typeface="Open Sans" pitchFamily="34" charset="0"/>
                <a:ea typeface="Open Sans" pitchFamily="34" charset="0"/>
                <a:cs typeface="Open Sans" pitchFamily="34" charset="0"/>
              </a:endParaRPr>
            </a:p>
          </p:txBody>
        </p:sp>
        <p:cxnSp>
          <p:nvCxnSpPr>
            <p:cNvPr id="15" name="Straight Connector 15"/>
            <p:cNvCxnSpPr/>
            <p:nvPr/>
          </p:nvCxnSpPr>
          <p:spPr>
            <a:xfrm>
              <a:off x="4861334" y="5191426"/>
              <a:ext cx="603614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ext Box 10"/>
            <p:cNvSpPr txBox="1">
              <a:spLocks noChangeArrowheads="1"/>
            </p:cNvSpPr>
            <p:nvPr/>
          </p:nvSpPr>
          <p:spPr bwMode="auto">
            <a:xfrm>
              <a:off x="4769878" y="5413066"/>
              <a:ext cx="6127600" cy="626435"/>
            </a:xfrm>
            <a:prstGeom prst="rect">
              <a:avLst/>
            </a:prstGeom>
            <a:noFill/>
            <a:ln w="9525">
              <a:noFill/>
              <a:miter lim="800000"/>
            </a:ln>
          </p:spPr>
          <p:txBody>
            <a:bodyPr wrap="square" lIns="45720" tIns="22860" rIns="45720" bIns="22860">
              <a:spAutoFit/>
            </a:bodyPr>
            <a:lstStyle/>
            <a:p>
              <a:pPr defTabSz="1088390"/>
              <a:r>
                <a:rPr lang="en-US" sz="1200" i="1" dirty="0" err="1">
                  <a:solidFill>
                    <a:schemeClr val="bg1">
                      <a:lumMod val="65000"/>
                    </a:schemeClr>
                  </a:solidFill>
                  <a:latin typeface="Open Sans" pitchFamily="34" charset="0"/>
                  <a:ea typeface="Open Sans" pitchFamily="34" charset="0"/>
                  <a:cs typeface="Open Sans" pitchFamily="34" charset="0"/>
                </a:rPr>
                <a:t>Nullam</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eu</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tempor</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purus</a:t>
              </a:r>
              <a:r>
                <a:rPr lang="en-US" sz="1200" i="1" dirty="0">
                  <a:solidFill>
                    <a:schemeClr val="bg1">
                      <a:lumMod val="65000"/>
                    </a:schemeClr>
                  </a:solidFill>
                  <a:latin typeface="Open Sans" pitchFamily="34" charset="0"/>
                  <a:ea typeface="Open Sans" pitchFamily="34" charset="0"/>
                  <a:cs typeface="Open Sans" pitchFamily="34" charset="0"/>
                </a:rPr>
                <a:t>. Nunc a </a:t>
              </a:r>
              <a:r>
                <a:rPr lang="en-US" sz="1200" i="1" dirty="0" err="1">
                  <a:solidFill>
                    <a:schemeClr val="bg1">
                      <a:lumMod val="65000"/>
                    </a:schemeClr>
                  </a:solidFill>
                  <a:latin typeface="Open Sans" pitchFamily="34" charset="0"/>
                  <a:ea typeface="Open Sans" pitchFamily="34" charset="0"/>
                  <a:cs typeface="Open Sans" pitchFamily="34" charset="0"/>
                </a:rPr>
                <a:t>leo</a:t>
              </a:r>
              <a:r>
                <a:rPr lang="en-US" sz="1200" i="1" dirty="0">
                  <a:solidFill>
                    <a:schemeClr val="bg1">
                      <a:lumMod val="65000"/>
                    </a:schemeClr>
                  </a:solidFill>
                  <a:latin typeface="Open Sans" pitchFamily="34" charset="0"/>
                  <a:ea typeface="Open Sans" pitchFamily="34" charset="0"/>
                  <a:cs typeface="Open Sans" pitchFamily="34" charset="0"/>
                </a:rPr>
                <a:t> magna, sit </a:t>
              </a:r>
              <a:r>
                <a:rPr lang="en-US" sz="1200" i="1" dirty="0" err="1">
                  <a:solidFill>
                    <a:schemeClr val="bg1">
                      <a:lumMod val="65000"/>
                    </a:schemeClr>
                  </a:solidFill>
                  <a:latin typeface="Open Sans" pitchFamily="34" charset="0"/>
                  <a:ea typeface="Open Sans" pitchFamily="34" charset="0"/>
                  <a:cs typeface="Open Sans" pitchFamily="34" charset="0"/>
                </a:rPr>
                <a:t>amet</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consequat</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risus</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eu</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tempor</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purus</a:t>
              </a:r>
              <a:r>
                <a:rPr lang="en-US" sz="1200" i="1" dirty="0">
                  <a:solidFill>
                    <a:schemeClr val="bg1">
                      <a:lumMod val="65000"/>
                    </a:schemeClr>
                  </a:solidFill>
                  <a:latin typeface="Open Sans" pitchFamily="34" charset="0"/>
                  <a:ea typeface="Open Sans" pitchFamily="34" charset="0"/>
                  <a:cs typeface="Open Sans" pitchFamily="34" charset="0"/>
                </a:rPr>
                <a:t>. sit </a:t>
              </a:r>
              <a:r>
                <a:rPr lang="en-US" sz="1200" i="1" dirty="0" err="1">
                  <a:solidFill>
                    <a:schemeClr val="bg1">
                      <a:lumMod val="65000"/>
                    </a:schemeClr>
                  </a:solidFill>
                  <a:latin typeface="Open Sans" pitchFamily="34" charset="0"/>
                  <a:ea typeface="Open Sans" pitchFamily="34" charset="0"/>
                  <a:cs typeface="Open Sans" pitchFamily="34" charset="0"/>
                </a:rPr>
                <a:t>amet</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consequat</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risus</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Nullam</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eu</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tempor</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eu</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tempor</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purus</a:t>
              </a:r>
              <a:r>
                <a:rPr lang="en-US" sz="1200" i="1" dirty="0">
                  <a:solidFill>
                    <a:schemeClr val="bg1">
                      <a:lumMod val="65000"/>
                    </a:schemeClr>
                  </a:solidFill>
                  <a:latin typeface="Open Sans" pitchFamily="34" charset="0"/>
                  <a:ea typeface="Open Sans" pitchFamily="34" charset="0"/>
                  <a:cs typeface="Open Sans" pitchFamily="34" charset="0"/>
                </a:rPr>
                <a:t>. Nunc a </a:t>
              </a:r>
              <a:r>
                <a:rPr lang="en-US" sz="1200" i="1" dirty="0" err="1">
                  <a:solidFill>
                    <a:schemeClr val="bg1">
                      <a:lumMod val="65000"/>
                    </a:schemeClr>
                  </a:solidFill>
                  <a:latin typeface="Open Sans" pitchFamily="34" charset="0"/>
                  <a:ea typeface="Open Sans" pitchFamily="34" charset="0"/>
                  <a:cs typeface="Open Sans" pitchFamily="34" charset="0"/>
                </a:rPr>
                <a:t>leo</a:t>
              </a:r>
              <a:r>
                <a:rPr lang="en-US" sz="1200" i="1" dirty="0">
                  <a:solidFill>
                    <a:schemeClr val="bg1">
                      <a:lumMod val="65000"/>
                    </a:schemeClr>
                  </a:solidFill>
                  <a:latin typeface="Open Sans" pitchFamily="34" charset="0"/>
                  <a:ea typeface="Open Sans" pitchFamily="34" charset="0"/>
                  <a:cs typeface="Open Sans" pitchFamily="34" charset="0"/>
                </a:rPr>
                <a:t> magna, </a:t>
              </a:r>
              <a:r>
                <a:rPr lang="en-US" sz="1200" i="1" dirty="0" err="1">
                  <a:solidFill>
                    <a:schemeClr val="bg1">
                      <a:lumMod val="65000"/>
                    </a:schemeClr>
                  </a:solidFill>
                  <a:latin typeface="Open Sans" pitchFamily="34" charset="0"/>
                  <a:ea typeface="Open Sans" pitchFamily="34" charset="0"/>
                  <a:cs typeface="Open Sans" pitchFamily="34" charset="0"/>
                </a:rPr>
                <a:t>amet</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consequat</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risus</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Nullam</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eutempor</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purus</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Nullam</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eu</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tempor</a:t>
              </a:r>
              <a:r>
                <a:rPr lang="en-US" sz="1200" i="1" dirty="0">
                  <a:solidFill>
                    <a:schemeClr val="bg1">
                      <a:lumMod val="65000"/>
                    </a:schemeClr>
                  </a:solidFill>
                  <a:latin typeface="Open Sans" pitchFamily="34" charset="0"/>
                  <a:ea typeface="Open Sans" pitchFamily="34" charset="0"/>
                  <a:cs typeface="Open Sans" pitchFamily="34" charset="0"/>
                </a:rPr>
                <a:t> </a:t>
              </a:r>
              <a:r>
                <a:rPr lang="en-US" sz="1200" i="1" dirty="0" err="1">
                  <a:solidFill>
                    <a:schemeClr val="bg1">
                      <a:lumMod val="65000"/>
                    </a:schemeClr>
                  </a:solidFill>
                  <a:latin typeface="Open Sans" pitchFamily="34" charset="0"/>
                  <a:ea typeface="Open Sans" pitchFamily="34" charset="0"/>
                  <a:cs typeface="Open Sans" pitchFamily="34" charset="0"/>
                </a:rPr>
                <a:t>purus</a:t>
              </a:r>
              <a:r>
                <a:rPr lang="en-US" sz="1200" i="1" dirty="0">
                  <a:solidFill>
                    <a:schemeClr val="bg1">
                      <a:lumMod val="65000"/>
                    </a:schemeClr>
                  </a:solidFill>
                  <a:latin typeface="Open Sans" pitchFamily="34" charset="0"/>
                  <a:ea typeface="Open Sans" pitchFamily="34" charset="0"/>
                  <a:cs typeface="Open Sans" pitchFamily="34" charset="0"/>
                </a:rPr>
                <a:t>. Nunc a </a:t>
              </a:r>
              <a:r>
                <a:rPr lang="en-US" sz="1200" i="1" dirty="0" err="1">
                  <a:solidFill>
                    <a:schemeClr val="bg1">
                      <a:lumMod val="65000"/>
                    </a:schemeClr>
                  </a:solidFill>
                  <a:latin typeface="Open Sans" pitchFamily="34" charset="0"/>
                  <a:ea typeface="Open Sans" pitchFamily="34" charset="0"/>
                  <a:cs typeface="Open Sans" pitchFamily="34" charset="0"/>
                </a:rPr>
                <a:t>leo</a:t>
              </a:r>
              <a:r>
                <a:rPr lang="en-US" sz="1200" i="1" dirty="0">
                  <a:solidFill>
                    <a:schemeClr val="bg1">
                      <a:lumMod val="65000"/>
                    </a:schemeClr>
                  </a:solidFill>
                  <a:latin typeface="Open Sans" pitchFamily="34" charset="0"/>
                  <a:ea typeface="Open Sans" pitchFamily="34" charset="0"/>
                  <a:cs typeface="Open Sans" pitchFamily="34" charset="0"/>
                </a:rPr>
                <a:t> magna.</a:t>
              </a:r>
              <a:endParaRPr lang="en-US" sz="1200" i="1" dirty="0">
                <a:solidFill>
                  <a:schemeClr val="bg1">
                    <a:lumMod val="65000"/>
                  </a:schemeClr>
                </a:solidFill>
                <a:latin typeface="Open Sans" pitchFamily="34" charset="0"/>
                <a:ea typeface="Open Sans" pitchFamily="34" charset="0"/>
                <a:cs typeface="Open Sans" pitchFamily="34" charset="0"/>
              </a:endParaRPr>
            </a:p>
          </p:txBody>
        </p:sp>
        <p:grpSp>
          <p:nvGrpSpPr>
            <p:cNvPr id="17" name="Group 21"/>
            <p:cNvGrpSpPr/>
            <p:nvPr/>
          </p:nvGrpSpPr>
          <p:grpSpPr>
            <a:xfrm>
              <a:off x="6772681" y="2462351"/>
              <a:ext cx="658684" cy="602794"/>
              <a:chOff x="6726389" y="1486674"/>
              <a:chExt cx="411805" cy="376863"/>
            </a:xfrm>
            <a:solidFill>
              <a:schemeClr val="bg1"/>
            </a:solidFill>
          </p:grpSpPr>
          <p:sp>
            <p:nvSpPr>
              <p:cNvPr id="32" name="Oval 52"/>
              <p:cNvSpPr>
                <a:spLocks noChangeArrowheads="1"/>
              </p:cNvSpPr>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33" name="Oval 53"/>
              <p:cNvSpPr>
                <a:spLocks noChangeArrowheads="1"/>
              </p:cNvSpPr>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34" name="Freeform 54"/>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grpSp>
        <p:grpSp>
          <p:nvGrpSpPr>
            <p:cNvPr id="18" name="Group 40"/>
            <p:cNvGrpSpPr/>
            <p:nvPr/>
          </p:nvGrpSpPr>
          <p:grpSpPr>
            <a:xfrm>
              <a:off x="8319663" y="2423998"/>
              <a:ext cx="627230" cy="679500"/>
              <a:chOff x="6941027" y="4788593"/>
              <a:chExt cx="359392" cy="389342"/>
            </a:xfrm>
            <a:solidFill>
              <a:schemeClr val="bg1"/>
            </a:solidFill>
          </p:grpSpPr>
          <p:sp>
            <p:nvSpPr>
              <p:cNvPr id="29" name="Freeform 132"/>
              <p:cNvSpPr/>
              <p:nvPr/>
            </p:nvSpPr>
            <p:spPr bwMode="auto">
              <a:xfrm>
                <a:off x="7018395" y="4880936"/>
                <a:ext cx="204654" cy="207151"/>
              </a:xfrm>
              <a:custGeom>
                <a:avLst/>
                <a:gdLst>
                  <a:gd name="T0" fmla="*/ 0 w 82"/>
                  <a:gd name="T1" fmla="*/ 29 h 83"/>
                  <a:gd name="T2" fmla="*/ 58 w 82"/>
                  <a:gd name="T3" fmla="*/ 29 h 83"/>
                  <a:gd name="T4" fmla="*/ 58 w 82"/>
                  <a:gd name="T5" fmla="*/ 83 h 83"/>
                  <a:gd name="T6" fmla="*/ 82 w 82"/>
                  <a:gd name="T7" fmla="*/ 83 h 83"/>
                  <a:gd name="T8" fmla="*/ 82 w 82"/>
                  <a:gd name="T9" fmla="*/ 0 h 83"/>
                  <a:gd name="T10" fmla="*/ 0 w 82"/>
                  <a:gd name="T11" fmla="*/ 0 h 83"/>
                  <a:gd name="T12" fmla="*/ 0 w 82"/>
                  <a:gd name="T13" fmla="*/ 29 h 83"/>
                </a:gdLst>
                <a:ahLst/>
                <a:cxnLst>
                  <a:cxn ang="0">
                    <a:pos x="T0" y="T1"/>
                  </a:cxn>
                  <a:cxn ang="0">
                    <a:pos x="T2" y="T3"/>
                  </a:cxn>
                  <a:cxn ang="0">
                    <a:pos x="T4" y="T5"/>
                  </a:cxn>
                  <a:cxn ang="0">
                    <a:pos x="T6" y="T7"/>
                  </a:cxn>
                  <a:cxn ang="0">
                    <a:pos x="T8" y="T9"/>
                  </a:cxn>
                  <a:cxn ang="0">
                    <a:pos x="T10" y="T11"/>
                  </a:cxn>
                  <a:cxn ang="0">
                    <a:pos x="T12" y="T13"/>
                  </a:cxn>
                </a:cxnLst>
                <a:rect l="0" t="0" r="r" b="b"/>
                <a:pathLst>
                  <a:path w="82" h="83">
                    <a:moveTo>
                      <a:pt x="0" y="29"/>
                    </a:moveTo>
                    <a:lnTo>
                      <a:pt x="58" y="29"/>
                    </a:lnTo>
                    <a:lnTo>
                      <a:pt x="58" y="83"/>
                    </a:lnTo>
                    <a:lnTo>
                      <a:pt x="82" y="83"/>
                    </a:lnTo>
                    <a:lnTo>
                      <a:pt x="82" y="0"/>
                    </a:lnTo>
                    <a:lnTo>
                      <a:pt x="0" y="0"/>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30" name="Freeform 133"/>
              <p:cNvSpPr/>
              <p:nvPr/>
            </p:nvSpPr>
            <p:spPr bwMode="auto">
              <a:xfrm>
                <a:off x="7093268" y="4788593"/>
                <a:ext cx="207151" cy="204654"/>
              </a:xfrm>
              <a:custGeom>
                <a:avLst/>
                <a:gdLst>
                  <a:gd name="T0" fmla="*/ 0 w 83"/>
                  <a:gd name="T1" fmla="*/ 0 h 82"/>
                  <a:gd name="T2" fmla="*/ 0 w 83"/>
                  <a:gd name="T3" fmla="*/ 29 h 82"/>
                  <a:gd name="T4" fmla="*/ 59 w 83"/>
                  <a:gd name="T5" fmla="*/ 29 h 82"/>
                  <a:gd name="T6" fmla="*/ 59 w 83"/>
                  <a:gd name="T7" fmla="*/ 82 h 82"/>
                  <a:gd name="T8" fmla="*/ 83 w 83"/>
                  <a:gd name="T9" fmla="*/ 82 h 82"/>
                  <a:gd name="T10" fmla="*/ 83 w 83"/>
                  <a:gd name="T11" fmla="*/ 0 h 82"/>
                  <a:gd name="T12" fmla="*/ 0 w 83"/>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83" h="82">
                    <a:moveTo>
                      <a:pt x="0" y="0"/>
                    </a:moveTo>
                    <a:lnTo>
                      <a:pt x="0" y="29"/>
                    </a:lnTo>
                    <a:lnTo>
                      <a:pt x="59" y="29"/>
                    </a:lnTo>
                    <a:lnTo>
                      <a:pt x="59" y="82"/>
                    </a:lnTo>
                    <a:lnTo>
                      <a:pt x="83" y="82"/>
                    </a:lnTo>
                    <a:lnTo>
                      <a:pt x="83"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31" name="Rectangle 134"/>
              <p:cNvSpPr>
                <a:spLocks noChangeArrowheads="1"/>
              </p:cNvSpPr>
              <p:nvPr/>
            </p:nvSpPr>
            <p:spPr bwMode="auto">
              <a:xfrm>
                <a:off x="6941027" y="4970784"/>
                <a:ext cx="207151" cy="2071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grpSp>
        <p:grpSp>
          <p:nvGrpSpPr>
            <p:cNvPr id="19" name="Group 44"/>
            <p:cNvGrpSpPr/>
            <p:nvPr/>
          </p:nvGrpSpPr>
          <p:grpSpPr>
            <a:xfrm>
              <a:off x="9948034" y="2413277"/>
              <a:ext cx="515223" cy="700944"/>
              <a:chOff x="8248816" y="4047345"/>
              <a:chExt cx="429274" cy="584013"/>
            </a:xfrm>
            <a:solidFill>
              <a:schemeClr val="bg1"/>
            </a:solidFill>
          </p:grpSpPr>
          <p:sp>
            <p:nvSpPr>
              <p:cNvPr id="24" name="Freeform 136"/>
              <p:cNvSpPr/>
              <p:nvPr/>
            </p:nvSpPr>
            <p:spPr bwMode="auto">
              <a:xfrm>
                <a:off x="8281260" y="4049842"/>
                <a:ext cx="19966" cy="529106"/>
              </a:xfrm>
              <a:custGeom>
                <a:avLst/>
                <a:gdLst>
                  <a:gd name="T0" fmla="*/ 8 w 8"/>
                  <a:gd name="T1" fmla="*/ 8 h 212"/>
                  <a:gd name="T2" fmla="*/ 0 w 8"/>
                  <a:gd name="T3" fmla="*/ 0 h 212"/>
                  <a:gd name="T4" fmla="*/ 0 w 8"/>
                  <a:gd name="T5" fmla="*/ 1 h 212"/>
                  <a:gd name="T6" fmla="*/ 0 w 8"/>
                  <a:gd name="T7" fmla="*/ 7 h 212"/>
                  <a:gd name="T8" fmla="*/ 0 w 8"/>
                  <a:gd name="T9" fmla="*/ 212 h 212"/>
                  <a:gd name="T10" fmla="*/ 8 w 8"/>
                  <a:gd name="T11" fmla="*/ 212 h 212"/>
                  <a:gd name="T12" fmla="*/ 8 w 8"/>
                  <a:gd name="T13" fmla="*/ 8 h 212"/>
                </a:gdLst>
                <a:ahLst/>
                <a:cxnLst>
                  <a:cxn ang="0">
                    <a:pos x="T0" y="T1"/>
                  </a:cxn>
                  <a:cxn ang="0">
                    <a:pos x="T2" y="T3"/>
                  </a:cxn>
                  <a:cxn ang="0">
                    <a:pos x="T4" y="T5"/>
                  </a:cxn>
                  <a:cxn ang="0">
                    <a:pos x="T6" y="T7"/>
                  </a:cxn>
                  <a:cxn ang="0">
                    <a:pos x="T8" y="T9"/>
                  </a:cxn>
                  <a:cxn ang="0">
                    <a:pos x="T10" y="T11"/>
                  </a:cxn>
                  <a:cxn ang="0">
                    <a:pos x="T12" y="T13"/>
                  </a:cxn>
                </a:cxnLst>
                <a:rect l="0" t="0" r="r" b="b"/>
                <a:pathLst>
                  <a:path w="8" h="212">
                    <a:moveTo>
                      <a:pt x="8" y="8"/>
                    </a:moveTo>
                    <a:lnTo>
                      <a:pt x="0" y="0"/>
                    </a:lnTo>
                    <a:lnTo>
                      <a:pt x="0" y="1"/>
                    </a:lnTo>
                    <a:lnTo>
                      <a:pt x="0" y="7"/>
                    </a:lnTo>
                    <a:lnTo>
                      <a:pt x="0" y="212"/>
                    </a:lnTo>
                    <a:lnTo>
                      <a:pt x="8" y="212"/>
                    </a:ln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25" name="Freeform 137"/>
              <p:cNvSpPr/>
              <p:nvPr/>
            </p:nvSpPr>
            <p:spPr bwMode="auto">
              <a:xfrm>
                <a:off x="8283757" y="4047345"/>
                <a:ext cx="354401" cy="19966"/>
              </a:xfrm>
              <a:custGeom>
                <a:avLst/>
                <a:gdLst>
                  <a:gd name="T0" fmla="*/ 135 w 142"/>
                  <a:gd name="T1" fmla="*/ 8 h 8"/>
                  <a:gd name="T2" fmla="*/ 142 w 142"/>
                  <a:gd name="T3" fmla="*/ 0 h 8"/>
                  <a:gd name="T4" fmla="*/ 0 w 142"/>
                  <a:gd name="T5" fmla="*/ 0 h 8"/>
                  <a:gd name="T6" fmla="*/ 8 w 142"/>
                  <a:gd name="T7" fmla="*/ 8 h 8"/>
                  <a:gd name="T8" fmla="*/ 135 w 142"/>
                  <a:gd name="T9" fmla="*/ 8 h 8"/>
                </a:gdLst>
                <a:ahLst/>
                <a:cxnLst>
                  <a:cxn ang="0">
                    <a:pos x="T0" y="T1"/>
                  </a:cxn>
                  <a:cxn ang="0">
                    <a:pos x="T2" y="T3"/>
                  </a:cxn>
                  <a:cxn ang="0">
                    <a:pos x="T4" y="T5"/>
                  </a:cxn>
                  <a:cxn ang="0">
                    <a:pos x="T6" y="T7"/>
                  </a:cxn>
                  <a:cxn ang="0">
                    <a:pos x="T8" y="T9"/>
                  </a:cxn>
                </a:cxnLst>
                <a:rect l="0" t="0" r="r" b="b"/>
                <a:pathLst>
                  <a:path w="142" h="8">
                    <a:moveTo>
                      <a:pt x="135" y="8"/>
                    </a:moveTo>
                    <a:lnTo>
                      <a:pt x="142" y="0"/>
                    </a:lnTo>
                    <a:lnTo>
                      <a:pt x="0" y="0"/>
                    </a:lnTo>
                    <a:lnTo>
                      <a:pt x="8" y="8"/>
                    </a:lnTo>
                    <a:lnTo>
                      <a:pt x="13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26" name="Freeform 138"/>
              <p:cNvSpPr/>
              <p:nvPr/>
            </p:nvSpPr>
            <p:spPr bwMode="auto">
              <a:xfrm>
                <a:off x="8620686" y="4049842"/>
                <a:ext cx="22463" cy="529106"/>
              </a:xfrm>
              <a:custGeom>
                <a:avLst/>
                <a:gdLst>
                  <a:gd name="T0" fmla="*/ 0 w 9"/>
                  <a:gd name="T1" fmla="*/ 8 h 212"/>
                  <a:gd name="T2" fmla="*/ 0 w 9"/>
                  <a:gd name="T3" fmla="*/ 212 h 212"/>
                  <a:gd name="T4" fmla="*/ 9 w 9"/>
                  <a:gd name="T5" fmla="*/ 212 h 212"/>
                  <a:gd name="T6" fmla="*/ 9 w 9"/>
                  <a:gd name="T7" fmla="*/ 7 h 212"/>
                  <a:gd name="T8" fmla="*/ 9 w 9"/>
                  <a:gd name="T9" fmla="*/ 1 h 212"/>
                  <a:gd name="T10" fmla="*/ 9 w 9"/>
                  <a:gd name="T11" fmla="*/ 0 h 212"/>
                  <a:gd name="T12" fmla="*/ 0 w 9"/>
                  <a:gd name="T13" fmla="*/ 9 h 212"/>
                  <a:gd name="T14" fmla="*/ 0 w 9"/>
                  <a:gd name="T15" fmla="*/ 8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12">
                    <a:moveTo>
                      <a:pt x="0" y="8"/>
                    </a:moveTo>
                    <a:lnTo>
                      <a:pt x="0" y="212"/>
                    </a:lnTo>
                    <a:lnTo>
                      <a:pt x="9" y="212"/>
                    </a:lnTo>
                    <a:lnTo>
                      <a:pt x="9" y="7"/>
                    </a:lnTo>
                    <a:lnTo>
                      <a:pt x="9" y="1"/>
                    </a:lnTo>
                    <a:lnTo>
                      <a:pt x="9" y="0"/>
                    </a:lnTo>
                    <a:lnTo>
                      <a:pt x="0" y="9"/>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27" name="Rectangle 139"/>
              <p:cNvSpPr>
                <a:spLocks noChangeArrowheads="1"/>
              </p:cNvSpPr>
              <p:nvPr/>
            </p:nvSpPr>
            <p:spPr bwMode="auto">
              <a:xfrm>
                <a:off x="8248816" y="4596417"/>
                <a:ext cx="429274" cy="349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28" name="Freeform 140"/>
              <p:cNvSpPr>
                <a:spLocks noEditPoints="1"/>
              </p:cNvSpPr>
              <p:nvPr/>
            </p:nvSpPr>
            <p:spPr bwMode="auto">
              <a:xfrm>
                <a:off x="8323689" y="4089774"/>
                <a:ext cx="159730" cy="476695"/>
              </a:xfrm>
              <a:custGeom>
                <a:avLst/>
                <a:gdLst>
                  <a:gd name="T0" fmla="*/ 0 w 48"/>
                  <a:gd name="T1" fmla="*/ 0 h 143"/>
                  <a:gd name="T2" fmla="*/ 0 w 48"/>
                  <a:gd name="T3" fmla="*/ 143 h 143"/>
                  <a:gd name="T4" fmla="*/ 48 w 48"/>
                  <a:gd name="T5" fmla="*/ 134 h 143"/>
                  <a:gd name="T6" fmla="*/ 48 w 48"/>
                  <a:gd name="T7" fmla="*/ 9 h 143"/>
                  <a:gd name="T8" fmla="*/ 0 w 48"/>
                  <a:gd name="T9" fmla="*/ 0 h 143"/>
                  <a:gd name="T10" fmla="*/ 6 w 48"/>
                  <a:gd name="T11" fmla="*/ 12 h 143"/>
                  <a:gd name="T12" fmla="*/ 42 w 48"/>
                  <a:gd name="T13" fmla="*/ 19 h 143"/>
                  <a:gd name="T14" fmla="*/ 42 w 48"/>
                  <a:gd name="T15" fmla="*/ 65 h 143"/>
                  <a:gd name="T16" fmla="*/ 6 w 48"/>
                  <a:gd name="T17" fmla="*/ 62 h 143"/>
                  <a:gd name="T18" fmla="*/ 6 w 48"/>
                  <a:gd name="T19" fmla="*/ 12 h 143"/>
                  <a:gd name="T20" fmla="*/ 42 w 48"/>
                  <a:gd name="T21" fmla="*/ 127 h 143"/>
                  <a:gd name="T22" fmla="*/ 6 w 48"/>
                  <a:gd name="T23" fmla="*/ 132 h 143"/>
                  <a:gd name="T24" fmla="*/ 6 w 48"/>
                  <a:gd name="T25" fmla="*/ 72 h 143"/>
                  <a:gd name="T26" fmla="*/ 42 w 48"/>
                  <a:gd name="T27" fmla="*/ 74 h 143"/>
                  <a:gd name="T28" fmla="*/ 42 w 48"/>
                  <a:gd name="T29" fmla="*/ 127 h 143"/>
                  <a:gd name="T30" fmla="*/ 44 w 48"/>
                  <a:gd name="T31" fmla="*/ 69 h 143"/>
                  <a:gd name="T32" fmla="*/ 43 w 48"/>
                  <a:gd name="T33" fmla="*/ 71 h 143"/>
                  <a:gd name="T34" fmla="*/ 36 w 48"/>
                  <a:gd name="T35" fmla="*/ 70 h 143"/>
                  <a:gd name="T36" fmla="*/ 35 w 48"/>
                  <a:gd name="T37" fmla="*/ 69 h 143"/>
                  <a:gd name="T38" fmla="*/ 35 w 48"/>
                  <a:gd name="T39" fmla="*/ 69 h 143"/>
                  <a:gd name="T40" fmla="*/ 36 w 48"/>
                  <a:gd name="T41" fmla="*/ 68 h 143"/>
                  <a:gd name="T42" fmla="*/ 43 w 48"/>
                  <a:gd name="T43" fmla="*/ 68 h 143"/>
                  <a:gd name="T44" fmla="*/ 44 w 48"/>
                  <a:gd name="T45" fmla="*/ 69 h 143"/>
                  <a:gd name="T46" fmla="*/ 45 w 48"/>
                  <a:gd name="T47" fmla="*/ 70 h 143"/>
                  <a:gd name="T48" fmla="*/ 43 w 48"/>
                  <a:gd name="T49" fmla="*/ 72 h 143"/>
                  <a:gd name="T50" fmla="*/ 40 w 48"/>
                  <a:gd name="T51" fmla="*/ 70 h 143"/>
                  <a:gd name="T52" fmla="*/ 43 w 48"/>
                  <a:gd name="T53" fmla="*/ 67 h 143"/>
                  <a:gd name="T54" fmla="*/ 45 w 48"/>
                  <a:gd name="T55" fmla="*/ 7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43">
                    <a:moveTo>
                      <a:pt x="0" y="0"/>
                    </a:moveTo>
                    <a:cubicBezTo>
                      <a:pt x="0" y="143"/>
                      <a:pt x="0" y="143"/>
                      <a:pt x="0" y="143"/>
                    </a:cubicBezTo>
                    <a:cubicBezTo>
                      <a:pt x="48" y="134"/>
                      <a:pt x="48" y="134"/>
                      <a:pt x="48" y="134"/>
                    </a:cubicBezTo>
                    <a:cubicBezTo>
                      <a:pt x="48" y="9"/>
                      <a:pt x="48" y="9"/>
                      <a:pt x="48" y="9"/>
                    </a:cubicBezTo>
                    <a:lnTo>
                      <a:pt x="0" y="0"/>
                    </a:lnTo>
                    <a:close/>
                    <a:moveTo>
                      <a:pt x="6" y="12"/>
                    </a:moveTo>
                    <a:cubicBezTo>
                      <a:pt x="42" y="19"/>
                      <a:pt x="42" y="19"/>
                      <a:pt x="42" y="19"/>
                    </a:cubicBezTo>
                    <a:cubicBezTo>
                      <a:pt x="42" y="65"/>
                      <a:pt x="42" y="65"/>
                      <a:pt x="42" y="65"/>
                    </a:cubicBezTo>
                    <a:cubicBezTo>
                      <a:pt x="6" y="62"/>
                      <a:pt x="6" y="62"/>
                      <a:pt x="6" y="62"/>
                    </a:cubicBezTo>
                    <a:lnTo>
                      <a:pt x="6" y="12"/>
                    </a:lnTo>
                    <a:close/>
                    <a:moveTo>
                      <a:pt x="42" y="127"/>
                    </a:moveTo>
                    <a:cubicBezTo>
                      <a:pt x="6" y="132"/>
                      <a:pt x="6" y="132"/>
                      <a:pt x="6" y="132"/>
                    </a:cubicBezTo>
                    <a:cubicBezTo>
                      <a:pt x="6" y="72"/>
                      <a:pt x="6" y="72"/>
                      <a:pt x="6" y="72"/>
                    </a:cubicBezTo>
                    <a:cubicBezTo>
                      <a:pt x="42" y="74"/>
                      <a:pt x="42" y="74"/>
                      <a:pt x="42" y="74"/>
                    </a:cubicBezTo>
                    <a:lnTo>
                      <a:pt x="42" y="127"/>
                    </a:lnTo>
                    <a:close/>
                    <a:moveTo>
                      <a:pt x="44" y="69"/>
                    </a:moveTo>
                    <a:cubicBezTo>
                      <a:pt x="44" y="70"/>
                      <a:pt x="44" y="71"/>
                      <a:pt x="43" y="71"/>
                    </a:cubicBezTo>
                    <a:cubicBezTo>
                      <a:pt x="36" y="70"/>
                      <a:pt x="36" y="70"/>
                      <a:pt x="36" y="70"/>
                    </a:cubicBezTo>
                    <a:cubicBezTo>
                      <a:pt x="35" y="70"/>
                      <a:pt x="35" y="70"/>
                      <a:pt x="35" y="69"/>
                    </a:cubicBezTo>
                    <a:cubicBezTo>
                      <a:pt x="35" y="69"/>
                      <a:pt x="35" y="69"/>
                      <a:pt x="35" y="69"/>
                    </a:cubicBezTo>
                    <a:cubicBezTo>
                      <a:pt x="35" y="68"/>
                      <a:pt x="35" y="68"/>
                      <a:pt x="36" y="68"/>
                    </a:cubicBezTo>
                    <a:cubicBezTo>
                      <a:pt x="43" y="68"/>
                      <a:pt x="43" y="68"/>
                      <a:pt x="43" y="68"/>
                    </a:cubicBezTo>
                    <a:cubicBezTo>
                      <a:pt x="44" y="68"/>
                      <a:pt x="44" y="69"/>
                      <a:pt x="44" y="69"/>
                    </a:cubicBezTo>
                    <a:close/>
                    <a:moveTo>
                      <a:pt x="45" y="70"/>
                    </a:moveTo>
                    <a:cubicBezTo>
                      <a:pt x="45" y="71"/>
                      <a:pt x="44" y="72"/>
                      <a:pt x="43" y="72"/>
                    </a:cubicBezTo>
                    <a:cubicBezTo>
                      <a:pt x="41" y="72"/>
                      <a:pt x="40" y="71"/>
                      <a:pt x="40" y="70"/>
                    </a:cubicBezTo>
                    <a:cubicBezTo>
                      <a:pt x="40" y="68"/>
                      <a:pt x="41" y="67"/>
                      <a:pt x="43" y="67"/>
                    </a:cubicBezTo>
                    <a:cubicBezTo>
                      <a:pt x="44" y="67"/>
                      <a:pt x="45" y="68"/>
                      <a:pt x="4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grpSp>
        <p:grpSp>
          <p:nvGrpSpPr>
            <p:cNvPr id="20" name="Group 50"/>
            <p:cNvGrpSpPr/>
            <p:nvPr/>
          </p:nvGrpSpPr>
          <p:grpSpPr>
            <a:xfrm>
              <a:off x="5212676" y="2386368"/>
              <a:ext cx="669167" cy="754760"/>
              <a:chOff x="5513440" y="1766202"/>
              <a:chExt cx="429274" cy="484183"/>
            </a:xfrm>
            <a:solidFill>
              <a:schemeClr val="bg1"/>
            </a:solidFill>
          </p:grpSpPr>
          <p:sp>
            <p:nvSpPr>
              <p:cNvPr id="21"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22"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sp>
            <p:nvSpPr>
              <p:cNvPr id="23"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bg1">
                      <a:lumMod val="65000"/>
                    </a:schemeClr>
                  </a:solidFill>
                </a:endParaRPr>
              </a:p>
            </p:txBody>
          </p:sp>
        </p:grpSp>
      </p:grpSp>
      <p:grpSp>
        <p:nvGrpSpPr>
          <p:cNvPr id="35" name="组合 34"/>
          <p:cNvGrpSpPr/>
          <p:nvPr/>
        </p:nvGrpSpPr>
        <p:grpSpPr>
          <a:xfrm>
            <a:off x="7088922" y="1716109"/>
            <a:ext cx="4357184" cy="4052958"/>
            <a:chOff x="8680943" y="2399909"/>
            <a:chExt cx="3175594" cy="3099574"/>
          </a:xfrm>
        </p:grpSpPr>
        <p:sp>
          <p:nvSpPr>
            <p:cNvPr id="36" name="圆角矩形 32"/>
            <p:cNvSpPr/>
            <p:nvPr/>
          </p:nvSpPr>
          <p:spPr>
            <a:xfrm>
              <a:off x="8680943" y="4984272"/>
              <a:ext cx="3175594" cy="515211"/>
            </a:xfrm>
            <a:prstGeom prst="roundRect">
              <a:avLst>
                <a:gd name="adj" fmla="val 566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37" name="矩形 95"/>
            <p:cNvSpPr/>
            <p:nvPr/>
          </p:nvSpPr>
          <p:spPr>
            <a:xfrm>
              <a:off x="8758313" y="5068549"/>
              <a:ext cx="3087646" cy="380380"/>
            </a:xfrm>
            <a:prstGeom prst="rect">
              <a:avLst/>
            </a:prstGeom>
          </p:spPr>
          <p:txBody>
            <a:bodyPr wrap="square">
              <a:spAutoFit/>
            </a:bodyPr>
            <a:lstStyle/>
            <a:p>
              <a:pPr algn="just">
                <a:lnSpc>
                  <a:spcPct val="114000"/>
                </a:lnSpc>
              </a:pPr>
              <a:r>
                <a:rPr lang="zh-CN" altLang="en-US" sz="1200"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8" name="Rectangle 30"/>
            <p:cNvSpPr/>
            <p:nvPr/>
          </p:nvSpPr>
          <p:spPr>
            <a:xfrm>
              <a:off x="8680943" y="2399909"/>
              <a:ext cx="3175594" cy="2584362"/>
            </a:xfrm>
            <a:prstGeom prst="rect">
              <a:avLst/>
            </a:prstGeom>
            <a:blipFill dpi="0" rotWithShape="1">
              <a:blip r:embed="rId1"/>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50"/>
                                        <p:tgtEl>
                                          <p:spTgt spid="35"/>
                                        </p:tgtEl>
                                      </p:cBhvr>
                                    </p:animEffect>
                                    <p:anim calcmode="lin" valueType="num">
                                      <p:cBhvr>
                                        <p:cTn id="13" dur="250" fill="hold"/>
                                        <p:tgtEl>
                                          <p:spTgt spid="35"/>
                                        </p:tgtEl>
                                        <p:attrNameLst>
                                          <p:attrName>ppt_x</p:attrName>
                                        </p:attrNameLst>
                                      </p:cBhvr>
                                      <p:tavLst>
                                        <p:tav tm="0">
                                          <p:val>
                                            <p:strVal val="#ppt_x"/>
                                          </p:val>
                                        </p:tav>
                                        <p:tav tm="100000">
                                          <p:val>
                                            <p:strVal val="#ppt_x"/>
                                          </p:val>
                                        </p:tav>
                                      </p:tavLst>
                                    </p:anim>
                                    <p:anim calcmode="lin" valueType="num">
                                      <p:cBhvr>
                                        <p:cTn id="14" dur="25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799308" y="2075543"/>
            <a:ext cx="10624198" cy="3604566"/>
            <a:chOff x="778770" y="1528999"/>
            <a:chExt cx="7587651" cy="2574330"/>
          </a:xfrm>
        </p:grpSpPr>
        <p:sp>
          <p:nvSpPr>
            <p:cNvPr id="7" name="Rectangle 3"/>
            <p:cNvSpPr/>
            <p:nvPr/>
          </p:nvSpPr>
          <p:spPr>
            <a:xfrm>
              <a:off x="778770" y="1528999"/>
              <a:ext cx="1788552" cy="1470106"/>
            </a:xfrm>
            <a:prstGeom prst="rect">
              <a:avLst/>
            </a:prstGeom>
            <a:solidFill>
              <a:schemeClr val="tx1"/>
            </a:solidFill>
            <a:ln w="31750" cap="flat" cmpd="thinThick" algn="ctr">
              <a:noFill/>
              <a:prstDash val="solid"/>
            </a:ln>
            <a:effectLst/>
          </p:spPr>
          <p:txBody>
            <a:bodyPr lIns="68580" tIns="34290" rIns="68580" bIns="34290" anchor="ctr"/>
            <a:lstStyle/>
            <a:p>
              <a:pPr marL="0" marR="0" lvl="0" indent="0" algn="ctr" defTabSz="684530" eaLnBrk="1" fontAlgn="auto" latinLnBrk="0" hangingPunct="1">
                <a:lnSpc>
                  <a:spcPct val="100000"/>
                </a:lnSpc>
                <a:spcBef>
                  <a:spcPts val="0"/>
                </a:spcBef>
                <a:spcAft>
                  <a:spcPts val="0"/>
                </a:spcAft>
                <a:buClrTx/>
                <a:buSzTx/>
                <a:buFontTx/>
                <a:buNone/>
                <a:defRPr/>
              </a:pPr>
              <a:endParaRPr kumimoji="0" lang="zh-CN" altLang="zh-CN" sz="2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8" name="Rectangle 4"/>
            <p:cNvSpPr/>
            <p:nvPr/>
          </p:nvSpPr>
          <p:spPr>
            <a:xfrm>
              <a:off x="2699499" y="1528999"/>
              <a:ext cx="1787360" cy="1470106"/>
            </a:xfrm>
            <a:prstGeom prst="rect">
              <a:avLst/>
            </a:prstGeom>
            <a:solidFill>
              <a:schemeClr val="tx1"/>
            </a:solidFill>
            <a:ln w="31750" cap="flat" cmpd="thinThick" algn="ctr">
              <a:noFill/>
              <a:prstDash val="solid"/>
            </a:ln>
            <a:effectLst/>
          </p:spPr>
          <p:txBody>
            <a:bodyPr lIns="68580" tIns="34290" rIns="68580" bIns="34290" anchor="ctr"/>
            <a:lstStyle/>
            <a:p>
              <a:pPr marL="0" marR="0" lvl="0" indent="0" algn="ctr" defTabSz="684530" eaLnBrk="1" fontAlgn="auto" latinLnBrk="0" hangingPunct="1">
                <a:lnSpc>
                  <a:spcPct val="100000"/>
                </a:lnSpc>
                <a:spcBef>
                  <a:spcPts val="0"/>
                </a:spcBef>
                <a:spcAft>
                  <a:spcPts val="0"/>
                </a:spcAft>
                <a:buClrTx/>
                <a:buSzTx/>
                <a:buFontTx/>
                <a:buNone/>
                <a:defRPr/>
              </a:pPr>
              <a:endParaRPr kumimoji="0" lang="zh-CN" altLang="zh-CN" sz="2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9" name="Rectangle 5"/>
            <p:cNvSpPr/>
            <p:nvPr/>
          </p:nvSpPr>
          <p:spPr>
            <a:xfrm>
              <a:off x="4629753" y="1528999"/>
              <a:ext cx="1787361" cy="1470106"/>
            </a:xfrm>
            <a:prstGeom prst="rect">
              <a:avLst/>
            </a:prstGeom>
            <a:solidFill>
              <a:schemeClr val="tx1"/>
            </a:solidFill>
            <a:ln w="31750" cap="flat" cmpd="thinThick" algn="ctr">
              <a:noFill/>
              <a:prstDash val="solid"/>
            </a:ln>
            <a:effectLst/>
          </p:spPr>
          <p:txBody>
            <a:bodyPr lIns="68580" tIns="34290" rIns="68580" bIns="34290" anchor="ctr"/>
            <a:lstStyle/>
            <a:p>
              <a:pPr marL="0" marR="0" lvl="0" indent="0" algn="ctr" defTabSz="684530" eaLnBrk="1" fontAlgn="auto" latinLnBrk="0" hangingPunct="1">
                <a:lnSpc>
                  <a:spcPct val="100000"/>
                </a:lnSpc>
                <a:spcBef>
                  <a:spcPts val="0"/>
                </a:spcBef>
                <a:spcAft>
                  <a:spcPts val="0"/>
                </a:spcAft>
                <a:buClrTx/>
                <a:buSzTx/>
                <a:buFontTx/>
                <a:buNone/>
                <a:defRPr/>
              </a:pPr>
              <a:endParaRPr kumimoji="0" lang="zh-CN" altLang="zh-CN" sz="2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0" name="Rectangle 6"/>
            <p:cNvSpPr/>
            <p:nvPr/>
          </p:nvSpPr>
          <p:spPr>
            <a:xfrm>
              <a:off x="6577869" y="1528999"/>
              <a:ext cx="1788552" cy="1470106"/>
            </a:xfrm>
            <a:prstGeom prst="rect">
              <a:avLst/>
            </a:prstGeom>
            <a:solidFill>
              <a:schemeClr val="tx1"/>
            </a:solidFill>
            <a:ln w="31750" cap="flat" cmpd="thinThick" algn="ctr">
              <a:noFill/>
              <a:prstDash val="solid"/>
            </a:ln>
            <a:effectLst/>
          </p:spPr>
          <p:txBody>
            <a:bodyPr lIns="68580" tIns="34290" rIns="68580" bIns="34290" anchor="ctr"/>
            <a:lstStyle/>
            <a:p>
              <a:pPr marL="0" marR="0" lvl="0" indent="0" algn="ctr" defTabSz="684530" eaLnBrk="1" fontAlgn="auto" latinLnBrk="0" hangingPunct="1">
                <a:lnSpc>
                  <a:spcPct val="100000"/>
                </a:lnSpc>
                <a:spcBef>
                  <a:spcPts val="0"/>
                </a:spcBef>
                <a:spcAft>
                  <a:spcPts val="0"/>
                </a:spcAft>
                <a:buClrTx/>
                <a:buSzTx/>
                <a:buFontTx/>
                <a:buNone/>
                <a:defRPr/>
              </a:pPr>
              <a:endParaRPr kumimoji="0" lang="zh-CN" altLang="zh-CN" sz="2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1" name="TextBox 11"/>
            <p:cNvSpPr txBox="1">
              <a:spLocks noChangeArrowheads="1"/>
            </p:cNvSpPr>
            <p:nvPr/>
          </p:nvSpPr>
          <p:spPr bwMode="auto">
            <a:xfrm>
              <a:off x="975964" y="3168545"/>
              <a:ext cx="1417772" cy="31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r>
                <a:rPr lang="zh-CN" altLang="en-US" sz="2400" dirty="0">
                  <a:solidFill>
                    <a:schemeClr val="bg1">
                      <a:lumMod val="65000"/>
                    </a:schemeClr>
                  </a:solidFill>
                  <a:latin typeface="方正兰亭中黑_GBK" pitchFamily="2" charset="-122"/>
                  <a:ea typeface="方正兰亭中黑_GBK" pitchFamily="2" charset="-122"/>
                </a:rPr>
                <a:t>点击添加标题</a:t>
              </a:r>
              <a:endParaRPr lang="zh-CN" altLang="en-US" sz="2400" dirty="0">
                <a:solidFill>
                  <a:schemeClr val="bg1">
                    <a:lumMod val="65000"/>
                  </a:schemeClr>
                </a:solidFill>
                <a:latin typeface="方正兰亭中黑_GBK" pitchFamily="2" charset="-122"/>
                <a:ea typeface="方正兰亭中黑_GBK" pitchFamily="2" charset="-122"/>
              </a:endParaRPr>
            </a:p>
          </p:txBody>
        </p:sp>
        <p:sp>
          <p:nvSpPr>
            <p:cNvPr id="12" name="TextBox 57"/>
            <p:cNvSpPr txBox="1"/>
            <p:nvPr/>
          </p:nvSpPr>
          <p:spPr>
            <a:xfrm>
              <a:off x="2896194" y="3168545"/>
              <a:ext cx="1417772" cy="313229"/>
            </a:xfrm>
            <a:prstGeom prst="rect">
              <a:avLst/>
            </a:prstGeom>
            <a:noFill/>
          </p:spPr>
          <p:txBody>
            <a:bodyPr wrap="none" lIns="68580" tIns="34290" rIns="68580" bIns="3429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lumMod val="65000"/>
                    </a:schemeClr>
                  </a:solidFill>
                  <a:latin typeface="方正兰亭中黑_GBK" pitchFamily="2" charset="-122"/>
                  <a:ea typeface="方正兰亭中黑_GBK" pitchFamily="2" charset="-122"/>
                </a:rPr>
                <a:t>点击添加标题</a:t>
              </a:r>
              <a:endParaRPr lang="zh-CN" altLang="en-US" sz="2400" dirty="0">
                <a:solidFill>
                  <a:schemeClr val="bg1">
                    <a:lumMod val="65000"/>
                  </a:schemeClr>
                </a:solidFill>
                <a:latin typeface="方正兰亭中黑_GBK" pitchFamily="2" charset="-122"/>
                <a:ea typeface="方正兰亭中黑_GBK" pitchFamily="2" charset="-122"/>
              </a:endParaRPr>
            </a:p>
          </p:txBody>
        </p:sp>
        <p:sp>
          <p:nvSpPr>
            <p:cNvPr id="13" name="TextBox 58"/>
            <p:cNvSpPr txBox="1">
              <a:spLocks noChangeArrowheads="1"/>
            </p:cNvSpPr>
            <p:nvPr/>
          </p:nvSpPr>
          <p:spPr bwMode="auto">
            <a:xfrm>
              <a:off x="4835058" y="3168545"/>
              <a:ext cx="1417772" cy="31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r>
                <a:rPr lang="zh-CN" altLang="en-US" sz="2400" dirty="0">
                  <a:solidFill>
                    <a:schemeClr val="bg1">
                      <a:lumMod val="65000"/>
                    </a:schemeClr>
                  </a:solidFill>
                  <a:latin typeface="方正兰亭中黑_GBK" pitchFamily="2" charset="-122"/>
                  <a:ea typeface="方正兰亭中黑_GBK" pitchFamily="2" charset="-122"/>
                </a:rPr>
                <a:t>点击添加标题</a:t>
              </a:r>
              <a:endParaRPr lang="zh-CN" altLang="en-US" sz="2400" dirty="0">
                <a:solidFill>
                  <a:schemeClr val="bg1">
                    <a:lumMod val="65000"/>
                  </a:schemeClr>
                </a:solidFill>
                <a:latin typeface="方正兰亭中黑_GBK" pitchFamily="2" charset="-122"/>
                <a:ea typeface="方正兰亭中黑_GBK" pitchFamily="2" charset="-122"/>
              </a:endParaRPr>
            </a:p>
          </p:txBody>
        </p:sp>
        <p:sp>
          <p:nvSpPr>
            <p:cNvPr id="14" name="TextBox 59"/>
            <p:cNvSpPr txBox="1"/>
            <p:nvPr/>
          </p:nvSpPr>
          <p:spPr>
            <a:xfrm>
              <a:off x="6808883" y="3168545"/>
              <a:ext cx="1417772" cy="313229"/>
            </a:xfrm>
            <a:prstGeom prst="rect">
              <a:avLst/>
            </a:prstGeom>
            <a:noFill/>
          </p:spPr>
          <p:txBody>
            <a:bodyPr wrap="none" lIns="68580" tIns="34290" rIns="68580" bIns="3429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lumMod val="65000"/>
                    </a:schemeClr>
                  </a:solidFill>
                  <a:latin typeface="方正兰亭中黑_GBK" pitchFamily="2" charset="-122"/>
                  <a:ea typeface="方正兰亭中黑_GBK" pitchFamily="2" charset="-122"/>
                </a:rPr>
                <a:t>点击添加标题</a:t>
              </a:r>
              <a:endParaRPr lang="zh-CN" altLang="en-US" sz="2400" dirty="0">
                <a:solidFill>
                  <a:schemeClr val="bg1">
                    <a:lumMod val="65000"/>
                  </a:schemeClr>
                </a:solidFill>
                <a:latin typeface="方正兰亭中黑_GBK" pitchFamily="2" charset="-122"/>
                <a:ea typeface="方正兰亭中黑_GBK" pitchFamily="2" charset="-122"/>
              </a:endParaRPr>
            </a:p>
          </p:txBody>
        </p:sp>
        <p:sp>
          <p:nvSpPr>
            <p:cNvPr id="15" name="TextBox 63"/>
            <p:cNvSpPr txBox="1"/>
            <p:nvPr/>
          </p:nvSpPr>
          <p:spPr>
            <a:xfrm>
              <a:off x="1209748" y="3442291"/>
              <a:ext cx="868248" cy="181343"/>
            </a:xfrm>
            <a:prstGeom prst="rect">
              <a:avLst/>
            </a:prstGeom>
            <a:noFill/>
          </p:spPr>
          <p:txBody>
            <a:bodyPr wrap="none" lIns="68580" tIns="34290" rIns="68580" bIns="3429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lumMod val="65000"/>
                    </a:schemeClr>
                  </a:solidFill>
                  <a:latin typeface="PT Sans" panose="020B0503020203020204" pitchFamily="34" charset="0"/>
                </a:rPr>
                <a:t>点击添加小标题</a:t>
              </a:r>
              <a:endParaRPr lang="id-ID" sz="1200" dirty="0">
                <a:solidFill>
                  <a:schemeClr val="bg1">
                    <a:lumMod val="65000"/>
                  </a:schemeClr>
                </a:solidFill>
                <a:latin typeface="PT Sans" panose="020B0503020203020204" pitchFamily="34" charset="0"/>
              </a:endParaRPr>
            </a:p>
          </p:txBody>
        </p:sp>
        <p:sp>
          <p:nvSpPr>
            <p:cNvPr id="16" name="TextBox 64"/>
            <p:cNvSpPr txBox="1"/>
            <p:nvPr/>
          </p:nvSpPr>
          <p:spPr>
            <a:xfrm>
              <a:off x="3154887" y="3442291"/>
              <a:ext cx="868248" cy="181343"/>
            </a:xfrm>
            <a:prstGeom prst="rect">
              <a:avLst/>
            </a:prstGeom>
            <a:noFill/>
          </p:spPr>
          <p:txBody>
            <a:bodyPr wrap="none" lIns="68580" tIns="34290" rIns="68580" bIns="3429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lumMod val="65000"/>
                    </a:schemeClr>
                  </a:solidFill>
                  <a:latin typeface="PT Sans" panose="020B0503020203020204" pitchFamily="34" charset="0"/>
                </a:rPr>
                <a:t>点击添加小标题</a:t>
              </a:r>
              <a:endParaRPr lang="id-ID" altLang="zh-CN" sz="1200" dirty="0">
                <a:solidFill>
                  <a:schemeClr val="bg1">
                    <a:lumMod val="65000"/>
                  </a:schemeClr>
                </a:solidFill>
                <a:latin typeface="PT Sans" panose="020B0503020203020204" pitchFamily="34" charset="0"/>
              </a:endParaRPr>
            </a:p>
          </p:txBody>
        </p:sp>
        <p:sp>
          <p:nvSpPr>
            <p:cNvPr id="17" name="TextBox 67"/>
            <p:cNvSpPr txBox="1"/>
            <p:nvPr/>
          </p:nvSpPr>
          <p:spPr>
            <a:xfrm>
              <a:off x="5089310" y="3442291"/>
              <a:ext cx="868248" cy="181343"/>
            </a:xfrm>
            <a:prstGeom prst="rect">
              <a:avLst/>
            </a:prstGeom>
            <a:noFill/>
          </p:spPr>
          <p:txBody>
            <a:bodyPr wrap="none" lIns="68580" tIns="34290" rIns="68580" bIns="3429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lumMod val="65000"/>
                    </a:schemeClr>
                  </a:solidFill>
                  <a:latin typeface="PT Sans" panose="020B0503020203020204" pitchFamily="34" charset="0"/>
                </a:rPr>
                <a:t>点击添加小标题</a:t>
              </a:r>
              <a:endParaRPr lang="id-ID" altLang="zh-CN" sz="1200" dirty="0">
                <a:solidFill>
                  <a:schemeClr val="bg1">
                    <a:lumMod val="65000"/>
                  </a:schemeClr>
                </a:solidFill>
                <a:latin typeface="PT Sans" panose="020B0503020203020204" pitchFamily="34" charset="0"/>
              </a:endParaRPr>
            </a:p>
          </p:txBody>
        </p:sp>
        <p:sp>
          <p:nvSpPr>
            <p:cNvPr id="18" name="TextBox 68"/>
            <p:cNvSpPr txBox="1"/>
            <p:nvPr/>
          </p:nvSpPr>
          <p:spPr>
            <a:xfrm>
              <a:off x="7038021" y="3442291"/>
              <a:ext cx="868248" cy="181343"/>
            </a:xfrm>
            <a:prstGeom prst="rect">
              <a:avLst/>
            </a:prstGeom>
            <a:noFill/>
          </p:spPr>
          <p:txBody>
            <a:bodyPr wrap="none" lIns="68580" tIns="34290" rIns="68580" bIns="3429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lumMod val="65000"/>
                    </a:schemeClr>
                  </a:solidFill>
                  <a:latin typeface="PT Sans" panose="020B0503020203020204" pitchFamily="34" charset="0"/>
                </a:rPr>
                <a:t>点击添加小标题</a:t>
              </a:r>
              <a:endParaRPr lang="id-ID" altLang="zh-CN" sz="1200" dirty="0">
                <a:solidFill>
                  <a:schemeClr val="bg1">
                    <a:lumMod val="65000"/>
                  </a:schemeClr>
                </a:solidFill>
                <a:latin typeface="PT Sans" panose="020B0503020203020204" pitchFamily="34" charset="0"/>
              </a:endParaRPr>
            </a:p>
          </p:txBody>
        </p:sp>
        <p:cxnSp>
          <p:nvCxnSpPr>
            <p:cNvPr id="19" name="Straight Connector 16"/>
            <p:cNvCxnSpPr/>
            <p:nvPr/>
          </p:nvCxnSpPr>
          <p:spPr>
            <a:xfrm>
              <a:off x="1498001" y="3648670"/>
              <a:ext cx="258400" cy="0"/>
            </a:xfrm>
            <a:prstGeom prst="line">
              <a:avLst/>
            </a:prstGeom>
            <a:noFill/>
            <a:ln w="12700" cap="flat" cmpd="sng" algn="ctr">
              <a:solidFill>
                <a:sysClr val="window" lastClr="FFFFFF"/>
              </a:solidFill>
              <a:prstDash val="solid"/>
            </a:ln>
            <a:effectLst/>
          </p:spPr>
        </p:cxnSp>
        <p:cxnSp>
          <p:nvCxnSpPr>
            <p:cNvPr id="20" name="Straight Connector 17"/>
            <p:cNvCxnSpPr/>
            <p:nvPr/>
          </p:nvCxnSpPr>
          <p:spPr>
            <a:xfrm>
              <a:off x="3468743" y="3648670"/>
              <a:ext cx="257208" cy="0"/>
            </a:xfrm>
            <a:prstGeom prst="line">
              <a:avLst/>
            </a:prstGeom>
            <a:noFill/>
            <a:ln w="12700" cap="flat" cmpd="sng" algn="ctr">
              <a:solidFill>
                <a:sysClr val="window" lastClr="FFFFFF"/>
              </a:solidFill>
              <a:prstDash val="solid"/>
            </a:ln>
            <a:effectLst/>
          </p:spPr>
        </p:cxnSp>
        <p:cxnSp>
          <p:nvCxnSpPr>
            <p:cNvPr id="21" name="Straight Connector 18"/>
            <p:cNvCxnSpPr/>
            <p:nvPr/>
          </p:nvCxnSpPr>
          <p:spPr>
            <a:xfrm>
              <a:off x="5398997" y="3648670"/>
              <a:ext cx="257208" cy="0"/>
            </a:xfrm>
            <a:prstGeom prst="line">
              <a:avLst/>
            </a:prstGeom>
            <a:noFill/>
            <a:ln w="12700" cap="flat" cmpd="sng" algn="ctr">
              <a:solidFill>
                <a:sysClr val="window" lastClr="FFFFFF"/>
              </a:solidFill>
              <a:prstDash val="solid"/>
            </a:ln>
            <a:effectLst/>
          </p:spPr>
        </p:cxnSp>
        <p:cxnSp>
          <p:nvCxnSpPr>
            <p:cNvPr id="22" name="Straight Connector 19"/>
            <p:cNvCxnSpPr/>
            <p:nvPr/>
          </p:nvCxnSpPr>
          <p:spPr>
            <a:xfrm>
              <a:off x="7313771" y="3648670"/>
              <a:ext cx="258400" cy="0"/>
            </a:xfrm>
            <a:prstGeom prst="line">
              <a:avLst/>
            </a:prstGeom>
            <a:noFill/>
            <a:ln w="12700" cap="flat" cmpd="sng" algn="ctr">
              <a:solidFill>
                <a:sysClr val="window" lastClr="FFFFFF"/>
              </a:solidFill>
              <a:prstDash val="solid"/>
            </a:ln>
            <a:effectLst/>
          </p:spPr>
        </p:cxnSp>
        <p:sp>
          <p:nvSpPr>
            <p:cNvPr id="23" name="TextBox 76"/>
            <p:cNvSpPr txBox="1"/>
            <p:nvPr/>
          </p:nvSpPr>
          <p:spPr>
            <a:xfrm>
              <a:off x="778770" y="3707671"/>
              <a:ext cx="1764736" cy="395658"/>
            </a:xfrm>
            <a:prstGeom prst="rect">
              <a:avLst/>
            </a:prstGeom>
            <a:noFill/>
          </p:spPr>
          <p:txBody>
            <a:bodyPr wrap="squar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pPr marL="0" marR="0" lvl="0" indent="0" algn="just" defTabSz="68453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65000"/>
                    </a:schemeClr>
                  </a:solidFill>
                  <a:effectLst/>
                  <a:uLnTx/>
                  <a:uFillTx/>
                  <a:latin typeface="Calibri" panose="020F0502020204030204" pitchFamily="34" charset="0"/>
                </a:rPr>
                <a:t>您的内容打在这里，或者通过复制的文本后，在此选择粘贴，并选择只保留文字。</a:t>
              </a:r>
              <a:endParaRPr kumimoji="0" lang="zh-CN" altLang="en-US" sz="1050" b="0" i="0" u="none" strike="noStrike" kern="0" cap="none" spc="0" normalizeH="0" baseline="0" noProof="0" dirty="0">
                <a:ln>
                  <a:noFill/>
                </a:ln>
                <a:solidFill>
                  <a:schemeClr val="bg1">
                    <a:lumMod val="65000"/>
                  </a:schemeClr>
                </a:solidFill>
                <a:effectLst/>
                <a:uLnTx/>
                <a:uFillTx/>
                <a:latin typeface="Calibri" panose="020F0502020204030204" pitchFamily="34" charset="0"/>
              </a:endParaRPr>
            </a:p>
          </p:txBody>
        </p:sp>
        <p:sp>
          <p:nvSpPr>
            <p:cNvPr id="24" name="TextBox 77"/>
            <p:cNvSpPr txBox="1"/>
            <p:nvPr/>
          </p:nvSpPr>
          <p:spPr>
            <a:xfrm>
              <a:off x="2699499" y="3696193"/>
              <a:ext cx="1765926" cy="395658"/>
            </a:xfrm>
            <a:prstGeom prst="rect">
              <a:avLst/>
            </a:prstGeom>
            <a:noFill/>
          </p:spPr>
          <p:txBody>
            <a:bodyPr wrap="squar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pPr marL="0" marR="0" lvl="0" indent="0" algn="just" defTabSz="68453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65000"/>
                    </a:schemeClr>
                  </a:solidFill>
                  <a:effectLst/>
                  <a:uLnTx/>
                  <a:uFillTx/>
                </a:rPr>
                <a:t>您的内容打在这里，或者通过复制的文本后，在此选择粘贴，并选择只保留文字</a:t>
              </a:r>
              <a:endParaRPr kumimoji="0" lang="en-US" sz="1050" b="1" i="0" u="none" strike="noStrike" kern="0" cap="none" spc="0" normalizeH="0" baseline="0" noProof="0" dirty="0">
                <a:ln>
                  <a:noFill/>
                </a:ln>
                <a:solidFill>
                  <a:schemeClr val="bg1">
                    <a:lumMod val="65000"/>
                  </a:schemeClr>
                </a:solidFill>
                <a:effectLst/>
                <a:uLnTx/>
                <a:uFillTx/>
                <a:latin typeface="Signika Negative"/>
              </a:endParaRPr>
            </a:p>
          </p:txBody>
        </p:sp>
        <p:sp>
          <p:nvSpPr>
            <p:cNvPr id="25" name="TextBox 78"/>
            <p:cNvSpPr txBox="1"/>
            <p:nvPr/>
          </p:nvSpPr>
          <p:spPr>
            <a:xfrm>
              <a:off x="4649996" y="3696193"/>
              <a:ext cx="1739729" cy="395658"/>
            </a:xfrm>
            <a:prstGeom prst="rect">
              <a:avLst/>
            </a:prstGeom>
            <a:noFill/>
          </p:spPr>
          <p:txBody>
            <a:bodyPr wrap="squar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pPr marL="0" marR="0" lvl="0" indent="0" defTabSz="68453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65000"/>
                    </a:schemeClr>
                  </a:solidFill>
                  <a:effectLst/>
                  <a:uLnTx/>
                  <a:uFillTx/>
                </a:rPr>
                <a:t>您的内容打在这里，或者通过复制的文本后，在此选择粘贴，并选择只保留文字</a:t>
              </a:r>
              <a:endParaRPr kumimoji="0" lang="en-US" sz="1050" b="1" i="0" u="none" strike="noStrike" kern="0" cap="none" spc="0" normalizeH="0" baseline="0" noProof="0" dirty="0">
                <a:ln>
                  <a:noFill/>
                </a:ln>
                <a:solidFill>
                  <a:schemeClr val="bg1">
                    <a:lumMod val="65000"/>
                  </a:schemeClr>
                </a:solidFill>
                <a:effectLst/>
                <a:uLnTx/>
                <a:uFillTx/>
                <a:latin typeface="Signika Negative"/>
              </a:endParaRPr>
            </a:p>
          </p:txBody>
        </p:sp>
        <p:sp>
          <p:nvSpPr>
            <p:cNvPr id="26" name="TextBox 79"/>
            <p:cNvSpPr txBox="1"/>
            <p:nvPr/>
          </p:nvSpPr>
          <p:spPr>
            <a:xfrm>
              <a:off x="6602876" y="3696193"/>
              <a:ext cx="1740920" cy="395658"/>
            </a:xfrm>
            <a:prstGeom prst="rect">
              <a:avLst/>
            </a:prstGeom>
            <a:noFill/>
          </p:spPr>
          <p:txBody>
            <a:bodyPr wrap="squar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pPr marL="0" marR="0" lvl="0" indent="0" defTabSz="68453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65000"/>
                    </a:schemeClr>
                  </a:solidFill>
                  <a:effectLst/>
                  <a:uLnTx/>
                  <a:uFillTx/>
                </a:rPr>
                <a:t>您的内容打在这里，或者通过复制的文本后，在此选择粘贴，并选择只保留文字</a:t>
              </a:r>
              <a:endParaRPr kumimoji="0" lang="en-US" sz="1050" b="1" i="0" u="none" strike="noStrike" kern="0" cap="none" spc="0" normalizeH="0" baseline="0" noProof="0" dirty="0">
                <a:ln>
                  <a:noFill/>
                </a:ln>
                <a:solidFill>
                  <a:schemeClr val="bg1">
                    <a:lumMod val="65000"/>
                  </a:schemeClr>
                </a:solidFill>
                <a:effectLst/>
                <a:uLnTx/>
                <a:uFillTx/>
                <a:latin typeface="Signika Negative"/>
              </a:endParaRPr>
            </a:p>
          </p:txBody>
        </p:sp>
        <p:sp>
          <p:nvSpPr>
            <p:cNvPr id="27" name="TextBox 44"/>
            <p:cNvSpPr txBox="1"/>
            <p:nvPr/>
          </p:nvSpPr>
          <p:spPr>
            <a:xfrm>
              <a:off x="899592" y="1707934"/>
              <a:ext cx="1512168" cy="1011124"/>
            </a:xfrm>
            <a:prstGeom prst="rect">
              <a:avLst/>
            </a:prstGeom>
            <a:noFill/>
          </p:spPr>
          <p:txBody>
            <a:bodyPr wrap="square" rtlCol="0">
              <a:spAutoFit/>
            </a:bodyPr>
            <a:lstStyle/>
            <a:p>
              <a:pPr algn="just">
                <a:lnSpc>
                  <a:spcPts val="1400"/>
                </a:lnSpc>
              </a:pPr>
              <a:r>
                <a:rPr lang="zh-CN" altLang="en-US" sz="12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200" dirty="0">
                <a:solidFill>
                  <a:schemeClr val="bg1"/>
                </a:solidFill>
                <a:latin typeface="方正兰亭黑简体" pitchFamily="2" charset="-122"/>
                <a:ea typeface="方正兰亭黑简体" pitchFamily="2" charset="-122"/>
              </a:endParaRPr>
            </a:p>
            <a:p>
              <a:pPr algn="just"/>
              <a:endParaRPr lang="zh-CN" altLang="en-US" sz="1600" dirty="0">
                <a:solidFill>
                  <a:schemeClr val="bg1"/>
                </a:solidFill>
                <a:latin typeface="方正兰亭黑简体" pitchFamily="2" charset="-122"/>
                <a:ea typeface="方正兰亭黑简体" pitchFamily="2" charset="-122"/>
              </a:endParaRPr>
            </a:p>
          </p:txBody>
        </p:sp>
        <p:sp>
          <p:nvSpPr>
            <p:cNvPr id="28" name="TextBox 45"/>
            <p:cNvSpPr txBox="1"/>
            <p:nvPr/>
          </p:nvSpPr>
          <p:spPr>
            <a:xfrm>
              <a:off x="2824913" y="1707934"/>
              <a:ext cx="1512168" cy="1011124"/>
            </a:xfrm>
            <a:prstGeom prst="rect">
              <a:avLst/>
            </a:prstGeom>
            <a:noFill/>
          </p:spPr>
          <p:txBody>
            <a:bodyPr wrap="square" rtlCol="0">
              <a:spAutoFit/>
            </a:bodyPr>
            <a:lstStyle/>
            <a:p>
              <a:pPr algn="just">
                <a:lnSpc>
                  <a:spcPts val="1400"/>
                </a:lnSpc>
              </a:pPr>
              <a:r>
                <a:rPr lang="zh-CN" altLang="en-US" sz="12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200" dirty="0">
                <a:solidFill>
                  <a:schemeClr val="bg1"/>
                </a:solidFill>
                <a:latin typeface="方正兰亭黑简体" pitchFamily="2" charset="-122"/>
                <a:ea typeface="方正兰亭黑简体" pitchFamily="2" charset="-122"/>
              </a:endParaRPr>
            </a:p>
            <a:p>
              <a:pPr algn="just"/>
              <a:endParaRPr lang="zh-CN" altLang="en-US" sz="1600" dirty="0">
                <a:solidFill>
                  <a:schemeClr val="bg1"/>
                </a:solidFill>
                <a:latin typeface="方正兰亭黑简体" pitchFamily="2" charset="-122"/>
                <a:ea typeface="方正兰亭黑简体" pitchFamily="2" charset="-122"/>
              </a:endParaRPr>
            </a:p>
          </p:txBody>
        </p:sp>
        <p:sp>
          <p:nvSpPr>
            <p:cNvPr id="29" name="TextBox 46"/>
            <p:cNvSpPr txBox="1"/>
            <p:nvPr/>
          </p:nvSpPr>
          <p:spPr>
            <a:xfrm>
              <a:off x="4763776" y="1721850"/>
              <a:ext cx="1512168" cy="1011124"/>
            </a:xfrm>
            <a:prstGeom prst="rect">
              <a:avLst/>
            </a:prstGeom>
            <a:noFill/>
          </p:spPr>
          <p:txBody>
            <a:bodyPr wrap="square" rtlCol="0">
              <a:spAutoFit/>
            </a:bodyPr>
            <a:lstStyle/>
            <a:p>
              <a:pPr algn="just">
                <a:lnSpc>
                  <a:spcPts val="1400"/>
                </a:lnSpc>
              </a:pPr>
              <a:r>
                <a:rPr lang="zh-CN" altLang="en-US" sz="12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200" dirty="0">
                <a:solidFill>
                  <a:schemeClr val="bg1"/>
                </a:solidFill>
                <a:latin typeface="方正兰亭黑简体" pitchFamily="2" charset="-122"/>
                <a:ea typeface="方正兰亭黑简体" pitchFamily="2" charset="-122"/>
              </a:endParaRPr>
            </a:p>
            <a:p>
              <a:pPr algn="just"/>
              <a:endParaRPr lang="zh-CN" altLang="en-US" sz="1600" dirty="0">
                <a:solidFill>
                  <a:schemeClr val="bg1"/>
                </a:solidFill>
                <a:latin typeface="方正兰亭黑简体" pitchFamily="2" charset="-122"/>
                <a:ea typeface="方正兰亭黑简体" pitchFamily="2" charset="-122"/>
              </a:endParaRPr>
            </a:p>
          </p:txBody>
        </p:sp>
        <p:sp>
          <p:nvSpPr>
            <p:cNvPr id="30" name="TextBox 47"/>
            <p:cNvSpPr txBox="1"/>
            <p:nvPr/>
          </p:nvSpPr>
          <p:spPr>
            <a:xfrm>
              <a:off x="6717252" y="1721850"/>
              <a:ext cx="1512168" cy="1011124"/>
            </a:xfrm>
            <a:prstGeom prst="rect">
              <a:avLst/>
            </a:prstGeom>
            <a:noFill/>
          </p:spPr>
          <p:txBody>
            <a:bodyPr wrap="square" rtlCol="0">
              <a:spAutoFit/>
            </a:bodyPr>
            <a:lstStyle/>
            <a:p>
              <a:pPr algn="just">
                <a:lnSpc>
                  <a:spcPts val="1400"/>
                </a:lnSpc>
              </a:pPr>
              <a:r>
                <a:rPr lang="zh-CN" altLang="en-US" sz="12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200" dirty="0">
                <a:solidFill>
                  <a:schemeClr val="bg1"/>
                </a:solidFill>
                <a:latin typeface="方正兰亭黑简体" pitchFamily="2" charset="-122"/>
                <a:ea typeface="方正兰亭黑简体" pitchFamily="2" charset="-122"/>
              </a:endParaRPr>
            </a:p>
            <a:p>
              <a:pPr algn="just"/>
              <a:endParaRPr lang="zh-CN" altLang="en-US" sz="1600" dirty="0">
                <a:solidFill>
                  <a:schemeClr val="bg1"/>
                </a:solidFill>
                <a:latin typeface="方正兰亭黑简体" pitchFamily="2" charset="-122"/>
                <a:ea typeface="方正兰亭黑简体"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BEBA8EAE-BF5A-486C-A8C5-ECC9F3942E4B}">
                <a14:imgProps xmlns:a14="http://schemas.microsoft.com/office/drawing/2010/main">
                  <a14:imgLayer r:embed="rId2">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258"/>
            <a:ext cx="5565850" cy="5489606"/>
          </a:xfrm>
          <a:prstGeom prst="rect">
            <a:avLst/>
          </a:prstGeom>
        </p:spPr>
      </p:pic>
      <p:sp>
        <p:nvSpPr>
          <p:cNvPr id="26" name="_14"/>
          <p:cNvSpPr txBox="1">
            <a:spLocks noChangeArrowheads="1"/>
          </p:cNvSpPr>
          <p:nvPr/>
        </p:nvSpPr>
        <p:spPr bwMode="auto">
          <a:xfrm>
            <a:off x="6627439" y="1367137"/>
            <a:ext cx="2598224" cy="137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spc="600" dirty="0">
                <a:solidFill>
                  <a:schemeClr val="tx1"/>
                </a:solidFill>
                <a:latin typeface="叶根友刀锋黑草" panose="02010601030101010101" pitchFamily="2" charset="-122"/>
                <a:ea typeface="叶根友刀锋黑草" panose="02010601030101010101" pitchFamily="2" charset="-122"/>
              </a:rPr>
              <a:t>叁</a:t>
            </a:r>
            <a:endParaRPr lang="en-US" altLang="zh-CN" sz="6600" spc="600" dirty="0">
              <a:solidFill>
                <a:schemeClr val="tx1"/>
              </a:solidFill>
              <a:latin typeface="叶根友刀锋黑草" panose="02010601030101010101" pitchFamily="2" charset="-122"/>
              <a:ea typeface="叶根友刀锋黑草" panose="02010601030101010101" pitchFamily="2" charset="-122"/>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8586" y="1619996"/>
            <a:ext cx="1101533" cy="742005"/>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754" y="1619996"/>
            <a:ext cx="1101533" cy="742005"/>
          </a:xfrm>
          <a:prstGeom prst="rect">
            <a:avLst/>
          </a:prstGeom>
        </p:spPr>
      </p:pic>
      <p:grpSp>
        <p:nvGrpSpPr>
          <p:cNvPr id="2" name="组合 1"/>
          <p:cNvGrpSpPr/>
          <p:nvPr/>
        </p:nvGrpSpPr>
        <p:grpSpPr>
          <a:xfrm>
            <a:off x="5354641" y="2690650"/>
            <a:ext cx="5947395" cy="1572355"/>
            <a:chOff x="5398183" y="2777734"/>
            <a:chExt cx="5947395" cy="1572355"/>
          </a:xfrm>
        </p:grpSpPr>
        <p:grpSp>
          <p:nvGrpSpPr>
            <p:cNvPr id="38" name="组合 37"/>
            <p:cNvGrpSpPr/>
            <p:nvPr/>
          </p:nvGrpSpPr>
          <p:grpSpPr>
            <a:xfrm>
              <a:off x="5398183" y="2777734"/>
              <a:ext cx="5947395" cy="1080653"/>
              <a:chOff x="2890273" y="1350179"/>
              <a:chExt cx="3483555" cy="549605"/>
            </a:xfrm>
          </p:grpSpPr>
          <p:sp>
            <p:nvSpPr>
              <p:cNvPr id="39" name="矩形 38"/>
              <p:cNvSpPr/>
              <p:nvPr/>
            </p:nvSpPr>
            <p:spPr bwMode="auto">
              <a:xfrm>
                <a:off x="2993645" y="1350179"/>
                <a:ext cx="315067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3600" dirty="0">
                    <a:solidFill>
                      <a:schemeClr val="tx1"/>
                    </a:solidFill>
                    <a:latin typeface="叶根友刀锋黑草" panose="02010601030101010101" pitchFamily="2" charset="-122"/>
                    <a:ea typeface="叶根友刀锋黑草" panose="02010601030101010101" pitchFamily="2" charset="-122"/>
                  </a:rPr>
                  <a:t>单击此处添加文字模板</a:t>
                </a:r>
                <a:endParaRPr lang="zh-CN" altLang="en-US" sz="3600" dirty="0">
                  <a:solidFill>
                    <a:schemeClr val="tx1"/>
                  </a:solidFill>
                  <a:latin typeface="叶根友刀锋黑草" panose="02010601030101010101" pitchFamily="2" charset="-122"/>
                  <a:ea typeface="叶根友刀锋黑草" panose="02010601030101010101" pitchFamily="2" charset="-122"/>
                </a:endParaRPr>
              </a:p>
            </p:txBody>
          </p:sp>
          <p:pic>
            <p:nvPicPr>
              <p:cNvPr id="40" name="图片 28" descr="C_108.jpg"/>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0000" contrast="-15000"/>
                        </a14:imgEffect>
                      </a14:imgLayer>
                    </a14:imgProps>
                  </a:ext>
                </a:extLst>
              </a:blip>
              <a:srcRect/>
              <a:stretch>
                <a:fillRect/>
              </a:stretch>
            </p:blipFill>
            <p:spPr bwMode="auto">
              <a:xfrm>
                <a:off x="2890273" y="1821438"/>
                <a:ext cx="3483555" cy="51517"/>
              </a:xfrm>
              <a:prstGeom prst="rect">
                <a:avLst/>
              </a:prstGeom>
              <a:noFill/>
              <a:ln>
                <a:noFill/>
              </a:ln>
            </p:spPr>
          </p:pic>
        </p:grpSp>
        <p:sp>
          <p:nvSpPr>
            <p:cNvPr id="41" name="文本框 40"/>
            <p:cNvSpPr txBox="1"/>
            <p:nvPr/>
          </p:nvSpPr>
          <p:spPr>
            <a:xfrm>
              <a:off x="6608690" y="3980757"/>
              <a:ext cx="2635722" cy="369332"/>
            </a:xfrm>
            <a:prstGeom prst="rect">
              <a:avLst/>
            </a:prstGeom>
            <a:noFill/>
          </p:spPr>
          <p:txBody>
            <a:bodyPr wrap="none" rtlCol="0">
              <a:spAutoFit/>
            </a:bodyPr>
            <a:lstStyle/>
            <a:p>
              <a:pPr algn="ctr"/>
              <a:r>
                <a:rPr lang="en-US" altLang="zh-CN" cap="all" dirty="0">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latin typeface="微软雅黑" panose="020B0503020204020204" pitchFamily="34" charset="-122"/>
                <a:ea typeface="微软雅黑" panose="020B0503020204020204" pitchFamily="34" charset="-122"/>
                <a:cs typeface="Microsoft JhengHei Light" panose="020B030403050404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by="(-#ppt_w*2)" calcmode="lin" valueType="num">
                                      <p:cBhvr rctx="PPT">
                                        <p:cTn id="16" dur="500" autoRev="1" fill="hold">
                                          <p:stCondLst>
                                            <p:cond delay="0"/>
                                          </p:stCondLst>
                                        </p:cTn>
                                        <p:tgtEl>
                                          <p:spTgt spid="26"/>
                                        </p:tgtEl>
                                        <p:attrNameLst>
                                          <p:attrName>ppt_w</p:attrName>
                                        </p:attrNameLst>
                                      </p:cBhvr>
                                    </p:anim>
                                    <p:anim by="(#ppt_w*0.50)" calcmode="lin" valueType="num">
                                      <p:cBhvr>
                                        <p:cTn id="17" dur="500" decel="50000" autoRev="1" fill="hold">
                                          <p:stCondLst>
                                            <p:cond delay="0"/>
                                          </p:stCondLst>
                                        </p:cTn>
                                        <p:tgtEl>
                                          <p:spTgt spid="26"/>
                                        </p:tgtEl>
                                        <p:attrNameLst>
                                          <p:attrName>ppt_x</p:attrName>
                                        </p:attrNameLst>
                                      </p:cBhvr>
                                    </p:anim>
                                    <p:anim from="(-#ppt_h/2)" to="(#ppt_y)" calcmode="lin" valueType="num">
                                      <p:cBhvr>
                                        <p:cTn id="18" dur="1000" fill="hold">
                                          <p:stCondLst>
                                            <p:cond delay="0"/>
                                          </p:stCondLst>
                                        </p:cTn>
                                        <p:tgtEl>
                                          <p:spTgt spid="26"/>
                                        </p:tgtEl>
                                        <p:attrNameLst>
                                          <p:attrName>ppt_y</p:attrName>
                                        </p:attrNameLst>
                                      </p:cBhvr>
                                    </p:anim>
                                    <p:animRot by="21600000">
                                      <p:cBhvr>
                                        <p:cTn id="19" dur="1000" fill="hold">
                                          <p:stCondLst>
                                            <p:cond delay="0"/>
                                          </p:stCondLst>
                                        </p:cTn>
                                        <p:tgtEl>
                                          <p:spTgt spid="26"/>
                                        </p:tgtEl>
                                        <p:attrNameLst>
                                          <p:attrName>r</p:attrName>
                                        </p:attrNameLst>
                                      </p:cBhvr>
                                    </p:animRot>
                                  </p:childTnLst>
                                </p:cTn>
                              </p:par>
                              <p:par>
                                <p:cTn id="20" presetID="42" presetClass="entr" presetSubtype="0" fill="hold" nodeType="withEffect">
                                  <p:stCondLst>
                                    <p:cond delay="25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anim calcmode="lin" valueType="num">
                                      <p:cBhvr>
                                        <p:cTn id="23" dur="750" fill="hold"/>
                                        <p:tgtEl>
                                          <p:spTgt spid="27"/>
                                        </p:tgtEl>
                                        <p:attrNameLst>
                                          <p:attrName>ppt_x</p:attrName>
                                        </p:attrNameLst>
                                      </p:cBhvr>
                                      <p:tavLst>
                                        <p:tav tm="0">
                                          <p:val>
                                            <p:strVal val="#ppt_x"/>
                                          </p:val>
                                        </p:tav>
                                        <p:tav tm="100000">
                                          <p:val>
                                            <p:strVal val="#ppt_x"/>
                                          </p:val>
                                        </p:tav>
                                      </p:tavLst>
                                    </p:anim>
                                    <p:anim calcmode="lin" valueType="num">
                                      <p:cBhvr>
                                        <p:cTn id="24" dur="75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750"/>
                                        <p:tgtEl>
                                          <p:spTgt spid="28"/>
                                        </p:tgtEl>
                                      </p:cBhvr>
                                    </p:animEffect>
                                    <p:anim calcmode="lin" valueType="num">
                                      <p:cBhvr>
                                        <p:cTn id="28" dur="750" fill="hold"/>
                                        <p:tgtEl>
                                          <p:spTgt spid="28"/>
                                        </p:tgtEl>
                                        <p:attrNameLst>
                                          <p:attrName>ppt_x</p:attrName>
                                        </p:attrNameLst>
                                      </p:cBhvr>
                                      <p:tavLst>
                                        <p:tav tm="0">
                                          <p:val>
                                            <p:strVal val="#ppt_x"/>
                                          </p:val>
                                        </p:tav>
                                        <p:tav tm="100000">
                                          <p:val>
                                            <p:strVal val="#ppt_x"/>
                                          </p:val>
                                        </p:tav>
                                      </p:tavLst>
                                    </p:anim>
                                    <p:anim calcmode="lin" valueType="num">
                                      <p:cBhvr>
                                        <p:cTn id="29" dur="75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圆角矩形 5"/>
          <p:cNvSpPr>
            <a:spLocks noChangeAspect="1"/>
          </p:cNvSpPr>
          <p:nvPr/>
        </p:nvSpPr>
        <p:spPr>
          <a:xfrm>
            <a:off x="7353071" y="2061816"/>
            <a:ext cx="2556000" cy="3686758"/>
          </a:xfrm>
          <a:prstGeom prst="roundRect">
            <a:avLst>
              <a:gd name="adj" fmla="val 5953"/>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a:spLocks noChangeAspect="1"/>
          </p:cNvSpPr>
          <p:nvPr/>
        </p:nvSpPr>
        <p:spPr>
          <a:xfrm>
            <a:off x="2284152" y="2087779"/>
            <a:ext cx="2520000" cy="3634832"/>
          </a:xfrm>
          <a:prstGeom prst="roundRect">
            <a:avLst>
              <a:gd name="adj" fmla="val 5953"/>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4683636" y="1662782"/>
            <a:ext cx="2818596" cy="4416615"/>
          </a:xfrm>
          <a:prstGeom prst="roundRect">
            <a:avLst>
              <a:gd name="adj" fmla="val 5953"/>
            </a:avLst>
          </a:prstGeom>
          <a:solidFill>
            <a:schemeClr val="tx1"/>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2"/>
          <p:cNvSpPr txBox="1"/>
          <p:nvPr/>
        </p:nvSpPr>
        <p:spPr>
          <a:xfrm>
            <a:off x="3029940" y="2455657"/>
            <a:ext cx="1313180" cy="769441"/>
          </a:xfrm>
          <a:prstGeom prst="rect">
            <a:avLst/>
          </a:prstGeom>
          <a:noFill/>
        </p:spPr>
        <p:txBody>
          <a:bodyPr wrap="none" rtlCol="0">
            <a:spAutoFit/>
          </a:bodyPr>
          <a:lstStyle/>
          <a:p>
            <a:r>
              <a:rPr lang="zh-CN" altLang="en-US" sz="4400" dirty="0">
                <a:solidFill>
                  <a:schemeClr val="bg1"/>
                </a:solidFill>
                <a:latin typeface="Impact" panose="020B0806030902050204" pitchFamily="34" charset="0"/>
                <a:ea typeface="方正姚体" panose="02010601030101010101" pitchFamily="2" charset="-122"/>
              </a:rPr>
              <a:t>标题</a:t>
            </a:r>
            <a:endParaRPr lang="zh-CN" altLang="en-US" sz="4400" dirty="0">
              <a:solidFill>
                <a:schemeClr val="bg1"/>
              </a:solidFill>
              <a:latin typeface="Impact" panose="020B0806030902050204" pitchFamily="34" charset="0"/>
              <a:ea typeface="方正姚体" panose="02010601030101010101" pitchFamily="2" charset="-122"/>
            </a:endParaRPr>
          </a:p>
        </p:txBody>
      </p:sp>
      <p:sp>
        <p:nvSpPr>
          <p:cNvPr id="10" name="文本框 13"/>
          <p:cNvSpPr txBox="1"/>
          <p:nvPr/>
        </p:nvSpPr>
        <p:spPr>
          <a:xfrm>
            <a:off x="7932042" y="2427810"/>
            <a:ext cx="1313180" cy="769441"/>
          </a:xfrm>
          <a:prstGeom prst="rect">
            <a:avLst/>
          </a:prstGeom>
          <a:noFill/>
        </p:spPr>
        <p:txBody>
          <a:bodyPr wrap="none" rtlCol="0">
            <a:spAutoFit/>
          </a:bodyPr>
          <a:lstStyle/>
          <a:p>
            <a:r>
              <a:rPr lang="zh-CN" altLang="en-US" sz="4400" dirty="0">
                <a:solidFill>
                  <a:schemeClr val="bg1"/>
                </a:solidFill>
                <a:latin typeface="Impact" panose="020B0806030902050204" pitchFamily="34" charset="0"/>
                <a:ea typeface="方正姚体" panose="02010601030101010101" pitchFamily="2" charset="-122"/>
              </a:rPr>
              <a:t>标题</a:t>
            </a:r>
            <a:endParaRPr lang="zh-CN" altLang="en-US" sz="4400" dirty="0">
              <a:solidFill>
                <a:schemeClr val="bg1"/>
              </a:solidFill>
              <a:latin typeface="Impact" panose="020B0806030902050204" pitchFamily="34" charset="0"/>
              <a:ea typeface="方正姚体" panose="02010601030101010101" pitchFamily="2" charset="-122"/>
            </a:endParaRPr>
          </a:p>
        </p:txBody>
      </p:sp>
      <p:sp>
        <p:nvSpPr>
          <p:cNvPr id="11" name="文本框 14"/>
          <p:cNvSpPr txBox="1"/>
          <p:nvPr/>
        </p:nvSpPr>
        <p:spPr>
          <a:xfrm>
            <a:off x="5399813" y="2273921"/>
            <a:ext cx="1569660" cy="923330"/>
          </a:xfrm>
          <a:prstGeom prst="rect">
            <a:avLst/>
          </a:prstGeom>
          <a:noFill/>
        </p:spPr>
        <p:txBody>
          <a:bodyPr wrap="none" rtlCol="0">
            <a:spAutoFit/>
          </a:bodyPr>
          <a:lstStyle/>
          <a:p>
            <a:r>
              <a:rPr lang="zh-CN" altLang="en-US" sz="5400" dirty="0">
                <a:solidFill>
                  <a:schemeClr val="bg1"/>
                </a:solidFill>
                <a:latin typeface="Impact" panose="020B0806030902050204" pitchFamily="34" charset="0"/>
                <a:ea typeface="方正姚体" panose="02010601030101010101" pitchFamily="2" charset="-122"/>
              </a:rPr>
              <a:t>标题</a:t>
            </a:r>
            <a:endParaRPr lang="zh-CN" altLang="en-US" sz="5400" dirty="0">
              <a:solidFill>
                <a:schemeClr val="bg1"/>
              </a:solidFill>
              <a:latin typeface="Impact" panose="020B0806030902050204" pitchFamily="34" charset="0"/>
              <a:ea typeface="方正姚体" panose="02010601030101010101" pitchFamily="2" charset="-122"/>
            </a:endParaRPr>
          </a:p>
        </p:txBody>
      </p:sp>
      <p:sp>
        <p:nvSpPr>
          <p:cNvPr id="12" name="文本框 15"/>
          <p:cNvSpPr txBox="1"/>
          <p:nvPr/>
        </p:nvSpPr>
        <p:spPr>
          <a:xfrm>
            <a:off x="4991527" y="3512004"/>
            <a:ext cx="2361544" cy="2462213"/>
          </a:xfrm>
          <a:prstGeom prst="rect">
            <a:avLst/>
          </a:prstGeom>
          <a:noFill/>
          <a:effectLst/>
        </p:spPr>
        <p:txBody>
          <a:bodyPr wrap="none" rtlCol="0">
            <a:spAutoFit/>
          </a:bodyPr>
          <a:lstStyle/>
          <a:p>
            <a:r>
              <a:rPr lang="en-US" altLang="zh-CN" sz="1400" dirty="0">
                <a:solidFill>
                  <a:srgbClr val="FFFFFF"/>
                </a:solidFill>
                <a:latin typeface="方正姚体" panose="02010601030101010101" pitchFamily="2" charset="-122"/>
                <a:ea typeface="方正姚体" panose="02010601030101010101" pitchFamily="2" charset="-122"/>
              </a:rPr>
              <a:t>Click here to add  you to the </a:t>
            </a:r>
            <a:endParaRPr lang="en-US" altLang="zh-CN" sz="1400" dirty="0">
              <a:solidFill>
                <a:srgbClr val="FFFFFF"/>
              </a:solidFill>
              <a:latin typeface="方正姚体" panose="02010601030101010101" pitchFamily="2" charset="-122"/>
              <a:ea typeface="方正姚体" panose="02010601030101010101" pitchFamily="2" charset="-122"/>
            </a:endParaRPr>
          </a:p>
          <a:p>
            <a:r>
              <a:rPr lang="en-US" altLang="zh-CN" sz="1400" dirty="0">
                <a:solidFill>
                  <a:srgbClr val="FFFFFF"/>
                </a:solidFill>
                <a:latin typeface="方正姚体" panose="02010601030101010101" pitchFamily="2" charset="-122"/>
                <a:ea typeface="方正姚体" panose="02010601030101010101" pitchFamily="2" charset="-122"/>
              </a:rPr>
              <a:t>center of the  narrative thought</a:t>
            </a:r>
            <a:endParaRPr lang="en-US" altLang="zh-CN" sz="1400" dirty="0">
              <a:solidFill>
                <a:srgbClr val="FFFFFF"/>
              </a:solidFill>
              <a:latin typeface="方正姚体" panose="02010601030101010101" pitchFamily="2" charset="-122"/>
              <a:ea typeface="方正姚体" panose="02010601030101010101" pitchFamily="2" charset="-122"/>
            </a:endParaRPr>
          </a:p>
          <a:p>
            <a:r>
              <a:rPr lang="en-US" altLang="zh-CN" sz="1400" dirty="0">
                <a:solidFill>
                  <a:srgbClr val="FFFFFF"/>
                </a:solidFill>
                <a:latin typeface="方正姚体" panose="02010601030101010101" pitchFamily="2" charset="-122"/>
                <a:ea typeface="方正姚体" panose="02010601030101010101" pitchFamily="2" charset="-122"/>
              </a:rPr>
              <a:t>Click here to add   you to the </a:t>
            </a:r>
            <a:endParaRPr lang="en-US" altLang="zh-CN" sz="1400" dirty="0">
              <a:solidFill>
                <a:srgbClr val="FFFFFF"/>
              </a:solidFill>
              <a:latin typeface="方正姚体" panose="02010601030101010101" pitchFamily="2" charset="-122"/>
              <a:ea typeface="方正姚体" panose="02010601030101010101" pitchFamily="2" charset="-122"/>
            </a:endParaRPr>
          </a:p>
          <a:p>
            <a:r>
              <a:rPr lang="en-US" altLang="zh-CN" sz="1400" dirty="0">
                <a:solidFill>
                  <a:srgbClr val="FFFFFF"/>
                </a:solidFill>
                <a:latin typeface="方正姚体" panose="02010601030101010101" pitchFamily="2" charset="-122"/>
                <a:ea typeface="方正姚体" panose="02010601030101010101" pitchFamily="2" charset="-122"/>
              </a:rPr>
              <a:t>center of the narrative thought</a:t>
            </a:r>
            <a:endParaRPr lang="en-US" altLang="zh-CN" sz="1400" dirty="0">
              <a:solidFill>
                <a:srgbClr val="FFFFFF"/>
              </a:solidFill>
              <a:latin typeface="方正姚体" panose="02010601030101010101" pitchFamily="2" charset="-122"/>
              <a:ea typeface="方正姚体" panose="02010601030101010101" pitchFamily="2" charset="-122"/>
            </a:endParaRPr>
          </a:p>
          <a:p>
            <a:endParaRPr lang="en-US" altLang="zh-CN" sz="1400" dirty="0">
              <a:solidFill>
                <a:srgbClr val="FFFFFF"/>
              </a:solidFill>
              <a:latin typeface="方正姚体" panose="02010601030101010101" pitchFamily="2" charset="-122"/>
              <a:ea typeface="方正姚体" panose="02010601030101010101" pitchFamily="2" charset="-122"/>
            </a:endParaRPr>
          </a:p>
          <a:p>
            <a:r>
              <a:rPr lang="en-US" altLang="zh-CN" sz="1400" dirty="0">
                <a:solidFill>
                  <a:srgbClr val="FFFFFF"/>
                </a:solidFill>
                <a:latin typeface="方正姚体" panose="02010601030101010101" pitchFamily="2" charset="-122"/>
                <a:ea typeface="方正姚体" panose="02010601030101010101" pitchFamily="2" charset="-122"/>
              </a:rPr>
              <a:t>Click here to add  you to the </a:t>
            </a:r>
            <a:endParaRPr lang="en-US" altLang="zh-CN" sz="1400" dirty="0">
              <a:solidFill>
                <a:srgbClr val="FFFFFF"/>
              </a:solidFill>
              <a:latin typeface="方正姚体" panose="02010601030101010101" pitchFamily="2" charset="-122"/>
              <a:ea typeface="方正姚体" panose="02010601030101010101" pitchFamily="2" charset="-122"/>
            </a:endParaRPr>
          </a:p>
          <a:p>
            <a:r>
              <a:rPr lang="en-US" altLang="zh-CN" sz="1400" dirty="0">
                <a:solidFill>
                  <a:srgbClr val="FFFFFF"/>
                </a:solidFill>
                <a:latin typeface="方正姚体" panose="02010601030101010101" pitchFamily="2" charset="-122"/>
                <a:ea typeface="方正姚体" panose="02010601030101010101" pitchFamily="2" charset="-122"/>
              </a:rPr>
              <a:t>center of the  narrative thought</a:t>
            </a:r>
            <a:endParaRPr lang="en-US" altLang="zh-CN" sz="1400" dirty="0">
              <a:solidFill>
                <a:srgbClr val="FFFFFF"/>
              </a:solidFill>
              <a:latin typeface="方正姚体" panose="02010601030101010101" pitchFamily="2" charset="-122"/>
              <a:ea typeface="方正姚体" panose="02010601030101010101" pitchFamily="2" charset="-122"/>
            </a:endParaRPr>
          </a:p>
          <a:p>
            <a:r>
              <a:rPr lang="en-US" altLang="zh-CN" sz="1400" dirty="0">
                <a:solidFill>
                  <a:srgbClr val="FFFFFF"/>
                </a:solidFill>
                <a:latin typeface="方正姚体" panose="02010601030101010101" pitchFamily="2" charset="-122"/>
                <a:ea typeface="方正姚体" panose="02010601030101010101" pitchFamily="2" charset="-122"/>
              </a:rPr>
              <a:t>Click here to add   you to the </a:t>
            </a:r>
            <a:endParaRPr lang="en-US" altLang="zh-CN" sz="1400" dirty="0">
              <a:solidFill>
                <a:srgbClr val="FFFFFF"/>
              </a:solidFill>
              <a:latin typeface="方正姚体" panose="02010601030101010101" pitchFamily="2" charset="-122"/>
              <a:ea typeface="方正姚体" panose="02010601030101010101" pitchFamily="2" charset="-122"/>
            </a:endParaRPr>
          </a:p>
          <a:p>
            <a:r>
              <a:rPr lang="en-US" altLang="zh-CN" sz="1400" dirty="0">
                <a:solidFill>
                  <a:srgbClr val="FFFFFF"/>
                </a:solidFill>
                <a:latin typeface="方正姚体" panose="02010601030101010101" pitchFamily="2" charset="-122"/>
                <a:ea typeface="方正姚体" panose="02010601030101010101" pitchFamily="2" charset="-122"/>
              </a:rPr>
              <a:t>center of the narrative thought</a:t>
            </a:r>
            <a:endParaRPr lang="en-US" altLang="zh-CN" sz="1400" dirty="0">
              <a:solidFill>
                <a:srgbClr val="FFFFFF"/>
              </a:solidFill>
              <a:latin typeface="方正姚体" panose="02010601030101010101" pitchFamily="2" charset="-122"/>
              <a:ea typeface="方正姚体" panose="02010601030101010101" pitchFamily="2" charset="-122"/>
            </a:endParaRPr>
          </a:p>
          <a:p>
            <a:endParaRPr lang="en-US" altLang="zh-CN" sz="1400" dirty="0">
              <a:solidFill>
                <a:srgbClr val="FFFFFF"/>
              </a:solidFill>
              <a:latin typeface="方正姚体" panose="02010601030101010101" pitchFamily="2" charset="-122"/>
              <a:ea typeface="方正姚体" panose="02010601030101010101" pitchFamily="2" charset="-122"/>
            </a:endParaRPr>
          </a:p>
          <a:p>
            <a:endParaRPr lang="en-US" altLang="zh-CN" sz="1400" dirty="0">
              <a:solidFill>
                <a:srgbClr val="FFFFFF"/>
              </a:solidFill>
              <a:latin typeface="方正姚体" panose="02010601030101010101" pitchFamily="2" charset="-122"/>
              <a:ea typeface="方正姚体" panose="02010601030101010101" pitchFamily="2" charset="-122"/>
            </a:endParaRPr>
          </a:p>
        </p:txBody>
      </p:sp>
      <p:sp>
        <p:nvSpPr>
          <p:cNvPr id="13" name="文本框 24"/>
          <p:cNvSpPr txBox="1"/>
          <p:nvPr/>
        </p:nvSpPr>
        <p:spPr>
          <a:xfrm>
            <a:off x="7677966" y="3563245"/>
            <a:ext cx="2055371" cy="2123658"/>
          </a:xfrm>
          <a:prstGeom prst="rect">
            <a:avLst/>
          </a:prstGeom>
          <a:noFill/>
          <a:effectLst/>
        </p:spPr>
        <p:txBody>
          <a:bodyPr wrap="none" rtlCol="0">
            <a:spAutoFit/>
          </a:bodyPr>
          <a:lstStyle/>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endParaRPr lang="en-US" altLang="zh-CN" sz="1200" dirty="0">
              <a:solidFill>
                <a:schemeClr val="bg1"/>
              </a:solidFill>
              <a:latin typeface="方正姚体" panose="02010601030101010101" pitchFamily="2" charset="-122"/>
              <a:ea typeface="方正姚体" panose="02010601030101010101" pitchFamily="2" charset="-122"/>
            </a:endParaRPr>
          </a:p>
          <a:p>
            <a:endParaRPr lang="en-US" altLang="zh-CN" sz="1200" dirty="0">
              <a:solidFill>
                <a:schemeClr val="bg1"/>
              </a:solidFill>
              <a:latin typeface="方正姚体" panose="02010601030101010101" pitchFamily="2" charset="-122"/>
              <a:ea typeface="方正姚体" panose="02010601030101010101" pitchFamily="2" charset="-122"/>
            </a:endParaRPr>
          </a:p>
        </p:txBody>
      </p:sp>
      <p:sp>
        <p:nvSpPr>
          <p:cNvPr id="14" name="文本框 25"/>
          <p:cNvSpPr txBox="1"/>
          <p:nvPr/>
        </p:nvSpPr>
        <p:spPr>
          <a:xfrm>
            <a:off x="2537823" y="3598953"/>
            <a:ext cx="2055371" cy="2123658"/>
          </a:xfrm>
          <a:prstGeom prst="rect">
            <a:avLst/>
          </a:prstGeom>
          <a:noFill/>
          <a:effectLst/>
        </p:spPr>
        <p:txBody>
          <a:bodyPr wrap="none" rtlCol="0">
            <a:spAutoFit/>
          </a:bodyPr>
          <a:lstStyle/>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Click here to add   you to the </a:t>
            </a:r>
            <a:endParaRPr lang="en-US" altLang="zh-CN" sz="1200"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solidFill>
                <a:latin typeface="方正姚体" panose="02010601030101010101" pitchFamily="2" charset="-122"/>
                <a:ea typeface="方正姚体" panose="02010601030101010101" pitchFamily="2" charset="-122"/>
              </a:rPr>
              <a:t>center of the narrative thought</a:t>
            </a:r>
            <a:endParaRPr lang="en-US" altLang="zh-CN" sz="1200" dirty="0">
              <a:solidFill>
                <a:schemeClr val="bg1"/>
              </a:solidFill>
              <a:latin typeface="方正姚体" panose="02010601030101010101" pitchFamily="2" charset="-122"/>
              <a:ea typeface="方正姚体" panose="02010601030101010101" pitchFamily="2" charset="-122"/>
            </a:endParaRPr>
          </a:p>
          <a:p>
            <a:endParaRPr lang="en-US" altLang="zh-CN" sz="1200" dirty="0">
              <a:solidFill>
                <a:schemeClr val="bg1"/>
              </a:solidFill>
              <a:latin typeface="方正姚体" panose="02010601030101010101" pitchFamily="2" charset="-122"/>
              <a:ea typeface="方正姚体" panose="02010601030101010101" pitchFamily="2" charset="-122"/>
            </a:endParaRPr>
          </a:p>
          <a:p>
            <a:endParaRPr lang="en-US" altLang="zh-CN" sz="1200" dirty="0">
              <a:solidFill>
                <a:schemeClr val="bg1"/>
              </a:solidFill>
              <a:latin typeface="方正姚体" panose="02010601030101010101" pitchFamily="2" charset="-122"/>
              <a:ea typeface="方正姚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anim calcmode="lin" valueType="num">
                                      <p:cBhvr>
                                        <p:cTn id="13" dur="250" fill="hold"/>
                                        <p:tgtEl>
                                          <p:spTgt spid="6"/>
                                        </p:tgtEl>
                                        <p:attrNameLst>
                                          <p:attrName>ppt_x</p:attrName>
                                        </p:attrNameLst>
                                      </p:cBhvr>
                                      <p:tavLst>
                                        <p:tav tm="0">
                                          <p:val>
                                            <p:strVal val="#ppt_x"/>
                                          </p:val>
                                        </p:tav>
                                        <p:tav tm="100000">
                                          <p:val>
                                            <p:strVal val="#ppt_x"/>
                                          </p:val>
                                        </p:tav>
                                      </p:tavLst>
                                    </p:anim>
                                    <p:anim calcmode="lin" valueType="num">
                                      <p:cBhvr>
                                        <p:cTn id="14" dur="25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anim calcmode="lin" valueType="num">
                                      <p:cBhvr>
                                        <p:cTn id="19" dur="250" fill="hold"/>
                                        <p:tgtEl>
                                          <p:spTgt spid="7"/>
                                        </p:tgtEl>
                                        <p:attrNameLst>
                                          <p:attrName>ppt_x</p:attrName>
                                        </p:attrNameLst>
                                      </p:cBhvr>
                                      <p:tavLst>
                                        <p:tav tm="0">
                                          <p:val>
                                            <p:strVal val="#ppt_x"/>
                                          </p:val>
                                        </p:tav>
                                        <p:tav tm="100000">
                                          <p:val>
                                            <p:strVal val="#ppt_x"/>
                                          </p:val>
                                        </p:tav>
                                      </p:tavLst>
                                    </p:anim>
                                    <p:anim calcmode="lin" valueType="num">
                                      <p:cBhvr>
                                        <p:cTn id="20" dur="25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anim calcmode="lin" valueType="num">
                                      <p:cBhvr>
                                        <p:cTn id="25" dur="250" fill="hold"/>
                                        <p:tgtEl>
                                          <p:spTgt spid="8"/>
                                        </p:tgtEl>
                                        <p:attrNameLst>
                                          <p:attrName>ppt_x</p:attrName>
                                        </p:attrNameLst>
                                      </p:cBhvr>
                                      <p:tavLst>
                                        <p:tav tm="0">
                                          <p:val>
                                            <p:strVal val="#ppt_x"/>
                                          </p:val>
                                        </p:tav>
                                        <p:tav tm="100000">
                                          <p:val>
                                            <p:strVal val="#ppt_x"/>
                                          </p:val>
                                        </p:tav>
                                      </p:tavLst>
                                    </p:anim>
                                    <p:anim calcmode="lin" valueType="num">
                                      <p:cBhvr>
                                        <p:cTn id="26" dur="25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anim calcmode="lin" valueType="num">
                                      <p:cBhvr>
                                        <p:cTn id="37" dur="250" fill="hold"/>
                                        <p:tgtEl>
                                          <p:spTgt spid="10"/>
                                        </p:tgtEl>
                                        <p:attrNameLst>
                                          <p:attrName>ppt_x</p:attrName>
                                        </p:attrNameLst>
                                      </p:cBhvr>
                                      <p:tavLst>
                                        <p:tav tm="0">
                                          <p:val>
                                            <p:strVal val="#ppt_x"/>
                                          </p:val>
                                        </p:tav>
                                        <p:tav tm="100000">
                                          <p:val>
                                            <p:strVal val="#ppt_x"/>
                                          </p:val>
                                        </p:tav>
                                      </p:tavLst>
                                    </p:anim>
                                    <p:anim calcmode="lin" valueType="num">
                                      <p:cBhvr>
                                        <p:cTn id="38" dur="25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anim calcmode="lin" valueType="num">
                                      <p:cBhvr>
                                        <p:cTn id="43" dur="250" fill="hold"/>
                                        <p:tgtEl>
                                          <p:spTgt spid="11"/>
                                        </p:tgtEl>
                                        <p:attrNameLst>
                                          <p:attrName>ppt_x</p:attrName>
                                        </p:attrNameLst>
                                      </p:cBhvr>
                                      <p:tavLst>
                                        <p:tav tm="0">
                                          <p:val>
                                            <p:strVal val="#ppt_x"/>
                                          </p:val>
                                        </p:tav>
                                        <p:tav tm="100000">
                                          <p:val>
                                            <p:strVal val="#ppt_x"/>
                                          </p:val>
                                        </p:tav>
                                      </p:tavLst>
                                    </p:anim>
                                    <p:anim calcmode="lin" valueType="num">
                                      <p:cBhvr>
                                        <p:cTn id="44" dur="25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50"/>
                                        <p:tgtEl>
                                          <p:spTgt spid="12"/>
                                        </p:tgtEl>
                                      </p:cBhvr>
                                    </p:animEffect>
                                    <p:anim calcmode="lin" valueType="num">
                                      <p:cBhvr>
                                        <p:cTn id="49" dur="250" fill="hold"/>
                                        <p:tgtEl>
                                          <p:spTgt spid="12"/>
                                        </p:tgtEl>
                                        <p:attrNameLst>
                                          <p:attrName>ppt_x</p:attrName>
                                        </p:attrNameLst>
                                      </p:cBhvr>
                                      <p:tavLst>
                                        <p:tav tm="0">
                                          <p:val>
                                            <p:strVal val="#ppt_x"/>
                                          </p:val>
                                        </p:tav>
                                        <p:tav tm="100000">
                                          <p:val>
                                            <p:strVal val="#ppt_x"/>
                                          </p:val>
                                        </p:tav>
                                      </p:tavLst>
                                    </p:anim>
                                    <p:anim calcmode="lin" valueType="num">
                                      <p:cBhvr>
                                        <p:cTn id="50" dur="250" fill="hold"/>
                                        <p:tgtEl>
                                          <p:spTgt spid="12"/>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anim calcmode="lin" valueType="num">
                                      <p:cBhvr>
                                        <p:cTn id="55" dur="250" fill="hold"/>
                                        <p:tgtEl>
                                          <p:spTgt spid="13"/>
                                        </p:tgtEl>
                                        <p:attrNameLst>
                                          <p:attrName>ppt_x</p:attrName>
                                        </p:attrNameLst>
                                      </p:cBhvr>
                                      <p:tavLst>
                                        <p:tav tm="0">
                                          <p:val>
                                            <p:strVal val="#ppt_x"/>
                                          </p:val>
                                        </p:tav>
                                        <p:tav tm="100000">
                                          <p:val>
                                            <p:strVal val="#ppt_x"/>
                                          </p:val>
                                        </p:tav>
                                      </p:tavLst>
                                    </p:anim>
                                    <p:anim calcmode="lin" valueType="num">
                                      <p:cBhvr>
                                        <p:cTn id="56" dur="25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42"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anim calcmode="lin" valueType="num">
                                      <p:cBhvr>
                                        <p:cTn id="61" dur="250" fill="hold"/>
                                        <p:tgtEl>
                                          <p:spTgt spid="14"/>
                                        </p:tgtEl>
                                        <p:attrNameLst>
                                          <p:attrName>ppt_x</p:attrName>
                                        </p:attrNameLst>
                                      </p:cBhvr>
                                      <p:tavLst>
                                        <p:tav tm="0">
                                          <p:val>
                                            <p:strVal val="#ppt_x"/>
                                          </p:val>
                                        </p:tav>
                                        <p:tav tm="100000">
                                          <p:val>
                                            <p:strVal val="#ppt_x"/>
                                          </p:val>
                                        </p:tav>
                                      </p:tavLst>
                                    </p:anim>
                                    <p:anim calcmode="lin" valueType="num">
                                      <p:cBhvr>
                                        <p:cTn id="62"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flipH="1">
            <a:off x="799308" y="1829854"/>
            <a:ext cx="6670512" cy="4130624"/>
            <a:chOff x="534352" y="1902881"/>
            <a:chExt cx="8041260" cy="4213681"/>
          </a:xfrm>
        </p:grpSpPr>
        <p:sp>
          <p:nvSpPr>
            <p:cNvPr id="7" name="矩形 6"/>
            <p:cNvSpPr/>
            <p:nvPr/>
          </p:nvSpPr>
          <p:spPr>
            <a:xfrm>
              <a:off x="4996071" y="1902881"/>
              <a:ext cx="3579541" cy="4213681"/>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品 2"/>
            <p:cNvSpPr>
              <a:spLocks noChangeArrowheads="1"/>
            </p:cNvSpPr>
            <p:nvPr/>
          </p:nvSpPr>
          <p:spPr bwMode="auto">
            <a:xfrm>
              <a:off x="534352" y="1905277"/>
              <a:ext cx="4253074" cy="2405320"/>
            </a:xfrm>
            <a:prstGeom prst="rect">
              <a:avLst/>
            </a:prstGeom>
            <a:solidFill>
              <a:schemeClr val="tx1"/>
            </a:solidFill>
            <a:ln w="12700">
              <a:no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宋体" panose="02010600030101010101" pitchFamily="2" charset="-122"/>
                <a:sym typeface="宋体" panose="02010600030101010101" pitchFamily="2" charset="-122"/>
              </a:endParaRPr>
            </a:p>
          </p:txBody>
        </p:sp>
        <p:sp>
          <p:nvSpPr>
            <p:cNvPr id="9" name="15"/>
            <p:cNvSpPr>
              <a:spLocks noChangeArrowheads="1"/>
            </p:cNvSpPr>
            <p:nvPr>
              <p:custDataLst>
                <p:tags r:id="rId2"/>
              </p:custDataLst>
            </p:nvPr>
          </p:nvSpPr>
          <p:spPr bwMode="auto">
            <a:xfrm>
              <a:off x="820102" y="2774508"/>
              <a:ext cx="3905733" cy="13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CN" altLang="en-US" sz="105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a:t>
              </a:r>
              <a:endParaRPr lang="zh-CN" altLang="en-US" sz="105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12"/>
            <p:cNvSpPr>
              <a:spLocks noChangeArrowheads="1"/>
            </p:cNvSpPr>
            <p:nvPr>
              <p:custDataLst>
                <p:tags r:id="rId3"/>
              </p:custDataLst>
            </p:nvPr>
          </p:nvSpPr>
          <p:spPr bwMode="auto">
            <a:xfrm>
              <a:off x="820102" y="2083277"/>
              <a:ext cx="31441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2000" b="1" dirty="0">
                <a:solidFill>
                  <a:schemeClr val="bg1"/>
                </a:solidFill>
                <a:sym typeface="宋体" panose="02010600030101010101" pitchFamily="2" charset="-122"/>
              </a:endParaRPr>
            </a:p>
          </p:txBody>
        </p:sp>
        <p:sp>
          <p:nvSpPr>
            <p:cNvPr id="11" name="9"/>
            <p:cNvSpPr>
              <a:spLocks noChangeArrowheads="1"/>
            </p:cNvSpPr>
            <p:nvPr/>
          </p:nvSpPr>
          <p:spPr bwMode="auto">
            <a:xfrm>
              <a:off x="534352" y="4467906"/>
              <a:ext cx="4253074" cy="1648656"/>
            </a:xfrm>
            <a:prstGeom prst="rect">
              <a:avLst/>
            </a:prstGeom>
            <a:blipFill dpi="0" rotWithShape="1">
              <a:blip r:embed="rId4"/>
              <a:srcRect/>
              <a:stretch>
                <a:fillRect/>
              </a:stretch>
            </a:blipFill>
            <a:ln w="12700">
              <a:no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宋体" panose="02010600030101010101" pitchFamily="2" charset="-122"/>
                <a:sym typeface="宋体" panose="02010600030101010101" pitchFamily="2" charset="-122"/>
              </a:endParaRPr>
            </a:p>
          </p:txBody>
        </p:sp>
      </p:grpSp>
      <p:grpSp>
        <p:nvGrpSpPr>
          <p:cNvPr id="12" name="Group 2"/>
          <p:cNvGrpSpPr/>
          <p:nvPr/>
        </p:nvGrpSpPr>
        <p:grpSpPr>
          <a:xfrm>
            <a:off x="7876155" y="1747596"/>
            <a:ext cx="3769745" cy="1103760"/>
            <a:chOff x="1930687" y="4371057"/>
            <a:chExt cx="6391502" cy="1871396"/>
          </a:xfrm>
        </p:grpSpPr>
        <p:sp>
          <p:nvSpPr>
            <p:cNvPr id="13" name="TextBox 6"/>
            <p:cNvSpPr txBox="1"/>
            <p:nvPr/>
          </p:nvSpPr>
          <p:spPr>
            <a:xfrm>
              <a:off x="2430338" y="4927510"/>
              <a:ext cx="5891851" cy="1314943"/>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two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14" name="Freeform 222"/>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tx1"/>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15" name="TextBox 8"/>
            <p:cNvSpPr txBox="1"/>
            <p:nvPr/>
          </p:nvSpPr>
          <p:spPr>
            <a:xfrm>
              <a:off x="2452235" y="4371057"/>
              <a:ext cx="1702333"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Set Goals</a:t>
              </a:r>
              <a:endParaRPr lang="id-ID" sz="1050" b="1" dirty="0">
                <a:solidFill>
                  <a:schemeClr val="bg1">
                    <a:lumMod val="50000"/>
                  </a:schemeClr>
                </a:solidFill>
                <a:latin typeface="Lato Regular"/>
                <a:cs typeface="Lato Regular"/>
              </a:endParaRPr>
            </a:p>
          </p:txBody>
        </p:sp>
      </p:grpSp>
      <p:grpSp>
        <p:nvGrpSpPr>
          <p:cNvPr id="16" name="Group 3"/>
          <p:cNvGrpSpPr/>
          <p:nvPr/>
        </p:nvGrpSpPr>
        <p:grpSpPr>
          <a:xfrm>
            <a:off x="7894964" y="2877623"/>
            <a:ext cx="3750936" cy="1103760"/>
            <a:chOff x="1962577" y="6007067"/>
            <a:chExt cx="6359611" cy="1871396"/>
          </a:xfrm>
        </p:grpSpPr>
        <p:sp>
          <p:nvSpPr>
            <p:cNvPr id="17" name="TextBox 10"/>
            <p:cNvSpPr txBox="1"/>
            <p:nvPr/>
          </p:nvSpPr>
          <p:spPr>
            <a:xfrm>
              <a:off x="2462228" y="6563520"/>
              <a:ext cx="5859960" cy="1314943"/>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two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18" name="Freeform 222"/>
            <p:cNvSpPr>
              <a:spLocks noEditPoints="1"/>
            </p:cNvSpPr>
            <p:nvPr/>
          </p:nvSpPr>
          <p:spPr bwMode="auto">
            <a:xfrm>
              <a:off x="1962577" y="612697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tx1"/>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19" name="TextBox 15"/>
            <p:cNvSpPr txBox="1"/>
            <p:nvPr/>
          </p:nvSpPr>
          <p:spPr>
            <a:xfrm>
              <a:off x="2484125" y="6007067"/>
              <a:ext cx="1463163"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Use ATM</a:t>
              </a:r>
              <a:endParaRPr lang="id-ID" sz="1050" b="1" dirty="0">
                <a:solidFill>
                  <a:schemeClr val="bg1">
                    <a:lumMod val="50000"/>
                  </a:schemeClr>
                </a:solidFill>
                <a:latin typeface="Lato Regular"/>
                <a:cs typeface="Lato Regular"/>
              </a:endParaRPr>
            </a:p>
          </p:txBody>
        </p:sp>
      </p:grpSp>
      <p:grpSp>
        <p:nvGrpSpPr>
          <p:cNvPr id="20" name="Group 4"/>
          <p:cNvGrpSpPr/>
          <p:nvPr/>
        </p:nvGrpSpPr>
        <p:grpSpPr>
          <a:xfrm>
            <a:off x="7882048" y="3991601"/>
            <a:ext cx="3763852" cy="1103761"/>
            <a:chOff x="1940679" y="7594332"/>
            <a:chExt cx="6381509" cy="1871399"/>
          </a:xfrm>
        </p:grpSpPr>
        <p:sp>
          <p:nvSpPr>
            <p:cNvPr id="21" name="TextBox 17"/>
            <p:cNvSpPr txBox="1"/>
            <p:nvPr/>
          </p:nvSpPr>
          <p:spPr>
            <a:xfrm>
              <a:off x="2440330" y="8150787"/>
              <a:ext cx="5881858" cy="1314944"/>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two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22" name="Freeform 222"/>
            <p:cNvSpPr>
              <a:spLocks noEditPoints="1"/>
            </p:cNvSpPr>
            <p:nvPr/>
          </p:nvSpPr>
          <p:spPr bwMode="auto">
            <a:xfrm>
              <a:off x="1940679" y="771424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tx1"/>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23" name="TextBox 19"/>
            <p:cNvSpPr txBox="1"/>
            <p:nvPr/>
          </p:nvSpPr>
          <p:spPr>
            <a:xfrm>
              <a:off x="2462227" y="7594332"/>
              <a:ext cx="2539430"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Plan Withdrawals</a:t>
              </a:r>
              <a:endParaRPr lang="id-ID" sz="1050" b="1" dirty="0">
                <a:solidFill>
                  <a:schemeClr val="bg1">
                    <a:lumMod val="50000"/>
                  </a:schemeClr>
                </a:solidFill>
                <a:latin typeface="Lato Regular"/>
                <a:cs typeface="Lato Regular"/>
              </a:endParaRPr>
            </a:p>
          </p:txBody>
        </p:sp>
      </p:grpSp>
      <p:grpSp>
        <p:nvGrpSpPr>
          <p:cNvPr id="24" name="Group 5"/>
          <p:cNvGrpSpPr/>
          <p:nvPr/>
        </p:nvGrpSpPr>
        <p:grpSpPr>
          <a:xfrm>
            <a:off x="7900857" y="5083529"/>
            <a:ext cx="3745043" cy="1103760"/>
            <a:chOff x="1972569" y="9230342"/>
            <a:chExt cx="6349619" cy="1871396"/>
          </a:xfrm>
        </p:grpSpPr>
        <p:sp>
          <p:nvSpPr>
            <p:cNvPr id="25" name="TextBox 21"/>
            <p:cNvSpPr txBox="1"/>
            <p:nvPr/>
          </p:nvSpPr>
          <p:spPr>
            <a:xfrm>
              <a:off x="2472220" y="9786795"/>
              <a:ext cx="5849968" cy="1314943"/>
            </a:xfrm>
            <a:prstGeom prst="rect">
              <a:avLst/>
            </a:prstGeom>
            <a:noFill/>
          </p:spPr>
          <p:txBody>
            <a:bodyPr wrap="square" lIns="219419" tIns="109710" rIns="219419" bIns="109710" rtlCol="0">
              <a:spAutoFit/>
            </a:bodyPr>
            <a:lstStyle/>
            <a:p>
              <a:r>
                <a:rPr lang="en-US" sz="1200" dirty="0">
                  <a:solidFill>
                    <a:schemeClr val="bg1">
                      <a:lumMod val="50000"/>
                    </a:schemeClr>
                  </a:solidFill>
                  <a:latin typeface="Lato Light"/>
                  <a:ea typeface="Open Sans Light" panose="020B0306030504020204" pitchFamily="34" charset="0"/>
                  <a:cs typeface="Lato Light"/>
                </a:rPr>
                <a:t>Lorem Ipsum has two main data statistical this methodologies important </a:t>
              </a:r>
              <a:r>
                <a:rPr lang="en-US" sz="1200" b="1" dirty="0">
                  <a:solidFill>
                    <a:schemeClr val="bg1">
                      <a:lumMod val="50000"/>
                    </a:schemeClr>
                  </a:solidFill>
                  <a:latin typeface="Lato Light"/>
                  <a:ea typeface="Open Sans Light" panose="020B0306030504020204" pitchFamily="34" charset="0"/>
                  <a:cs typeface="Lato Light"/>
                </a:rPr>
                <a:t>Data analysis </a:t>
              </a:r>
              <a:r>
                <a:rPr lang="en-US" sz="1200" dirty="0">
                  <a:solidFill>
                    <a:schemeClr val="bg1">
                      <a:lumMod val="50000"/>
                    </a:schemeClr>
                  </a:solidFill>
                  <a:latin typeface="Lato Light"/>
                  <a:ea typeface="Open Sans Light" panose="020B0306030504020204" pitchFamily="34" charset="0"/>
                  <a:cs typeface="Lato Light"/>
                </a:rPr>
                <a:t>which summarizes data. </a:t>
              </a:r>
              <a:r>
                <a:rPr lang="pt-BR" sz="1200" dirty="0">
                  <a:solidFill>
                    <a:schemeClr val="bg1">
                      <a:lumMod val="50000"/>
                    </a:schemeClr>
                  </a:solidFill>
                  <a:latin typeface="Lato Light"/>
                  <a:cs typeface="Lato Light"/>
                </a:rPr>
                <a:t>sed an graecie.</a:t>
              </a:r>
              <a:endParaRPr lang="en-US" sz="1200" dirty="0">
                <a:solidFill>
                  <a:schemeClr val="bg1">
                    <a:lumMod val="50000"/>
                  </a:schemeClr>
                </a:solidFill>
                <a:latin typeface="Lato Light"/>
                <a:ea typeface="Open Sans Light" panose="020B0306030504020204" pitchFamily="34" charset="0"/>
                <a:cs typeface="Lato Light"/>
              </a:endParaRPr>
            </a:p>
          </p:txBody>
        </p:sp>
        <p:sp>
          <p:nvSpPr>
            <p:cNvPr id="26" name="Freeform 222"/>
            <p:cNvSpPr>
              <a:spLocks noEditPoints="1"/>
            </p:cNvSpPr>
            <p:nvPr/>
          </p:nvSpPr>
          <p:spPr bwMode="auto">
            <a:xfrm>
              <a:off x="1972569" y="935025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tx1"/>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sp>
          <p:nvSpPr>
            <p:cNvPr id="27" name="TextBox 23"/>
            <p:cNvSpPr txBox="1"/>
            <p:nvPr/>
          </p:nvSpPr>
          <p:spPr>
            <a:xfrm>
              <a:off x="2494117" y="9230342"/>
              <a:ext cx="1582748" cy="600040"/>
            </a:xfrm>
            <a:prstGeom prst="rect">
              <a:avLst/>
            </a:prstGeom>
            <a:noFill/>
          </p:spPr>
          <p:txBody>
            <a:bodyPr wrap="none" lIns="182843" tIns="91422" rIns="182843" bIns="91422" rtlCol="0">
              <a:spAutoFit/>
            </a:bodyPr>
            <a:lstStyle/>
            <a:p>
              <a:r>
                <a:rPr lang="id-ID" sz="1050" b="1" dirty="0">
                  <a:solidFill>
                    <a:schemeClr val="bg1">
                      <a:lumMod val="50000"/>
                    </a:schemeClr>
                  </a:solidFill>
                  <a:latin typeface="Lato Regular"/>
                  <a:cs typeface="Lato Regular"/>
                </a:rPr>
                <a:t>Be Smart</a:t>
              </a:r>
              <a:endParaRPr lang="id-ID" sz="1050" b="1" dirty="0">
                <a:solidFill>
                  <a:schemeClr val="bg1">
                    <a:lumMod val="50000"/>
                  </a:schemeClr>
                </a:solidFill>
                <a:latin typeface="Lato Regular"/>
                <a:cs typeface="Lato Regular"/>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anim calcmode="lin" valueType="num">
                                      <p:cBhvr>
                                        <p:cTn id="19" dur="250" fill="hold"/>
                                        <p:tgtEl>
                                          <p:spTgt spid="12"/>
                                        </p:tgtEl>
                                        <p:attrNameLst>
                                          <p:attrName>ppt_x</p:attrName>
                                        </p:attrNameLst>
                                      </p:cBhvr>
                                      <p:tavLst>
                                        <p:tav tm="0">
                                          <p:val>
                                            <p:strVal val="#ppt_x"/>
                                          </p:val>
                                        </p:tav>
                                        <p:tav tm="100000">
                                          <p:val>
                                            <p:strVal val="#ppt_x"/>
                                          </p:val>
                                        </p:tav>
                                      </p:tavLst>
                                    </p:anim>
                                    <p:anim calcmode="lin" valueType="num">
                                      <p:cBhvr>
                                        <p:cTn id="20" dur="25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anim calcmode="lin" valueType="num">
                                      <p:cBhvr>
                                        <p:cTn id="25" dur="250" fill="hold"/>
                                        <p:tgtEl>
                                          <p:spTgt spid="16"/>
                                        </p:tgtEl>
                                        <p:attrNameLst>
                                          <p:attrName>ppt_x</p:attrName>
                                        </p:attrNameLst>
                                      </p:cBhvr>
                                      <p:tavLst>
                                        <p:tav tm="0">
                                          <p:val>
                                            <p:strVal val="#ppt_x"/>
                                          </p:val>
                                        </p:tav>
                                        <p:tav tm="100000">
                                          <p:val>
                                            <p:strVal val="#ppt_x"/>
                                          </p:val>
                                        </p:tav>
                                      </p:tavLst>
                                    </p:anim>
                                    <p:anim calcmode="lin" valueType="num">
                                      <p:cBhvr>
                                        <p:cTn id="26" dur="25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anim calcmode="lin" valueType="num">
                                      <p:cBhvr>
                                        <p:cTn id="31" dur="250" fill="hold"/>
                                        <p:tgtEl>
                                          <p:spTgt spid="20"/>
                                        </p:tgtEl>
                                        <p:attrNameLst>
                                          <p:attrName>ppt_x</p:attrName>
                                        </p:attrNameLst>
                                      </p:cBhvr>
                                      <p:tavLst>
                                        <p:tav tm="0">
                                          <p:val>
                                            <p:strVal val="#ppt_x"/>
                                          </p:val>
                                        </p:tav>
                                        <p:tav tm="100000">
                                          <p:val>
                                            <p:strVal val="#ppt_x"/>
                                          </p:val>
                                        </p:tav>
                                      </p:tavLst>
                                    </p:anim>
                                    <p:anim calcmode="lin" valueType="num">
                                      <p:cBhvr>
                                        <p:cTn id="32" dur="25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250"/>
                                        <p:tgtEl>
                                          <p:spTgt spid="24"/>
                                        </p:tgtEl>
                                      </p:cBhvr>
                                    </p:animEffect>
                                    <p:anim calcmode="lin" valueType="num">
                                      <p:cBhvr>
                                        <p:cTn id="37" dur="250" fill="hold"/>
                                        <p:tgtEl>
                                          <p:spTgt spid="24"/>
                                        </p:tgtEl>
                                        <p:attrNameLst>
                                          <p:attrName>ppt_x</p:attrName>
                                        </p:attrNameLst>
                                      </p:cBhvr>
                                      <p:tavLst>
                                        <p:tav tm="0">
                                          <p:val>
                                            <p:strVal val="#ppt_x"/>
                                          </p:val>
                                        </p:tav>
                                        <p:tav tm="100000">
                                          <p:val>
                                            <p:strVal val="#ppt_x"/>
                                          </p:val>
                                        </p:tav>
                                      </p:tavLst>
                                    </p:anim>
                                    <p:anim calcmode="lin" valueType="num">
                                      <p:cBhvr>
                                        <p:cTn id="38"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Freeform 79"/>
          <p:cNvSpPr/>
          <p:nvPr/>
        </p:nvSpPr>
        <p:spPr bwMode="auto">
          <a:xfrm>
            <a:off x="6646407" y="3093658"/>
            <a:ext cx="717754" cy="1044812"/>
          </a:xfrm>
          <a:custGeom>
            <a:avLst/>
            <a:gdLst>
              <a:gd name="T0" fmla="*/ 639249 w 476"/>
              <a:gd name="T1" fmla="*/ 0 h 692"/>
              <a:gd name="T2" fmla="*/ 0 w 476"/>
              <a:gd name="T3" fmla="*/ 750714 h 692"/>
              <a:gd name="T4" fmla="*/ 104751 w 476"/>
              <a:gd name="T5" fmla="*/ 929328 h 692"/>
              <a:gd name="T6" fmla="*/ 639249 w 476"/>
              <a:gd name="T7" fmla="*/ 0 h 6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6" h="692">
                <a:moveTo>
                  <a:pt x="476" y="0"/>
                </a:moveTo>
                <a:lnTo>
                  <a:pt x="0" y="559"/>
                </a:lnTo>
                <a:lnTo>
                  <a:pt x="78" y="692"/>
                </a:lnTo>
                <a:lnTo>
                  <a:pt x="4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7" name="Freeform 81"/>
          <p:cNvSpPr/>
          <p:nvPr/>
        </p:nvSpPr>
        <p:spPr bwMode="auto">
          <a:xfrm>
            <a:off x="6035727" y="4256483"/>
            <a:ext cx="116058" cy="203604"/>
          </a:xfrm>
          <a:custGeom>
            <a:avLst/>
            <a:gdLst>
              <a:gd name="T0" fmla="*/ 102065 w 76"/>
              <a:gd name="T1" fmla="*/ 0 h 135"/>
              <a:gd name="T2" fmla="*/ 0 w 76"/>
              <a:gd name="T3" fmla="*/ 181300 h 135"/>
              <a:gd name="T4" fmla="*/ 102065 w 76"/>
              <a:gd name="T5" fmla="*/ 0 h 135"/>
              <a:gd name="T6" fmla="*/ 102065 w 76"/>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135">
                <a:moveTo>
                  <a:pt x="76" y="0"/>
                </a:moveTo>
                <a:lnTo>
                  <a:pt x="0" y="135"/>
                </a:lnTo>
                <a:lnTo>
                  <a:pt x="76"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8" name="Freeform 82"/>
          <p:cNvSpPr/>
          <p:nvPr/>
        </p:nvSpPr>
        <p:spPr bwMode="auto">
          <a:xfrm>
            <a:off x="6035727" y="4256483"/>
            <a:ext cx="116058" cy="203604"/>
          </a:xfrm>
          <a:custGeom>
            <a:avLst/>
            <a:gdLst>
              <a:gd name="T0" fmla="*/ 102065 w 76"/>
              <a:gd name="T1" fmla="*/ 0 h 135"/>
              <a:gd name="T2" fmla="*/ 0 w 76"/>
              <a:gd name="T3" fmla="*/ 181300 h 135"/>
              <a:gd name="T4" fmla="*/ 102065 w 76"/>
              <a:gd name="T5" fmla="*/ 0 h 135"/>
              <a:gd name="T6" fmla="*/ 102065 w 76"/>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135">
                <a:moveTo>
                  <a:pt x="76" y="0"/>
                </a:moveTo>
                <a:lnTo>
                  <a:pt x="0" y="135"/>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9" name="Freeform 84"/>
          <p:cNvSpPr/>
          <p:nvPr/>
        </p:nvSpPr>
        <p:spPr bwMode="auto">
          <a:xfrm>
            <a:off x="6318751" y="4358081"/>
            <a:ext cx="1205188" cy="203604"/>
          </a:xfrm>
          <a:custGeom>
            <a:avLst/>
            <a:gdLst>
              <a:gd name="T0" fmla="*/ 102065 w 798"/>
              <a:gd name="T1" fmla="*/ 0 h 135"/>
              <a:gd name="T2" fmla="*/ 0 w 798"/>
              <a:gd name="T3" fmla="*/ 181300 h 135"/>
              <a:gd name="T4" fmla="*/ 1071682 w 798"/>
              <a:gd name="T5" fmla="*/ 181300 h 135"/>
              <a:gd name="T6" fmla="*/ 102065 w 798"/>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8" h="135">
                <a:moveTo>
                  <a:pt x="76" y="0"/>
                </a:moveTo>
                <a:lnTo>
                  <a:pt x="0" y="135"/>
                </a:lnTo>
                <a:lnTo>
                  <a:pt x="798" y="135"/>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0" name="Freeform 86"/>
          <p:cNvSpPr/>
          <p:nvPr/>
        </p:nvSpPr>
        <p:spPr bwMode="auto">
          <a:xfrm>
            <a:off x="5373835" y="4426171"/>
            <a:ext cx="221834" cy="0"/>
          </a:xfrm>
          <a:custGeom>
            <a:avLst/>
            <a:gdLst>
              <a:gd name="T0" fmla="*/ 206816 w 154"/>
              <a:gd name="T1" fmla="*/ 0 w 154"/>
              <a:gd name="T2" fmla="*/ 206816 w 154"/>
              <a:gd name="T3" fmla="*/ 206816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154" y="0"/>
                </a:moveTo>
                <a:lnTo>
                  <a:pt x="0" y="0"/>
                </a:lnTo>
                <a:lnTo>
                  <a:pt x="154"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1" name="Freeform 87"/>
          <p:cNvSpPr/>
          <p:nvPr/>
        </p:nvSpPr>
        <p:spPr bwMode="auto">
          <a:xfrm>
            <a:off x="5373835" y="4426171"/>
            <a:ext cx="221834" cy="0"/>
          </a:xfrm>
          <a:custGeom>
            <a:avLst/>
            <a:gdLst>
              <a:gd name="T0" fmla="*/ 206816 w 154"/>
              <a:gd name="T1" fmla="*/ 0 w 154"/>
              <a:gd name="T2" fmla="*/ 206816 w 154"/>
              <a:gd name="T3" fmla="*/ 206816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154" y="0"/>
                </a:moveTo>
                <a:lnTo>
                  <a:pt x="0" y="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2" name="Freeform 89"/>
          <p:cNvSpPr/>
          <p:nvPr/>
        </p:nvSpPr>
        <p:spPr bwMode="auto">
          <a:xfrm>
            <a:off x="5307429" y="4252131"/>
            <a:ext cx="599912" cy="1044812"/>
          </a:xfrm>
          <a:custGeom>
            <a:avLst/>
            <a:gdLst>
              <a:gd name="T0" fmla="*/ 0 w 398"/>
              <a:gd name="T1" fmla="*/ 0 h 691"/>
              <a:gd name="T2" fmla="*/ 6715 w 398"/>
              <a:gd name="T3" fmla="*/ 9401 h 691"/>
              <a:gd name="T4" fmla="*/ 534498 w 398"/>
              <a:gd name="T5" fmla="*/ 927986 h 691"/>
              <a:gd name="T6" fmla="*/ 206816 w 398"/>
              <a:gd name="T7" fmla="*/ 0 h 691"/>
              <a:gd name="T8" fmla="*/ 0 w 398"/>
              <a:gd name="T9" fmla="*/ 0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691">
                <a:moveTo>
                  <a:pt x="0" y="0"/>
                </a:moveTo>
                <a:lnTo>
                  <a:pt x="5" y="7"/>
                </a:lnTo>
                <a:lnTo>
                  <a:pt x="398" y="691"/>
                </a:lnTo>
                <a:lnTo>
                  <a:pt x="1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3" name="Freeform 91"/>
          <p:cNvSpPr/>
          <p:nvPr/>
        </p:nvSpPr>
        <p:spPr bwMode="auto">
          <a:xfrm>
            <a:off x="4560329" y="3688792"/>
            <a:ext cx="717752" cy="1044810"/>
          </a:xfrm>
          <a:custGeom>
            <a:avLst/>
            <a:gdLst>
              <a:gd name="T0" fmla="*/ 537184 w 476"/>
              <a:gd name="T1" fmla="*/ 0 h 691"/>
              <a:gd name="T2" fmla="*/ 0 w 476"/>
              <a:gd name="T3" fmla="*/ 927986 h 691"/>
              <a:gd name="T4" fmla="*/ 537184 w 476"/>
              <a:gd name="T5" fmla="*/ 0 h 691"/>
              <a:gd name="T6" fmla="*/ 639249 w 476"/>
              <a:gd name="T7" fmla="*/ 177271 h 691"/>
              <a:gd name="T8" fmla="*/ 639249 w 476"/>
              <a:gd name="T9" fmla="*/ 177271 h 691"/>
              <a:gd name="T10" fmla="*/ 537184 w 476"/>
              <a:gd name="T11" fmla="*/ 0 h 6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6" h="691">
                <a:moveTo>
                  <a:pt x="400" y="0"/>
                </a:moveTo>
                <a:lnTo>
                  <a:pt x="0" y="691"/>
                </a:lnTo>
                <a:lnTo>
                  <a:pt x="400" y="0"/>
                </a:lnTo>
                <a:lnTo>
                  <a:pt x="476" y="132"/>
                </a:lnTo>
                <a:lnTo>
                  <a:pt x="400"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4" name="Freeform 92"/>
          <p:cNvSpPr/>
          <p:nvPr/>
        </p:nvSpPr>
        <p:spPr bwMode="auto">
          <a:xfrm>
            <a:off x="4560329" y="3688792"/>
            <a:ext cx="717752" cy="1044810"/>
          </a:xfrm>
          <a:custGeom>
            <a:avLst/>
            <a:gdLst>
              <a:gd name="T0" fmla="*/ 537184 w 476"/>
              <a:gd name="T1" fmla="*/ 0 h 691"/>
              <a:gd name="T2" fmla="*/ 0 w 476"/>
              <a:gd name="T3" fmla="*/ 927986 h 691"/>
              <a:gd name="T4" fmla="*/ 537184 w 476"/>
              <a:gd name="T5" fmla="*/ 0 h 691"/>
              <a:gd name="T6" fmla="*/ 639249 w 476"/>
              <a:gd name="T7" fmla="*/ 177271 h 691"/>
              <a:gd name="T8" fmla="*/ 639249 w 476"/>
              <a:gd name="T9" fmla="*/ 177271 h 691"/>
              <a:gd name="T10" fmla="*/ 537184 w 476"/>
              <a:gd name="T11" fmla="*/ 0 h 6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6" h="691">
                <a:moveTo>
                  <a:pt x="400" y="0"/>
                </a:moveTo>
                <a:lnTo>
                  <a:pt x="0" y="691"/>
                </a:lnTo>
                <a:lnTo>
                  <a:pt x="400" y="0"/>
                </a:lnTo>
                <a:lnTo>
                  <a:pt x="476" y="132"/>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5" name="Freeform 94"/>
          <p:cNvSpPr/>
          <p:nvPr/>
        </p:nvSpPr>
        <p:spPr bwMode="auto">
          <a:xfrm>
            <a:off x="4560329" y="3688792"/>
            <a:ext cx="717752" cy="1044810"/>
          </a:xfrm>
          <a:custGeom>
            <a:avLst/>
            <a:gdLst>
              <a:gd name="T0" fmla="*/ 537184 w 476"/>
              <a:gd name="T1" fmla="*/ 0 h 691"/>
              <a:gd name="T2" fmla="*/ 0 w 476"/>
              <a:gd name="T3" fmla="*/ 927986 h 691"/>
              <a:gd name="T4" fmla="*/ 639249 w 476"/>
              <a:gd name="T5" fmla="*/ 177271 h 691"/>
              <a:gd name="T6" fmla="*/ 537184 w 476"/>
              <a:gd name="T7" fmla="*/ 0 h 6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6" h="691">
                <a:moveTo>
                  <a:pt x="400" y="0"/>
                </a:moveTo>
                <a:lnTo>
                  <a:pt x="0" y="691"/>
                </a:lnTo>
                <a:lnTo>
                  <a:pt x="476" y="132"/>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6" name="Freeform 96"/>
          <p:cNvSpPr/>
          <p:nvPr/>
        </p:nvSpPr>
        <p:spPr bwMode="auto">
          <a:xfrm>
            <a:off x="5309149" y="3268554"/>
            <a:ext cx="117842" cy="200032"/>
          </a:xfrm>
          <a:custGeom>
            <a:avLst/>
            <a:gdLst>
              <a:gd name="T0" fmla="*/ 104751 w 78"/>
              <a:gd name="T1" fmla="*/ 0 h 133"/>
              <a:gd name="T2" fmla="*/ 0 w 78"/>
              <a:gd name="T3" fmla="*/ 178614 h 133"/>
              <a:gd name="T4" fmla="*/ 0 w 78"/>
              <a:gd name="T5" fmla="*/ 178614 h 133"/>
              <a:gd name="T6" fmla="*/ 104751 w 78"/>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33">
                <a:moveTo>
                  <a:pt x="78" y="0"/>
                </a:moveTo>
                <a:lnTo>
                  <a:pt x="0" y="133"/>
                </a:lnTo>
                <a:lnTo>
                  <a:pt x="78"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7" name="Freeform 97"/>
          <p:cNvSpPr/>
          <p:nvPr/>
        </p:nvSpPr>
        <p:spPr bwMode="auto">
          <a:xfrm>
            <a:off x="5309149" y="3268554"/>
            <a:ext cx="117842" cy="200032"/>
          </a:xfrm>
          <a:custGeom>
            <a:avLst/>
            <a:gdLst>
              <a:gd name="T0" fmla="*/ 104751 w 78"/>
              <a:gd name="T1" fmla="*/ 0 h 133"/>
              <a:gd name="T2" fmla="*/ 0 w 78"/>
              <a:gd name="T3" fmla="*/ 178614 h 133"/>
              <a:gd name="T4" fmla="*/ 0 w 78"/>
              <a:gd name="T5" fmla="*/ 178614 h 133"/>
              <a:gd name="T6" fmla="*/ 104751 w 78"/>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33">
                <a:moveTo>
                  <a:pt x="78" y="0"/>
                </a:moveTo>
                <a:lnTo>
                  <a:pt x="0" y="133"/>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8" name="Freeform 99"/>
          <p:cNvSpPr/>
          <p:nvPr/>
        </p:nvSpPr>
        <p:spPr bwMode="auto">
          <a:xfrm>
            <a:off x="4399955" y="3268554"/>
            <a:ext cx="1208760" cy="200032"/>
          </a:xfrm>
          <a:custGeom>
            <a:avLst/>
            <a:gdLst>
              <a:gd name="T0" fmla="*/ 1074368 w 800"/>
              <a:gd name="T1" fmla="*/ 0 h 133"/>
              <a:gd name="T2" fmla="*/ 0 w 800"/>
              <a:gd name="T3" fmla="*/ 0 h 133"/>
              <a:gd name="T4" fmla="*/ 969617 w 800"/>
              <a:gd name="T5" fmla="*/ 178614 h 133"/>
              <a:gd name="T6" fmla="*/ 1074368 w 800"/>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 h="133">
                <a:moveTo>
                  <a:pt x="800" y="0"/>
                </a:moveTo>
                <a:lnTo>
                  <a:pt x="0" y="0"/>
                </a:lnTo>
                <a:lnTo>
                  <a:pt x="722" y="133"/>
                </a:lnTo>
                <a:lnTo>
                  <a:pt x="8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19" name="Freeform 101"/>
          <p:cNvSpPr/>
          <p:nvPr/>
        </p:nvSpPr>
        <p:spPr bwMode="auto">
          <a:xfrm>
            <a:off x="5866753" y="3301874"/>
            <a:ext cx="221834" cy="0"/>
          </a:xfrm>
          <a:custGeom>
            <a:avLst/>
            <a:gdLst>
              <a:gd name="T0" fmla="*/ 0 w 154"/>
              <a:gd name="T1" fmla="*/ 0 w 154"/>
              <a:gd name="T2" fmla="*/ 206816 w 154"/>
              <a:gd name="T3" fmla="*/ 0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0" y="0"/>
                </a:moveTo>
                <a:lnTo>
                  <a:pt x="0" y="0"/>
                </a:lnTo>
                <a:lnTo>
                  <a:pt x="154" y="0"/>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0" name="Freeform 102"/>
          <p:cNvSpPr/>
          <p:nvPr/>
        </p:nvSpPr>
        <p:spPr bwMode="auto">
          <a:xfrm>
            <a:off x="5866753" y="3301874"/>
            <a:ext cx="221834" cy="0"/>
          </a:xfrm>
          <a:custGeom>
            <a:avLst/>
            <a:gdLst>
              <a:gd name="T0" fmla="*/ 0 w 154"/>
              <a:gd name="T1" fmla="*/ 0 w 154"/>
              <a:gd name="T2" fmla="*/ 206816 w 154"/>
              <a:gd name="T3" fmla="*/ 0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0" y="0"/>
                </a:moveTo>
                <a:lnTo>
                  <a:pt x="0" y="0"/>
                </a:lnTo>
                <a:lnTo>
                  <a:pt x="1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1" name="Freeform 104"/>
          <p:cNvSpPr/>
          <p:nvPr/>
        </p:nvSpPr>
        <p:spPr bwMode="auto">
          <a:xfrm>
            <a:off x="5653701" y="1995684"/>
            <a:ext cx="603484" cy="1044810"/>
          </a:xfrm>
          <a:custGeom>
            <a:avLst/>
            <a:gdLst>
              <a:gd name="T0" fmla="*/ 0 w 400"/>
              <a:gd name="T1" fmla="*/ 0 h 691"/>
              <a:gd name="T2" fmla="*/ 330368 w 400"/>
              <a:gd name="T3" fmla="*/ 927986 h 691"/>
              <a:gd name="T4" fmla="*/ 537184 w 400"/>
              <a:gd name="T5" fmla="*/ 927986 h 691"/>
              <a:gd name="T6" fmla="*/ 244419 w 400"/>
              <a:gd name="T7" fmla="*/ 423033 h 691"/>
              <a:gd name="T8" fmla="*/ 0 w 400"/>
              <a:gd name="T9" fmla="*/ 0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 h="691">
                <a:moveTo>
                  <a:pt x="0" y="0"/>
                </a:moveTo>
                <a:lnTo>
                  <a:pt x="246" y="691"/>
                </a:lnTo>
                <a:lnTo>
                  <a:pt x="400" y="691"/>
                </a:lnTo>
                <a:lnTo>
                  <a:pt x="182" y="3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22" name="Group 63"/>
          <p:cNvGrpSpPr/>
          <p:nvPr/>
        </p:nvGrpSpPr>
        <p:grpSpPr bwMode="auto">
          <a:xfrm>
            <a:off x="906422" y="2033553"/>
            <a:ext cx="2650575" cy="1093032"/>
            <a:chOff x="1039511" y="1725137"/>
            <a:chExt cx="2356311" cy="971351"/>
          </a:xfrm>
        </p:grpSpPr>
        <p:sp>
          <p:nvSpPr>
            <p:cNvPr id="23" name="TextBox 64"/>
            <p:cNvSpPr txBox="1">
              <a:spLocks noChangeArrowheads="1"/>
            </p:cNvSpPr>
            <p:nvPr/>
          </p:nvSpPr>
          <p:spPr bwMode="auto">
            <a:xfrm>
              <a:off x="1039511" y="1725137"/>
              <a:ext cx="164221" cy="5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3200">
                <a:solidFill>
                  <a:schemeClr val="bg1">
                    <a:lumMod val="50000"/>
                  </a:schemeClr>
                </a:solidFill>
                <a:latin typeface="Arial" panose="020B0604020202020204" pitchFamily="34" charset="0"/>
              </a:endParaRPr>
            </a:p>
          </p:txBody>
        </p:sp>
        <p:sp>
          <p:nvSpPr>
            <p:cNvPr id="24" name="Text Placeholder 32"/>
            <p:cNvSpPr txBox="1"/>
            <p:nvPr/>
          </p:nvSpPr>
          <p:spPr bwMode="auto">
            <a:xfrm>
              <a:off x="1516110" y="216775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Aft>
                  <a:spcPts val="0"/>
                </a:spcAft>
                <a:defRPr/>
              </a:pP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fontAlgn="auto">
                <a:spcAft>
                  <a:spcPts val="0"/>
                </a:spcAft>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 name="Text Placeholder 33"/>
            <p:cNvSpPr txBox="1"/>
            <p:nvPr/>
          </p:nvSpPr>
          <p:spPr bwMode="auto">
            <a:xfrm>
              <a:off x="1501824" y="1887578"/>
              <a:ext cx="1893998" cy="27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330">
                <a:defRPr>
                  <a:solidFill>
                    <a:schemeClr val="tx1"/>
                  </a:solidFill>
                  <a:latin typeface="Calibri" panose="020F0502020204030204" pitchFamily="34" charset="0"/>
                  <a:ea typeface="MS PGothic" panose="020B0600070205080204" pitchFamily="34" charset="-128"/>
                </a:defRPr>
              </a:lvl1pPr>
              <a:lvl2pPr marL="742950" indent="-285750" defTabSz="608330">
                <a:defRPr>
                  <a:solidFill>
                    <a:schemeClr val="tx1"/>
                  </a:solidFill>
                  <a:latin typeface="Calibri" panose="020F0502020204030204" pitchFamily="34" charset="0"/>
                  <a:ea typeface="MS PGothic" panose="020B0600070205080204" pitchFamily="34" charset="-128"/>
                </a:defRPr>
              </a:lvl2pPr>
              <a:lvl3pPr marL="1143000" indent="-228600" defTabSz="608330">
                <a:defRPr>
                  <a:solidFill>
                    <a:schemeClr val="tx1"/>
                  </a:solidFill>
                  <a:latin typeface="Calibri" panose="020F0502020204030204" pitchFamily="34" charset="0"/>
                  <a:ea typeface="MS PGothic" panose="020B0600070205080204" pitchFamily="34" charset="-128"/>
                </a:defRPr>
              </a:lvl3pPr>
              <a:lvl4pPr marL="1600200" indent="-228600" defTabSz="608330">
                <a:defRPr>
                  <a:solidFill>
                    <a:schemeClr val="tx1"/>
                  </a:solidFill>
                  <a:latin typeface="Calibri" panose="020F0502020204030204" pitchFamily="34" charset="0"/>
                  <a:ea typeface="MS PGothic" panose="020B0600070205080204" pitchFamily="34" charset="-128"/>
                </a:defRPr>
              </a:lvl4pPr>
              <a:lvl5pPr marL="2057400" indent="-228600" defTabSz="608330">
                <a:defRPr>
                  <a:solidFill>
                    <a:schemeClr val="tx1"/>
                  </a:solidFill>
                  <a:latin typeface="Calibri" panose="020F0502020204030204" pitchFamily="34" charset="0"/>
                  <a:ea typeface="MS PGothic" panose="020B0600070205080204" pitchFamily="34" charset="-128"/>
                </a:defRPr>
              </a:lvl5pPr>
              <a:lvl6pPr marL="25146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defTabSz="457200" fontAlgn="auto">
                <a:spcAft>
                  <a:spcPts val="0"/>
                </a:spcAft>
                <a:buNone/>
                <a:defRPr/>
              </a:pPr>
              <a:r>
                <a:rPr lang="zh-CN" altLang="en-US" sz="2000" dirty="0">
                  <a:solidFill>
                    <a:schemeClr val="bg1">
                      <a:lumMod val="50000"/>
                    </a:schemeClr>
                  </a:solidFill>
                  <a:ea typeface="微软雅黑" panose="020B0503020204020204" pitchFamily="34" charset="-122"/>
                </a:rPr>
                <a:t>点击输入标题</a:t>
              </a:r>
              <a:endParaRPr lang="en-AU" altLang="zh-CN" sz="2000" dirty="0">
                <a:solidFill>
                  <a:schemeClr val="bg1">
                    <a:lumMod val="50000"/>
                  </a:schemeClr>
                </a:solidFill>
                <a:latin typeface="Roboto Condensed" panose="02000000000000000000" pitchFamily="2" charset="0"/>
                <a:ea typeface="Arial" panose="020B0604020202020204"/>
                <a:cs typeface="Arial" panose="020B0604020202020204"/>
              </a:endParaRPr>
            </a:p>
          </p:txBody>
        </p:sp>
      </p:grpSp>
      <p:grpSp>
        <p:nvGrpSpPr>
          <p:cNvPr id="26" name="Group 67"/>
          <p:cNvGrpSpPr/>
          <p:nvPr/>
        </p:nvGrpSpPr>
        <p:grpSpPr bwMode="auto">
          <a:xfrm>
            <a:off x="828022" y="3235487"/>
            <a:ext cx="2669832" cy="1141256"/>
            <a:chOff x="1039206" y="3241456"/>
            <a:chExt cx="2373421" cy="1014209"/>
          </a:xfrm>
        </p:grpSpPr>
        <p:sp>
          <p:nvSpPr>
            <p:cNvPr id="27" name="TextBox 43"/>
            <p:cNvSpPr txBox="1"/>
            <p:nvPr/>
          </p:nvSpPr>
          <p:spPr>
            <a:xfrm>
              <a:off x="1039206" y="3241456"/>
              <a:ext cx="164221" cy="519677"/>
            </a:xfrm>
            <a:prstGeom prst="rect">
              <a:avLst/>
            </a:prstGeom>
            <a:noFill/>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3200">
                <a:solidFill>
                  <a:schemeClr val="bg1">
                    <a:lumMod val="50000"/>
                  </a:schemeClr>
                </a:solidFill>
                <a:latin typeface="Arial" panose="020B0604020202020204" pitchFamily="34" charset="0"/>
              </a:endParaRPr>
            </a:p>
          </p:txBody>
        </p:sp>
        <p:sp>
          <p:nvSpPr>
            <p:cNvPr id="28" name="Text Placeholder 32"/>
            <p:cNvSpPr txBox="1"/>
            <p:nvPr/>
          </p:nvSpPr>
          <p:spPr bwMode="auto">
            <a:xfrm>
              <a:off x="1516110" y="3726932"/>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Aft>
                  <a:spcPts val="0"/>
                </a:spcAft>
                <a:defRPr/>
              </a:pP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fontAlgn="auto">
                <a:spcAft>
                  <a:spcPts val="0"/>
                </a:spcAft>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 Placeholder 33"/>
            <p:cNvSpPr txBox="1"/>
            <p:nvPr/>
          </p:nvSpPr>
          <p:spPr>
            <a:xfrm>
              <a:off x="1522232" y="3446203"/>
              <a:ext cx="1890395" cy="23014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fontAlgn="auto">
                <a:spcAft>
                  <a:spcPts val="0"/>
                </a:spcAft>
                <a:buNone/>
                <a:defRPr/>
              </a:pPr>
              <a:r>
                <a:rPr lang="zh-CN" altLang="en-US" sz="2000" dirty="0">
                  <a:solidFill>
                    <a:schemeClr val="bg1">
                      <a:lumMod val="50000"/>
                    </a:schemeClr>
                  </a:solidFill>
                  <a:ea typeface="微软雅黑" panose="020B0503020204020204" pitchFamily="34" charset="-122"/>
                </a:rPr>
                <a:t>点击输入标题</a:t>
              </a:r>
              <a:endParaRPr lang="en-AU" altLang="zh-CN" sz="2000" dirty="0">
                <a:solidFill>
                  <a:schemeClr val="bg1">
                    <a:lumMod val="50000"/>
                  </a:schemeClr>
                </a:solidFill>
                <a:latin typeface="Roboto Condensed" panose="02000000000000000000" pitchFamily="2" charset="0"/>
                <a:ea typeface="Arial" panose="020B0604020202020204"/>
                <a:cs typeface="Arial" panose="020B0604020202020204"/>
              </a:endParaRPr>
            </a:p>
          </p:txBody>
        </p:sp>
      </p:grpSp>
      <p:grpSp>
        <p:nvGrpSpPr>
          <p:cNvPr id="30" name="Group 71"/>
          <p:cNvGrpSpPr/>
          <p:nvPr/>
        </p:nvGrpSpPr>
        <p:grpSpPr bwMode="auto">
          <a:xfrm>
            <a:off x="583031" y="4397896"/>
            <a:ext cx="2888134" cy="1141256"/>
            <a:chOff x="806148" y="4790749"/>
            <a:chExt cx="2567771" cy="1014209"/>
          </a:xfrm>
        </p:grpSpPr>
        <p:sp>
          <p:nvSpPr>
            <p:cNvPr id="31" name="TextBox 72"/>
            <p:cNvSpPr txBox="1">
              <a:spLocks noChangeArrowheads="1"/>
            </p:cNvSpPr>
            <p:nvPr/>
          </p:nvSpPr>
          <p:spPr bwMode="auto">
            <a:xfrm>
              <a:off x="806148" y="4790749"/>
              <a:ext cx="164240"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AU" altLang="zh-CN" sz="3200">
                <a:solidFill>
                  <a:schemeClr val="bg1">
                    <a:lumMod val="50000"/>
                  </a:schemeClr>
                </a:solidFill>
                <a:latin typeface="Arial" panose="020B0604020202020204" pitchFamily="34" charset="0"/>
              </a:endParaRPr>
            </a:p>
          </p:txBody>
        </p:sp>
        <p:sp>
          <p:nvSpPr>
            <p:cNvPr id="32" name="Text Placeholder 32"/>
            <p:cNvSpPr txBox="1"/>
            <p:nvPr/>
          </p:nvSpPr>
          <p:spPr bwMode="auto">
            <a:xfrm>
              <a:off x="1490302" y="527622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Aft>
                  <a:spcPts val="0"/>
                </a:spcAft>
                <a:defRPr/>
              </a:pP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fontAlgn="auto">
                <a:spcAft>
                  <a:spcPts val="0"/>
                </a:spcAft>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Text Placeholder 33"/>
            <p:cNvSpPr txBox="1"/>
            <p:nvPr/>
          </p:nvSpPr>
          <p:spPr>
            <a:xfrm>
              <a:off x="1483322" y="4995496"/>
              <a:ext cx="1890597" cy="21426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fontAlgn="auto">
                <a:spcAft>
                  <a:spcPts val="0"/>
                </a:spcAft>
                <a:buNone/>
                <a:defRPr/>
              </a:pPr>
              <a:r>
                <a:rPr lang="zh-CN" altLang="en-US" sz="2000" dirty="0">
                  <a:solidFill>
                    <a:schemeClr val="bg1">
                      <a:lumMod val="50000"/>
                    </a:schemeClr>
                  </a:solidFill>
                  <a:ea typeface="微软雅黑" panose="020B0503020204020204" pitchFamily="34" charset="-122"/>
                </a:rPr>
                <a:t>点击输入标题</a:t>
              </a:r>
              <a:endParaRPr lang="en-AU" altLang="zh-CN" sz="2000" dirty="0">
                <a:solidFill>
                  <a:schemeClr val="bg1">
                    <a:lumMod val="50000"/>
                  </a:schemeClr>
                </a:solidFill>
                <a:latin typeface="Roboto Condensed" panose="02000000000000000000" pitchFamily="2" charset="0"/>
                <a:ea typeface="Arial" panose="020B0604020202020204"/>
                <a:cs typeface="Arial" panose="020B0604020202020204"/>
              </a:endParaRPr>
            </a:p>
          </p:txBody>
        </p:sp>
      </p:grpSp>
      <p:grpSp>
        <p:nvGrpSpPr>
          <p:cNvPr id="34" name="Group 75"/>
          <p:cNvGrpSpPr/>
          <p:nvPr/>
        </p:nvGrpSpPr>
        <p:grpSpPr bwMode="auto">
          <a:xfrm>
            <a:off x="8126904" y="1953280"/>
            <a:ext cx="3505298" cy="1141256"/>
            <a:chOff x="9001732" y="1682279"/>
            <a:chExt cx="2321340" cy="1014209"/>
          </a:xfrm>
        </p:grpSpPr>
        <p:sp>
          <p:nvSpPr>
            <p:cNvPr id="35" name="TextBox 76"/>
            <p:cNvSpPr txBox="1">
              <a:spLocks noChangeArrowheads="1"/>
            </p:cNvSpPr>
            <p:nvPr/>
          </p:nvSpPr>
          <p:spPr bwMode="auto">
            <a:xfrm>
              <a:off x="9001732" y="1682279"/>
              <a:ext cx="122335"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3200">
                <a:solidFill>
                  <a:schemeClr val="bg1">
                    <a:lumMod val="50000"/>
                  </a:schemeClr>
                </a:solidFill>
                <a:latin typeface="Arial" panose="020B0604020202020204" pitchFamily="34" charset="0"/>
              </a:endParaRPr>
            </a:p>
          </p:txBody>
        </p:sp>
        <p:sp>
          <p:nvSpPr>
            <p:cNvPr id="36" name="Text Placeholder 32"/>
            <p:cNvSpPr txBox="1"/>
            <p:nvPr/>
          </p:nvSpPr>
          <p:spPr bwMode="auto">
            <a:xfrm>
              <a:off x="9443360" y="216775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Aft>
                  <a:spcPts val="0"/>
                </a:spcAft>
                <a:defRPr/>
              </a:pP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fontAlgn="auto">
                <a:spcAft>
                  <a:spcPts val="0"/>
                </a:spcAft>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Text Placeholder 33"/>
            <p:cNvSpPr txBox="1"/>
            <p:nvPr/>
          </p:nvSpPr>
          <p:spPr bwMode="auto">
            <a:xfrm>
              <a:off x="9429074" y="1887578"/>
              <a:ext cx="1893998" cy="27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8330">
                <a:defRPr>
                  <a:solidFill>
                    <a:schemeClr val="tx1"/>
                  </a:solidFill>
                  <a:latin typeface="Calibri" panose="020F0502020204030204" pitchFamily="34" charset="0"/>
                  <a:ea typeface="MS PGothic" panose="020B0600070205080204" pitchFamily="34" charset="-128"/>
                </a:defRPr>
              </a:lvl1pPr>
              <a:lvl2pPr marL="742950" indent="-285750" defTabSz="608330">
                <a:defRPr>
                  <a:solidFill>
                    <a:schemeClr val="tx1"/>
                  </a:solidFill>
                  <a:latin typeface="Calibri" panose="020F0502020204030204" pitchFamily="34" charset="0"/>
                  <a:ea typeface="MS PGothic" panose="020B0600070205080204" pitchFamily="34" charset="-128"/>
                </a:defRPr>
              </a:lvl2pPr>
              <a:lvl3pPr marL="1143000" indent="-228600" defTabSz="608330">
                <a:defRPr>
                  <a:solidFill>
                    <a:schemeClr val="tx1"/>
                  </a:solidFill>
                  <a:latin typeface="Calibri" panose="020F0502020204030204" pitchFamily="34" charset="0"/>
                  <a:ea typeface="MS PGothic" panose="020B0600070205080204" pitchFamily="34" charset="-128"/>
                </a:defRPr>
              </a:lvl3pPr>
              <a:lvl4pPr marL="1600200" indent="-228600" defTabSz="608330">
                <a:defRPr>
                  <a:solidFill>
                    <a:schemeClr val="tx1"/>
                  </a:solidFill>
                  <a:latin typeface="Calibri" panose="020F0502020204030204" pitchFamily="34" charset="0"/>
                  <a:ea typeface="MS PGothic" panose="020B0600070205080204" pitchFamily="34" charset="-128"/>
                </a:defRPr>
              </a:lvl4pPr>
              <a:lvl5pPr marL="2057400" indent="-228600" defTabSz="608330">
                <a:defRPr>
                  <a:solidFill>
                    <a:schemeClr val="tx1"/>
                  </a:solidFill>
                  <a:latin typeface="Calibri" panose="020F0502020204030204" pitchFamily="34" charset="0"/>
                  <a:ea typeface="MS PGothic" panose="020B0600070205080204" pitchFamily="34" charset="-128"/>
                </a:defRPr>
              </a:lvl5pPr>
              <a:lvl6pPr marL="25146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833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defTabSz="457200" fontAlgn="auto">
                <a:spcAft>
                  <a:spcPts val="0"/>
                </a:spcAft>
                <a:buNone/>
                <a:defRPr/>
              </a:pPr>
              <a:r>
                <a:rPr lang="zh-CN" altLang="en-US" sz="2000" dirty="0">
                  <a:solidFill>
                    <a:schemeClr val="bg1">
                      <a:lumMod val="50000"/>
                    </a:schemeClr>
                  </a:solidFill>
                  <a:ea typeface="微软雅黑" panose="020B0503020204020204" pitchFamily="34" charset="-122"/>
                </a:rPr>
                <a:t>点击输入标题</a:t>
              </a:r>
              <a:endParaRPr lang="en-AU" altLang="zh-CN" sz="2000" dirty="0">
                <a:solidFill>
                  <a:schemeClr val="bg1">
                    <a:lumMod val="50000"/>
                  </a:schemeClr>
                </a:solidFill>
                <a:latin typeface="Roboto Condensed" panose="02000000000000000000" pitchFamily="2" charset="0"/>
                <a:ea typeface="Arial" panose="020B0604020202020204"/>
                <a:cs typeface="Arial" panose="020B0604020202020204"/>
              </a:endParaRPr>
            </a:p>
          </p:txBody>
        </p:sp>
      </p:grpSp>
      <p:grpSp>
        <p:nvGrpSpPr>
          <p:cNvPr id="38" name="Group 120"/>
          <p:cNvGrpSpPr/>
          <p:nvPr/>
        </p:nvGrpSpPr>
        <p:grpSpPr bwMode="auto">
          <a:xfrm>
            <a:off x="7749541" y="3119262"/>
            <a:ext cx="3926206" cy="1141256"/>
            <a:chOff x="9001731" y="3241456"/>
            <a:chExt cx="2600080" cy="1014209"/>
          </a:xfrm>
        </p:grpSpPr>
        <p:sp>
          <p:nvSpPr>
            <p:cNvPr id="39" name="TextBox 124"/>
            <p:cNvSpPr txBox="1">
              <a:spLocks noChangeArrowheads="1"/>
            </p:cNvSpPr>
            <p:nvPr/>
          </p:nvSpPr>
          <p:spPr bwMode="auto">
            <a:xfrm>
              <a:off x="9001731" y="3241456"/>
              <a:ext cx="122335"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3200">
                <a:solidFill>
                  <a:schemeClr val="bg1">
                    <a:lumMod val="50000"/>
                  </a:schemeClr>
                </a:solidFill>
                <a:latin typeface="Arial" panose="020B0604020202020204" pitchFamily="34" charset="0"/>
              </a:endParaRPr>
            </a:p>
          </p:txBody>
        </p:sp>
        <p:sp>
          <p:nvSpPr>
            <p:cNvPr id="40" name="Text Placeholder 32"/>
            <p:cNvSpPr txBox="1"/>
            <p:nvPr/>
          </p:nvSpPr>
          <p:spPr bwMode="auto">
            <a:xfrm>
              <a:off x="9722099" y="3726932"/>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Aft>
                  <a:spcPts val="0"/>
                </a:spcAft>
                <a:defRPr/>
              </a:pP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fontAlgn="auto">
                <a:spcAft>
                  <a:spcPts val="0"/>
                </a:spcAft>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Text Placeholder 33"/>
            <p:cNvSpPr txBox="1"/>
            <p:nvPr/>
          </p:nvSpPr>
          <p:spPr>
            <a:xfrm>
              <a:off x="9701663" y="3446203"/>
              <a:ext cx="1890604" cy="23014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fontAlgn="auto">
                <a:spcAft>
                  <a:spcPts val="0"/>
                </a:spcAft>
                <a:buNone/>
                <a:defRPr/>
              </a:pPr>
              <a:r>
                <a:rPr lang="zh-CN" altLang="en-US" sz="2000" dirty="0">
                  <a:solidFill>
                    <a:schemeClr val="bg1">
                      <a:lumMod val="50000"/>
                    </a:schemeClr>
                  </a:solidFill>
                  <a:ea typeface="微软雅黑" panose="020B0503020204020204" pitchFamily="34" charset="-122"/>
                </a:rPr>
                <a:t>点击输入标题</a:t>
              </a:r>
              <a:endParaRPr lang="en-AU" altLang="zh-CN" sz="2000" dirty="0">
                <a:solidFill>
                  <a:schemeClr val="bg1">
                    <a:lumMod val="50000"/>
                  </a:schemeClr>
                </a:solidFill>
                <a:latin typeface="Roboto Condensed" panose="02000000000000000000" pitchFamily="2" charset="0"/>
                <a:ea typeface="Arial" panose="020B0604020202020204"/>
                <a:cs typeface="Arial" panose="020B0604020202020204"/>
              </a:endParaRPr>
            </a:p>
          </p:txBody>
        </p:sp>
      </p:grpSp>
      <p:grpSp>
        <p:nvGrpSpPr>
          <p:cNvPr id="42" name="Group 136"/>
          <p:cNvGrpSpPr/>
          <p:nvPr/>
        </p:nvGrpSpPr>
        <p:grpSpPr bwMode="auto">
          <a:xfrm>
            <a:off x="7529219" y="4285244"/>
            <a:ext cx="4141972" cy="1141256"/>
            <a:chOff x="8850054" y="4790749"/>
            <a:chExt cx="2742129" cy="1014209"/>
          </a:xfrm>
        </p:grpSpPr>
        <p:sp>
          <p:nvSpPr>
            <p:cNvPr id="43" name="TextBox 137"/>
            <p:cNvSpPr txBox="1">
              <a:spLocks noChangeArrowheads="1"/>
            </p:cNvSpPr>
            <p:nvPr/>
          </p:nvSpPr>
          <p:spPr bwMode="auto">
            <a:xfrm>
              <a:off x="8850054" y="4790749"/>
              <a:ext cx="122298"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AU" altLang="zh-CN" sz="3200">
                <a:solidFill>
                  <a:schemeClr val="bg1">
                    <a:lumMod val="50000"/>
                  </a:schemeClr>
                </a:solidFill>
                <a:latin typeface="Arial" panose="020B0604020202020204" pitchFamily="34" charset="0"/>
              </a:endParaRPr>
            </a:p>
          </p:txBody>
        </p:sp>
        <p:sp>
          <p:nvSpPr>
            <p:cNvPr id="44" name="Text Placeholder 32"/>
            <p:cNvSpPr txBox="1"/>
            <p:nvPr/>
          </p:nvSpPr>
          <p:spPr bwMode="auto">
            <a:xfrm>
              <a:off x="9702801" y="527622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Aft>
                  <a:spcPts val="0"/>
                </a:spcAft>
                <a:defRPr/>
              </a:pP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fontAlgn="auto">
                <a:spcAft>
                  <a:spcPts val="0"/>
                </a:spcAft>
                <a:defRPr/>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Text Placeholder 33"/>
            <p:cNvSpPr txBox="1"/>
            <p:nvPr/>
          </p:nvSpPr>
          <p:spPr>
            <a:xfrm>
              <a:off x="9700571" y="4995496"/>
              <a:ext cx="1891612" cy="21426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fontAlgn="auto">
                <a:spcAft>
                  <a:spcPts val="0"/>
                </a:spcAft>
                <a:buNone/>
                <a:defRPr/>
              </a:pPr>
              <a:r>
                <a:rPr lang="zh-CN" altLang="en-US" sz="2000" dirty="0">
                  <a:solidFill>
                    <a:schemeClr val="bg1">
                      <a:lumMod val="50000"/>
                    </a:schemeClr>
                  </a:solidFill>
                  <a:ea typeface="微软雅黑" panose="020B0503020204020204" pitchFamily="34" charset="-122"/>
                </a:rPr>
                <a:t>点击输入标题</a:t>
              </a:r>
              <a:endParaRPr lang="en-AU" altLang="zh-CN" sz="2000" dirty="0">
                <a:solidFill>
                  <a:schemeClr val="bg1">
                    <a:lumMod val="50000"/>
                  </a:schemeClr>
                </a:solidFill>
                <a:latin typeface="Roboto Condensed" panose="02000000000000000000" pitchFamily="2" charset="0"/>
                <a:ea typeface="Arial" panose="020B0604020202020204"/>
                <a:cs typeface="Arial" panose="020B0604020202020204"/>
              </a:endParaRPr>
            </a:p>
          </p:txBody>
        </p:sp>
      </p:grpSp>
      <p:grpSp>
        <p:nvGrpSpPr>
          <p:cNvPr id="46" name="Group 10"/>
          <p:cNvGrpSpPr/>
          <p:nvPr/>
        </p:nvGrpSpPr>
        <p:grpSpPr bwMode="auto">
          <a:xfrm>
            <a:off x="3958826" y="1732547"/>
            <a:ext cx="2637114" cy="1580612"/>
            <a:chOff x="4182282" y="1935228"/>
            <a:chExt cx="2346151" cy="1404736"/>
          </a:xfrm>
        </p:grpSpPr>
        <p:grpSp>
          <p:nvGrpSpPr>
            <p:cNvPr id="47" name="Group 1"/>
            <p:cNvGrpSpPr/>
            <p:nvPr/>
          </p:nvGrpSpPr>
          <p:grpSpPr>
            <a:xfrm>
              <a:off x="4182282" y="1935228"/>
              <a:ext cx="2346151" cy="1404736"/>
              <a:chOff x="4182282" y="1935228"/>
              <a:chExt cx="2346151" cy="1404736"/>
            </a:xfrm>
            <a:solidFill>
              <a:srgbClr val="E94F35"/>
            </a:solidFill>
          </p:grpSpPr>
          <p:sp>
            <p:nvSpPr>
              <p:cNvPr id="49" name="Freeform 100"/>
              <p:cNvSpPr/>
              <p:nvPr/>
            </p:nvSpPr>
            <p:spPr bwMode="auto">
              <a:xfrm>
                <a:off x="4182282" y="1935228"/>
                <a:ext cx="2346151" cy="1404736"/>
              </a:xfrm>
              <a:custGeom>
                <a:avLst/>
                <a:gdLst>
                  <a:gd name="T0" fmla="*/ 569 w 738"/>
                  <a:gd name="T1" fmla="*/ 73 h 442"/>
                  <a:gd name="T2" fmla="*/ 438 w 738"/>
                  <a:gd name="T3" fmla="*/ 0 h 442"/>
                  <a:gd name="T4" fmla="*/ 335 w 738"/>
                  <a:gd name="T5" fmla="*/ 0 h 442"/>
                  <a:gd name="T6" fmla="*/ 215 w 738"/>
                  <a:gd name="T7" fmla="*/ 69 h 442"/>
                  <a:gd name="T8" fmla="*/ 0 w 738"/>
                  <a:gd name="T9" fmla="*/ 442 h 442"/>
                  <a:gd name="T10" fmla="*/ 128 w 738"/>
                  <a:gd name="T11" fmla="*/ 365 h 442"/>
                  <a:gd name="T12" fmla="*/ 738 w 738"/>
                  <a:gd name="T13" fmla="*/ 365 h 442"/>
                  <a:gd name="T14" fmla="*/ 569 w 738"/>
                  <a:gd name="T15" fmla="*/ 73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569" y="73"/>
                    </a:moveTo>
                    <a:cubicBezTo>
                      <a:pt x="542" y="29"/>
                      <a:pt x="493" y="0"/>
                      <a:pt x="438" y="0"/>
                    </a:cubicBezTo>
                    <a:cubicBezTo>
                      <a:pt x="335" y="0"/>
                      <a:pt x="335" y="0"/>
                      <a:pt x="335" y="0"/>
                    </a:cubicBezTo>
                    <a:cubicBezTo>
                      <a:pt x="291" y="0"/>
                      <a:pt x="237" y="31"/>
                      <a:pt x="215" y="69"/>
                    </a:cubicBezTo>
                    <a:cubicBezTo>
                      <a:pt x="0" y="442"/>
                      <a:pt x="0" y="442"/>
                      <a:pt x="0" y="442"/>
                    </a:cubicBezTo>
                    <a:cubicBezTo>
                      <a:pt x="28" y="394"/>
                      <a:pt x="77" y="367"/>
                      <a:pt x="128" y="365"/>
                    </a:cubicBezTo>
                    <a:cubicBezTo>
                      <a:pt x="738" y="365"/>
                      <a:pt x="738" y="365"/>
                      <a:pt x="738" y="365"/>
                    </a:cubicBezTo>
                    <a:cubicBezTo>
                      <a:pt x="569" y="73"/>
                      <a:pt x="569" y="73"/>
                      <a:pt x="569" y="73"/>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sp>
            <p:nvSpPr>
              <p:cNvPr id="50" name="Freeform 103"/>
              <p:cNvSpPr/>
              <p:nvPr/>
            </p:nvSpPr>
            <p:spPr bwMode="auto">
              <a:xfrm>
                <a:off x="5991249" y="2167560"/>
                <a:ext cx="537184" cy="927986"/>
              </a:xfrm>
              <a:custGeom>
                <a:avLst/>
                <a:gdLst>
                  <a:gd name="T0" fmla="*/ 0 w 400"/>
                  <a:gd name="T1" fmla="*/ 0 h 691"/>
                  <a:gd name="T2" fmla="*/ 246 w 400"/>
                  <a:gd name="T3" fmla="*/ 691 h 691"/>
                  <a:gd name="T4" fmla="*/ 400 w 400"/>
                  <a:gd name="T5" fmla="*/ 691 h 691"/>
                  <a:gd name="T6" fmla="*/ 182 w 400"/>
                  <a:gd name="T7" fmla="*/ 315 h 691"/>
                  <a:gd name="T8" fmla="*/ 0 w 400"/>
                  <a:gd name="T9" fmla="*/ 0 h 691"/>
                </a:gdLst>
                <a:ahLst/>
                <a:cxnLst>
                  <a:cxn ang="0">
                    <a:pos x="T0" y="T1"/>
                  </a:cxn>
                  <a:cxn ang="0">
                    <a:pos x="T2" y="T3"/>
                  </a:cxn>
                  <a:cxn ang="0">
                    <a:pos x="T4" y="T5"/>
                  </a:cxn>
                  <a:cxn ang="0">
                    <a:pos x="T6" y="T7"/>
                  </a:cxn>
                  <a:cxn ang="0">
                    <a:pos x="T8" y="T9"/>
                  </a:cxn>
                </a:cxnLst>
                <a:rect l="0" t="0" r="r" b="b"/>
                <a:pathLst>
                  <a:path w="400" h="691">
                    <a:moveTo>
                      <a:pt x="0" y="0"/>
                    </a:moveTo>
                    <a:lnTo>
                      <a:pt x="246" y="691"/>
                    </a:lnTo>
                    <a:lnTo>
                      <a:pt x="400" y="691"/>
                    </a:lnTo>
                    <a:lnTo>
                      <a:pt x="182" y="315"/>
                    </a:lnTo>
                    <a:lnTo>
                      <a:pt x="0" y="0"/>
                    </a:lnTo>
                    <a:close/>
                  </a:path>
                </a:pathLst>
              </a:custGeom>
              <a:solidFill>
                <a:schemeClr val="bg1">
                  <a:lumMod val="65000"/>
                </a:schemeClr>
              </a:solidFill>
              <a:ln>
                <a:noFill/>
              </a:ln>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grpSp>
        <p:sp>
          <p:nvSpPr>
            <p:cNvPr id="48" name="Freeform 119"/>
            <p:cNvSpPr>
              <a:spLocks noChangeArrowheads="1"/>
            </p:cNvSpPr>
            <p:nvPr/>
          </p:nvSpPr>
          <p:spPr bwMode="auto">
            <a:xfrm>
              <a:off x="5170268" y="2279797"/>
              <a:ext cx="516775" cy="461896"/>
            </a:xfrm>
            <a:custGeom>
              <a:avLst/>
              <a:gdLst>
                <a:gd name="T0" fmla="*/ 460626 w 497"/>
                <a:gd name="T1" fmla="*/ 72821 h 444"/>
                <a:gd name="T2" fmla="*/ 460626 w 497"/>
                <a:gd name="T3" fmla="*/ 72821 h 444"/>
                <a:gd name="T4" fmla="*/ 442950 w 497"/>
                <a:gd name="T5" fmla="*/ 72821 h 444"/>
                <a:gd name="T6" fmla="*/ 442950 w 497"/>
                <a:gd name="T7" fmla="*/ 460856 h 444"/>
                <a:gd name="T8" fmla="*/ 460626 w 497"/>
                <a:gd name="T9" fmla="*/ 460856 h 444"/>
                <a:gd name="T10" fmla="*/ 515735 w 497"/>
                <a:gd name="T11" fmla="*/ 414042 h 444"/>
                <a:gd name="T12" fmla="*/ 515735 w 497"/>
                <a:gd name="T13" fmla="*/ 128998 h 444"/>
                <a:gd name="T14" fmla="*/ 460626 w 497"/>
                <a:gd name="T15" fmla="*/ 72821 h 444"/>
                <a:gd name="T16" fmla="*/ 0 w 497"/>
                <a:gd name="T17" fmla="*/ 128998 h 444"/>
                <a:gd name="T18" fmla="*/ 0 w 497"/>
                <a:gd name="T19" fmla="*/ 128998 h 444"/>
                <a:gd name="T20" fmla="*/ 0 w 497"/>
                <a:gd name="T21" fmla="*/ 414042 h 444"/>
                <a:gd name="T22" fmla="*/ 55109 w 497"/>
                <a:gd name="T23" fmla="*/ 460856 h 444"/>
                <a:gd name="T24" fmla="*/ 73825 w 497"/>
                <a:gd name="T25" fmla="*/ 460856 h 444"/>
                <a:gd name="T26" fmla="*/ 73825 w 497"/>
                <a:gd name="T27" fmla="*/ 72821 h 444"/>
                <a:gd name="T28" fmla="*/ 55109 w 497"/>
                <a:gd name="T29" fmla="*/ 72821 h 444"/>
                <a:gd name="T30" fmla="*/ 0 w 497"/>
                <a:gd name="T31" fmla="*/ 128998 h 444"/>
                <a:gd name="T32" fmla="*/ 350409 w 497"/>
                <a:gd name="T33" fmla="*/ 27048 h 444"/>
                <a:gd name="T34" fmla="*/ 350409 w 497"/>
                <a:gd name="T35" fmla="*/ 27048 h 444"/>
                <a:gd name="T36" fmla="*/ 257868 w 497"/>
                <a:gd name="T37" fmla="*/ 0 h 444"/>
                <a:gd name="T38" fmla="*/ 166366 w 497"/>
                <a:gd name="T39" fmla="*/ 27048 h 444"/>
                <a:gd name="T40" fmla="*/ 166366 w 497"/>
                <a:gd name="T41" fmla="*/ 72821 h 444"/>
                <a:gd name="T42" fmla="*/ 111257 w 497"/>
                <a:gd name="T43" fmla="*/ 72821 h 444"/>
                <a:gd name="T44" fmla="*/ 111257 w 497"/>
                <a:gd name="T45" fmla="*/ 460856 h 444"/>
                <a:gd name="T46" fmla="*/ 405518 w 497"/>
                <a:gd name="T47" fmla="*/ 460856 h 444"/>
                <a:gd name="T48" fmla="*/ 405518 w 497"/>
                <a:gd name="T49" fmla="*/ 72821 h 444"/>
                <a:gd name="T50" fmla="*/ 350409 w 497"/>
                <a:gd name="T51" fmla="*/ 72821 h 444"/>
                <a:gd name="T52" fmla="*/ 350409 w 497"/>
                <a:gd name="T53" fmla="*/ 27048 h 444"/>
                <a:gd name="T54" fmla="*/ 312976 w 497"/>
                <a:gd name="T55" fmla="*/ 72821 h 444"/>
                <a:gd name="T56" fmla="*/ 312976 w 497"/>
                <a:gd name="T57" fmla="*/ 72821 h 444"/>
                <a:gd name="T58" fmla="*/ 202759 w 497"/>
                <a:gd name="T59" fmla="*/ 72821 h 444"/>
                <a:gd name="T60" fmla="*/ 202759 w 497"/>
                <a:gd name="T61" fmla="*/ 45773 h 444"/>
                <a:gd name="T62" fmla="*/ 257868 w 497"/>
                <a:gd name="T63" fmla="*/ 27048 h 444"/>
                <a:gd name="T64" fmla="*/ 312976 w 497"/>
                <a:gd name="T65" fmla="*/ 45773 h 444"/>
                <a:gd name="T66" fmla="*/ 312976 w 497"/>
                <a:gd name="T67" fmla="*/ 72821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grpSp>
      <p:grpSp>
        <p:nvGrpSpPr>
          <p:cNvPr id="51" name="Group 9"/>
          <p:cNvGrpSpPr/>
          <p:nvPr/>
        </p:nvGrpSpPr>
        <p:grpSpPr bwMode="auto">
          <a:xfrm>
            <a:off x="5532287" y="1739837"/>
            <a:ext cx="2247886" cy="2146774"/>
            <a:chOff x="5574932" y="1935228"/>
            <a:chExt cx="1999668" cy="1908347"/>
          </a:xfrm>
        </p:grpSpPr>
        <p:grpSp>
          <p:nvGrpSpPr>
            <p:cNvPr id="52" name="Group 2"/>
            <p:cNvGrpSpPr/>
            <p:nvPr/>
          </p:nvGrpSpPr>
          <p:grpSpPr>
            <a:xfrm>
              <a:off x="5574932" y="1935228"/>
              <a:ext cx="1999668" cy="1908347"/>
              <a:chOff x="5574932" y="1935228"/>
              <a:chExt cx="1999668" cy="1908347"/>
            </a:xfrm>
            <a:solidFill>
              <a:srgbClr val="F4C300"/>
            </a:solidFill>
          </p:grpSpPr>
          <p:sp>
            <p:nvSpPr>
              <p:cNvPr id="54" name="Freeform 77"/>
              <p:cNvSpPr/>
              <p:nvPr/>
            </p:nvSpPr>
            <p:spPr bwMode="auto">
              <a:xfrm>
                <a:off x="5574932" y="1935228"/>
                <a:ext cx="1999668" cy="1908347"/>
              </a:xfrm>
              <a:custGeom>
                <a:avLst/>
                <a:gdLst>
                  <a:gd name="T0" fmla="*/ 604 w 629"/>
                  <a:gd name="T1" fmla="*/ 308 h 600"/>
                  <a:gd name="T2" fmla="*/ 602 w 629"/>
                  <a:gd name="T3" fmla="*/ 158 h 600"/>
                  <a:gd name="T4" fmla="*/ 550 w 629"/>
                  <a:gd name="T5" fmla="*/ 69 h 600"/>
                  <a:gd name="T6" fmla="*/ 430 w 629"/>
                  <a:gd name="T7" fmla="*/ 0 h 600"/>
                  <a:gd name="T8" fmla="*/ 0 w 629"/>
                  <a:gd name="T9" fmla="*/ 0 h 600"/>
                  <a:gd name="T10" fmla="*/ 131 w 629"/>
                  <a:gd name="T11" fmla="*/ 73 h 600"/>
                  <a:gd name="T12" fmla="*/ 436 w 629"/>
                  <a:gd name="T13" fmla="*/ 600 h 600"/>
                  <a:gd name="T14" fmla="*/ 604 w 629"/>
                  <a:gd name="T15" fmla="*/ 308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9" h="600">
                    <a:moveTo>
                      <a:pt x="604" y="308"/>
                    </a:moveTo>
                    <a:cubicBezTo>
                      <a:pt x="628" y="262"/>
                      <a:pt x="629" y="206"/>
                      <a:pt x="602" y="158"/>
                    </a:cubicBezTo>
                    <a:cubicBezTo>
                      <a:pt x="550" y="69"/>
                      <a:pt x="550" y="69"/>
                      <a:pt x="550" y="69"/>
                    </a:cubicBezTo>
                    <a:cubicBezTo>
                      <a:pt x="528" y="31"/>
                      <a:pt x="474" y="0"/>
                      <a:pt x="430" y="0"/>
                    </a:cubicBezTo>
                    <a:cubicBezTo>
                      <a:pt x="0" y="0"/>
                      <a:pt x="0" y="0"/>
                      <a:pt x="0" y="0"/>
                    </a:cubicBezTo>
                    <a:cubicBezTo>
                      <a:pt x="55" y="0"/>
                      <a:pt x="104" y="29"/>
                      <a:pt x="131" y="73"/>
                    </a:cubicBezTo>
                    <a:cubicBezTo>
                      <a:pt x="436" y="600"/>
                      <a:pt x="436" y="600"/>
                      <a:pt x="436" y="600"/>
                    </a:cubicBezTo>
                    <a:cubicBezTo>
                      <a:pt x="604" y="308"/>
                      <a:pt x="604" y="308"/>
                      <a:pt x="604" y="308"/>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sp>
            <p:nvSpPr>
              <p:cNvPr id="55" name="Freeform 78"/>
              <p:cNvSpPr/>
              <p:nvPr/>
            </p:nvSpPr>
            <p:spPr bwMode="auto">
              <a:xfrm>
                <a:off x="6856115" y="2914246"/>
                <a:ext cx="639249" cy="929328"/>
              </a:xfrm>
              <a:custGeom>
                <a:avLst/>
                <a:gdLst>
                  <a:gd name="T0" fmla="*/ 476 w 476"/>
                  <a:gd name="T1" fmla="*/ 0 h 692"/>
                  <a:gd name="T2" fmla="*/ 0 w 476"/>
                  <a:gd name="T3" fmla="*/ 559 h 692"/>
                  <a:gd name="T4" fmla="*/ 78 w 476"/>
                  <a:gd name="T5" fmla="*/ 692 h 692"/>
                  <a:gd name="T6" fmla="*/ 476 w 476"/>
                  <a:gd name="T7" fmla="*/ 0 h 692"/>
                </a:gdLst>
                <a:ahLst/>
                <a:cxnLst>
                  <a:cxn ang="0">
                    <a:pos x="T0" y="T1"/>
                  </a:cxn>
                  <a:cxn ang="0">
                    <a:pos x="T2" y="T3"/>
                  </a:cxn>
                  <a:cxn ang="0">
                    <a:pos x="T4" y="T5"/>
                  </a:cxn>
                  <a:cxn ang="0">
                    <a:pos x="T6" y="T7"/>
                  </a:cxn>
                </a:cxnLst>
                <a:rect l="0" t="0" r="r" b="b"/>
                <a:pathLst>
                  <a:path w="476" h="692">
                    <a:moveTo>
                      <a:pt x="476" y="0"/>
                    </a:moveTo>
                    <a:lnTo>
                      <a:pt x="0" y="559"/>
                    </a:lnTo>
                    <a:lnTo>
                      <a:pt x="78" y="692"/>
                    </a:lnTo>
                    <a:lnTo>
                      <a:pt x="476" y="0"/>
                    </a:lnTo>
                    <a:close/>
                  </a:path>
                </a:pathLst>
              </a:custGeom>
              <a:solidFill>
                <a:schemeClr val="bg1">
                  <a:lumMod val="65000"/>
                </a:schemeClr>
              </a:solidFill>
              <a:ln>
                <a:noFill/>
              </a:ln>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grpSp>
        <p:sp>
          <p:nvSpPr>
            <p:cNvPr id="53" name="Freeform 28"/>
            <p:cNvSpPr>
              <a:spLocks noChangeArrowheads="1"/>
            </p:cNvSpPr>
            <p:nvPr/>
          </p:nvSpPr>
          <p:spPr bwMode="auto">
            <a:xfrm>
              <a:off x="6628841" y="2302677"/>
              <a:ext cx="577593" cy="485586"/>
            </a:xfrm>
            <a:custGeom>
              <a:avLst/>
              <a:gdLst>
                <a:gd name="T0" fmla="*/ 143818 w 498"/>
                <a:gd name="T1" fmla="*/ 94097 h 418"/>
                <a:gd name="T2" fmla="*/ 143818 w 498"/>
                <a:gd name="T3" fmla="*/ 94097 h 418"/>
                <a:gd name="T4" fmla="*/ 41754 w 498"/>
                <a:gd name="T5" fmla="*/ 299716 h 418"/>
                <a:gd name="T6" fmla="*/ 401300 w 498"/>
                <a:gd name="T7" fmla="*/ 134756 h 418"/>
                <a:gd name="T8" fmla="*/ 10438 w 498"/>
                <a:gd name="T9" fmla="*/ 443765 h 418"/>
                <a:gd name="T10" fmla="*/ 51032 w 498"/>
                <a:gd name="T11" fmla="*/ 464676 h 418"/>
                <a:gd name="T12" fmla="*/ 112503 w 498"/>
                <a:gd name="T13" fmla="*/ 361285 h 418"/>
                <a:gd name="T14" fmla="*/ 339829 w 498"/>
                <a:gd name="T15" fmla="*/ 361285 h 418"/>
                <a:gd name="T16" fmla="*/ 543958 w 498"/>
                <a:gd name="T17" fmla="*/ 83642 h 418"/>
                <a:gd name="T18" fmla="*/ 143818 w 498"/>
                <a:gd name="T19" fmla="*/ 9409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grpSp>
      <p:grpSp>
        <p:nvGrpSpPr>
          <p:cNvPr id="56" name="Group 8"/>
          <p:cNvGrpSpPr/>
          <p:nvPr/>
        </p:nvGrpSpPr>
        <p:grpSpPr bwMode="auto">
          <a:xfrm>
            <a:off x="6569344" y="2260275"/>
            <a:ext cx="1928290" cy="2427178"/>
            <a:chOff x="6528433" y="2437495"/>
            <a:chExt cx="1713617" cy="2156795"/>
          </a:xfrm>
        </p:grpSpPr>
        <p:grpSp>
          <p:nvGrpSpPr>
            <p:cNvPr id="57" name="Group 3"/>
            <p:cNvGrpSpPr/>
            <p:nvPr/>
          </p:nvGrpSpPr>
          <p:grpSpPr>
            <a:xfrm>
              <a:off x="6528433" y="2437495"/>
              <a:ext cx="1713617" cy="2156795"/>
              <a:chOff x="6528433" y="2437495"/>
              <a:chExt cx="1713617" cy="2156795"/>
            </a:xfrm>
            <a:solidFill>
              <a:srgbClr val="00C4AC"/>
            </a:solidFill>
          </p:grpSpPr>
          <p:sp>
            <p:nvSpPr>
              <p:cNvPr id="59" name="Freeform 80"/>
              <p:cNvSpPr/>
              <p:nvPr/>
            </p:nvSpPr>
            <p:spPr bwMode="auto">
              <a:xfrm>
                <a:off x="6528433" y="2437495"/>
                <a:ext cx="1713617" cy="2156794"/>
              </a:xfrm>
              <a:custGeom>
                <a:avLst/>
                <a:gdLst>
                  <a:gd name="T0" fmla="*/ 337 w 539"/>
                  <a:gd name="T1" fmla="*/ 678 h 678"/>
                  <a:gd name="T2" fmla="*/ 466 w 539"/>
                  <a:gd name="T3" fmla="*/ 600 h 678"/>
                  <a:gd name="T4" fmla="*/ 517 w 539"/>
                  <a:gd name="T5" fmla="*/ 511 h 678"/>
                  <a:gd name="T6" fmla="*/ 517 w 539"/>
                  <a:gd name="T7" fmla="*/ 373 h 678"/>
                  <a:gd name="T8" fmla="*/ 302 w 539"/>
                  <a:gd name="T9" fmla="*/ 0 h 678"/>
                  <a:gd name="T10" fmla="*/ 304 w 539"/>
                  <a:gd name="T11" fmla="*/ 150 h 678"/>
                  <a:gd name="T12" fmla="*/ 0 w 539"/>
                  <a:gd name="T13" fmla="*/ 678 h 678"/>
                  <a:gd name="T14" fmla="*/ 337 w 539"/>
                  <a:gd name="T15" fmla="*/ 678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8">
                    <a:moveTo>
                      <a:pt x="337" y="678"/>
                    </a:moveTo>
                    <a:cubicBezTo>
                      <a:pt x="389" y="676"/>
                      <a:pt x="438" y="648"/>
                      <a:pt x="466" y="600"/>
                    </a:cubicBezTo>
                    <a:cubicBezTo>
                      <a:pt x="517" y="511"/>
                      <a:pt x="517" y="511"/>
                      <a:pt x="517" y="511"/>
                    </a:cubicBezTo>
                    <a:cubicBezTo>
                      <a:pt x="539" y="473"/>
                      <a:pt x="539" y="411"/>
                      <a:pt x="517" y="373"/>
                    </a:cubicBezTo>
                    <a:cubicBezTo>
                      <a:pt x="302" y="0"/>
                      <a:pt x="302" y="0"/>
                      <a:pt x="302" y="0"/>
                    </a:cubicBezTo>
                    <a:cubicBezTo>
                      <a:pt x="329" y="48"/>
                      <a:pt x="328" y="104"/>
                      <a:pt x="304" y="150"/>
                    </a:cubicBezTo>
                    <a:cubicBezTo>
                      <a:pt x="0" y="678"/>
                      <a:pt x="0" y="678"/>
                      <a:pt x="0" y="678"/>
                    </a:cubicBezTo>
                    <a:cubicBezTo>
                      <a:pt x="337" y="678"/>
                      <a:pt x="337" y="678"/>
                      <a:pt x="337" y="678"/>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sp>
            <p:nvSpPr>
              <p:cNvPr id="60" name="Freeform 83"/>
              <p:cNvSpPr/>
              <p:nvPr/>
            </p:nvSpPr>
            <p:spPr bwMode="auto">
              <a:xfrm>
                <a:off x="6528433" y="4412990"/>
                <a:ext cx="1071682" cy="181300"/>
              </a:xfrm>
              <a:custGeom>
                <a:avLst/>
                <a:gdLst>
                  <a:gd name="T0" fmla="*/ 76 w 798"/>
                  <a:gd name="T1" fmla="*/ 0 h 135"/>
                  <a:gd name="T2" fmla="*/ 0 w 798"/>
                  <a:gd name="T3" fmla="*/ 135 h 135"/>
                  <a:gd name="T4" fmla="*/ 798 w 798"/>
                  <a:gd name="T5" fmla="*/ 135 h 135"/>
                  <a:gd name="T6" fmla="*/ 76 w 798"/>
                  <a:gd name="T7" fmla="*/ 0 h 135"/>
                </a:gdLst>
                <a:ahLst/>
                <a:cxnLst>
                  <a:cxn ang="0">
                    <a:pos x="T0" y="T1"/>
                  </a:cxn>
                  <a:cxn ang="0">
                    <a:pos x="T2" y="T3"/>
                  </a:cxn>
                  <a:cxn ang="0">
                    <a:pos x="T4" y="T5"/>
                  </a:cxn>
                  <a:cxn ang="0">
                    <a:pos x="T6" y="T7"/>
                  </a:cxn>
                </a:cxnLst>
                <a:rect l="0" t="0" r="r" b="b"/>
                <a:pathLst>
                  <a:path w="798" h="135">
                    <a:moveTo>
                      <a:pt x="76" y="0"/>
                    </a:moveTo>
                    <a:lnTo>
                      <a:pt x="0" y="135"/>
                    </a:lnTo>
                    <a:lnTo>
                      <a:pt x="798" y="135"/>
                    </a:lnTo>
                    <a:lnTo>
                      <a:pt x="76" y="0"/>
                    </a:lnTo>
                    <a:close/>
                  </a:path>
                </a:pathLst>
              </a:custGeom>
              <a:solidFill>
                <a:schemeClr val="bg1">
                  <a:lumMod val="65000"/>
                </a:schemeClr>
              </a:solidFill>
              <a:ln>
                <a:noFill/>
              </a:ln>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grpSp>
        <p:sp>
          <p:nvSpPr>
            <p:cNvPr id="58" name="Freeform 154"/>
            <p:cNvSpPr>
              <a:spLocks noChangeArrowheads="1"/>
            </p:cNvSpPr>
            <p:nvPr/>
          </p:nvSpPr>
          <p:spPr bwMode="auto">
            <a:xfrm>
              <a:off x="7349571" y="3576828"/>
              <a:ext cx="392847" cy="533492"/>
            </a:xfrm>
            <a:custGeom>
              <a:avLst/>
              <a:gdLst>
                <a:gd name="T0" fmla="*/ 382887 w 355"/>
                <a:gd name="T1" fmla="*/ 144602 h 487"/>
                <a:gd name="T2" fmla="*/ 382887 w 355"/>
                <a:gd name="T3" fmla="*/ 144602 h 487"/>
                <a:gd name="T4" fmla="*/ 128367 w 355"/>
                <a:gd name="T5" fmla="*/ 18623 h 487"/>
                <a:gd name="T6" fmla="*/ 9960 w 355"/>
                <a:gd name="T7" fmla="*/ 58060 h 487"/>
                <a:gd name="T8" fmla="*/ 0 w 355"/>
                <a:gd name="T9" fmla="*/ 86542 h 487"/>
                <a:gd name="T10" fmla="*/ 9960 w 355"/>
                <a:gd name="T11" fmla="*/ 377936 h 487"/>
                <a:gd name="T12" fmla="*/ 19919 w 355"/>
                <a:gd name="T13" fmla="*/ 397654 h 487"/>
                <a:gd name="T14" fmla="*/ 245668 w 355"/>
                <a:gd name="T15" fmla="*/ 532397 h 487"/>
                <a:gd name="T16" fmla="*/ 255627 w 355"/>
                <a:gd name="T17" fmla="*/ 532397 h 487"/>
                <a:gd name="T18" fmla="*/ 265587 w 355"/>
                <a:gd name="T19" fmla="*/ 532397 h 487"/>
                <a:gd name="T20" fmla="*/ 274440 w 355"/>
                <a:gd name="T21" fmla="*/ 523633 h 487"/>
                <a:gd name="T22" fmla="*/ 274440 w 355"/>
                <a:gd name="T23" fmla="*/ 222380 h 487"/>
                <a:gd name="T24" fmla="*/ 265587 w 355"/>
                <a:gd name="T25" fmla="*/ 202661 h 487"/>
                <a:gd name="T26" fmla="*/ 48691 w 355"/>
                <a:gd name="T27" fmla="*/ 76683 h 487"/>
                <a:gd name="T28" fmla="*/ 78569 w 355"/>
                <a:gd name="T29" fmla="*/ 58060 h 487"/>
                <a:gd name="T30" fmla="*/ 118407 w 355"/>
                <a:gd name="T31" fmla="*/ 48201 h 487"/>
                <a:gd name="T32" fmla="*/ 333090 w 355"/>
                <a:gd name="T33" fmla="*/ 164320 h 487"/>
                <a:gd name="T34" fmla="*/ 343049 w 355"/>
                <a:gd name="T35" fmla="*/ 174179 h 487"/>
                <a:gd name="T36" fmla="*/ 343049 w 355"/>
                <a:gd name="T37" fmla="*/ 465573 h 487"/>
                <a:gd name="T38" fmla="*/ 362968 w 355"/>
                <a:gd name="T39" fmla="*/ 484196 h 487"/>
                <a:gd name="T40" fmla="*/ 391740 w 355"/>
                <a:gd name="T41" fmla="*/ 465573 h 487"/>
                <a:gd name="T42" fmla="*/ 391740 w 355"/>
                <a:gd name="T43" fmla="*/ 154461 h 487"/>
                <a:gd name="T44" fmla="*/ 382887 w 355"/>
                <a:gd name="T45" fmla="*/ 144602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grpSp>
      <p:grpSp>
        <p:nvGrpSpPr>
          <p:cNvPr id="61" name="Group 7"/>
          <p:cNvGrpSpPr/>
          <p:nvPr/>
        </p:nvGrpSpPr>
        <p:grpSpPr bwMode="auto">
          <a:xfrm>
            <a:off x="5620041" y="4357969"/>
            <a:ext cx="2637114" cy="1580612"/>
            <a:chOff x="5663567" y="4345842"/>
            <a:chExt cx="2346151" cy="1406079"/>
          </a:xfrm>
        </p:grpSpPr>
        <p:grpSp>
          <p:nvGrpSpPr>
            <p:cNvPr id="62" name="Group 4"/>
            <p:cNvGrpSpPr/>
            <p:nvPr/>
          </p:nvGrpSpPr>
          <p:grpSpPr>
            <a:xfrm>
              <a:off x="5663567" y="4345842"/>
              <a:ext cx="2346151" cy="1406079"/>
              <a:chOff x="5663567" y="4345842"/>
              <a:chExt cx="2346151" cy="1406079"/>
            </a:xfrm>
            <a:solidFill>
              <a:srgbClr val="33495F"/>
            </a:solidFill>
          </p:grpSpPr>
          <p:sp>
            <p:nvSpPr>
              <p:cNvPr id="64" name="Freeform 85"/>
              <p:cNvSpPr/>
              <p:nvPr/>
            </p:nvSpPr>
            <p:spPr bwMode="auto">
              <a:xfrm>
                <a:off x="5663567" y="4345842"/>
                <a:ext cx="2346151" cy="1406079"/>
              </a:xfrm>
              <a:custGeom>
                <a:avLst/>
                <a:gdLst>
                  <a:gd name="T0" fmla="*/ 168 w 738"/>
                  <a:gd name="T1" fmla="*/ 370 h 442"/>
                  <a:gd name="T2" fmla="*/ 300 w 738"/>
                  <a:gd name="T3" fmla="*/ 442 h 442"/>
                  <a:gd name="T4" fmla="*/ 402 w 738"/>
                  <a:gd name="T5" fmla="*/ 442 h 442"/>
                  <a:gd name="T6" fmla="*/ 522 w 738"/>
                  <a:gd name="T7" fmla="*/ 373 h 442"/>
                  <a:gd name="T8" fmla="*/ 738 w 738"/>
                  <a:gd name="T9" fmla="*/ 0 h 442"/>
                  <a:gd name="T10" fmla="*/ 609 w 738"/>
                  <a:gd name="T11" fmla="*/ 78 h 442"/>
                  <a:gd name="T12" fmla="*/ 0 w 738"/>
                  <a:gd name="T13" fmla="*/ 78 h 442"/>
                  <a:gd name="T14" fmla="*/ 168 w 738"/>
                  <a:gd name="T15" fmla="*/ 37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168" y="370"/>
                    </a:moveTo>
                    <a:cubicBezTo>
                      <a:pt x="196" y="413"/>
                      <a:pt x="244" y="442"/>
                      <a:pt x="300" y="442"/>
                    </a:cubicBezTo>
                    <a:cubicBezTo>
                      <a:pt x="402" y="442"/>
                      <a:pt x="402" y="442"/>
                      <a:pt x="402" y="442"/>
                    </a:cubicBezTo>
                    <a:cubicBezTo>
                      <a:pt x="446" y="442"/>
                      <a:pt x="500" y="411"/>
                      <a:pt x="522" y="373"/>
                    </a:cubicBezTo>
                    <a:cubicBezTo>
                      <a:pt x="738" y="0"/>
                      <a:pt x="738" y="0"/>
                      <a:pt x="738" y="0"/>
                    </a:cubicBezTo>
                    <a:cubicBezTo>
                      <a:pt x="710" y="48"/>
                      <a:pt x="661" y="76"/>
                      <a:pt x="609" y="78"/>
                    </a:cubicBezTo>
                    <a:cubicBezTo>
                      <a:pt x="0" y="78"/>
                      <a:pt x="0" y="78"/>
                      <a:pt x="0" y="78"/>
                    </a:cubicBezTo>
                    <a:cubicBezTo>
                      <a:pt x="168" y="370"/>
                      <a:pt x="168" y="370"/>
                      <a:pt x="168" y="370"/>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sp>
            <p:nvSpPr>
              <p:cNvPr id="65" name="Freeform 88"/>
              <p:cNvSpPr/>
              <p:nvPr/>
            </p:nvSpPr>
            <p:spPr bwMode="auto">
              <a:xfrm>
                <a:off x="5663567" y="4594289"/>
                <a:ext cx="534498" cy="927986"/>
              </a:xfrm>
              <a:custGeom>
                <a:avLst/>
                <a:gdLst>
                  <a:gd name="T0" fmla="*/ 0 w 398"/>
                  <a:gd name="T1" fmla="*/ 0 h 691"/>
                  <a:gd name="T2" fmla="*/ 5 w 398"/>
                  <a:gd name="T3" fmla="*/ 7 h 691"/>
                  <a:gd name="T4" fmla="*/ 398 w 398"/>
                  <a:gd name="T5" fmla="*/ 691 h 691"/>
                  <a:gd name="T6" fmla="*/ 154 w 398"/>
                  <a:gd name="T7" fmla="*/ 0 h 691"/>
                  <a:gd name="T8" fmla="*/ 0 w 398"/>
                  <a:gd name="T9" fmla="*/ 0 h 691"/>
                </a:gdLst>
                <a:ahLst/>
                <a:cxnLst>
                  <a:cxn ang="0">
                    <a:pos x="T0" y="T1"/>
                  </a:cxn>
                  <a:cxn ang="0">
                    <a:pos x="T2" y="T3"/>
                  </a:cxn>
                  <a:cxn ang="0">
                    <a:pos x="T4" y="T5"/>
                  </a:cxn>
                  <a:cxn ang="0">
                    <a:pos x="T6" y="T7"/>
                  </a:cxn>
                  <a:cxn ang="0">
                    <a:pos x="T8" y="T9"/>
                  </a:cxn>
                </a:cxnLst>
                <a:rect l="0" t="0" r="r" b="b"/>
                <a:pathLst>
                  <a:path w="398" h="691">
                    <a:moveTo>
                      <a:pt x="0" y="0"/>
                    </a:moveTo>
                    <a:lnTo>
                      <a:pt x="5" y="7"/>
                    </a:lnTo>
                    <a:lnTo>
                      <a:pt x="398" y="691"/>
                    </a:lnTo>
                    <a:lnTo>
                      <a:pt x="154" y="0"/>
                    </a:lnTo>
                    <a:lnTo>
                      <a:pt x="0" y="0"/>
                    </a:lnTo>
                    <a:close/>
                  </a:path>
                </a:pathLst>
              </a:custGeom>
              <a:solidFill>
                <a:schemeClr val="bg1">
                  <a:lumMod val="65000"/>
                </a:schemeClr>
              </a:solidFill>
              <a:ln>
                <a:noFill/>
              </a:ln>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grpSp>
        <p:sp>
          <p:nvSpPr>
            <p:cNvPr id="63" name="Freeform 115"/>
            <p:cNvSpPr>
              <a:spLocks noChangeArrowheads="1"/>
            </p:cNvSpPr>
            <p:nvPr/>
          </p:nvSpPr>
          <p:spPr bwMode="auto">
            <a:xfrm>
              <a:off x="6594460" y="4959455"/>
              <a:ext cx="401893" cy="499058"/>
            </a:xfrm>
            <a:custGeom>
              <a:avLst/>
              <a:gdLst>
                <a:gd name="T0" fmla="*/ 382803 w 400"/>
                <a:gd name="T1" fmla="*/ 124263 h 498"/>
                <a:gd name="T2" fmla="*/ 382803 w 400"/>
                <a:gd name="T3" fmla="*/ 124263 h 498"/>
                <a:gd name="T4" fmla="*/ 232093 w 400"/>
                <a:gd name="T5" fmla="*/ 9019 h 498"/>
                <a:gd name="T6" fmla="*/ 115544 w 400"/>
                <a:gd name="T7" fmla="*/ 151321 h 498"/>
                <a:gd name="T8" fmla="*/ 133629 w 400"/>
                <a:gd name="T9" fmla="*/ 213453 h 498"/>
                <a:gd name="T10" fmla="*/ 9043 w 400"/>
                <a:gd name="T11" fmla="*/ 407865 h 498"/>
                <a:gd name="T12" fmla="*/ 0 w 400"/>
                <a:gd name="T13" fmla="*/ 434922 h 498"/>
                <a:gd name="T14" fmla="*/ 9043 w 400"/>
                <a:gd name="T15" fmla="*/ 479016 h 498"/>
                <a:gd name="T16" fmla="*/ 27128 w 400"/>
                <a:gd name="T17" fmla="*/ 498056 h 498"/>
                <a:gd name="T18" fmla="*/ 62293 w 400"/>
                <a:gd name="T19" fmla="*/ 488035 h 498"/>
                <a:gd name="T20" fmla="*/ 89421 w 400"/>
                <a:gd name="T21" fmla="*/ 470999 h 498"/>
                <a:gd name="T22" fmla="*/ 142672 w 400"/>
                <a:gd name="T23" fmla="*/ 390829 h 498"/>
                <a:gd name="T24" fmla="*/ 142672 w 400"/>
                <a:gd name="T25" fmla="*/ 390829 h 498"/>
                <a:gd name="T26" fmla="*/ 177838 w 400"/>
                <a:gd name="T27" fmla="*/ 381809 h 498"/>
                <a:gd name="T28" fmla="*/ 232093 w 400"/>
                <a:gd name="T29" fmla="*/ 284603 h 498"/>
                <a:gd name="T30" fmla="*/ 294387 w 400"/>
                <a:gd name="T31" fmla="*/ 284603 h 498"/>
                <a:gd name="T32" fmla="*/ 382803 w 400"/>
                <a:gd name="T33" fmla="*/ 124263 h 498"/>
                <a:gd name="T34" fmla="*/ 320510 w 400"/>
                <a:gd name="T35" fmla="*/ 159338 h 498"/>
                <a:gd name="T36" fmla="*/ 320510 w 400"/>
                <a:gd name="T37" fmla="*/ 159338 h 498"/>
                <a:gd name="T38" fmla="*/ 257212 w 400"/>
                <a:gd name="T39" fmla="*/ 142302 h 498"/>
                <a:gd name="T40" fmla="*/ 222046 w 400"/>
                <a:gd name="T41" fmla="*/ 80170 h 498"/>
                <a:gd name="T42" fmla="*/ 311467 w 400"/>
                <a:gd name="T43" fmla="*/ 71151 h 498"/>
                <a:gd name="T44" fmla="*/ 320510 w 400"/>
                <a:gd name="T45" fmla="*/ 159338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grpSp>
      <p:grpSp>
        <p:nvGrpSpPr>
          <p:cNvPr id="66" name="Group 12"/>
          <p:cNvGrpSpPr/>
          <p:nvPr/>
        </p:nvGrpSpPr>
        <p:grpSpPr bwMode="auto">
          <a:xfrm>
            <a:off x="4472983" y="3797789"/>
            <a:ext cx="2251454" cy="2146774"/>
            <a:chOff x="4614716" y="3843574"/>
            <a:chExt cx="2002354" cy="1908348"/>
          </a:xfrm>
        </p:grpSpPr>
        <p:grpSp>
          <p:nvGrpSpPr>
            <p:cNvPr id="67" name="Group 5"/>
            <p:cNvGrpSpPr/>
            <p:nvPr/>
          </p:nvGrpSpPr>
          <p:grpSpPr>
            <a:xfrm>
              <a:off x="4614716" y="3843574"/>
              <a:ext cx="2002354" cy="1908348"/>
              <a:chOff x="4614716" y="3843574"/>
              <a:chExt cx="2002354" cy="1908348"/>
            </a:xfrm>
            <a:solidFill>
              <a:schemeClr val="accent1"/>
            </a:solidFill>
          </p:grpSpPr>
          <p:sp>
            <p:nvSpPr>
              <p:cNvPr id="69" name="Freeform 90"/>
              <p:cNvSpPr/>
              <p:nvPr/>
            </p:nvSpPr>
            <p:spPr bwMode="auto">
              <a:xfrm>
                <a:off x="4614716" y="3843575"/>
                <a:ext cx="2002354" cy="1908347"/>
              </a:xfrm>
              <a:custGeom>
                <a:avLst/>
                <a:gdLst>
                  <a:gd name="T0" fmla="*/ 25 w 630"/>
                  <a:gd name="T1" fmla="*/ 292 h 600"/>
                  <a:gd name="T2" fmla="*/ 28 w 630"/>
                  <a:gd name="T3" fmla="*/ 442 h 600"/>
                  <a:gd name="T4" fmla="*/ 79 w 630"/>
                  <a:gd name="T5" fmla="*/ 531 h 600"/>
                  <a:gd name="T6" fmla="*/ 199 w 630"/>
                  <a:gd name="T7" fmla="*/ 600 h 600"/>
                  <a:gd name="T8" fmla="*/ 630 w 630"/>
                  <a:gd name="T9" fmla="*/ 600 h 600"/>
                  <a:gd name="T10" fmla="*/ 498 w 630"/>
                  <a:gd name="T11" fmla="*/ 528 h 600"/>
                  <a:gd name="T12" fmla="*/ 194 w 630"/>
                  <a:gd name="T13" fmla="*/ 0 h 600"/>
                  <a:gd name="T14" fmla="*/ 25 w 630"/>
                  <a:gd name="T15" fmla="*/ 292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0" h="600">
                    <a:moveTo>
                      <a:pt x="25" y="292"/>
                    </a:moveTo>
                    <a:cubicBezTo>
                      <a:pt x="1" y="338"/>
                      <a:pt x="0" y="394"/>
                      <a:pt x="28" y="442"/>
                    </a:cubicBezTo>
                    <a:cubicBezTo>
                      <a:pt x="79" y="531"/>
                      <a:pt x="79" y="531"/>
                      <a:pt x="79" y="531"/>
                    </a:cubicBezTo>
                    <a:cubicBezTo>
                      <a:pt x="101" y="569"/>
                      <a:pt x="155" y="600"/>
                      <a:pt x="199" y="600"/>
                    </a:cubicBezTo>
                    <a:cubicBezTo>
                      <a:pt x="630" y="600"/>
                      <a:pt x="630" y="600"/>
                      <a:pt x="630" y="600"/>
                    </a:cubicBezTo>
                    <a:cubicBezTo>
                      <a:pt x="574" y="600"/>
                      <a:pt x="526" y="571"/>
                      <a:pt x="498" y="528"/>
                    </a:cubicBezTo>
                    <a:cubicBezTo>
                      <a:pt x="194" y="0"/>
                      <a:pt x="194" y="0"/>
                      <a:pt x="194" y="0"/>
                    </a:cubicBezTo>
                    <a:cubicBezTo>
                      <a:pt x="25" y="292"/>
                      <a:pt x="25" y="292"/>
                      <a:pt x="25" y="292"/>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sp>
            <p:nvSpPr>
              <p:cNvPr id="70" name="Freeform 93"/>
              <p:cNvSpPr/>
              <p:nvPr/>
            </p:nvSpPr>
            <p:spPr bwMode="auto">
              <a:xfrm>
                <a:off x="4693950" y="3843574"/>
                <a:ext cx="639249" cy="927986"/>
              </a:xfrm>
              <a:custGeom>
                <a:avLst/>
                <a:gdLst>
                  <a:gd name="T0" fmla="*/ 400 w 476"/>
                  <a:gd name="T1" fmla="*/ 0 h 691"/>
                  <a:gd name="T2" fmla="*/ 0 w 476"/>
                  <a:gd name="T3" fmla="*/ 691 h 691"/>
                  <a:gd name="T4" fmla="*/ 476 w 476"/>
                  <a:gd name="T5" fmla="*/ 132 h 691"/>
                  <a:gd name="T6" fmla="*/ 400 w 476"/>
                  <a:gd name="T7" fmla="*/ 0 h 691"/>
                </a:gdLst>
                <a:ahLst/>
                <a:cxnLst>
                  <a:cxn ang="0">
                    <a:pos x="T0" y="T1"/>
                  </a:cxn>
                  <a:cxn ang="0">
                    <a:pos x="T2" y="T3"/>
                  </a:cxn>
                  <a:cxn ang="0">
                    <a:pos x="T4" y="T5"/>
                  </a:cxn>
                  <a:cxn ang="0">
                    <a:pos x="T6" y="T7"/>
                  </a:cxn>
                </a:cxnLst>
                <a:rect l="0" t="0" r="r" b="b"/>
                <a:pathLst>
                  <a:path w="476" h="691">
                    <a:moveTo>
                      <a:pt x="400" y="0"/>
                    </a:moveTo>
                    <a:lnTo>
                      <a:pt x="0" y="691"/>
                    </a:lnTo>
                    <a:lnTo>
                      <a:pt x="476" y="132"/>
                    </a:lnTo>
                    <a:lnTo>
                      <a:pt x="400" y="0"/>
                    </a:lnTo>
                    <a:close/>
                  </a:path>
                </a:pathLst>
              </a:custGeom>
              <a:solidFill>
                <a:schemeClr val="bg1">
                  <a:lumMod val="65000"/>
                </a:schemeClr>
              </a:solidFill>
              <a:ln>
                <a:noFill/>
              </a:ln>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grpSp>
        <p:sp>
          <p:nvSpPr>
            <p:cNvPr id="68" name="Freeform 116"/>
            <p:cNvSpPr>
              <a:spLocks noChangeArrowheads="1"/>
            </p:cNvSpPr>
            <p:nvPr/>
          </p:nvSpPr>
          <p:spPr bwMode="auto">
            <a:xfrm>
              <a:off x="5112860" y="4952924"/>
              <a:ext cx="441301" cy="458775"/>
            </a:xfrm>
            <a:custGeom>
              <a:avLst/>
              <a:gdLst>
                <a:gd name="T0" fmla="*/ 396675 w 445"/>
                <a:gd name="T1" fmla="*/ 157890 h 462"/>
                <a:gd name="T2" fmla="*/ 396675 w 445"/>
                <a:gd name="T3" fmla="*/ 157890 h 462"/>
                <a:gd name="T4" fmla="*/ 263789 w 445"/>
                <a:gd name="T5" fmla="*/ 7944 h 462"/>
                <a:gd name="T6" fmla="*/ 35701 w 445"/>
                <a:gd name="T7" fmla="*/ 246269 h 462"/>
                <a:gd name="T8" fmla="*/ 8925 w 445"/>
                <a:gd name="T9" fmla="*/ 316773 h 462"/>
                <a:gd name="T10" fmla="*/ 80327 w 445"/>
                <a:gd name="T11" fmla="*/ 352522 h 462"/>
                <a:gd name="T12" fmla="*/ 97185 w 445"/>
                <a:gd name="T13" fmla="*/ 343585 h 462"/>
                <a:gd name="T14" fmla="*/ 132886 w 445"/>
                <a:gd name="T15" fmla="*/ 369403 h 462"/>
                <a:gd name="T16" fmla="*/ 158670 w 445"/>
                <a:gd name="T17" fmla="*/ 430970 h 462"/>
                <a:gd name="T18" fmla="*/ 185446 w 445"/>
                <a:gd name="T19" fmla="*/ 448845 h 462"/>
                <a:gd name="T20" fmla="*/ 238005 w 445"/>
                <a:gd name="T21" fmla="*/ 430970 h 462"/>
                <a:gd name="T22" fmla="*/ 246930 w 445"/>
                <a:gd name="T23" fmla="*/ 413096 h 462"/>
                <a:gd name="T24" fmla="*/ 229080 w 445"/>
                <a:gd name="T25" fmla="*/ 387278 h 462"/>
                <a:gd name="T26" fmla="*/ 202304 w 445"/>
                <a:gd name="T27" fmla="*/ 334648 h 462"/>
                <a:gd name="T28" fmla="*/ 229080 w 445"/>
                <a:gd name="T29" fmla="*/ 307836 h 462"/>
                <a:gd name="T30" fmla="*/ 413534 w 445"/>
                <a:gd name="T31" fmla="*/ 352522 h 462"/>
                <a:gd name="T32" fmla="*/ 396675 w 445"/>
                <a:gd name="T33" fmla="*/ 157890 h 462"/>
                <a:gd name="T34" fmla="*/ 386758 w 445"/>
                <a:gd name="T35" fmla="*/ 307836 h 462"/>
                <a:gd name="T36" fmla="*/ 386758 w 445"/>
                <a:gd name="T37" fmla="*/ 307836 h 462"/>
                <a:gd name="T38" fmla="*/ 299490 w 445"/>
                <a:gd name="T39" fmla="*/ 202576 h 462"/>
                <a:gd name="T40" fmla="*/ 281639 w 445"/>
                <a:gd name="T41" fmla="*/ 61567 h 462"/>
                <a:gd name="T42" fmla="*/ 360974 w 445"/>
                <a:gd name="T43" fmla="*/ 175764 h 462"/>
                <a:gd name="T44" fmla="*/ 386758 w 445"/>
                <a:gd name="T45" fmla="*/ 307836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grpSp>
      <p:grpSp>
        <p:nvGrpSpPr>
          <p:cNvPr id="71" name="Group 11"/>
          <p:cNvGrpSpPr/>
          <p:nvPr/>
        </p:nvGrpSpPr>
        <p:grpSpPr bwMode="auto">
          <a:xfrm>
            <a:off x="3742222" y="2941999"/>
            <a:ext cx="1928290" cy="2421820"/>
            <a:chOff x="3949950" y="3095545"/>
            <a:chExt cx="1713617" cy="2152765"/>
          </a:xfrm>
        </p:grpSpPr>
        <p:grpSp>
          <p:nvGrpSpPr>
            <p:cNvPr id="72" name="Group 6"/>
            <p:cNvGrpSpPr/>
            <p:nvPr/>
          </p:nvGrpSpPr>
          <p:grpSpPr>
            <a:xfrm>
              <a:off x="3949950" y="3095545"/>
              <a:ext cx="1713617" cy="2152765"/>
              <a:chOff x="3949950" y="3095545"/>
              <a:chExt cx="1713617" cy="2152765"/>
            </a:xfrm>
            <a:solidFill>
              <a:schemeClr val="tx1">
                <a:lumMod val="75000"/>
                <a:lumOff val="25000"/>
              </a:schemeClr>
            </a:solidFill>
          </p:grpSpPr>
          <p:sp>
            <p:nvSpPr>
              <p:cNvPr id="74" name="Freeform 95"/>
              <p:cNvSpPr/>
              <p:nvPr/>
            </p:nvSpPr>
            <p:spPr bwMode="auto">
              <a:xfrm>
                <a:off x="3949950" y="3095545"/>
                <a:ext cx="1713617" cy="2152765"/>
              </a:xfrm>
              <a:custGeom>
                <a:avLst/>
                <a:gdLst>
                  <a:gd name="T0" fmla="*/ 201 w 539"/>
                  <a:gd name="T1" fmla="*/ 0 h 677"/>
                  <a:gd name="T2" fmla="*/ 73 w 539"/>
                  <a:gd name="T3" fmla="*/ 77 h 677"/>
                  <a:gd name="T4" fmla="*/ 22 w 539"/>
                  <a:gd name="T5" fmla="*/ 166 h 677"/>
                  <a:gd name="T6" fmla="*/ 22 w 539"/>
                  <a:gd name="T7" fmla="*/ 304 h 677"/>
                  <a:gd name="T8" fmla="*/ 237 w 539"/>
                  <a:gd name="T9" fmla="*/ 677 h 677"/>
                  <a:gd name="T10" fmla="*/ 234 w 539"/>
                  <a:gd name="T11" fmla="*/ 527 h 677"/>
                  <a:gd name="T12" fmla="*/ 539 w 539"/>
                  <a:gd name="T13" fmla="*/ 0 h 677"/>
                  <a:gd name="T14" fmla="*/ 201 w 539"/>
                  <a:gd name="T15" fmla="*/ 0 h 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7">
                    <a:moveTo>
                      <a:pt x="201" y="0"/>
                    </a:moveTo>
                    <a:cubicBezTo>
                      <a:pt x="150" y="2"/>
                      <a:pt x="101" y="29"/>
                      <a:pt x="73" y="77"/>
                    </a:cubicBezTo>
                    <a:cubicBezTo>
                      <a:pt x="22" y="166"/>
                      <a:pt x="22" y="166"/>
                      <a:pt x="22" y="166"/>
                    </a:cubicBezTo>
                    <a:cubicBezTo>
                      <a:pt x="0" y="204"/>
                      <a:pt x="0" y="266"/>
                      <a:pt x="22" y="304"/>
                    </a:cubicBezTo>
                    <a:cubicBezTo>
                      <a:pt x="237" y="677"/>
                      <a:pt x="237" y="677"/>
                      <a:pt x="237" y="677"/>
                    </a:cubicBezTo>
                    <a:cubicBezTo>
                      <a:pt x="209" y="629"/>
                      <a:pt x="210" y="573"/>
                      <a:pt x="234" y="527"/>
                    </a:cubicBezTo>
                    <a:cubicBezTo>
                      <a:pt x="539" y="0"/>
                      <a:pt x="539" y="0"/>
                      <a:pt x="539" y="0"/>
                    </a:cubicBezTo>
                    <a:cubicBezTo>
                      <a:pt x="201" y="0"/>
                      <a:pt x="201" y="0"/>
                      <a:pt x="201" y="0"/>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sp>
            <p:nvSpPr>
              <p:cNvPr id="75" name="Freeform 98"/>
              <p:cNvSpPr/>
              <p:nvPr/>
            </p:nvSpPr>
            <p:spPr bwMode="auto">
              <a:xfrm>
                <a:off x="4589199" y="3095545"/>
                <a:ext cx="1074368" cy="178614"/>
              </a:xfrm>
              <a:custGeom>
                <a:avLst/>
                <a:gdLst>
                  <a:gd name="T0" fmla="*/ 800 w 800"/>
                  <a:gd name="T1" fmla="*/ 0 h 133"/>
                  <a:gd name="T2" fmla="*/ 0 w 800"/>
                  <a:gd name="T3" fmla="*/ 0 h 133"/>
                  <a:gd name="T4" fmla="*/ 722 w 800"/>
                  <a:gd name="T5" fmla="*/ 133 h 133"/>
                  <a:gd name="T6" fmla="*/ 800 w 800"/>
                  <a:gd name="T7" fmla="*/ 0 h 133"/>
                </a:gdLst>
                <a:ahLst/>
                <a:cxnLst>
                  <a:cxn ang="0">
                    <a:pos x="T0" y="T1"/>
                  </a:cxn>
                  <a:cxn ang="0">
                    <a:pos x="T2" y="T3"/>
                  </a:cxn>
                  <a:cxn ang="0">
                    <a:pos x="T4" y="T5"/>
                  </a:cxn>
                  <a:cxn ang="0">
                    <a:pos x="T6" y="T7"/>
                  </a:cxn>
                </a:cxnLst>
                <a:rect l="0" t="0" r="r" b="b"/>
                <a:pathLst>
                  <a:path w="800" h="133">
                    <a:moveTo>
                      <a:pt x="800" y="0"/>
                    </a:moveTo>
                    <a:lnTo>
                      <a:pt x="0" y="0"/>
                    </a:lnTo>
                    <a:lnTo>
                      <a:pt x="722" y="133"/>
                    </a:lnTo>
                    <a:lnTo>
                      <a:pt x="800" y="0"/>
                    </a:lnTo>
                    <a:close/>
                  </a:path>
                </a:pathLst>
              </a:custGeom>
              <a:solidFill>
                <a:schemeClr val="bg1">
                  <a:lumMod val="65000"/>
                </a:schemeClr>
              </a:solidFill>
              <a:ln>
                <a:noFill/>
              </a:ln>
            </p:spPr>
            <p:txBody>
              <a:bodyPr/>
              <a:lstStyle/>
              <a:p>
                <a:pPr fontAlgn="auto">
                  <a:spcBef>
                    <a:spcPts val="0"/>
                  </a:spcBef>
                  <a:spcAft>
                    <a:spcPts val="0"/>
                  </a:spcAft>
                  <a:defRPr/>
                </a:pPr>
                <a:endParaRPr lang="en-US" dirty="0">
                  <a:solidFill>
                    <a:prstClr val="black"/>
                  </a:solidFill>
                  <a:latin typeface="Arial" panose="020B0604020202020204" pitchFamily="34" charset="0"/>
                  <a:ea typeface="+mn-ea"/>
                </a:endParaRPr>
              </a:p>
            </p:txBody>
          </p:sp>
        </p:grpSp>
        <p:sp>
          <p:nvSpPr>
            <p:cNvPr id="73" name="Freeform 20"/>
            <p:cNvSpPr>
              <a:spLocks noChangeArrowheads="1"/>
            </p:cNvSpPr>
            <p:nvPr/>
          </p:nvSpPr>
          <p:spPr bwMode="auto">
            <a:xfrm>
              <a:off x="4383524" y="3529888"/>
              <a:ext cx="477325" cy="485769"/>
            </a:xfrm>
            <a:custGeom>
              <a:avLst/>
              <a:gdLst>
                <a:gd name="T0" fmla="*/ 450433 w 497"/>
                <a:gd name="T1" fmla="*/ 7695 h 505"/>
                <a:gd name="T2" fmla="*/ 450433 w 497"/>
                <a:gd name="T3" fmla="*/ 7695 h 505"/>
                <a:gd name="T4" fmla="*/ 434106 w 497"/>
                <a:gd name="T5" fmla="*/ 0 h 505"/>
                <a:gd name="T6" fmla="*/ 425463 w 497"/>
                <a:gd name="T7" fmla="*/ 16353 h 505"/>
                <a:gd name="T8" fmla="*/ 365917 w 497"/>
                <a:gd name="T9" fmla="*/ 161602 h 505"/>
                <a:gd name="T10" fmla="*/ 357273 w 497"/>
                <a:gd name="T11" fmla="*/ 135631 h 505"/>
                <a:gd name="T12" fmla="*/ 332303 w 497"/>
                <a:gd name="T13" fmla="*/ 126973 h 505"/>
                <a:gd name="T14" fmla="*/ 254509 w 497"/>
                <a:gd name="T15" fmla="*/ 126973 h 505"/>
                <a:gd name="T16" fmla="*/ 230499 w 497"/>
                <a:gd name="T17" fmla="*/ 135631 h 505"/>
                <a:gd name="T18" fmla="*/ 8644 w 497"/>
                <a:gd name="T19" fmla="*/ 288576 h 505"/>
                <a:gd name="T20" fmla="*/ 8644 w 497"/>
                <a:gd name="T21" fmla="*/ 323205 h 505"/>
                <a:gd name="T22" fmla="*/ 101804 w 497"/>
                <a:gd name="T23" fmla="*/ 467493 h 505"/>
                <a:gd name="T24" fmla="*/ 136379 w 497"/>
                <a:gd name="T25" fmla="*/ 476150 h 505"/>
                <a:gd name="T26" fmla="*/ 357273 w 497"/>
                <a:gd name="T27" fmla="*/ 314547 h 505"/>
                <a:gd name="T28" fmla="*/ 374561 w 497"/>
                <a:gd name="T29" fmla="*/ 297233 h 505"/>
                <a:gd name="T30" fmla="*/ 399532 w 497"/>
                <a:gd name="T31" fmla="*/ 220279 h 505"/>
                <a:gd name="T32" fmla="*/ 391848 w 497"/>
                <a:gd name="T33" fmla="*/ 195270 h 505"/>
                <a:gd name="T34" fmla="*/ 383205 w 497"/>
                <a:gd name="T35" fmla="*/ 177955 h 505"/>
                <a:gd name="T36" fmla="*/ 450433 w 497"/>
                <a:gd name="T37" fmla="*/ 7695 h 505"/>
                <a:gd name="T38" fmla="*/ 348630 w 497"/>
                <a:gd name="T39" fmla="*/ 237594 h 505"/>
                <a:gd name="T40" fmla="*/ 348630 w 497"/>
                <a:gd name="T41" fmla="*/ 237594 h 505"/>
                <a:gd name="T42" fmla="*/ 297728 w 497"/>
                <a:gd name="T43" fmla="*/ 220279 h 505"/>
                <a:gd name="T44" fmla="*/ 306372 w 497"/>
                <a:gd name="T45" fmla="*/ 169298 h 505"/>
                <a:gd name="T46" fmla="*/ 348630 w 497"/>
                <a:gd name="T47" fmla="*/ 169298 h 505"/>
                <a:gd name="T48" fmla="*/ 340946 w 497"/>
                <a:gd name="T49" fmla="*/ 177955 h 505"/>
                <a:gd name="T50" fmla="*/ 332303 w 497"/>
                <a:gd name="T51" fmla="*/ 195270 h 505"/>
                <a:gd name="T52" fmla="*/ 340946 w 497"/>
                <a:gd name="T53" fmla="*/ 203927 h 505"/>
                <a:gd name="T54" fmla="*/ 348630 w 497"/>
                <a:gd name="T55" fmla="*/ 203927 h 505"/>
                <a:gd name="T56" fmla="*/ 365917 w 497"/>
                <a:gd name="T57" fmla="*/ 195270 h 505"/>
                <a:gd name="T58" fmla="*/ 348630 w 497"/>
                <a:gd name="T59" fmla="*/ 237594 h 5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750" fill="hold"/>
                                        <p:tgtEl>
                                          <p:spTgt spid="51"/>
                                        </p:tgtEl>
                                        <p:attrNameLst>
                                          <p:attrName>ppt_x</p:attrName>
                                        </p:attrNameLst>
                                      </p:cBhvr>
                                      <p:tavLst>
                                        <p:tav tm="0">
                                          <p:val>
                                            <p:strVal val="1+#ppt_w/2"/>
                                          </p:val>
                                        </p:tav>
                                        <p:tav tm="100000">
                                          <p:val>
                                            <p:strVal val="#ppt_x"/>
                                          </p:val>
                                        </p:tav>
                                      </p:tavLst>
                                    </p:anim>
                                    <p:anim calcmode="lin" valueType="num">
                                      <p:cBhvr additive="base">
                                        <p:cTn id="13" dur="750" fill="hold"/>
                                        <p:tgtEl>
                                          <p:spTgt spid="51"/>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750" fill="hold"/>
                                        <p:tgtEl>
                                          <p:spTgt spid="46"/>
                                        </p:tgtEl>
                                        <p:attrNameLst>
                                          <p:attrName>ppt_x</p:attrName>
                                        </p:attrNameLst>
                                      </p:cBhvr>
                                      <p:tavLst>
                                        <p:tav tm="0">
                                          <p:val>
                                            <p:strVal val="0-#ppt_w/2"/>
                                          </p:val>
                                        </p:tav>
                                        <p:tav tm="100000">
                                          <p:val>
                                            <p:strVal val="#ppt_x"/>
                                          </p:val>
                                        </p:tav>
                                      </p:tavLst>
                                    </p:anim>
                                    <p:anim calcmode="lin" valueType="num">
                                      <p:cBhvr additive="base">
                                        <p:cTn id="17" dur="750" fill="hold"/>
                                        <p:tgtEl>
                                          <p:spTgt spid="46"/>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750" fill="hold"/>
                                        <p:tgtEl>
                                          <p:spTgt spid="71"/>
                                        </p:tgtEl>
                                        <p:attrNameLst>
                                          <p:attrName>ppt_x</p:attrName>
                                        </p:attrNameLst>
                                      </p:cBhvr>
                                      <p:tavLst>
                                        <p:tav tm="0">
                                          <p:val>
                                            <p:strVal val="0-#ppt_w/2"/>
                                          </p:val>
                                        </p:tav>
                                        <p:tav tm="100000">
                                          <p:val>
                                            <p:strVal val="#ppt_x"/>
                                          </p:val>
                                        </p:tav>
                                      </p:tavLst>
                                    </p:anim>
                                    <p:anim calcmode="lin" valueType="num">
                                      <p:cBhvr additive="base">
                                        <p:cTn id="21" dur="750" fill="hold"/>
                                        <p:tgtEl>
                                          <p:spTgt spid="7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750" fill="hold"/>
                                        <p:tgtEl>
                                          <p:spTgt spid="56"/>
                                        </p:tgtEl>
                                        <p:attrNameLst>
                                          <p:attrName>ppt_x</p:attrName>
                                        </p:attrNameLst>
                                      </p:cBhvr>
                                      <p:tavLst>
                                        <p:tav tm="0">
                                          <p:val>
                                            <p:strVal val="1+#ppt_w/2"/>
                                          </p:val>
                                        </p:tav>
                                        <p:tav tm="100000">
                                          <p:val>
                                            <p:strVal val="#ppt_x"/>
                                          </p:val>
                                        </p:tav>
                                      </p:tavLst>
                                    </p:anim>
                                    <p:anim calcmode="lin" valueType="num">
                                      <p:cBhvr additive="base">
                                        <p:cTn id="25" dur="750" fill="hold"/>
                                        <p:tgtEl>
                                          <p:spTgt spid="56"/>
                                        </p:tgtEl>
                                        <p:attrNameLst>
                                          <p:attrName>ppt_y</p:attrName>
                                        </p:attrNameLst>
                                      </p:cBhvr>
                                      <p:tavLst>
                                        <p:tav tm="0">
                                          <p:val>
                                            <p:strVal val="#ppt_y"/>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750" fill="hold"/>
                                        <p:tgtEl>
                                          <p:spTgt spid="61"/>
                                        </p:tgtEl>
                                        <p:attrNameLst>
                                          <p:attrName>ppt_x</p:attrName>
                                        </p:attrNameLst>
                                      </p:cBhvr>
                                      <p:tavLst>
                                        <p:tav tm="0">
                                          <p:val>
                                            <p:strVal val="1+#ppt_w/2"/>
                                          </p:val>
                                        </p:tav>
                                        <p:tav tm="100000">
                                          <p:val>
                                            <p:strVal val="#ppt_x"/>
                                          </p:val>
                                        </p:tav>
                                      </p:tavLst>
                                    </p:anim>
                                    <p:anim calcmode="lin" valueType="num">
                                      <p:cBhvr additive="base">
                                        <p:cTn id="29" dur="750" fill="hold"/>
                                        <p:tgtEl>
                                          <p:spTgt spid="61"/>
                                        </p:tgtEl>
                                        <p:attrNameLst>
                                          <p:attrName>ppt_y</p:attrName>
                                        </p:attrNameLst>
                                      </p:cBhvr>
                                      <p:tavLst>
                                        <p:tav tm="0">
                                          <p:val>
                                            <p:strVal val="1+#ppt_h/2"/>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750" fill="hold"/>
                                        <p:tgtEl>
                                          <p:spTgt spid="66"/>
                                        </p:tgtEl>
                                        <p:attrNameLst>
                                          <p:attrName>ppt_x</p:attrName>
                                        </p:attrNameLst>
                                      </p:cBhvr>
                                      <p:tavLst>
                                        <p:tav tm="0">
                                          <p:val>
                                            <p:strVal val="0-#ppt_w/2"/>
                                          </p:val>
                                        </p:tav>
                                        <p:tav tm="100000">
                                          <p:val>
                                            <p:strVal val="#ppt_x"/>
                                          </p:val>
                                        </p:tav>
                                      </p:tavLst>
                                    </p:anim>
                                    <p:anim calcmode="lin" valueType="num">
                                      <p:cBhvr additive="base">
                                        <p:cTn id="33" dur="750" fill="hold"/>
                                        <p:tgtEl>
                                          <p:spTgt spid="66"/>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par>
                          <p:cTn id="38" fill="hold">
                            <p:stCondLst>
                              <p:cond delay="2000"/>
                            </p:stCondLst>
                            <p:childTnLst>
                              <p:par>
                                <p:cTn id="39" presetID="14" presetClass="entr" presetSubtype="1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par>
                          <p:cTn id="42" fill="hold">
                            <p:stCondLst>
                              <p:cond delay="2500"/>
                            </p:stCondLst>
                            <p:childTnLst>
                              <p:par>
                                <p:cTn id="43" presetID="14" presetClass="entr" presetSubtype="1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childTnLst>
                          </p:cTn>
                        </p:par>
                        <p:par>
                          <p:cTn id="46" fill="hold">
                            <p:stCondLst>
                              <p:cond delay="3000"/>
                            </p:stCondLst>
                            <p:childTnLst>
                              <p:par>
                                <p:cTn id="47" presetID="14" presetClass="entr" presetSubtype="1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randombar(horizontal)">
                                      <p:cBhvr>
                                        <p:cTn id="49" dur="500"/>
                                        <p:tgtEl>
                                          <p:spTgt spid="38"/>
                                        </p:tgtEl>
                                      </p:cBhvr>
                                    </p:animEffect>
                                  </p:childTnLst>
                                </p:cTn>
                              </p:par>
                            </p:childTnLst>
                          </p:cTn>
                        </p:par>
                        <p:par>
                          <p:cTn id="50" fill="hold">
                            <p:stCondLst>
                              <p:cond delay="3500"/>
                            </p:stCondLst>
                            <p:childTnLst>
                              <p:par>
                                <p:cTn id="51" presetID="14" presetClass="entr" presetSubtype="1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randombar(horizontal)">
                                      <p:cBhvr>
                                        <p:cTn id="53" dur="500"/>
                                        <p:tgtEl>
                                          <p:spTgt spid="30"/>
                                        </p:tgtEl>
                                      </p:cBhvr>
                                    </p:animEffect>
                                  </p:childTnLst>
                                </p:cTn>
                              </p:par>
                            </p:childTnLst>
                          </p:cTn>
                        </p:par>
                        <p:par>
                          <p:cTn id="54" fill="hold">
                            <p:stCondLst>
                              <p:cond delay="4000"/>
                            </p:stCondLst>
                            <p:childTnLst>
                              <p:par>
                                <p:cTn id="55" presetID="14" presetClass="entr" presetSubtype="1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26" presetClass="emph" presetSubtype="0" fill="hold" nodeType="withEffect">
                                  <p:stCondLst>
                                    <p:cond delay="0"/>
                                  </p:stCondLst>
                                  <p:childTnLst>
                                    <p:animEffect transition="out" filter="fade">
                                      <p:cBhvr>
                                        <p:cTn id="59" dur="500" tmFilter="0, 0; .2, .5; .8, .5; 1, 0"/>
                                        <p:tgtEl>
                                          <p:spTgt spid="51"/>
                                        </p:tgtEl>
                                      </p:cBhvr>
                                    </p:animEffect>
                                    <p:animScale>
                                      <p:cBhvr>
                                        <p:cTn id="60" dur="250" autoRev="1" fill="hold"/>
                                        <p:tgtEl>
                                          <p:spTgt spid="51"/>
                                        </p:tgtEl>
                                      </p:cBhvr>
                                      <p:by x="105000" y="105000"/>
                                    </p:animScale>
                                  </p:childTnLst>
                                </p:cTn>
                              </p:par>
                              <p:par>
                                <p:cTn id="61" presetID="26" presetClass="emph" presetSubtype="0" fill="hold" nodeType="withEffect">
                                  <p:stCondLst>
                                    <p:cond delay="200"/>
                                  </p:stCondLst>
                                  <p:childTnLst>
                                    <p:animEffect transition="out" filter="fade">
                                      <p:cBhvr>
                                        <p:cTn id="62" dur="500" tmFilter="0, 0; .2, .5; .8, .5; 1, 0"/>
                                        <p:tgtEl>
                                          <p:spTgt spid="46"/>
                                        </p:tgtEl>
                                      </p:cBhvr>
                                    </p:animEffect>
                                    <p:animScale>
                                      <p:cBhvr>
                                        <p:cTn id="63" dur="250" autoRev="1" fill="hold"/>
                                        <p:tgtEl>
                                          <p:spTgt spid="46"/>
                                        </p:tgtEl>
                                      </p:cBhvr>
                                      <p:by x="105000" y="105000"/>
                                    </p:animScale>
                                  </p:childTnLst>
                                </p:cTn>
                              </p:par>
                              <p:par>
                                <p:cTn id="64" presetID="26" presetClass="emph" presetSubtype="0" fill="hold" nodeType="withEffect">
                                  <p:stCondLst>
                                    <p:cond delay="400"/>
                                  </p:stCondLst>
                                  <p:childTnLst>
                                    <p:animEffect transition="out" filter="fade">
                                      <p:cBhvr>
                                        <p:cTn id="65" dur="500" tmFilter="0, 0; .2, .5; .8, .5; 1, 0"/>
                                        <p:tgtEl>
                                          <p:spTgt spid="71"/>
                                        </p:tgtEl>
                                      </p:cBhvr>
                                    </p:animEffect>
                                    <p:animScale>
                                      <p:cBhvr>
                                        <p:cTn id="66" dur="250" autoRev="1" fill="hold"/>
                                        <p:tgtEl>
                                          <p:spTgt spid="71"/>
                                        </p:tgtEl>
                                      </p:cBhvr>
                                      <p:by x="105000" y="105000"/>
                                    </p:animScale>
                                  </p:childTnLst>
                                </p:cTn>
                              </p:par>
                              <p:par>
                                <p:cTn id="67" presetID="26" presetClass="emph" presetSubtype="0" fill="hold" nodeType="withEffect">
                                  <p:stCondLst>
                                    <p:cond delay="600"/>
                                  </p:stCondLst>
                                  <p:childTnLst>
                                    <p:animEffect transition="out" filter="fade">
                                      <p:cBhvr>
                                        <p:cTn id="68" dur="500" tmFilter="0, 0; .2, .5; .8, .5; 1, 0"/>
                                        <p:tgtEl>
                                          <p:spTgt spid="56"/>
                                        </p:tgtEl>
                                      </p:cBhvr>
                                    </p:animEffect>
                                    <p:animScale>
                                      <p:cBhvr>
                                        <p:cTn id="69" dur="250" autoRev="1" fill="hold"/>
                                        <p:tgtEl>
                                          <p:spTgt spid="56"/>
                                        </p:tgtEl>
                                      </p:cBhvr>
                                      <p:by x="105000" y="105000"/>
                                    </p:animScale>
                                  </p:childTnLst>
                                </p:cTn>
                              </p:par>
                              <p:par>
                                <p:cTn id="70" presetID="26" presetClass="emph" presetSubtype="0" fill="hold" nodeType="withEffect">
                                  <p:stCondLst>
                                    <p:cond delay="800"/>
                                  </p:stCondLst>
                                  <p:childTnLst>
                                    <p:animEffect transition="out" filter="fade">
                                      <p:cBhvr>
                                        <p:cTn id="71" dur="500" tmFilter="0, 0; .2, .5; .8, .5; 1, 0"/>
                                        <p:tgtEl>
                                          <p:spTgt spid="61"/>
                                        </p:tgtEl>
                                      </p:cBhvr>
                                    </p:animEffect>
                                    <p:animScale>
                                      <p:cBhvr>
                                        <p:cTn id="72" dur="250" autoRev="1" fill="hold"/>
                                        <p:tgtEl>
                                          <p:spTgt spid="61"/>
                                        </p:tgtEl>
                                      </p:cBhvr>
                                      <p:by x="105000" y="105000"/>
                                    </p:animScale>
                                  </p:childTnLst>
                                </p:cTn>
                              </p:par>
                              <p:par>
                                <p:cTn id="73" presetID="26" presetClass="emph" presetSubtype="0" fill="hold" nodeType="withEffect">
                                  <p:stCondLst>
                                    <p:cond delay="1000"/>
                                  </p:stCondLst>
                                  <p:childTnLst>
                                    <p:animEffect transition="out" filter="fade">
                                      <p:cBhvr>
                                        <p:cTn id="74" dur="500" tmFilter="0, 0; .2, .5; .8, .5; 1, 0"/>
                                        <p:tgtEl>
                                          <p:spTgt spid="66"/>
                                        </p:tgtEl>
                                      </p:cBhvr>
                                    </p:animEffect>
                                    <p:animScale>
                                      <p:cBhvr>
                                        <p:cTn id="7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5249311" y="1630040"/>
            <a:ext cx="5628240" cy="4528574"/>
            <a:chOff x="3519540" y="1092905"/>
            <a:chExt cx="4257629" cy="3425755"/>
          </a:xfrm>
        </p:grpSpPr>
        <p:sp>
          <p:nvSpPr>
            <p:cNvPr id="7" name="矩形 6"/>
            <p:cNvSpPr/>
            <p:nvPr/>
          </p:nvSpPr>
          <p:spPr>
            <a:xfrm>
              <a:off x="3519540" y="1092905"/>
              <a:ext cx="4181853" cy="2315252"/>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矩形 7"/>
            <p:cNvSpPr/>
            <p:nvPr/>
          </p:nvSpPr>
          <p:spPr>
            <a:xfrm>
              <a:off x="3519540" y="3414352"/>
              <a:ext cx="4181853" cy="1104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TextBox 14"/>
            <p:cNvSpPr txBox="1"/>
            <p:nvPr/>
          </p:nvSpPr>
          <p:spPr>
            <a:xfrm>
              <a:off x="3687791" y="3524974"/>
              <a:ext cx="4089378" cy="718999"/>
            </a:xfrm>
            <a:prstGeom prst="rect">
              <a:avLst/>
            </a:prstGeom>
            <a:noFill/>
          </p:spPr>
          <p:txBody>
            <a:bodyPr wrap="square" rtlCol="0">
              <a:spAutoFit/>
            </a:bodyPr>
            <a:lstStyle/>
            <a:p>
              <a:r>
                <a:rPr lang="en-US" altLang="zh-CN" sz="1200" b="1" dirty="0">
                  <a:solidFill>
                    <a:schemeClr val="bg1"/>
                  </a:solidFill>
                </a:rPr>
                <a:t>Many thanks for your awesome work!, we are so happy with your professionalism. Many thanks for your awesome work!, we are so happy with your professionalism. Many thanks for your awesome work!, we are so happy with your professionalism.</a:t>
              </a:r>
              <a:endParaRPr lang="zh-CN" altLang="en-US" sz="1200" b="1" dirty="0">
                <a:solidFill>
                  <a:schemeClr val="bg1"/>
                </a:solidFill>
              </a:endParaRPr>
            </a:p>
            <a:p>
              <a:endParaRPr lang="zh-CN" altLang="en-US" sz="1200" b="1" dirty="0">
                <a:solidFill>
                  <a:schemeClr val="bg1"/>
                </a:solidFill>
              </a:endParaRPr>
            </a:p>
            <a:p>
              <a:endParaRPr lang="zh-CN" altLang="en-US" sz="1200" b="1" dirty="0">
                <a:solidFill>
                  <a:schemeClr val="bg1"/>
                </a:solidFill>
              </a:endParaRPr>
            </a:p>
          </p:txBody>
        </p:sp>
        <p:sp>
          <p:nvSpPr>
            <p:cNvPr id="10" name="TextBox 16"/>
            <p:cNvSpPr txBox="1"/>
            <p:nvPr/>
          </p:nvSpPr>
          <p:spPr>
            <a:xfrm>
              <a:off x="3833564" y="4169397"/>
              <a:ext cx="3797832" cy="185197"/>
            </a:xfrm>
            <a:prstGeom prst="rect">
              <a:avLst/>
            </a:prstGeom>
            <a:noFill/>
          </p:spPr>
          <p:txBody>
            <a:bodyPr wrap="square" rtlCol="0">
              <a:spAutoFit/>
            </a:bodyPr>
            <a:lstStyle/>
            <a:p>
              <a:r>
                <a:rPr lang="en-US" altLang="zh-CN" sz="1100" dirty="0">
                  <a:solidFill>
                    <a:schemeClr val="bg1"/>
                  </a:solidFill>
                </a:rPr>
                <a:t>/ </a:t>
              </a:r>
              <a:r>
                <a:rPr lang="en-US" altLang="zh-CN" sz="1100" b="1" dirty="0" err="1">
                  <a:solidFill>
                    <a:schemeClr val="bg1"/>
                  </a:solidFill>
                </a:rPr>
                <a:t>Herpina</a:t>
              </a:r>
              <a:r>
                <a:rPr lang="en-US" altLang="zh-CN" sz="1100" b="1" dirty="0">
                  <a:solidFill>
                    <a:schemeClr val="bg1"/>
                  </a:solidFill>
                </a:rPr>
                <a:t> </a:t>
              </a:r>
              <a:r>
                <a:rPr lang="en-US" altLang="zh-CN" sz="1100" b="1" dirty="0" err="1">
                  <a:solidFill>
                    <a:schemeClr val="bg1"/>
                  </a:solidFill>
                </a:rPr>
                <a:t>Herpson</a:t>
              </a:r>
              <a:r>
                <a:rPr lang="en-US" altLang="zh-CN" sz="1100" b="1" dirty="0">
                  <a:solidFill>
                    <a:schemeClr val="bg1"/>
                  </a:solidFill>
                </a:rPr>
                <a:t> </a:t>
              </a:r>
              <a:r>
                <a:rPr lang="en-US" altLang="zh-CN" sz="1100" dirty="0">
                  <a:solidFill>
                    <a:schemeClr val="bg1"/>
                  </a:solidFill>
                </a:rPr>
                <a:t>-The Happiest Company/ </a:t>
              </a:r>
              <a:r>
                <a:rPr lang="en-US" altLang="zh-CN" sz="1100" b="1" dirty="0" err="1">
                  <a:solidFill>
                    <a:schemeClr val="bg1"/>
                  </a:solidFill>
                </a:rPr>
                <a:t>Herpina</a:t>
              </a:r>
              <a:r>
                <a:rPr lang="en-US" altLang="zh-CN" sz="1100" b="1" dirty="0">
                  <a:solidFill>
                    <a:schemeClr val="bg1"/>
                  </a:solidFill>
                </a:rPr>
                <a:t> </a:t>
              </a:r>
              <a:r>
                <a:rPr lang="en-US" altLang="zh-CN" sz="1100" b="1" dirty="0" err="1">
                  <a:solidFill>
                    <a:schemeClr val="bg1"/>
                  </a:solidFill>
                </a:rPr>
                <a:t>Herpson</a:t>
              </a:r>
              <a:r>
                <a:rPr lang="en-US" altLang="zh-CN" sz="1100" b="1" dirty="0">
                  <a:solidFill>
                    <a:schemeClr val="bg1"/>
                  </a:solidFill>
                </a:rPr>
                <a:t> </a:t>
              </a:r>
              <a:r>
                <a:rPr lang="en-US" altLang="zh-CN" sz="1100" dirty="0">
                  <a:solidFill>
                    <a:schemeClr val="bg1"/>
                  </a:solidFill>
                </a:rPr>
                <a:t>-The Happiest </a:t>
              </a:r>
              <a:r>
                <a:rPr lang="en-US" altLang="zh-CN" sz="1100" dirty="0" err="1">
                  <a:solidFill>
                    <a:schemeClr val="bg1"/>
                  </a:solidFill>
                </a:rPr>
                <a:t>Compan</a:t>
              </a:r>
              <a:r>
                <a:rPr lang="en-US" altLang="zh-CN" sz="1100" dirty="0">
                  <a:solidFill>
                    <a:schemeClr val="bg1"/>
                  </a:solidFill>
                </a:rPr>
                <a:t>/</a:t>
              </a:r>
              <a:endParaRPr lang="zh-CN" altLang="en-US" sz="1100" dirty="0">
                <a:solidFill>
                  <a:schemeClr val="bg1"/>
                </a:solidFill>
              </a:endParaRPr>
            </a:p>
          </p:txBody>
        </p:sp>
        <p:cxnSp>
          <p:nvCxnSpPr>
            <p:cNvPr id="11" name="直接连接符 10"/>
            <p:cNvCxnSpPr/>
            <p:nvPr/>
          </p:nvCxnSpPr>
          <p:spPr>
            <a:xfrm>
              <a:off x="3766135" y="4051013"/>
              <a:ext cx="3627013"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2" name="Subtitle 2"/>
          <p:cNvSpPr txBox="1"/>
          <p:nvPr/>
        </p:nvSpPr>
        <p:spPr>
          <a:xfrm>
            <a:off x="2099384" y="3456369"/>
            <a:ext cx="2776792" cy="1245536"/>
          </a:xfrm>
          <a:prstGeom prst="rect">
            <a:avLst/>
          </a:prstGeom>
        </p:spPr>
        <p:txBody>
          <a:bodyPr vert="horz" wrap="squar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4040"/>
              </a:lnSpc>
            </a:pPr>
            <a:r>
              <a:rPr lang="en-US" sz="1200" dirty="0">
                <a:solidFill>
                  <a:schemeClr val="bg1">
                    <a:lumMod val="50000"/>
                  </a:schemeClr>
                </a:solidFill>
                <a:latin typeface="Poppins Light" charset="0"/>
                <a:ea typeface="Poppins Light" charset="0"/>
                <a:cs typeface="Poppins Light" charset="0"/>
              </a:rPr>
              <a:t>Frequently, your initial font choice is taken out of your awesome hands</a:t>
            </a:r>
            <a:endParaRPr lang="en-US" sz="1200" dirty="0">
              <a:solidFill>
                <a:schemeClr val="bg1">
                  <a:lumMod val="50000"/>
                </a:schemeClr>
              </a:solidFill>
              <a:latin typeface="Poppins Light" charset="0"/>
              <a:ea typeface="Poppins Light" charset="0"/>
              <a:cs typeface="Poppins Light" charset="0"/>
            </a:endParaRPr>
          </a:p>
        </p:txBody>
      </p:sp>
      <p:sp>
        <p:nvSpPr>
          <p:cNvPr id="13" name="TextBox 9"/>
          <p:cNvSpPr txBox="1"/>
          <p:nvPr/>
        </p:nvSpPr>
        <p:spPr>
          <a:xfrm>
            <a:off x="2248496" y="3175323"/>
            <a:ext cx="1088761" cy="261610"/>
          </a:xfrm>
          <a:prstGeom prst="rect">
            <a:avLst/>
          </a:prstGeom>
          <a:noFill/>
        </p:spPr>
        <p:txBody>
          <a:bodyPr wrap="none" rtlCol="0" anchor="ctr" anchorCtr="0">
            <a:spAutoFit/>
          </a:bodyPr>
          <a:lstStyle/>
          <a:p>
            <a:r>
              <a:rPr lang="en-US" sz="1100" dirty="0">
                <a:solidFill>
                  <a:schemeClr val="bg1">
                    <a:lumMod val="50000"/>
                  </a:schemeClr>
                </a:solidFill>
                <a:latin typeface="Poppins Light" charset="0"/>
                <a:ea typeface="Poppins Light" charset="0"/>
                <a:cs typeface="Poppins Light" charset="0"/>
              </a:rPr>
              <a:t>Apple Devices</a:t>
            </a:r>
            <a:endParaRPr lang="en-US" sz="1100" dirty="0">
              <a:solidFill>
                <a:schemeClr val="bg1">
                  <a:lumMod val="50000"/>
                </a:schemeClr>
              </a:solidFill>
              <a:latin typeface="Poppins Light" charset="0"/>
              <a:ea typeface="Poppins Light" charset="0"/>
              <a:cs typeface="Poppins Light" charset="0"/>
            </a:endParaRPr>
          </a:p>
        </p:txBody>
      </p:sp>
      <p:sp>
        <p:nvSpPr>
          <p:cNvPr id="14" name="TextBox 10"/>
          <p:cNvSpPr txBox="1"/>
          <p:nvPr/>
        </p:nvSpPr>
        <p:spPr>
          <a:xfrm>
            <a:off x="2255491" y="3453840"/>
            <a:ext cx="1130438" cy="307777"/>
          </a:xfrm>
          <a:prstGeom prst="rect">
            <a:avLst/>
          </a:prstGeom>
          <a:noFill/>
        </p:spPr>
        <p:txBody>
          <a:bodyPr wrap="none" rtlCol="0" anchor="ctr" anchorCtr="0">
            <a:spAutoFit/>
          </a:bodyPr>
          <a:lstStyle/>
          <a:p>
            <a:r>
              <a:rPr lang="en-US" sz="1400" dirty="0">
                <a:solidFill>
                  <a:schemeClr val="bg1">
                    <a:lumMod val="50000"/>
                  </a:schemeClr>
                </a:solidFill>
                <a:latin typeface="Poppins Medium" charset="0"/>
                <a:ea typeface="Poppins Medium" charset="0"/>
                <a:cs typeface="Poppins Medium" charset="0"/>
              </a:rPr>
              <a:t>Online Chat</a:t>
            </a:r>
            <a:endParaRPr lang="en-US" sz="1400" dirty="0">
              <a:solidFill>
                <a:schemeClr val="bg1">
                  <a:lumMod val="50000"/>
                </a:schemeClr>
              </a:solidFill>
              <a:latin typeface="Poppins Medium" charset="0"/>
              <a:ea typeface="Poppins Medium" charset="0"/>
              <a:cs typeface="Poppins Medium" charset="0"/>
            </a:endParaRPr>
          </a:p>
        </p:txBody>
      </p:sp>
      <p:sp>
        <p:nvSpPr>
          <p:cNvPr id="15" name="Subtitle 2"/>
          <p:cNvSpPr txBox="1"/>
          <p:nvPr/>
        </p:nvSpPr>
        <p:spPr>
          <a:xfrm>
            <a:off x="2099384" y="1930582"/>
            <a:ext cx="2776792" cy="1245536"/>
          </a:xfrm>
          <a:prstGeom prst="rect">
            <a:avLst/>
          </a:prstGeom>
        </p:spPr>
        <p:txBody>
          <a:bodyPr vert="horz" wrap="squar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4040"/>
              </a:lnSpc>
            </a:pPr>
            <a:r>
              <a:rPr lang="en-US" sz="1200" dirty="0">
                <a:solidFill>
                  <a:schemeClr val="bg1">
                    <a:lumMod val="50000"/>
                  </a:schemeClr>
                </a:solidFill>
                <a:latin typeface="Poppins Light" charset="0"/>
                <a:ea typeface="Poppins Light" charset="0"/>
                <a:cs typeface="Poppins Light" charset="0"/>
              </a:rPr>
              <a:t>Frequently, your initial font choice is taken out of your awesome hands</a:t>
            </a:r>
            <a:endParaRPr lang="en-US" sz="1200" dirty="0">
              <a:solidFill>
                <a:schemeClr val="bg1">
                  <a:lumMod val="50000"/>
                </a:schemeClr>
              </a:solidFill>
              <a:latin typeface="Poppins Light" charset="0"/>
              <a:ea typeface="Poppins Light" charset="0"/>
              <a:cs typeface="Poppins Light" charset="0"/>
            </a:endParaRPr>
          </a:p>
        </p:txBody>
      </p:sp>
      <p:sp>
        <p:nvSpPr>
          <p:cNvPr id="16" name="TextBox 18"/>
          <p:cNvSpPr txBox="1"/>
          <p:nvPr/>
        </p:nvSpPr>
        <p:spPr>
          <a:xfrm>
            <a:off x="2248496" y="1665904"/>
            <a:ext cx="1088761" cy="261610"/>
          </a:xfrm>
          <a:prstGeom prst="rect">
            <a:avLst/>
          </a:prstGeom>
          <a:noFill/>
        </p:spPr>
        <p:txBody>
          <a:bodyPr wrap="none" rtlCol="0" anchor="ctr" anchorCtr="0">
            <a:spAutoFit/>
          </a:bodyPr>
          <a:lstStyle/>
          <a:p>
            <a:r>
              <a:rPr lang="en-US" sz="1100" dirty="0">
                <a:solidFill>
                  <a:schemeClr val="bg1">
                    <a:lumMod val="50000"/>
                  </a:schemeClr>
                </a:solidFill>
                <a:latin typeface="Poppins Light" charset="0"/>
                <a:ea typeface="Poppins Light" charset="0"/>
                <a:cs typeface="Poppins Light" charset="0"/>
              </a:rPr>
              <a:t>Apple Devices</a:t>
            </a:r>
            <a:endParaRPr lang="en-US" sz="1100" dirty="0">
              <a:solidFill>
                <a:schemeClr val="bg1">
                  <a:lumMod val="50000"/>
                </a:schemeClr>
              </a:solidFill>
              <a:latin typeface="Poppins Light" charset="0"/>
              <a:ea typeface="Poppins Light" charset="0"/>
              <a:cs typeface="Poppins Light" charset="0"/>
            </a:endParaRPr>
          </a:p>
        </p:txBody>
      </p:sp>
      <p:sp>
        <p:nvSpPr>
          <p:cNvPr id="17" name="TextBox 19"/>
          <p:cNvSpPr txBox="1"/>
          <p:nvPr/>
        </p:nvSpPr>
        <p:spPr>
          <a:xfrm>
            <a:off x="2255491" y="1944420"/>
            <a:ext cx="1476623" cy="307777"/>
          </a:xfrm>
          <a:prstGeom prst="rect">
            <a:avLst/>
          </a:prstGeom>
          <a:noFill/>
        </p:spPr>
        <p:txBody>
          <a:bodyPr wrap="none" rtlCol="0" anchor="ctr" anchorCtr="0">
            <a:spAutoFit/>
          </a:bodyPr>
          <a:lstStyle/>
          <a:p>
            <a:r>
              <a:rPr lang="en-US" sz="1400" dirty="0">
                <a:solidFill>
                  <a:schemeClr val="bg1">
                    <a:lumMod val="50000"/>
                  </a:schemeClr>
                </a:solidFill>
                <a:latin typeface="Poppins Medium" charset="0"/>
                <a:ea typeface="Poppins Medium" charset="0"/>
                <a:cs typeface="Poppins Medium" charset="0"/>
              </a:rPr>
              <a:t>Exclusive Offers</a:t>
            </a:r>
            <a:endParaRPr lang="en-US" sz="1400" dirty="0">
              <a:solidFill>
                <a:schemeClr val="bg1">
                  <a:lumMod val="50000"/>
                </a:schemeClr>
              </a:solidFill>
              <a:latin typeface="Poppins Medium" charset="0"/>
              <a:ea typeface="Poppins Medium" charset="0"/>
              <a:cs typeface="Poppins Medium" charset="0"/>
            </a:endParaRPr>
          </a:p>
        </p:txBody>
      </p:sp>
      <p:sp>
        <p:nvSpPr>
          <p:cNvPr id="18" name="Shape 2633"/>
          <p:cNvSpPr/>
          <p:nvPr/>
        </p:nvSpPr>
        <p:spPr>
          <a:xfrm>
            <a:off x="1543357" y="1720993"/>
            <a:ext cx="515989" cy="51598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solidFill>
              <a:schemeClr val="tx1"/>
            </a:solidFill>
            <a:miter lim="400000"/>
          </a:ln>
        </p:spPr>
        <p:txBody>
          <a:bodyPr lIns="38090" tIns="38090" rIns="38090" bIns="38090"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a:solidFill>
                <a:schemeClr val="bg1">
                  <a:lumMod val="50000"/>
                </a:schemeClr>
              </a:solidFill>
            </a:endParaRPr>
          </a:p>
        </p:txBody>
      </p:sp>
      <p:sp>
        <p:nvSpPr>
          <p:cNvPr id="19" name="Shape 2554"/>
          <p:cNvSpPr/>
          <p:nvPr/>
        </p:nvSpPr>
        <p:spPr>
          <a:xfrm>
            <a:off x="1552617" y="3240930"/>
            <a:ext cx="528082" cy="480076"/>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1"/>
          </a:solidFill>
          <a:ln w="12700">
            <a:solidFill>
              <a:schemeClr val="tx1"/>
            </a:solidFill>
            <a:miter lim="400000"/>
          </a:ln>
        </p:spPr>
        <p:txBody>
          <a:bodyPr lIns="38090" tIns="38090" rIns="38090" bIns="38090"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a:solidFill>
                <a:schemeClr val="bg1">
                  <a:lumMod val="50000"/>
                </a:schemeClr>
              </a:solidFill>
            </a:endParaRPr>
          </a:p>
        </p:txBody>
      </p:sp>
      <p:sp>
        <p:nvSpPr>
          <p:cNvPr id="20" name="Subtitle 2"/>
          <p:cNvSpPr txBox="1"/>
          <p:nvPr/>
        </p:nvSpPr>
        <p:spPr>
          <a:xfrm>
            <a:off x="2116341" y="4979045"/>
            <a:ext cx="2776792" cy="1245536"/>
          </a:xfrm>
          <a:prstGeom prst="rect">
            <a:avLst/>
          </a:prstGeom>
        </p:spPr>
        <p:txBody>
          <a:bodyPr vert="horz" wrap="squar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4040"/>
              </a:lnSpc>
            </a:pPr>
            <a:r>
              <a:rPr lang="en-US" sz="1200" dirty="0">
                <a:solidFill>
                  <a:schemeClr val="bg1">
                    <a:lumMod val="50000"/>
                  </a:schemeClr>
                </a:solidFill>
                <a:latin typeface="Poppins Light" charset="0"/>
                <a:ea typeface="Poppins Light" charset="0"/>
                <a:cs typeface="Poppins Light" charset="0"/>
              </a:rPr>
              <a:t>Frequently, your initial font choice is taken out of your awesome hands</a:t>
            </a:r>
            <a:endParaRPr lang="en-US" sz="1200" dirty="0">
              <a:solidFill>
                <a:schemeClr val="bg1">
                  <a:lumMod val="50000"/>
                </a:schemeClr>
              </a:solidFill>
              <a:latin typeface="Poppins Light" charset="0"/>
              <a:ea typeface="Poppins Light" charset="0"/>
              <a:cs typeface="Poppins Light" charset="0"/>
            </a:endParaRPr>
          </a:p>
        </p:txBody>
      </p:sp>
      <p:sp>
        <p:nvSpPr>
          <p:cNvPr id="21" name="TextBox 6"/>
          <p:cNvSpPr txBox="1"/>
          <p:nvPr/>
        </p:nvSpPr>
        <p:spPr>
          <a:xfrm>
            <a:off x="2265452" y="4697999"/>
            <a:ext cx="1088761" cy="261610"/>
          </a:xfrm>
          <a:prstGeom prst="rect">
            <a:avLst/>
          </a:prstGeom>
          <a:noFill/>
        </p:spPr>
        <p:txBody>
          <a:bodyPr wrap="none" rtlCol="0" anchor="ctr" anchorCtr="0">
            <a:spAutoFit/>
          </a:bodyPr>
          <a:lstStyle/>
          <a:p>
            <a:r>
              <a:rPr lang="en-US" sz="1100" dirty="0">
                <a:solidFill>
                  <a:schemeClr val="bg1">
                    <a:lumMod val="50000"/>
                  </a:schemeClr>
                </a:solidFill>
                <a:latin typeface="Poppins Light" charset="0"/>
                <a:ea typeface="Poppins Light" charset="0"/>
                <a:cs typeface="Poppins Light" charset="0"/>
              </a:rPr>
              <a:t>Apple Devices</a:t>
            </a:r>
            <a:endParaRPr lang="en-US" sz="1100" dirty="0">
              <a:solidFill>
                <a:schemeClr val="bg1">
                  <a:lumMod val="50000"/>
                </a:schemeClr>
              </a:solidFill>
              <a:latin typeface="Poppins Light" charset="0"/>
              <a:ea typeface="Poppins Light" charset="0"/>
              <a:cs typeface="Poppins Light" charset="0"/>
            </a:endParaRPr>
          </a:p>
        </p:txBody>
      </p:sp>
      <p:sp>
        <p:nvSpPr>
          <p:cNvPr id="22" name="TextBox 7"/>
          <p:cNvSpPr txBox="1"/>
          <p:nvPr/>
        </p:nvSpPr>
        <p:spPr>
          <a:xfrm>
            <a:off x="2272448" y="4976516"/>
            <a:ext cx="990977" cy="307777"/>
          </a:xfrm>
          <a:prstGeom prst="rect">
            <a:avLst/>
          </a:prstGeom>
          <a:noFill/>
        </p:spPr>
        <p:txBody>
          <a:bodyPr wrap="none" rtlCol="0" anchor="ctr" anchorCtr="0">
            <a:spAutoFit/>
          </a:bodyPr>
          <a:lstStyle/>
          <a:p>
            <a:r>
              <a:rPr lang="en-US" sz="1400" dirty="0">
                <a:solidFill>
                  <a:schemeClr val="bg1">
                    <a:lumMod val="50000"/>
                  </a:schemeClr>
                </a:solidFill>
                <a:latin typeface="Poppins Medium" charset="0"/>
                <a:ea typeface="Poppins Medium" charset="0"/>
                <a:cs typeface="Poppins Medium" charset="0"/>
              </a:rPr>
              <a:t>Five Stars</a:t>
            </a:r>
            <a:endParaRPr lang="en-US" sz="1400" dirty="0">
              <a:solidFill>
                <a:schemeClr val="bg1">
                  <a:lumMod val="50000"/>
                </a:schemeClr>
              </a:solidFill>
              <a:latin typeface="Poppins Medium" charset="0"/>
              <a:ea typeface="Poppins Medium" charset="0"/>
              <a:cs typeface="Poppins Medium" charset="0"/>
            </a:endParaRPr>
          </a:p>
        </p:txBody>
      </p:sp>
      <p:sp>
        <p:nvSpPr>
          <p:cNvPr id="23" name="Shape 2579"/>
          <p:cNvSpPr/>
          <p:nvPr/>
        </p:nvSpPr>
        <p:spPr>
          <a:xfrm>
            <a:off x="1561392" y="4707241"/>
            <a:ext cx="536439" cy="536439"/>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solidFill>
              <a:schemeClr val="tx1"/>
            </a:solidFill>
            <a:miter lim="400000"/>
          </a:ln>
        </p:spPr>
        <p:txBody>
          <a:bodyPr lIns="38090" tIns="38090" rIns="38090" bIns="38090"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BEBA8EAE-BF5A-486C-A8C5-ECC9F3942E4B}">
                <a14:imgProps xmlns:a14="http://schemas.microsoft.com/office/drawing/2010/main">
                  <a14:imgLayer r:embed="rId2">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25" name="组合 24"/>
          <p:cNvGrpSpPr/>
          <p:nvPr/>
        </p:nvGrpSpPr>
        <p:grpSpPr>
          <a:xfrm>
            <a:off x="5103776" y="2241014"/>
            <a:ext cx="5814053" cy="732230"/>
            <a:chOff x="1491415" y="2438323"/>
            <a:chExt cx="5814053" cy="732230"/>
          </a:xfrm>
        </p:grpSpPr>
        <p:sp>
          <p:nvSpPr>
            <p:cNvPr id="26"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spc="600" dirty="0">
                  <a:solidFill>
                    <a:schemeClr val="tx1"/>
                  </a:solidFill>
                  <a:latin typeface="华文新魏" panose="02010800040101010101" pitchFamily="2" charset="-122"/>
                  <a:ea typeface="华文新魏" panose="02010800040101010101" pitchFamily="2" charset="-122"/>
                </a:rPr>
                <a:t>壹</a:t>
              </a:r>
              <a:endParaRPr lang="zh-CN" altLang="zh-CN" sz="3600" spc="600" dirty="0">
                <a:solidFill>
                  <a:schemeClr val="tx1"/>
                </a:solidFill>
                <a:latin typeface="华文新魏" panose="02010800040101010101" pitchFamily="2" charset="-122"/>
                <a:ea typeface="华文新魏" panose="02010800040101010101" pitchFamily="2" charset="-122"/>
              </a:endParaRPr>
            </a:p>
          </p:txBody>
        </p:sp>
        <p:grpSp>
          <p:nvGrpSpPr>
            <p:cNvPr id="38" name="组合 37"/>
            <p:cNvGrpSpPr/>
            <p:nvPr/>
          </p:nvGrpSpPr>
          <p:grpSpPr>
            <a:xfrm>
              <a:off x="2415924" y="2450170"/>
              <a:ext cx="4889544" cy="618939"/>
              <a:chOff x="2533733" y="1343047"/>
              <a:chExt cx="4889544" cy="618939"/>
            </a:xfrm>
          </p:grpSpPr>
          <p:sp>
            <p:nvSpPr>
              <p:cNvPr id="39" name="矩形 38"/>
              <p:cNvSpPr/>
              <p:nvPr/>
            </p:nvSpPr>
            <p:spPr bwMode="auto">
              <a:xfrm>
                <a:off x="2809324" y="1343047"/>
                <a:ext cx="461395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chemeClr val="tx1"/>
                    </a:solidFill>
                    <a:latin typeface="华文新魏" panose="02010800040101010101" pitchFamily="2" charset="-122"/>
                    <a:ea typeface="华文新魏" panose="02010800040101010101" pitchFamily="2" charset="-122"/>
                  </a:rPr>
                  <a:t>单击此处添加文字模板</a:t>
                </a:r>
                <a:endParaRPr lang="zh-CN" altLang="en-US" sz="2400" dirty="0">
                  <a:solidFill>
                    <a:schemeClr val="tx1"/>
                  </a:solidFill>
                  <a:latin typeface="华文新魏" panose="02010800040101010101" pitchFamily="2" charset="-122"/>
                  <a:ea typeface="华文新魏" panose="02010800040101010101" pitchFamily="2" charset="-122"/>
                </a:endParaRPr>
              </a:p>
            </p:txBody>
          </p:sp>
          <p:pic>
            <p:nvPicPr>
              <p:cNvPr id="40"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533733" y="1824332"/>
                <a:ext cx="4497271" cy="137654"/>
              </a:xfrm>
              <a:prstGeom prst="rect">
                <a:avLst/>
              </a:prstGeom>
              <a:noFill/>
              <a:ln>
                <a:noFill/>
              </a:ln>
            </p:spPr>
          </p:pic>
        </p:grpSp>
      </p:grpSp>
      <p:grpSp>
        <p:nvGrpSpPr>
          <p:cNvPr id="41" name="组合 40"/>
          <p:cNvGrpSpPr/>
          <p:nvPr/>
        </p:nvGrpSpPr>
        <p:grpSpPr>
          <a:xfrm>
            <a:off x="5103776" y="3081538"/>
            <a:ext cx="5814053" cy="732230"/>
            <a:chOff x="1491415" y="2438323"/>
            <a:chExt cx="5814053" cy="732230"/>
          </a:xfrm>
        </p:grpSpPr>
        <p:sp>
          <p:nvSpPr>
            <p:cNvPr id="42"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spc="600" dirty="0">
                  <a:solidFill>
                    <a:schemeClr val="tx1"/>
                  </a:solidFill>
                  <a:latin typeface="华文新魏" panose="02010800040101010101" pitchFamily="2" charset="-122"/>
                  <a:ea typeface="华文新魏" panose="02010800040101010101" pitchFamily="2" charset="-122"/>
                </a:rPr>
                <a:t>贰</a:t>
              </a:r>
              <a:endParaRPr lang="zh-CN" altLang="zh-CN" sz="3600" spc="600" dirty="0">
                <a:solidFill>
                  <a:schemeClr val="tx1"/>
                </a:solidFill>
                <a:latin typeface="华文新魏" panose="02010800040101010101" pitchFamily="2" charset="-122"/>
                <a:ea typeface="华文新魏" panose="02010800040101010101" pitchFamily="2" charset="-122"/>
              </a:endParaRPr>
            </a:p>
          </p:txBody>
        </p:sp>
        <p:grpSp>
          <p:nvGrpSpPr>
            <p:cNvPr id="49" name="组合 48"/>
            <p:cNvGrpSpPr/>
            <p:nvPr/>
          </p:nvGrpSpPr>
          <p:grpSpPr>
            <a:xfrm>
              <a:off x="2415924" y="2450170"/>
              <a:ext cx="4889544" cy="618939"/>
              <a:chOff x="2533733" y="1343047"/>
              <a:chExt cx="4889544" cy="618939"/>
            </a:xfrm>
          </p:grpSpPr>
          <p:sp>
            <p:nvSpPr>
              <p:cNvPr id="50" name="矩形 49"/>
              <p:cNvSpPr/>
              <p:nvPr/>
            </p:nvSpPr>
            <p:spPr bwMode="auto">
              <a:xfrm>
                <a:off x="2809324" y="1343047"/>
                <a:ext cx="461395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chemeClr val="tx1"/>
                    </a:solidFill>
                    <a:latin typeface="华文新魏" panose="02010800040101010101" pitchFamily="2" charset="-122"/>
                    <a:ea typeface="华文新魏" panose="02010800040101010101" pitchFamily="2" charset="-122"/>
                  </a:rPr>
                  <a:t>单击此处添加文字模板</a:t>
                </a:r>
                <a:endParaRPr lang="zh-CN" altLang="en-US" sz="2400" dirty="0">
                  <a:solidFill>
                    <a:schemeClr val="tx1"/>
                  </a:solidFill>
                  <a:latin typeface="华文新魏" panose="02010800040101010101" pitchFamily="2" charset="-122"/>
                  <a:ea typeface="华文新魏" panose="02010800040101010101" pitchFamily="2" charset="-122"/>
                </a:endParaRPr>
              </a:p>
            </p:txBody>
          </p:sp>
          <p:pic>
            <p:nvPicPr>
              <p:cNvPr id="51"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533733" y="1824332"/>
                <a:ext cx="4497271" cy="137654"/>
              </a:xfrm>
              <a:prstGeom prst="rect">
                <a:avLst/>
              </a:prstGeom>
              <a:noFill/>
              <a:ln>
                <a:noFill/>
              </a:ln>
            </p:spPr>
          </p:pic>
        </p:grpSp>
      </p:grpSp>
      <p:grpSp>
        <p:nvGrpSpPr>
          <p:cNvPr id="52" name="组合 51"/>
          <p:cNvGrpSpPr/>
          <p:nvPr/>
        </p:nvGrpSpPr>
        <p:grpSpPr>
          <a:xfrm>
            <a:off x="5132804" y="3922062"/>
            <a:ext cx="5814053" cy="732230"/>
            <a:chOff x="1491415" y="2438323"/>
            <a:chExt cx="5814053" cy="732230"/>
          </a:xfrm>
        </p:grpSpPr>
        <p:sp>
          <p:nvSpPr>
            <p:cNvPr id="53"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spc="600" dirty="0">
                  <a:solidFill>
                    <a:schemeClr val="tx1"/>
                  </a:solidFill>
                  <a:latin typeface="华文新魏" panose="02010800040101010101" pitchFamily="2" charset="-122"/>
                  <a:ea typeface="华文新魏" panose="02010800040101010101" pitchFamily="2" charset="-122"/>
                </a:rPr>
                <a:t>叁</a:t>
              </a:r>
              <a:endParaRPr lang="zh-CN" altLang="zh-CN" sz="3600" spc="600" dirty="0">
                <a:solidFill>
                  <a:schemeClr val="tx1"/>
                </a:solidFill>
                <a:latin typeface="华文新魏" panose="02010800040101010101" pitchFamily="2" charset="-122"/>
                <a:ea typeface="华文新魏" panose="02010800040101010101" pitchFamily="2" charset="-122"/>
              </a:endParaRPr>
            </a:p>
          </p:txBody>
        </p:sp>
        <p:grpSp>
          <p:nvGrpSpPr>
            <p:cNvPr id="54" name="组合 53"/>
            <p:cNvGrpSpPr/>
            <p:nvPr/>
          </p:nvGrpSpPr>
          <p:grpSpPr>
            <a:xfrm>
              <a:off x="2415924" y="2450170"/>
              <a:ext cx="4889544" cy="618939"/>
              <a:chOff x="2533733" y="1343047"/>
              <a:chExt cx="4889544" cy="618939"/>
            </a:xfrm>
          </p:grpSpPr>
          <p:sp>
            <p:nvSpPr>
              <p:cNvPr id="55" name="矩形 54"/>
              <p:cNvSpPr/>
              <p:nvPr/>
            </p:nvSpPr>
            <p:spPr bwMode="auto">
              <a:xfrm>
                <a:off x="2809324" y="1343047"/>
                <a:ext cx="461395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chemeClr val="tx1"/>
                    </a:solidFill>
                    <a:latin typeface="华文新魏" panose="02010800040101010101" pitchFamily="2" charset="-122"/>
                    <a:ea typeface="华文新魏" panose="02010800040101010101" pitchFamily="2" charset="-122"/>
                  </a:rPr>
                  <a:t>单击此处添加文字模板</a:t>
                </a:r>
                <a:endParaRPr lang="zh-CN" altLang="en-US" sz="2400" dirty="0">
                  <a:solidFill>
                    <a:schemeClr val="tx1"/>
                  </a:solidFill>
                  <a:latin typeface="华文新魏" panose="02010800040101010101" pitchFamily="2" charset="-122"/>
                  <a:ea typeface="华文新魏" panose="02010800040101010101" pitchFamily="2" charset="-122"/>
                </a:endParaRPr>
              </a:p>
            </p:txBody>
          </p:sp>
          <p:pic>
            <p:nvPicPr>
              <p:cNvPr id="56"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533733" y="1824332"/>
                <a:ext cx="4497271" cy="137654"/>
              </a:xfrm>
              <a:prstGeom prst="rect">
                <a:avLst/>
              </a:prstGeom>
              <a:noFill/>
              <a:ln>
                <a:noFill/>
              </a:ln>
            </p:spPr>
          </p:pic>
        </p:grpSp>
      </p:grpSp>
      <p:grpSp>
        <p:nvGrpSpPr>
          <p:cNvPr id="57" name="组合 56"/>
          <p:cNvGrpSpPr/>
          <p:nvPr/>
        </p:nvGrpSpPr>
        <p:grpSpPr>
          <a:xfrm>
            <a:off x="5132804" y="4762587"/>
            <a:ext cx="5814053" cy="732230"/>
            <a:chOff x="1491415" y="2438323"/>
            <a:chExt cx="5814053" cy="732230"/>
          </a:xfrm>
        </p:grpSpPr>
        <p:sp>
          <p:nvSpPr>
            <p:cNvPr id="58"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spc="600" dirty="0">
                  <a:solidFill>
                    <a:schemeClr val="tx1"/>
                  </a:solidFill>
                  <a:latin typeface="华文新魏" panose="02010800040101010101" pitchFamily="2" charset="-122"/>
                  <a:ea typeface="华文新魏" panose="02010800040101010101" pitchFamily="2" charset="-122"/>
                </a:rPr>
                <a:t>肆</a:t>
              </a:r>
              <a:endParaRPr lang="zh-CN" altLang="zh-CN" sz="3600" spc="600" dirty="0">
                <a:solidFill>
                  <a:schemeClr val="tx1"/>
                </a:solidFill>
                <a:latin typeface="华文新魏" panose="02010800040101010101" pitchFamily="2" charset="-122"/>
                <a:ea typeface="华文新魏" panose="02010800040101010101" pitchFamily="2" charset="-122"/>
              </a:endParaRPr>
            </a:p>
          </p:txBody>
        </p:sp>
        <p:grpSp>
          <p:nvGrpSpPr>
            <p:cNvPr id="59" name="组合 58"/>
            <p:cNvGrpSpPr/>
            <p:nvPr/>
          </p:nvGrpSpPr>
          <p:grpSpPr>
            <a:xfrm>
              <a:off x="2415924" y="2450170"/>
              <a:ext cx="4889544" cy="618939"/>
              <a:chOff x="2533733" y="1343047"/>
              <a:chExt cx="4889544" cy="618939"/>
            </a:xfrm>
          </p:grpSpPr>
          <p:sp>
            <p:nvSpPr>
              <p:cNvPr id="60" name="矩形 59"/>
              <p:cNvSpPr/>
              <p:nvPr/>
            </p:nvSpPr>
            <p:spPr bwMode="auto">
              <a:xfrm>
                <a:off x="2809324" y="1343047"/>
                <a:ext cx="461395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chemeClr val="tx1"/>
                    </a:solidFill>
                    <a:latin typeface="华文新魏" panose="02010800040101010101" pitchFamily="2" charset="-122"/>
                    <a:ea typeface="华文新魏" panose="02010800040101010101" pitchFamily="2" charset="-122"/>
                  </a:rPr>
                  <a:t>单击此处添加文字模板</a:t>
                </a:r>
                <a:endParaRPr lang="zh-CN" altLang="en-US" sz="2400" dirty="0">
                  <a:solidFill>
                    <a:schemeClr val="tx1"/>
                  </a:solidFill>
                  <a:latin typeface="华文新魏" panose="02010800040101010101" pitchFamily="2" charset="-122"/>
                  <a:ea typeface="华文新魏" panose="02010800040101010101" pitchFamily="2" charset="-122"/>
                </a:endParaRPr>
              </a:p>
            </p:txBody>
          </p:sp>
          <p:pic>
            <p:nvPicPr>
              <p:cNvPr id="61" name="图片 60"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533733" y="1824332"/>
                <a:ext cx="4497271" cy="137654"/>
              </a:xfrm>
              <a:prstGeom prst="rect">
                <a:avLst/>
              </a:prstGeom>
              <a:noFill/>
              <a:ln>
                <a:noFill/>
              </a:ln>
            </p:spPr>
          </p:pic>
        </p:grpSp>
      </p:grpSp>
      <p:sp>
        <p:nvSpPr>
          <p:cNvPr id="62" name="_14"/>
          <p:cNvSpPr txBox="1">
            <a:spLocks noChangeArrowheads="1"/>
          </p:cNvSpPr>
          <p:nvPr/>
        </p:nvSpPr>
        <p:spPr bwMode="auto">
          <a:xfrm>
            <a:off x="6258232" y="649458"/>
            <a:ext cx="2598224" cy="137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500" spc="600" dirty="0">
                <a:solidFill>
                  <a:schemeClr val="tx1"/>
                </a:solidFill>
                <a:latin typeface="叶根友刀锋黑草" panose="02010601030101010101" pitchFamily="2" charset="-122"/>
                <a:ea typeface="叶根友刀锋黑草" panose="02010601030101010101" pitchFamily="2" charset="-122"/>
              </a:rPr>
              <a:t>目录</a:t>
            </a:r>
            <a:endParaRPr lang="en-US" altLang="zh-CN" sz="4500" spc="600" dirty="0">
              <a:solidFill>
                <a:schemeClr val="tx1"/>
              </a:solidFill>
              <a:latin typeface="叶根友刀锋黑草" panose="02010601030101010101" pitchFamily="2" charset="-122"/>
              <a:ea typeface="叶根友刀锋黑草" panose="02010601030101010101" pitchFamily="2" charset="-122"/>
            </a:endParaRPr>
          </a:p>
          <a:p>
            <a:pPr algn="ctr"/>
            <a:r>
              <a:rPr lang="en-US" altLang="zh-CN" sz="2200" dirty="0">
                <a:solidFill>
                  <a:schemeClr val="tx1"/>
                </a:solidFill>
                <a:latin typeface="微软雅黑" panose="020B0503020204020204" pitchFamily="34" charset="-122"/>
                <a:ea typeface="微软雅黑" panose="020B0503020204020204" pitchFamily="34" charset="-122"/>
              </a:rPr>
              <a:t>DIRECTORY</a:t>
            </a:r>
            <a:endParaRPr lang="en-US" altLang="zh-CN" sz="2200" dirty="0">
              <a:solidFill>
                <a:schemeClr val="tx1"/>
              </a:solidFill>
              <a:latin typeface="微软雅黑" panose="020B0503020204020204" pitchFamily="34" charset="-122"/>
              <a:ea typeface="微软雅黑" panose="020B0503020204020204" pitchFamily="34" charset="-122"/>
            </a:endParaRPr>
          </a:p>
        </p:txBody>
      </p:sp>
      <p:pic>
        <p:nvPicPr>
          <p:cNvPr id="63"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29379" y="902317"/>
            <a:ext cx="1101533" cy="742005"/>
          </a:xfrm>
          <a:prstGeom prst="rect">
            <a:avLst/>
          </a:prstGeom>
        </p:spPr>
      </p:pic>
      <p:pic>
        <p:nvPicPr>
          <p:cNvPr id="64" name="图片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547" y="902317"/>
            <a:ext cx="1101533" cy="742005"/>
          </a:xfrm>
          <a:prstGeom prst="rect">
            <a:avLst/>
          </a:prstGeom>
        </p:spPr>
      </p:pic>
      <p:pic>
        <p:nvPicPr>
          <p:cNvPr id="65" name="图片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3258"/>
            <a:ext cx="5565850" cy="54896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ppt_x"/>
                                          </p:val>
                                        </p:tav>
                                        <p:tav tm="100000">
                                          <p:val>
                                            <p:strVal val="#ppt_x"/>
                                          </p:val>
                                        </p:tav>
                                      </p:tavLst>
                                    </p:anim>
                                    <p:anim calcmode="lin" valueType="num">
                                      <p:cBhvr additive="base">
                                        <p:cTn id="12" dur="1000" fill="hold"/>
                                        <p:tgtEl>
                                          <p:spTgt spid="6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62"/>
                                        </p:tgtEl>
                                        <p:attrNameLst>
                                          <p:attrName>style.visibility</p:attrName>
                                        </p:attrNameLst>
                                      </p:cBhvr>
                                      <p:to>
                                        <p:strVal val="visible"/>
                                      </p:to>
                                    </p:set>
                                    <p:anim by="(-#ppt_w*2)" calcmode="lin" valueType="num">
                                      <p:cBhvr rctx="PPT">
                                        <p:cTn id="16" dur="500" autoRev="1" fill="hold">
                                          <p:stCondLst>
                                            <p:cond delay="0"/>
                                          </p:stCondLst>
                                        </p:cTn>
                                        <p:tgtEl>
                                          <p:spTgt spid="62"/>
                                        </p:tgtEl>
                                        <p:attrNameLst>
                                          <p:attrName>ppt_w</p:attrName>
                                        </p:attrNameLst>
                                      </p:cBhvr>
                                    </p:anim>
                                    <p:anim by="(#ppt_w*0.50)" calcmode="lin" valueType="num">
                                      <p:cBhvr>
                                        <p:cTn id="17" dur="500" decel="50000" autoRev="1" fill="hold">
                                          <p:stCondLst>
                                            <p:cond delay="0"/>
                                          </p:stCondLst>
                                        </p:cTn>
                                        <p:tgtEl>
                                          <p:spTgt spid="62"/>
                                        </p:tgtEl>
                                        <p:attrNameLst>
                                          <p:attrName>ppt_x</p:attrName>
                                        </p:attrNameLst>
                                      </p:cBhvr>
                                    </p:anim>
                                    <p:anim from="(-#ppt_h/2)" to="(#ppt_y)" calcmode="lin" valueType="num">
                                      <p:cBhvr>
                                        <p:cTn id="18" dur="1000" fill="hold">
                                          <p:stCondLst>
                                            <p:cond delay="0"/>
                                          </p:stCondLst>
                                        </p:cTn>
                                        <p:tgtEl>
                                          <p:spTgt spid="62"/>
                                        </p:tgtEl>
                                        <p:attrNameLst>
                                          <p:attrName>ppt_y</p:attrName>
                                        </p:attrNameLst>
                                      </p:cBhvr>
                                    </p:anim>
                                    <p:animRot by="21600000">
                                      <p:cBhvr>
                                        <p:cTn id="19" dur="1000" fill="hold">
                                          <p:stCondLst>
                                            <p:cond delay="0"/>
                                          </p:stCondLst>
                                        </p:cTn>
                                        <p:tgtEl>
                                          <p:spTgt spid="62"/>
                                        </p:tgtEl>
                                        <p:attrNameLst>
                                          <p:attrName>r</p:attrName>
                                        </p:attrNameLst>
                                      </p:cBhvr>
                                    </p:animRot>
                                  </p:childTnLst>
                                </p:cTn>
                              </p:par>
                              <p:par>
                                <p:cTn id="20" presetID="42" presetClass="entr" presetSubtype="0" fill="hold" nodeType="withEffect">
                                  <p:stCondLst>
                                    <p:cond delay="25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750"/>
                                        <p:tgtEl>
                                          <p:spTgt spid="63"/>
                                        </p:tgtEl>
                                      </p:cBhvr>
                                    </p:animEffect>
                                    <p:anim calcmode="lin" valueType="num">
                                      <p:cBhvr>
                                        <p:cTn id="23" dur="750" fill="hold"/>
                                        <p:tgtEl>
                                          <p:spTgt spid="63"/>
                                        </p:tgtEl>
                                        <p:attrNameLst>
                                          <p:attrName>ppt_x</p:attrName>
                                        </p:attrNameLst>
                                      </p:cBhvr>
                                      <p:tavLst>
                                        <p:tav tm="0">
                                          <p:val>
                                            <p:strVal val="#ppt_x"/>
                                          </p:val>
                                        </p:tav>
                                        <p:tav tm="100000">
                                          <p:val>
                                            <p:strVal val="#ppt_x"/>
                                          </p:val>
                                        </p:tav>
                                      </p:tavLst>
                                    </p:anim>
                                    <p:anim calcmode="lin" valueType="num">
                                      <p:cBhvr>
                                        <p:cTn id="24" dur="750" fill="hold"/>
                                        <p:tgtEl>
                                          <p:spTgt spid="6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750"/>
                                        <p:tgtEl>
                                          <p:spTgt spid="64"/>
                                        </p:tgtEl>
                                      </p:cBhvr>
                                    </p:animEffect>
                                    <p:anim calcmode="lin" valueType="num">
                                      <p:cBhvr>
                                        <p:cTn id="28" dur="750" fill="hold"/>
                                        <p:tgtEl>
                                          <p:spTgt spid="64"/>
                                        </p:tgtEl>
                                        <p:attrNameLst>
                                          <p:attrName>ppt_x</p:attrName>
                                        </p:attrNameLst>
                                      </p:cBhvr>
                                      <p:tavLst>
                                        <p:tav tm="0">
                                          <p:val>
                                            <p:strVal val="#ppt_x"/>
                                          </p:val>
                                        </p:tav>
                                        <p:tav tm="100000">
                                          <p:val>
                                            <p:strVal val="#ppt_x"/>
                                          </p:val>
                                        </p:tav>
                                      </p:tavLst>
                                    </p:anim>
                                    <p:anim calcmode="lin" valueType="num">
                                      <p:cBhvr>
                                        <p:cTn id="29" dur="750" fill="hold"/>
                                        <p:tgtEl>
                                          <p:spTgt spid="64"/>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left)">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BEBA8EAE-BF5A-486C-A8C5-ECC9F3942E4B}">
                <a14:imgProps xmlns:a14="http://schemas.microsoft.com/office/drawing/2010/main">
                  <a14:imgLayer r:embed="rId2">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258"/>
            <a:ext cx="5565850" cy="5489606"/>
          </a:xfrm>
          <a:prstGeom prst="rect">
            <a:avLst/>
          </a:prstGeom>
        </p:spPr>
      </p:pic>
      <p:sp>
        <p:nvSpPr>
          <p:cNvPr id="26" name="_14"/>
          <p:cNvSpPr txBox="1">
            <a:spLocks noChangeArrowheads="1"/>
          </p:cNvSpPr>
          <p:nvPr/>
        </p:nvSpPr>
        <p:spPr bwMode="auto">
          <a:xfrm>
            <a:off x="6627439" y="1367137"/>
            <a:ext cx="2598224" cy="137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spc="600" dirty="0">
                <a:solidFill>
                  <a:schemeClr val="tx1"/>
                </a:solidFill>
                <a:latin typeface="叶根友刀锋黑草" panose="02010601030101010101" pitchFamily="2" charset="-122"/>
                <a:ea typeface="叶根友刀锋黑草" panose="02010601030101010101" pitchFamily="2" charset="-122"/>
              </a:rPr>
              <a:t>肆</a:t>
            </a:r>
            <a:endParaRPr lang="en-US" altLang="zh-CN" sz="6600" spc="600" dirty="0">
              <a:solidFill>
                <a:schemeClr val="tx1"/>
              </a:solidFill>
              <a:latin typeface="叶根友刀锋黑草" panose="02010601030101010101" pitchFamily="2" charset="-122"/>
              <a:ea typeface="叶根友刀锋黑草" panose="02010601030101010101" pitchFamily="2" charset="-122"/>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8586" y="1619996"/>
            <a:ext cx="1101533" cy="742005"/>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754" y="1619996"/>
            <a:ext cx="1101533" cy="742005"/>
          </a:xfrm>
          <a:prstGeom prst="rect">
            <a:avLst/>
          </a:prstGeom>
        </p:spPr>
      </p:pic>
      <p:grpSp>
        <p:nvGrpSpPr>
          <p:cNvPr id="2" name="组合 1"/>
          <p:cNvGrpSpPr/>
          <p:nvPr/>
        </p:nvGrpSpPr>
        <p:grpSpPr>
          <a:xfrm>
            <a:off x="5354641" y="2690650"/>
            <a:ext cx="5947395" cy="1572355"/>
            <a:chOff x="5398183" y="2777734"/>
            <a:chExt cx="5947395" cy="1572355"/>
          </a:xfrm>
        </p:grpSpPr>
        <p:grpSp>
          <p:nvGrpSpPr>
            <p:cNvPr id="38" name="组合 37"/>
            <p:cNvGrpSpPr/>
            <p:nvPr/>
          </p:nvGrpSpPr>
          <p:grpSpPr>
            <a:xfrm>
              <a:off x="5398183" y="2777734"/>
              <a:ext cx="5947395" cy="1080653"/>
              <a:chOff x="2890273" y="1350179"/>
              <a:chExt cx="3483555" cy="549605"/>
            </a:xfrm>
          </p:grpSpPr>
          <p:sp>
            <p:nvSpPr>
              <p:cNvPr id="39" name="矩形 38"/>
              <p:cNvSpPr/>
              <p:nvPr/>
            </p:nvSpPr>
            <p:spPr bwMode="auto">
              <a:xfrm>
                <a:off x="2993645" y="1350179"/>
                <a:ext cx="315067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3600" dirty="0">
                    <a:solidFill>
                      <a:schemeClr val="tx1"/>
                    </a:solidFill>
                    <a:latin typeface="叶根友刀锋黑草" panose="02010601030101010101" pitchFamily="2" charset="-122"/>
                    <a:ea typeface="叶根友刀锋黑草" panose="02010601030101010101" pitchFamily="2" charset="-122"/>
                  </a:rPr>
                  <a:t>单击此处添加文字模板</a:t>
                </a:r>
                <a:endParaRPr lang="zh-CN" altLang="en-US" sz="3600" dirty="0">
                  <a:solidFill>
                    <a:schemeClr val="tx1"/>
                  </a:solidFill>
                  <a:latin typeface="叶根友刀锋黑草" panose="02010601030101010101" pitchFamily="2" charset="-122"/>
                  <a:ea typeface="叶根友刀锋黑草" panose="02010601030101010101" pitchFamily="2" charset="-122"/>
                </a:endParaRPr>
              </a:p>
            </p:txBody>
          </p:sp>
          <p:pic>
            <p:nvPicPr>
              <p:cNvPr id="40" name="图片 28" descr="C_108.jpg"/>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0000" contrast="-15000"/>
                        </a14:imgEffect>
                      </a14:imgLayer>
                    </a14:imgProps>
                  </a:ext>
                </a:extLst>
              </a:blip>
              <a:srcRect/>
              <a:stretch>
                <a:fillRect/>
              </a:stretch>
            </p:blipFill>
            <p:spPr bwMode="auto">
              <a:xfrm>
                <a:off x="2890273" y="1821438"/>
                <a:ext cx="3483555" cy="51517"/>
              </a:xfrm>
              <a:prstGeom prst="rect">
                <a:avLst/>
              </a:prstGeom>
              <a:noFill/>
              <a:ln>
                <a:noFill/>
              </a:ln>
            </p:spPr>
          </p:pic>
        </p:grpSp>
        <p:sp>
          <p:nvSpPr>
            <p:cNvPr id="41" name="文本框 40"/>
            <p:cNvSpPr txBox="1"/>
            <p:nvPr/>
          </p:nvSpPr>
          <p:spPr>
            <a:xfrm>
              <a:off x="6608690" y="3980757"/>
              <a:ext cx="2635722" cy="369332"/>
            </a:xfrm>
            <a:prstGeom prst="rect">
              <a:avLst/>
            </a:prstGeom>
            <a:noFill/>
          </p:spPr>
          <p:txBody>
            <a:bodyPr wrap="none" rtlCol="0">
              <a:spAutoFit/>
            </a:bodyPr>
            <a:lstStyle/>
            <a:p>
              <a:pPr algn="ctr"/>
              <a:r>
                <a:rPr lang="en-US" altLang="zh-CN" cap="all" dirty="0">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latin typeface="微软雅黑" panose="020B0503020204020204" pitchFamily="34" charset="-122"/>
                <a:ea typeface="微软雅黑" panose="020B0503020204020204" pitchFamily="34" charset="-122"/>
                <a:cs typeface="Microsoft JhengHei Light" panose="020B030403050404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by="(-#ppt_w*2)" calcmode="lin" valueType="num">
                                      <p:cBhvr rctx="PPT">
                                        <p:cTn id="16" dur="500" autoRev="1" fill="hold">
                                          <p:stCondLst>
                                            <p:cond delay="0"/>
                                          </p:stCondLst>
                                        </p:cTn>
                                        <p:tgtEl>
                                          <p:spTgt spid="26"/>
                                        </p:tgtEl>
                                        <p:attrNameLst>
                                          <p:attrName>ppt_w</p:attrName>
                                        </p:attrNameLst>
                                      </p:cBhvr>
                                    </p:anim>
                                    <p:anim by="(#ppt_w*0.50)" calcmode="lin" valueType="num">
                                      <p:cBhvr>
                                        <p:cTn id="17" dur="500" decel="50000" autoRev="1" fill="hold">
                                          <p:stCondLst>
                                            <p:cond delay="0"/>
                                          </p:stCondLst>
                                        </p:cTn>
                                        <p:tgtEl>
                                          <p:spTgt spid="26"/>
                                        </p:tgtEl>
                                        <p:attrNameLst>
                                          <p:attrName>ppt_x</p:attrName>
                                        </p:attrNameLst>
                                      </p:cBhvr>
                                    </p:anim>
                                    <p:anim from="(-#ppt_h/2)" to="(#ppt_y)" calcmode="lin" valueType="num">
                                      <p:cBhvr>
                                        <p:cTn id="18" dur="1000" fill="hold">
                                          <p:stCondLst>
                                            <p:cond delay="0"/>
                                          </p:stCondLst>
                                        </p:cTn>
                                        <p:tgtEl>
                                          <p:spTgt spid="26"/>
                                        </p:tgtEl>
                                        <p:attrNameLst>
                                          <p:attrName>ppt_y</p:attrName>
                                        </p:attrNameLst>
                                      </p:cBhvr>
                                    </p:anim>
                                    <p:animRot by="21600000">
                                      <p:cBhvr>
                                        <p:cTn id="19" dur="1000" fill="hold">
                                          <p:stCondLst>
                                            <p:cond delay="0"/>
                                          </p:stCondLst>
                                        </p:cTn>
                                        <p:tgtEl>
                                          <p:spTgt spid="26"/>
                                        </p:tgtEl>
                                        <p:attrNameLst>
                                          <p:attrName>r</p:attrName>
                                        </p:attrNameLst>
                                      </p:cBhvr>
                                    </p:animRot>
                                  </p:childTnLst>
                                </p:cTn>
                              </p:par>
                              <p:par>
                                <p:cTn id="20" presetID="42" presetClass="entr" presetSubtype="0" fill="hold" nodeType="withEffect">
                                  <p:stCondLst>
                                    <p:cond delay="25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anim calcmode="lin" valueType="num">
                                      <p:cBhvr>
                                        <p:cTn id="23" dur="750" fill="hold"/>
                                        <p:tgtEl>
                                          <p:spTgt spid="27"/>
                                        </p:tgtEl>
                                        <p:attrNameLst>
                                          <p:attrName>ppt_x</p:attrName>
                                        </p:attrNameLst>
                                      </p:cBhvr>
                                      <p:tavLst>
                                        <p:tav tm="0">
                                          <p:val>
                                            <p:strVal val="#ppt_x"/>
                                          </p:val>
                                        </p:tav>
                                        <p:tav tm="100000">
                                          <p:val>
                                            <p:strVal val="#ppt_x"/>
                                          </p:val>
                                        </p:tav>
                                      </p:tavLst>
                                    </p:anim>
                                    <p:anim calcmode="lin" valueType="num">
                                      <p:cBhvr>
                                        <p:cTn id="24" dur="75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750"/>
                                        <p:tgtEl>
                                          <p:spTgt spid="28"/>
                                        </p:tgtEl>
                                      </p:cBhvr>
                                    </p:animEffect>
                                    <p:anim calcmode="lin" valueType="num">
                                      <p:cBhvr>
                                        <p:cTn id="28" dur="750" fill="hold"/>
                                        <p:tgtEl>
                                          <p:spTgt spid="28"/>
                                        </p:tgtEl>
                                        <p:attrNameLst>
                                          <p:attrName>ppt_x</p:attrName>
                                        </p:attrNameLst>
                                      </p:cBhvr>
                                      <p:tavLst>
                                        <p:tav tm="0">
                                          <p:val>
                                            <p:strVal val="#ppt_x"/>
                                          </p:val>
                                        </p:tav>
                                        <p:tav tm="100000">
                                          <p:val>
                                            <p:strVal val="#ppt_x"/>
                                          </p:val>
                                        </p:tav>
                                      </p:tavLst>
                                    </p:anim>
                                    <p:anim calcmode="lin" valueType="num">
                                      <p:cBhvr>
                                        <p:cTn id="29" dur="75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4683144" y="1642043"/>
            <a:ext cx="6128122" cy="4306884"/>
            <a:chOff x="2843689" y="3295359"/>
            <a:chExt cx="13173193" cy="9258202"/>
          </a:xfrm>
        </p:grpSpPr>
        <p:sp>
          <p:nvSpPr>
            <p:cNvPr id="7" name="Rectangle 9"/>
            <p:cNvSpPr/>
            <p:nvPr/>
          </p:nvSpPr>
          <p:spPr>
            <a:xfrm>
              <a:off x="7478499" y="3295359"/>
              <a:ext cx="8534923" cy="4630587"/>
            </a:xfrm>
            <a:prstGeom prst="rect">
              <a:avLst/>
            </a:prstGeom>
            <a:blipFill dpi="0" rotWithShape="1">
              <a:blip r:embed="rId1"/>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8" name="Rectangle 11"/>
            <p:cNvSpPr/>
            <p:nvPr/>
          </p:nvSpPr>
          <p:spPr>
            <a:xfrm>
              <a:off x="7478499" y="7922974"/>
              <a:ext cx="8534921" cy="46305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9" name="Rectangle 10"/>
            <p:cNvSpPr/>
            <p:nvPr/>
          </p:nvSpPr>
          <p:spPr>
            <a:xfrm>
              <a:off x="2845218" y="3295359"/>
              <a:ext cx="4631753" cy="46305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0" name="Rectangle 9"/>
            <p:cNvSpPr/>
            <p:nvPr/>
          </p:nvSpPr>
          <p:spPr>
            <a:xfrm>
              <a:off x="2844771" y="7907019"/>
              <a:ext cx="4631753" cy="4630585"/>
            </a:xfrm>
            <a:prstGeom prst="rect">
              <a:avLst/>
            </a:prstGeom>
            <a:blipFill dpi="0" rotWithShape="1">
              <a:blip r:embed="rId2"/>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1" name="Subtitle 2"/>
            <p:cNvSpPr txBox="1"/>
            <p:nvPr/>
          </p:nvSpPr>
          <p:spPr>
            <a:xfrm>
              <a:off x="2843689" y="4031945"/>
              <a:ext cx="4631753" cy="3122533"/>
            </a:xfrm>
            <a:prstGeom prst="rect">
              <a:avLst/>
            </a:prstGeom>
          </p:spPr>
          <p:txBody>
            <a:bodyPr vert="horz" wrap="square" lIns="243731" tIns="121864" rIns="243731" bIns="121864"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2800" dirty="0">
                  <a:solidFill>
                    <a:schemeClr val="bg1"/>
                  </a:solidFill>
                  <a:latin typeface="Lato Light"/>
                  <a:cs typeface="Lato Light"/>
                </a:rPr>
                <a:t>Project #1</a:t>
              </a:r>
              <a:endParaRPr lang="en-US" sz="2800" dirty="0">
                <a:solidFill>
                  <a:schemeClr val="bg1"/>
                </a:solidFill>
                <a:latin typeface="Lato Light"/>
                <a:cs typeface="Lato Light"/>
              </a:endParaRPr>
            </a:p>
            <a:p>
              <a:pPr marL="0" indent="0" algn="ctr">
                <a:buNone/>
              </a:pPr>
              <a:r>
                <a:rPr lang="en-US" sz="1200" dirty="0">
                  <a:solidFill>
                    <a:schemeClr val="bg1"/>
                  </a:solidFill>
                  <a:latin typeface="Lato Light"/>
                  <a:cs typeface="Lato Light"/>
                </a:rPr>
                <a:t>Lorem ipsum dolor sit amet, consectetur adipiscing elit. Integer pulvinar nulla ut.</a:t>
              </a:r>
              <a:endParaRPr lang="en-US" sz="1200" dirty="0">
                <a:solidFill>
                  <a:schemeClr val="bg1"/>
                </a:solidFill>
                <a:latin typeface="Lato Light"/>
                <a:cs typeface="Lato Light"/>
              </a:endParaRPr>
            </a:p>
          </p:txBody>
        </p:sp>
        <p:sp>
          <p:nvSpPr>
            <p:cNvPr id="12" name="Subtitle 2"/>
            <p:cNvSpPr txBox="1"/>
            <p:nvPr/>
          </p:nvSpPr>
          <p:spPr>
            <a:xfrm>
              <a:off x="7601955" y="8623816"/>
              <a:ext cx="8414927" cy="2399275"/>
            </a:xfrm>
            <a:prstGeom prst="rect">
              <a:avLst/>
            </a:prstGeom>
          </p:spPr>
          <p:txBody>
            <a:bodyPr vert="horz" wrap="square" lIns="243731" tIns="121864" rIns="243731" bIns="121864"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dirty="0">
                  <a:solidFill>
                    <a:schemeClr val="bg1"/>
                  </a:solidFill>
                  <a:latin typeface="Lato Light"/>
                  <a:cs typeface="Lato Light"/>
                </a:rPr>
                <a:t>Project #2</a:t>
              </a:r>
              <a:endParaRPr lang="en-US" dirty="0">
                <a:solidFill>
                  <a:schemeClr val="bg1"/>
                </a:solidFill>
                <a:latin typeface="Lato Light"/>
                <a:cs typeface="Lato Light"/>
              </a:endParaRPr>
            </a:p>
            <a:p>
              <a:pPr marL="0" indent="0" algn="ctr">
                <a:buNone/>
              </a:pPr>
              <a:r>
                <a:rPr lang="en-US" sz="1400" dirty="0">
                  <a:solidFill>
                    <a:schemeClr val="bg1"/>
                  </a:solidFill>
                  <a:latin typeface="Lato Light"/>
                  <a:cs typeface="Lato Light"/>
                </a:rPr>
                <a:t>Lorem ipsum dolor sit amet, consectetur adipiscing elit. Integer pulvinar nulla ut.</a:t>
              </a:r>
              <a:endParaRPr lang="en-US" sz="1400" dirty="0">
                <a:solidFill>
                  <a:schemeClr val="bg1"/>
                </a:solidFill>
                <a:latin typeface="Lato Light"/>
                <a:cs typeface="Lato Light"/>
              </a:endParaRPr>
            </a:p>
          </p:txBody>
        </p:sp>
      </p:grpSp>
      <p:grpSp>
        <p:nvGrpSpPr>
          <p:cNvPr id="13" name="组合 12"/>
          <p:cNvGrpSpPr/>
          <p:nvPr/>
        </p:nvGrpSpPr>
        <p:grpSpPr>
          <a:xfrm>
            <a:off x="1527284" y="1642043"/>
            <a:ext cx="2844318" cy="4299460"/>
            <a:chOff x="4557690" y="1889468"/>
            <a:chExt cx="3089961" cy="4615719"/>
          </a:xfrm>
        </p:grpSpPr>
        <p:grpSp>
          <p:nvGrpSpPr>
            <p:cNvPr id="14" name="组合 13"/>
            <p:cNvGrpSpPr/>
            <p:nvPr/>
          </p:nvGrpSpPr>
          <p:grpSpPr>
            <a:xfrm>
              <a:off x="4557690" y="1889468"/>
              <a:ext cx="3089961" cy="4615719"/>
              <a:chOff x="812801" y="1410749"/>
              <a:chExt cx="3384328" cy="5055438"/>
            </a:xfrm>
          </p:grpSpPr>
          <p:sp>
            <p:nvSpPr>
              <p:cNvPr id="16" name="矩形 15"/>
              <p:cNvSpPr/>
              <p:nvPr/>
            </p:nvSpPr>
            <p:spPr>
              <a:xfrm>
                <a:off x="812801" y="4555655"/>
                <a:ext cx="3384328" cy="19105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16"/>
              <p:cNvSpPr/>
              <p:nvPr/>
            </p:nvSpPr>
            <p:spPr>
              <a:xfrm>
                <a:off x="812801" y="1410749"/>
                <a:ext cx="3384327" cy="498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spcAft>
                    <a:spcPts val="0"/>
                  </a:spcAft>
                </a:pPr>
                <a:r>
                  <a:rPr lang="zh-CN" altLang="en-US" sz="20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Content Placeholder 2"/>
              <p:cNvSpPr txBox="1"/>
              <p:nvPr/>
            </p:nvSpPr>
            <p:spPr>
              <a:xfrm>
                <a:off x="812801" y="1963078"/>
                <a:ext cx="3384328" cy="129266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8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en-US" altLang="zh-CN" sz="800" b="1"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9" name="Content Placeholder 2"/>
              <p:cNvSpPr txBox="1"/>
              <p:nvPr/>
            </p:nvSpPr>
            <p:spPr>
              <a:xfrm>
                <a:off x="964933" y="4808651"/>
                <a:ext cx="3090028" cy="141580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8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添加相关标题，修改文字内容，也可以直接复制你的内容到此。</a:t>
                </a:r>
                <a:endParaRPr lang="en-US" altLang="zh-CN" sz="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15" name="矩形 14"/>
            <p:cNvSpPr/>
            <p:nvPr/>
          </p:nvSpPr>
          <p:spPr>
            <a:xfrm>
              <a:off x="4557691" y="4138295"/>
              <a:ext cx="3089960" cy="455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spcAft>
                  <a:spcPts val="0"/>
                </a:spcAft>
              </a:pPr>
              <a:r>
                <a:rPr lang="zh-CN" altLang="en-US" sz="20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US" altLang="zh-CN" sz="20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矩形 16"/>
          <p:cNvSpPr>
            <a:spLocks noChangeArrowheads="1"/>
          </p:cNvSpPr>
          <p:nvPr/>
        </p:nvSpPr>
        <p:spPr bwMode="auto">
          <a:xfrm>
            <a:off x="1033463" y="2197469"/>
            <a:ext cx="3021012" cy="1956448"/>
          </a:xfrm>
          <a:prstGeom prst="rect">
            <a:avLst/>
          </a:prstGeom>
          <a:solidFill>
            <a:schemeClr val="tx1"/>
          </a:solidFill>
          <a:ln w="38100">
            <a:noFill/>
            <a:miter lim="800000"/>
          </a:ln>
        </p:spPr>
        <p:txBody>
          <a:bodyPr anchor="ctr"/>
          <a:lstStyle/>
          <a:p>
            <a:pPr algn="ctr">
              <a:buFont typeface="Arial" panose="020B0604020202020204" pitchFamily="34" charset="0"/>
              <a:buNone/>
            </a:pPr>
            <a:endParaRPr lang="zh-CN" altLang="en-US" sz="2000">
              <a:solidFill>
                <a:schemeClr val="bg1">
                  <a:lumMod val="50000"/>
                </a:schemeClr>
              </a:solidFill>
            </a:endParaRPr>
          </a:p>
        </p:txBody>
      </p:sp>
      <p:sp>
        <p:nvSpPr>
          <p:cNvPr id="7" name="矩形 9"/>
          <p:cNvSpPr>
            <a:spLocks noChangeArrowheads="1"/>
          </p:cNvSpPr>
          <p:nvPr/>
        </p:nvSpPr>
        <p:spPr bwMode="auto">
          <a:xfrm>
            <a:off x="1335085" y="4526468"/>
            <a:ext cx="9689306"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点击即可编辑点击即可编辑点击即可编辑</a:t>
            </a:r>
            <a:endParaRPr 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文本框 13"/>
          <p:cNvSpPr txBox="1">
            <a:spLocks noChangeArrowheads="1"/>
          </p:cNvSpPr>
          <p:nvPr/>
        </p:nvSpPr>
        <p:spPr bwMode="auto">
          <a:xfrm>
            <a:off x="1408510" y="2478682"/>
            <a:ext cx="2270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solidFill>
                  <a:schemeClr val="bg1"/>
                </a:solidFill>
                <a:latin typeface="微软雅黑" panose="020B0503020204020204" pitchFamily="34" charset="-122"/>
                <a:ea typeface="微软雅黑" panose="020B0503020204020204" pitchFamily="34" charset="-122"/>
              </a:rPr>
              <a:t>单击添加标题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9" name="文本框 14"/>
          <p:cNvSpPr txBox="1">
            <a:spLocks noChangeArrowheads="1"/>
          </p:cNvSpPr>
          <p:nvPr/>
        </p:nvSpPr>
        <p:spPr bwMode="auto">
          <a:xfrm>
            <a:off x="1437902" y="3011768"/>
            <a:ext cx="224152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600" dirty="0">
                <a:solidFill>
                  <a:schemeClr val="bg1"/>
                </a:solidFill>
                <a:latin typeface="微软雅黑" panose="020B0503020204020204" pitchFamily="34" charset="-122"/>
                <a:ea typeface="微软雅黑" panose="020B0503020204020204" pitchFamily="34" charset="-122"/>
              </a:rPr>
              <a:t>点击即可编辑点击即可编辑点击即可编辑</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矩形 23"/>
          <p:cNvSpPr>
            <a:spLocks noChangeArrowheads="1"/>
          </p:cNvSpPr>
          <p:nvPr/>
        </p:nvSpPr>
        <p:spPr bwMode="auto">
          <a:xfrm>
            <a:off x="4633913" y="2197469"/>
            <a:ext cx="3021012" cy="1956448"/>
          </a:xfrm>
          <a:prstGeom prst="rect">
            <a:avLst/>
          </a:prstGeom>
          <a:solidFill>
            <a:schemeClr val="tx1"/>
          </a:solidFill>
          <a:ln w="38100">
            <a:noFill/>
            <a:miter lim="800000"/>
          </a:ln>
        </p:spPr>
        <p:txBody>
          <a:bodyPr anchor="ctr"/>
          <a:lstStyle/>
          <a:p>
            <a:pPr algn="ctr">
              <a:buFont typeface="Arial" panose="020B0604020202020204" pitchFamily="34" charset="0"/>
              <a:buNone/>
            </a:pPr>
            <a:endParaRPr lang="zh-CN" altLang="en-US" sz="2000">
              <a:solidFill>
                <a:schemeClr val="bg1">
                  <a:lumMod val="50000"/>
                </a:schemeClr>
              </a:solidFill>
            </a:endParaRPr>
          </a:p>
        </p:txBody>
      </p:sp>
      <p:sp>
        <p:nvSpPr>
          <p:cNvPr id="11" name="文本框 20"/>
          <p:cNvSpPr txBox="1">
            <a:spLocks noChangeArrowheads="1"/>
          </p:cNvSpPr>
          <p:nvPr/>
        </p:nvSpPr>
        <p:spPr bwMode="auto">
          <a:xfrm>
            <a:off x="5008960" y="2478682"/>
            <a:ext cx="2270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a:solidFill>
                  <a:schemeClr val="bg1"/>
                </a:solidFill>
                <a:latin typeface="微软雅黑" panose="020B0503020204020204" pitchFamily="34" charset="-122"/>
                <a:ea typeface="微软雅黑" panose="020B0503020204020204" pitchFamily="34" charset="-122"/>
              </a:rPr>
              <a:t>单击添加标题</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2" name="文本框 21"/>
          <p:cNvSpPr txBox="1">
            <a:spLocks noChangeArrowheads="1"/>
          </p:cNvSpPr>
          <p:nvPr/>
        </p:nvSpPr>
        <p:spPr bwMode="auto">
          <a:xfrm>
            <a:off x="5073201" y="3042535"/>
            <a:ext cx="224152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rPr>
              <a:t>点击即可编辑点击即可编辑点击即可编辑</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3" name="矩形 26"/>
          <p:cNvSpPr>
            <a:spLocks noChangeArrowheads="1"/>
          </p:cNvSpPr>
          <p:nvPr/>
        </p:nvSpPr>
        <p:spPr bwMode="auto">
          <a:xfrm>
            <a:off x="8232775" y="2197469"/>
            <a:ext cx="3021013" cy="1956448"/>
          </a:xfrm>
          <a:prstGeom prst="rect">
            <a:avLst/>
          </a:prstGeom>
          <a:solidFill>
            <a:schemeClr val="tx1"/>
          </a:solidFill>
          <a:ln w="38100">
            <a:noFill/>
            <a:miter lim="800000"/>
          </a:ln>
        </p:spPr>
        <p:txBody>
          <a:bodyPr anchor="ctr"/>
          <a:lstStyle/>
          <a:p>
            <a:pPr algn="ctr">
              <a:buFont typeface="Arial" panose="020B0604020202020204" pitchFamily="34" charset="0"/>
              <a:buNone/>
            </a:pPr>
            <a:endParaRPr lang="zh-CN" altLang="en-US" sz="2000">
              <a:solidFill>
                <a:schemeClr val="bg1">
                  <a:lumMod val="50000"/>
                </a:schemeClr>
              </a:solidFill>
            </a:endParaRPr>
          </a:p>
        </p:txBody>
      </p:sp>
      <p:sp>
        <p:nvSpPr>
          <p:cNvPr id="14" name="文本框 28"/>
          <p:cNvSpPr txBox="1">
            <a:spLocks noChangeArrowheads="1"/>
          </p:cNvSpPr>
          <p:nvPr/>
        </p:nvSpPr>
        <p:spPr bwMode="auto">
          <a:xfrm>
            <a:off x="8607823" y="2487357"/>
            <a:ext cx="22709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a:solidFill>
                  <a:schemeClr val="bg1"/>
                </a:solidFill>
                <a:latin typeface="微软雅黑" panose="020B0503020204020204" pitchFamily="34" charset="-122"/>
                <a:ea typeface="微软雅黑" panose="020B0503020204020204" pitchFamily="34" charset="-122"/>
              </a:rPr>
              <a:t>单击添加标题</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5" name="文本框 29"/>
          <p:cNvSpPr txBox="1">
            <a:spLocks noChangeArrowheads="1"/>
          </p:cNvSpPr>
          <p:nvPr/>
        </p:nvSpPr>
        <p:spPr bwMode="auto">
          <a:xfrm>
            <a:off x="8637216" y="3042536"/>
            <a:ext cx="2241524"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1600">
                <a:solidFill>
                  <a:schemeClr val="bg1"/>
                </a:solidFill>
                <a:latin typeface="微软雅黑" panose="020B0503020204020204" pitchFamily="34" charset="-122"/>
                <a:ea typeface="微软雅黑" panose="020B0503020204020204" pitchFamily="34" charset="-122"/>
              </a:rPr>
              <a:t>点击即可编辑点击即可编辑点击即可编辑</a:t>
            </a:r>
            <a:endParaRPr lang="zh-CN" altLang="en-US" sz="16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42" presetClass="entr" presetSubtype="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animBg="1"/>
      <p:bldP spid="11" grpId="0"/>
      <p:bldP spid="12" grpId="0"/>
      <p:bldP spid="13"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5891880" y="1644028"/>
            <a:ext cx="5330283" cy="4998111"/>
            <a:chOff x="1890814" y="2102218"/>
            <a:chExt cx="3711146" cy="4066943"/>
          </a:xfrm>
        </p:grpSpPr>
        <p:sp>
          <p:nvSpPr>
            <p:cNvPr id="7" name="TextBox 12"/>
            <p:cNvSpPr txBox="1"/>
            <p:nvPr/>
          </p:nvSpPr>
          <p:spPr>
            <a:xfrm>
              <a:off x="1908646" y="4564210"/>
              <a:ext cx="2717004" cy="523220"/>
            </a:xfrm>
            <a:prstGeom prst="rect">
              <a:avLst/>
            </a:prstGeom>
            <a:noFill/>
          </p:spPr>
          <p:txBody>
            <a:bodyPr wrap="square" rtlCol="0">
              <a:spAutoFit/>
            </a:bodyPr>
            <a:lstStyle/>
            <a:p>
              <a:r>
                <a:rPr lang="zh-CN" altLang="en-US" sz="2800" spc="-20" dirty="0">
                  <a:solidFill>
                    <a:schemeClr val="bg1">
                      <a:lumMod val="50000"/>
                    </a:schemeClr>
                  </a:solidFill>
                  <a:effectLst/>
                  <a:latin typeface="微软雅黑" panose="020B0503020204020204" pitchFamily="34" charset="-122"/>
                  <a:ea typeface="微软雅黑" panose="020B0503020204020204" pitchFamily="34" charset="-122"/>
                </a:rPr>
                <a:t>加入你的标题</a:t>
              </a:r>
              <a:endParaRPr lang="zh-CN" altLang="en-US" sz="2800" spc="-20" dirty="0">
                <a:solidFill>
                  <a:schemeClr val="bg1">
                    <a:lumMod val="50000"/>
                  </a:schemeClr>
                </a:solidFill>
                <a:effectLst/>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2005048" y="5146812"/>
              <a:ext cx="35353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4"/>
            <p:cNvSpPr txBox="1"/>
            <p:nvPr/>
          </p:nvSpPr>
          <p:spPr>
            <a:xfrm>
              <a:off x="1890814" y="5227236"/>
              <a:ext cx="3711146" cy="941925"/>
            </a:xfrm>
            <a:prstGeom prst="rect">
              <a:avLst/>
            </a:prstGeom>
            <a:noFill/>
          </p:spPr>
          <p:txBody>
            <a:bodyPr wrap="square" rtlCol="0">
              <a:spAutoFit/>
            </a:bodyPr>
            <a:lstStyle/>
            <a:p>
              <a:pPr>
                <a:lnSpc>
                  <a:spcPct val="92000"/>
                </a:lnSpc>
              </a:pPr>
              <a:r>
                <a:rPr lang="en-US" altLang="zh-CN" sz="1200" kern="1600" spc="-40" dirty="0" err="1">
                  <a:solidFill>
                    <a:schemeClr val="bg1">
                      <a:lumMod val="50000"/>
                    </a:schemeClr>
                  </a:solidFill>
                </a:rPr>
                <a:t>Donec</a:t>
              </a:r>
              <a:r>
                <a:rPr lang="en-US" altLang="zh-CN" sz="1200" kern="1600" spc="-40" dirty="0">
                  <a:solidFill>
                    <a:schemeClr val="bg1">
                      <a:lumMod val="50000"/>
                    </a:schemeClr>
                  </a:solidFill>
                </a:rPr>
                <a:t> id </a:t>
              </a:r>
              <a:r>
                <a:rPr lang="en-US" altLang="zh-CN" sz="1200" kern="1600" spc="-40" dirty="0" err="1">
                  <a:solidFill>
                    <a:schemeClr val="bg1">
                      <a:lumMod val="50000"/>
                    </a:schemeClr>
                  </a:solidFill>
                </a:rPr>
                <a:t>elit</a:t>
              </a:r>
              <a:r>
                <a:rPr lang="en-US" altLang="zh-CN" sz="1200" kern="1600" spc="-40" dirty="0">
                  <a:solidFill>
                    <a:schemeClr val="bg1">
                      <a:lumMod val="50000"/>
                    </a:schemeClr>
                  </a:solidFill>
                </a:rPr>
                <a:t> non mi </a:t>
              </a:r>
              <a:r>
                <a:rPr lang="en-US" altLang="zh-CN" sz="1200" kern="1600" spc="-40" dirty="0" err="1">
                  <a:solidFill>
                    <a:schemeClr val="bg1">
                      <a:lumMod val="50000"/>
                    </a:schemeClr>
                  </a:solidFill>
                </a:rPr>
                <a:t>porta</a:t>
              </a:r>
              <a:r>
                <a:rPr lang="en-US" altLang="zh-CN" sz="1200" kern="1600" spc="-40" dirty="0">
                  <a:solidFill>
                    <a:schemeClr val="bg1">
                      <a:lumMod val="50000"/>
                    </a:schemeClr>
                  </a:solidFill>
                </a:rPr>
                <a:t> </a:t>
              </a:r>
              <a:r>
                <a:rPr lang="en-US" altLang="zh-CN" sz="1200" kern="1600" spc="-40" dirty="0" err="1">
                  <a:solidFill>
                    <a:schemeClr val="bg1">
                      <a:lumMod val="50000"/>
                    </a:schemeClr>
                  </a:solidFill>
                </a:rPr>
                <a:t>gravida</a:t>
              </a:r>
              <a:r>
                <a:rPr lang="en-US" altLang="zh-CN" sz="1200" kern="1600" spc="-40" dirty="0">
                  <a:solidFill>
                    <a:schemeClr val="bg1">
                      <a:lumMod val="50000"/>
                    </a:schemeClr>
                  </a:solidFill>
                </a:rPr>
                <a:t> at </a:t>
              </a:r>
              <a:r>
                <a:rPr lang="en-US" altLang="zh-CN" sz="1200" kern="1600" spc="-40" dirty="0" err="1">
                  <a:solidFill>
                    <a:schemeClr val="bg1">
                      <a:lumMod val="50000"/>
                    </a:schemeClr>
                  </a:solidFill>
                </a:rPr>
                <a:t>eget</a:t>
              </a:r>
              <a:r>
                <a:rPr lang="en-US" altLang="zh-CN" sz="1200" kern="1600" spc="-40" dirty="0">
                  <a:solidFill>
                    <a:schemeClr val="bg1">
                      <a:lumMod val="50000"/>
                    </a:schemeClr>
                  </a:solidFill>
                </a:rPr>
                <a:t> </a:t>
              </a:r>
              <a:r>
                <a:rPr lang="en-US" altLang="zh-CN" sz="1200" spc="-40" dirty="0" err="1">
                  <a:solidFill>
                    <a:schemeClr val="bg1">
                      <a:lumMod val="50000"/>
                    </a:schemeClr>
                  </a:solidFill>
                </a:rPr>
                <a:t>metus</a:t>
              </a:r>
              <a:r>
                <a:rPr lang="en-US" altLang="zh-CN" sz="1200" spc="-40" dirty="0">
                  <a:solidFill>
                    <a:schemeClr val="bg1">
                      <a:lumMod val="50000"/>
                    </a:schemeClr>
                  </a:solidFill>
                </a:rPr>
                <a:t>. </a:t>
              </a:r>
              <a:r>
                <a:rPr lang="en-US" altLang="zh-CN" sz="1200" spc="-40" dirty="0" err="1">
                  <a:solidFill>
                    <a:schemeClr val="bg1">
                      <a:lumMod val="50000"/>
                    </a:schemeClr>
                  </a:solidFill>
                </a:rPr>
                <a:t>Fusce</a:t>
              </a:r>
              <a:r>
                <a:rPr lang="en-US" altLang="zh-CN" sz="1200" spc="-40" dirty="0">
                  <a:solidFill>
                    <a:schemeClr val="bg1">
                      <a:lumMod val="50000"/>
                    </a:schemeClr>
                  </a:solidFill>
                </a:rPr>
                <a:t> </a:t>
              </a:r>
              <a:r>
                <a:rPr lang="en-US" altLang="zh-CN" sz="1200" spc="-40" dirty="0" err="1">
                  <a:solidFill>
                    <a:schemeClr val="bg1">
                      <a:lumMod val="50000"/>
                    </a:schemeClr>
                  </a:solidFill>
                </a:rPr>
                <a:t>dapibus</a:t>
              </a:r>
              <a:r>
                <a:rPr lang="en-US" altLang="zh-CN" sz="1200" spc="-40" dirty="0">
                  <a:solidFill>
                    <a:schemeClr val="bg1">
                      <a:lumMod val="50000"/>
                    </a:schemeClr>
                  </a:solidFill>
                </a:rPr>
                <a:t>, </a:t>
              </a:r>
              <a:r>
                <a:rPr lang="en-US" altLang="zh-CN" sz="1200" spc="-40" dirty="0" err="1">
                  <a:solidFill>
                    <a:schemeClr val="bg1">
                      <a:lumMod val="50000"/>
                    </a:schemeClr>
                  </a:solidFill>
                </a:rPr>
                <a:t>tellus</a:t>
              </a:r>
              <a:r>
                <a:rPr lang="en-US" altLang="zh-CN" sz="1200" spc="-40" dirty="0">
                  <a:solidFill>
                    <a:schemeClr val="bg1">
                      <a:lumMod val="50000"/>
                    </a:schemeClr>
                  </a:solidFill>
                </a:rPr>
                <a:t> ac </a:t>
              </a:r>
              <a:r>
                <a:rPr lang="en-US" altLang="zh-CN" sz="1200" spc="-40" dirty="0" err="1">
                  <a:solidFill>
                    <a:schemeClr val="bg1">
                      <a:lumMod val="50000"/>
                    </a:schemeClr>
                  </a:solidFill>
                </a:rPr>
                <a:t>cursus</a:t>
              </a:r>
              <a:r>
                <a:rPr lang="en-US" altLang="zh-CN" sz="1200" spc="-40" dirty="0">
                  <a:solidFill>
                    <a:schemeClr val="bg1">
                      <a:lumMod val="50000"/>
                    </a:schemeClr>
                  </a:solidFill>
                </a:rPr>
                <a:t>. </a:t>
              </a:r>
              <a:r>
                <a:rPr lang="en-US" altLang="zh-CN" sz="1200" kern="1600" spc="-40" dirty="0" err="1">
                  <a:solidFill>
                    <a:schemeClr val="bg1">
                      <a:lumMod val="50000"/>
                    </a:schemeClr>
                  </a:solidFill>
                </a:rPr>
                <a:t>Donec</a:t>
              </a:r>
              <a:r>
                <a:rPr lang="en-US" altLang="zh-CN" sz="1200" kern="1600" spc="-40" dirty="0">
                  <a:solidFill>
                    <a:schemeClr val="bg1">
                      <a:lumMod val="50000"/>
                    </a:schemeClr>
                  </a:solidFill>
                </a:rPr>
                <a:t> id </a:t>
              </a:r>
              <a:r>
                <a:rPr lang="en-US" altLang="zh-CN" sz="1200" kern="1600" spc="-40" dirty="0" err="1">
                  <a:solidFill>
                    <a:schemeClr val="bg1">
                      <a:lumMod val="50000"/>
                    </a:schemeClr>
                  </a:solidFill>
                </a:rPr>
                <a:t>elit</a:t>
              </a:r>
              <a:r>
                <a:rPr lang="en-US" altLang="zh-CN" sz="1200" kern="1600" spc="-40" dirty="0">
                  <a:solidFill>
                    <a:schemeClr val="bg1">
                      <a:lumMod val="50000"/>
                    </a:schemeClr>
                  </a:solidFill>
                </a:rPr>
                <a:t> non mi </a:t>
              </a:r>
              <a:r>
                <a:rPr lang="en-US" altLang="zh-CN" sz="1200" kern="1600" spc="-40" dirty="0" err="1">
                  <a:solidFill>
                    <a:schemeClr val="bg1">
                      <a:lumMod val="50000"/>
                    </a:schemeClr>
                  </a:solidFill>
                </a:rPr>
                <a:t>porta</a:t>
              </a:r>
              <a:r>
                <a:rPr lang="en-US" altLang="zh-CN" sz="1200" kern="1600" spc="-40" dirty="0">
                  <a:solidFill>
                    <a:schemeClr val="bg1">
                      <a:lumMod val="50000"/>
                    </a:schemeClr>
                  </a:solidFill>
                </a:rPr>
                <a:t> </a:t>
              </a:r>
              <a:r>
                <a:rPr lang="en-US" altLang="zh-CN" sz="1200" kern="1600" spc="-40" dirty="0" err="1">
                  <a:solidFill>
                    <a:schemeClr val="bg1">
                      <a:lumMod val="50000"/>
                    </a:schemeClr>
                  </a:solidFill>
                </a:rPr>
                <a:t>gravida</a:t>
              </a:r>
              <a:r>
                <a:rPr lang="en-US" altLang="zh-CN" sz="1200" kern="1600" spc="-40" dirty="0">
                  <a:solidFill>
                    <a:schemeClr val="bg1">
                      <a:lumMod val="50000"/>
                    </a:schemeClr>
                  </a:solidFill>
                </a:rPr>
                <a:t> at </a:t>
              </a:r>
              <a:r>
                <a:rPr lang="en-US" altLang="zh-CN" sz="1200" kern="1600" spc="-40" dirty="0" err="1">
                  <a:solidFill>
                    <a:schemeClr val="bg1">
                      <a:lumMod val="50000"/>
                    </a:schemeClr>
                  </a:solidFill>
                </a:rPr>
                <a:t>eget</a:t>
              </a:r>
              <a:r>
                <a:rPr lang="en-US" altLang="zh-CN" sz="1200" kern="1600" spc="-40" dirty="0">
                  <a:solidFill>
                    <a:schemeClr val="bg1">
                      <a:lumMod val="50000"/>
                    </a:schemeClr>
                  </a:solidFill>
                </a:rPr>
                <a:t> </a:t>
              </a:r>
              <a:r>
                <a:rPr lang="en-US" altLang="zh-CN" sz="1200" spc="-40" dirty="0" err="1">
                  <a:solidFill>
                    <a:schemeClr val="bg1">
                      <a:lumMod val="50000"/>
                    </a:schemeClr>
                  </a:solidFill>
                </a:rPr>
                <a:t>metus</a:t>
              </a:r>
              <a:r>
                <a:rPr lang="en-US" altLang="zh-CN" sz="1200" spc="-40" dirty="0">
                  <a:solidFill>
                    <a:schemeClr val="bg1">
                      <a:lumMod val="50000"/>
                    </a:schemeClr>
                  </a:solidFill>
                </a:rPr>
                <a:t>. </a:t>
              </a:r>
              <a:r>
                <a:rPr lang="en-US" altLang="zh-CN" sz="1200" spc="-40" dirty="0" err="1">
                  <a:solidFill>
                    <a:schemeClr val="bg1">
                      <a:lumMod val="50000"/>
                    </a:schemeClr>
                  </a:solidFill>
                </a:rPr>
                <a:t>Fusce</a:t>
              </a:r>
              <a:r>
                <a:rPr lang="en-US" altLang="zh-CN" sz="1200" spc="-40" dirty="0">
                  <a:solidFill>
                    <a:schemeClr val="bg1">
                      <a:lumMod val="50000"/>
                    </a:schemeClr>
                  </a:solidFill>
                </a:rPr>
                <a:t> </a:t>
              </a:r>
              <a:r>
                <a:rPr lang="en-US" altLang="zh-CN" sz="1200" spc="-40" dirty="0" err="1">
                  <a:solidFill>
                    <a:schemeClr val="bg1">
                      <a:lumMod val="50000"/>
                    </a:schemeClr>
                  </a:solidFill>
                </a:rPr>
                <a:t>dapibus</a:t>
              </a:r>
              <a:r>
                <a:rPr lang="en-US" altLang="zh-CN" sz="1200" spc="-40" dirty="0">
                  <a:solidFill>
                    <a:schemeClr val="bg1">
                      <a:lumMod val="50000"/>
                    </a:schemeClr>
                  </a:solidFill>
                </a:rPr>
                <a:t>, </a:t>
              </a:r>
              <a:r>
                <a:rPr lang="en-US" altLang="zh-CN" sz="1200" spc="-40" dirty="0" err="1">
                  <a:solidFill>
                    <a:schemeClr val="bg1">
                      <a:lumMod val="50000"/>
                    </a:schemeClr>
                  </a:solidFill>
                </a:rPr>
                <a:t>tellus</a:t>
              </a:r>
              <a:r>
                <a:rPr lang="en-US" altLang="zh-CN" sz="1200" spc="-40" dirty="0">
                  <a:solidFill>
                    <a:schemeClr val="bg1">
                      <a:lumMod val="50000"/>
                    </a:schemeClr>
                  </a:solidFill>
                </a:rPr>
                <a:t> ac </a:t>
              </a:r>
              <a:r>
                <a:rPr lang="en-US" altLang="zh-CN" sz="1200" spc="-40" dirty="0" err="1">
                  <a:solidFill>
                    <a:schemeClr val="bg1">
                      <a:lumMod val="50000"/>
                    </a:schemeClr>
                  </a:solidFill>
                </a:rPr>
                <a:t>cursus</a:t>
              </a:r>
              <a:r>
                <a:rPr lang="en-US" altLang="zh-CN" sz="1200" spc="-40" dirty="0">
                  <a:solidFill>
                    <a:schemeClr val="bg1">
                      <a:lumMod val="50000"/>
                    </a:schemeClr>
                  </a:solidFill>
                </a:rPr>
                <a:t>. </a:t>
              </a:r>
              <a:r>
                <a:rPr lang="en-US" altLang="zh-CN" sz="1200" kern="1600" spc="-40" dirty="0" err="1">
                  <a:solidFill>
                    <a:schemeClr val="bg1">
                      <a:lumMod val="50000"/>
                    </a:schemeClr>
                  </a:solidFill>
                </a:rPr>
                <a:t>Donec</a:t>
              </a:r>
              <a:r>
                <a:rPr lang="en-US" altLang="zh-CN" sz="1200" kern="1600" spc="-40" dirty="0">
                  <a:solidFill>
                    <a:schemeClr val="bg1">
                      <a:lumMod val="50000"/>
                    </a:schemeClr>
                  </a:solidFill>
                </a:rPr>
                <a:t> id </a:t>
              </a:r>
              <a:r>
                <a:rPr lang="en-US" altLang="zh-CN" sz="1200" kern="1600" spc="-40" dirty="0" err="1">
                  <a:solidFill>
                    <a:schemeClr val="bg1">
                      <a:lumMod val="50000"/>
                    </a:schemeClr>
                  </a:solidFill>
                </a:rPr>
                <a:t>elit</a:t>
              </a:r>
              <a:r>
                <a:rPr lang="en-US" altLang="zh-CN" sz="1200" kern="1600" spc="-40" dirty="0">
                  <a:solidFill>
                    <a:schemeClr val="bg1">
                      <a:lumMod val="50000"/>
                    </a:schemeClr>
                  </a:solidFill>
                </a:rPr>
                <a:t> non mi </a:t>
              </a:r>
              <a:r>
                <a:rPr lang="en-US" altLang="zh-CN" sz="1200" kern="1600" spc="-40" dirty="0" err="1">
                  <a:solidFill>
                    <a:schemeClr val="bg1">
                      <a:lumMod val="50000"/>
                    </a:schemeClr>
                  </a:solidFill>
                </a:rPr>
                <a:t>porta</a:t>
              </a:r>
              <a:r>
                <a:rPr lang="en-US" altLang="zh-CN" sz="1200" kern="1600" spc="-40" dirty="0">
                  <a:solidFill>
                    <a:schemeClr val="bg1">
                      <a:lumMod val="50000"/>
                    </a:schemeClr>
                  </a:solidFill>
                </a:rPr>
                <a:t> </a:t>
              </a:r>
              <a:r>
                <a:rPr lang="en-US" altLang="zh-CN" sz="1200" kern="1600" spc="-40" dirty="0" err="1">
                  <a:solidFill>
                    <a:schemeClr val="bg1">
                      <a:lumMod val="50000"/>
                    </a:schemeClr>
                  </a:solidFill>
                </a:rPr>
                <a:t>gravida</a:t>
              </a:r>
              <a:r>
                <a:rPr lang="en-US" altLang="zh-CN" sz="1200" kern="1600" spc="-40" dirty="0">
                  <a:solidFill>
                    <a:schemeClr val="bg1">
                      <a:lumMod val="50000"/>
                    </a:schemeClr>
                  </a:solidFill>
                </a:rPr>
                <a:t> at </a:t>
              </a:r>
              <a:r>
                <a:rPr lang="en-US" altLang="zh-CN" sz="1200" kern="1600" spc="-40" dirty="0" err="1">
                  <a:solidFill>
                    <a:schemeClr val="bg1">
                      <a:lumMod val="50000"/>
                    </a:schemeClr>
                  </a:solidFill>
                </a:rPr>
                <a:t>eget</a:t>
              </a:r>
              <a:r>
                <a:rPr lang="en-US" altLang="zh-CN" sz="1200" kern="1600" spc="-40" dirty="0">
                  <a:solidFill>
                    <a:schemeClr val="bg1">
                      <a:lumMod val="50000"/>
                    </a:schemeClr>
                  </a:solidFill>
                </a:rPr>
                <a:t> </a:t>
              </a:r>
              <a:r>
                <a:rPr lang="en-US" altLang="zh-CN" sz="1200" spc="-40" dirty="0" err="1">
                  <a:solidFill>
                    <a:schemeClr val="bg1">
                      <a:lumMod val="50000"/>
                    </a:schemeClr>
                  </a:solidFill>
                </a:rPr>
                <a:t>metus</a:t>
              </a:r>
              <a:r>
                <a:rPr lang="en-US" altLang="zh-CN" sz="1200" spc="-40" dirty="0">
                  <a:solidFill>
                    <a:schemeClr val="bg1">
                      <a:lumMod val="50000"/>
                    </a:schemeClr>
                  </a:solidFill>
                </a:rPr>
                <a:t>. </a:t>
              </a:r>
              <a:r>
                <a:rPr lang="en-US" altLang="zh-CN" sz="1200" spc="-40" dirty="0" err="1">
                  <a:solidFill>
                    <a:schemeClr val="bg1">
                      <a:lumMod val="50000"/>
                    </a:schemeClr>
                  </a:solidFill>
                </a:rPr>
                <a:t>Fusce</a:t>
              </a:r>
              <a:r>
                <a:rPr lang="en-US" altLang="zh-CN" sz="1200" spc="-40" dirty="0">
                  <a:solidFill>
                    <a:schemeClr val="bg1">
                      <a:lumMod val="50000"/>
                    </a:schemeClr>
                  </a:solidFill>
                </a:rPr>
                <a:t> </a:t>
              </a:r>
              <a:r>
                <a:rPr lang="en-US" altLang="zh-CN" sz="1200" spc="-40" dirty="0" err="1">
                  <a:solidFill>
                    <a:schemeClr val="bg1">
                      <a:lumMod val="50000"/>
                    </a:schemeClr>
                  </a:solidFill>
                </a:rPr>
                <a:t>dapibus</a:t>
              </a:r>
              <a:r>
                <a:rPr lang="en-US" altLang="zh-CN" sz="1200" spc="-40" dirty="0">
                  <a:solidFill>
                    <a:schemeClr val="bg1">
                      <a:lumMod val="50000"/>
                    </a:schemeClr>
                  </a:solidFill>
                </a:rPr>
                <a:t>, </a:t>
              </a:r>
              <a:r>
                <a:rPr lang="en-US" altLang="zh-CN" sz="1200" spc="-40" dirty="0" err="1">
                  <a:solidFill>
                    <a:schemeClr val="bg1">
                      <a:lumMod val="50000"/>
                    </a:schemeClr>
                  </a:solidFill>
                </a:rPr>
                <a:t>tellus</a:t>
              </a:r>
              <a:r>
                <a:rPr lang="en-US" altLang="zh-CN" sz="1200" spc="-40" dirty="0">
                  <a:solidFill>
                    <a:schemeClr val="bg1">
                      <a:lumMod val="50000"/>
                    </a:schemeClr>
                  </a:solidFill>
                </a:rPr>
                <a:t> ac </a:t>
              </a:r>
              <a:r>
                <a:rPr lang="en-US" altLang="zh-CN" sz="1200" spc="-40" dirty="0" err="1">
                  <a:solidFill>
                    <a:schemeClr val="bg1">
                      <a:lumMod val="50000"/>
                    </a:schemeClr>
                  </a:solidFill>
                </a:rPr>
                <a:t>cursus</a:t>
              </a:r>
              <a:endParaRPr lang="en-US" altLang="zh-CN" sz="1200" spc="-40" dirty="0">
                <a:solidFill>
                  <a:schemeClr val="bg1">
                    <a:lumMod val="50000"/>
                  </a:schemeClr>
                </a:solidFill>
              </a:endParaRPr>
            </a:p>
          </p:txBody>
        </p:sp>
        <p:sp>
          <p:nvSpPr>
            <p:cNvPr id="10" name="矩形 9"/>
            <p:cNvSpPr/>
            <p:nvPr/>
          </p:nvSpPr>
          <p:spPr>
            <a:xfrm>
              <a:off x="2008391" y="2102218"/>
              <a:ext cx="3532018" cy="2256886"/>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grpSp>
      <p:sp>
        <p:nvSpPr>
          <p:cNvPr id="11" name="TextBox 9"/>
          <p:cNvSpPr txBox="1"/>
          <p:nvPr/>
        </p:nvSpPr>
        <p:spPr>
          <a:xfrm>
            <a:off x="1183632" y="1621726"/>
            <a:ext cx="4306580" cy="4607281"/>
          </a:xfrm>
          <a:prstGeom prst="rect">
            <a:avLst/>
          </a:prstGeom>
          <a:noFill/>
        </p:spPr>
        <p:txBody>
          <a:bodyPr wrap="square" lIns="0" tIns="0" rIns="91420" bIns="0" numCol="2" spcCol="274258" rtlCol="0">
            <a:noAutofit/>
          </a:bodyPr>
          <a:lstStyle/>
          <a:p>
            <a:pPr algn="just"/>
            <a:r>
              <a:rPr lang="zh-CN" altLang="en-US" sz="1400" dirty="0">
                <a:solidFill>
                  <a:schemeClr val="bg1">
                    <a:lumMod val="50000"/>
                  </a:schemeClr>
                </a:solidFill>
                <a:latin typeface="+mn-ea"/>
                <a:cs typeface="Calibri" panose="020F0502020204030204"/>
              </a:rPr>
              <a:t>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分钟之内。此处添加详细文本描述，建议与标题相关并符合整体语言风格，语言描述尽量简洁生动。</a:t>
            </a:r>
            <a:endParaRPr lang="en-US" altLang="zh-CN" sz="1400" dirty="0">
              <a:solidFill>
                <a:schemeClr val="bg1">
                  <a:lumMod val="50000"/>
                </a:schemeClr>
              </a:solidFill>
              <a:latin typeface="+mn-ea"/>
              <a:cs typeface="Calibri" panose="020F0502020204030204"/>
            </a:endParaRPr>
          </a:p>
          <a:p>
            <a:pPr algn="just"/>
            <a:endParaRPr lang="en-US" altLang="zh-CN"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a:t>
            </a:r>
            <a:endParaRPr lang="en-US" altLang="zh-CN"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此处添加详细文本描述，建议与标题相关并符合整体语言风格，语言描述尽量简洁生动。尽量将每页幻灯片的字数控制在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分钟之内。此处添加详细文本描述，建议与标题相关并符合整体语言风格，语言描述尽量简洁生动。</a:t>
            </a:r>
            <a:endParaRPr lang="en-US" altLang="zh-CN" sz="1400" dirty="0">
              <a:solidFill>
                <a:schemeClr val="bg1">
                  <a:lumMod val="50000"/>
                </a:schemeClr>
              </a:solidFill>
              <a:latin typeface="+mn-ea"/>
              <a:cs typeface="Calibri" panose="020F0502020204030204"/>
            </a:endParaRPr>
          </a:p>
          <a:p>
            <a:pPr algn="just"/>
            <a:endParaRPr lang="en-US" altLang="zh-CN"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分钟之内。此处添加详细文本描述，建议与标题</a:t>
            </a:r>
            <a:endParaRPr lang="zh-CN" altLang="en-US" sz="1400" dirty="0">
              <a:solidFill>
                <a:schemeClr val="bg1">
                  <a:lumMod val="50000"/>
                </a:schemeClr>
              </a:solidFill>
              <a:latin typeface="+mn-ea"/>
              <a:cs typeface="Calibri" panose="020F0502020204030204"/>
            </a:endParaRPr>
          </a:p>
          <a:p>
            <a:pPr algn="just"/>
            <a:r>
              <a:rPr lang="zh-CN" altLang="en-US" sz="1400" dirty="0">
                <a:solidFill>
                  <a:schemeClr val="bg1">
                    <a:lumMod val="50000"/>
                  </a:schemeClr>
                </a:solidFill>
                <a:latin typeface="+mn-ea"/>
                <a:cs typeface="Calibri" panose="020F0502020204030204"/>
              </a:rPr>
              <a:t>尽量将每页幻灯片的字数控制在</a:t>
            </a:r>
            <a:r>
              <a:rPr lang="en-US" altLang="zh-CN" sz="1400" dirty="0">
                <a:solidFill>
                  <a:schemeClr val="bg1">
                    <a:lumMod val="50000"/>
                  </a:schemeClr>
                </a:solidFill>
                <a:latin typeface="+mn-ea"/>
                <a:cs typeface="Calibri" panose="020F0502020204030204"/>
              </a:rPr>
              <a:t>200</a:t>
            </a:r>
            <a:r>
              <a:rPr lang="zh-CN" altLang="en-US" sz="1400" dirty="0">
                <a:solidFill>
                  <a:schemeClr val="bg1">
                    <a:lumMod val="50000"/>
                  </a:schemeClr>
                </a:solidFill>
                <a:latin typeface="+mn-ea"/>
                <a:cs typeface="Calibri" panose="020F0502020204030204"/>
              </a:rPr>
              <a:t>字以内，据统计每页幻灯片的最好控制在</a:t>
            </a:r>
            <a:r>
              <a:rPr lang="en-US" altLang="zh-CN" sz="1400" dirty="0">
                <a:solidFill>
                  <a:schemeClr val="bg1">
                    <a:lumMod val="50000"/>
                  </a:schemeClr>
                </a:solidFill>
                <a:latin typeface="+mn-ea"/>
                <a:cs typeface="Calibri" panose="020F0502020204030204"/>
              </a:rPr>
              <a:t>5</a:t>
            </a:r>
            <a:r>
              <a:rPr lang="zh-CN" altLang="en-US" sz="1400" dirty="0">
                <a:solidFill>
                  <a:schemeClr val="bg1">
                    <a:lumMod val="50000"/>
                  </a:schemeClr>
                </a:solidFill>
                <a:latin typeface="+mn-ea"/>
                <a:cs typeface="Calibri" panose="020F0502020204030204"/>
              </a:rPr>
              <a:t>分钟之内。此处添加</a:t>
            </a:r>
            <a:endParaRPr lang="zh-CN" altLang="en-US" sz="1400" dirty="0">
              <a:solidFill>
                <a:schemeClr val="bg1">
                  <a:lumMod val="50000"/>
                </a:schemeClr>
              </a:solidFill>
              <a:latin typeface="+mn-ea"/>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Group 3"/>
          <p:cNvGrpSpPr/>
          <p:nvPr/>
        </p:nvGrpSpPr>
        <p:grpSpPr>
          <a:xfrm>
            <a:off x="1069616" y="2763749"/>
            <a:ext cx="10090868" cy="2170176"/>
            <a:chOff x="1050566" y="2772576"/>
            <a:chExt cx="10090868" cy="2170176"/>
          </a:xfrm>
          <a:solidFill>
            <a:schemeClr val="tx1"/>
          </a:solidFill>
        </p:grpSpPr>
        <p:sp>
          <p:nvSpPr>
            <p:cNvPr id="7" name="Block Arc 49"/>
            <p:cNvSpPr/>
            <p:nvPr/>
          </p:nvSpPr>
          <p:spPr>
            <a:xfrm>
              <a:off x="1050566" y="2786644"/>
              <a:ext cx="2156108" cy="2156108"/>
            </a:xfrm>
            <a:prstGeom prst="blockArc">
              <a:avLst>
                <a:gd name="adj1" fmla="val 10800000"/>
                <a:gd name="adj2" fmla="val 0"/>
                <a:gd name="adj3" fmla="val 80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Block Arc 50"/>
            <p:cNvSpPr/>
            <p:nvPr/>
          </p:nvSpPr>
          <p:spPr>
            <a:xfrm flipV="1">
              <a:off x="3034256" y="2772576"/>
              <a:ext cx="2156108" cy="2156108"/>
            </a:xfrm>
            <a:prstGeom prst="blockArc">
              <a:avLst>
                <a:gd name="adj1" fmla="val 10800000"/>
                <a:gd name="adj2" fmla="val 0"/>
                <a:gd name="adj3" fmla="val 80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Block Arc 51"/>
            <p:cNvSpPr/>
            <p:nvPr/>
          </p:nvSpPr>
          <p:spPr>
            <a:xfrm>
              <a:off x="5017946" y="2786644"/>
              <a:ext cx="2156108" cy="2156108"/>
            </a:xfrm>
            <a:prstGeom prst="blockArc">
              <a:avLst>
                <a:gd name="adj1" fmla="val 10800000"/>
                <a:gd name="adj2" fmla="val 0"/>
                <a:gd name="adj3" fmla="val 80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Block Arc 52"/>
            <p:cNvSpPr/>
            <p:nvPr/>
          </p:nvSpPr>
          <p:spPr>
            <a:xfrm flipV="1">
              <a:off x="7001636" y="2772576"/>
              <a:ext cx="2156108" cy="2156108"/>
            </a:xfrm>
            <a:prstGeom prst="blockArc">
              <a:avLst>
                <a:gd name="adj1" fmla="val 10800000"/>
                <a:gd name="adj2" fmla="val 0"/>
                <a:gd name="adj3" fmla="val 80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Block Arc 53"/>
            <p:cNvSpPr/>
            <p:nvPr/>
          </p:nvSpPr>
          <p:spPr>
            <a:xfrm>
              <a:off x="8985326" y="2786644"/>
              <a:ext cx="2156108" cy="2156108"/>
            </a:xfrm>
            <a:prstGeom prst="blockArc">
              <a:avLst>
                <a:gd name="adj1" fmla="val 10800000"/>
                <a:gd name="adj2" fmla="val 0"/>
                <a:gd name="adj3" fmla="val 80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 name="Group 7"/>
          <p:cNvGrpSpPr/>
          <p:nvPr/>
        </p:nvGrpSpPr>
        <p:grpSpPr>
          <a:xfrm>
            <a:off x="7490207" y="3233270"/>
            <a:ext cx="1217066" cy="1217066"/>
            <a:chOff x="7471157" y="3242097"/>
            <a:chExt cx="1217066" cy="1217066"/>
          </a:xfrm>
          <a:solidFill>
            <a:srgbClr val="00AFF1"/>
          </a:solidFill>
        </p:grpSpPr>
        <p:sp>
          <p:nvSpPr>
            <p:cNvPr id="13" name="Oval 58"/>
            <p:cNvSpPr/>
            <p:nvPr/>
          </p:nvSpPr>
          <p:spPr>
            <a:xfrm>
              <a:off x="7471157" y="3242097"/>
              <a:ext cx="1217066" cy="121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Group 8"/>
          <p:cNvGrpSpPr/>
          <p:nvPr/>
        </p:nvGrpSpPr>
        <p:grpSpPr>
          <a:xfrm>
            <a:off x="9473897" y="3233270"/>
            <a:ext cx="1217066" cy="1217066"/>
            <a:chOff x="9454847" y="3242097"/>
            <a:chExt cx="1217066" cy="1217066"/>
          </a:xfrm>
          <a:solidFill>
            <a:srgbClr val="00AFF1"/>
          </a:solidFill>
        </p:grpSpPr>
        <p:sp>
          <p:nvSpPr>
            <p:cNvPr id="16" name="Oval 59"/>
            <p:cNvSpPr/>
            <p:nvPr/>
          </p:nvSpPr>
          <p:spPr>
            <a:xfrm>
              <a:off x="9454847" y="3242097"/>
              <a:ext cx="1217066" cy="121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 name="Group 5"/>
          <p:cNvGrpSpPr/>
          <p:nvPr/>
        </p:nvGrpSpPr>
        <p:grpSpPr>
          <a:xfrm>
            <a:off x="3522827" y="3233270"/>
            <a:ext cx="1217066" cy="1217066"/>
            <a:chOff x="3503777" y="3242097"/>
            <a:chExt cx="1217066" cy="1217066"/>
          </a:xfrm>
          <a:solidFill>
            <a:srgbClr val="00AFF1"/>
          </a:solidFill>
        </p:grpSpPr>
        <p:sp>
          <p:nvSpPr>
            <p:cNvPr id="19" name="Oval 56"/>
            <p:cNvSpPr/>
            <p:nvPr/>
          </p:nvSpPr>
          <p:spPr>
            <a:xfrm>
              <a:off x="3503777" y="3242097"/>
              <a:ext cx="1217066" cy="121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 name="Group 6"/>
          <p:cNvGrpSpPr/>
          <p:nvPr/>
        </p:nvGrpSpPr>
        <p:grpSpPr>
          <a:xfrm>
            <a:off x="5506517" y="3233270"/>
            <a:ext cx="1217066" cy="1217066"/>
            <a:chOff x="5487467" y="3242097"/>
            <a:chExt cx="1217066" cy="1217066"/>
          </a:xfrm>
          <a:solidFill>
            <a:srgbClr val="00AFF1"/>
          </a:solidFill>
        </p:grpSpPr>
        <p:sp>
          <p:nvSpPr>
            <p:cNvPr id="22" name="Oval 57"/>
            <p:cNvSpPr/>
            <p:nvPr/>
          </p:nvSpPr>
          <p:spPr>
            <a:xfrm>
              <a:off x="5487467" y="3242097"/>
              <a:ext cx="1217066" cy="121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Group 4"/>
          <p:cNvGrpSpPr/>
          <p:nvPr/>
        </p:nvGrpSpPr>
        <p:grpSpPr>
          <a:xfrm>
            <a:off x="1539137" y="3233270"/>
            <a:ext cx="1217066" cy="1217066"/>
            <a:chOff x="1520087" y="3242097"/>
            <a:chExt cx="1217066" cy="1217066"/>
          </a:xfrm>
          <a:solidFill>
            <a:srgbClr val="00AFF1"/>
          </a:solidFill>
        </p:grpSpPr>
        <p:sp>
          <p:nvSpPr>
            <p:cNvPr id="25" name="Oval 55"/>
            <p:cNvSpPr/>
            <p:nvPr/>
          </p:nvSpPr>
          <p:spPr>
            <a:xfrm>
              <a:off x="1520087" y="3242097"/>
              <a:ext cx="1217066" cy="1217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Rectangle 85"/>
          <p:cNvSpPr/>
          <p:nvPr/>
        </p:nvSpPr>
        <p:spPr>
          <a:xfrm>
            <a:off x="686888" y="4773689"/>
            <a:ext cx="2908890" cy="461665"/>
          </a:xfrm>
          <a:prstGeom prst="rect">
            <a:avLst/>
          </a:prstGeom>
        </p:spPr>
        <p:txBody>
          <a:bodyPr wrap="square">
            <a:spAutoFit/>
          </a:bodyPr>
          <a:lstStyle/>
          <a:p>
            <a:pPr algn="just"/>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sz="12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8" name="Rectangle 86"/>
          <p:cNvSpPr/>
          <p:nvPr/>
        </p:nvSpPr>
        <p:spPr>
          <a:xfrm>
            <a:off x="8627984" y="4773689"/>
            <a:ext cx="2908890" cy="461665"/>
          </a:xfrm>
          <a:prstGeom prst="rect">
            <a:avLst/>
          </a:prstGeom>
        </p:spPr>
        <p:txBody>
          <a:bodyPr wrap="square">
            <a:spAutoFit/>
          </a:bodyPr>
          <a:lstStyle/>
          <a:p>
            <a:pPr algn="just"/>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sz="12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9" name="Rectangle 87"/>
          <p:cNvSpPr/>
          <p:nvPr/>
        </p:nvSpPr>
        <p:spPr>
          <a:xfrm>
            <a:off x="4660605" y="4773689"/>
            <a:ext cx="2908890" cy="461665"/>
          </a:xfrm>
          <a:prstGeom prst="rect">
            <a:avLst/>
          </a:prstGeom>
        </p:spPr>
        <p:txBody>
          <a:bodyPr wrap="square">
            <a:spAutoFit/>
          </a:bodyPr>
          <a:lstStyle/>
          <a:p>
            <a:pPr algn="just"/>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sz="12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0" name="Rectangle 88"/>
          <p:cNvSpPr/>
          <p:nvPr/>
        </p:nvSpPr>
        <p:spPr>
          <a:xfrm>
            <a:off x="6644295" y="2369213"/>
            <a:ext cx="2908890" cy="461665"/>
          </a:xfrm>
          <a:prstGeom prst="rect">
            <a:avLst/>
          </a:prstGeom>
        </p:spPr>
        <p:txBody>
          <a:bodyPr wrap="square">
            <a:spAutoFit/>
          </a:bodyPr>
          <a:lstStyle/>
          <a:p>
            <a:pPr algn="just"/>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sz="12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1" name="Rectangle 89"/>
          <p:cNvSpPr/>
          <p:nvPr/>
        </p:nvSpPr>
        <p:spPr>
          <a:xfrm>
            <a:off x="2671397" y="2369213"/>
            <a:ext cx="2908890" cy="461665"/>
          </a:xfrm>
          <a:prstGeom prst="rect">
            <a:avLst/>
          </a:prstGeom>
        </p:spPr>
        <p:txBody>
          <a:bodyPr wrap="square">
            <a:spAutoFit/>
          </a:bodyPr>
          <a:lstStyle/>
          <a:p>
            <a:pPr algn="just"/>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点击输入简要文字介绍，文字内容需，言简意赅的说明分项内容</a:t>
            </a:r>
            <a:r>
              <a:rPr lang="en-US" altLang="zh-CN" sz="1200" dirty="0">
                <a:solidFill>
                  <a:schemeClr val="bg1">
                    <a:lumMod val="65000"/>
                  </a:schemeClr>
                </a:solidFill>
                <a:latin typeface="微软雅黑" panose="020B0503020204020204" pitchFamily="34" charset="-122"/>
                <a:ea typeface="微软雅黑" panose="020B0503020204020204" pitchFamily="34" charset="-122"/>
              </a:rPr>
              <a:t>……</a:t>
            </a:r>
            <a:r>
              <a:rPr lang="zh-CN" altLang="en-US" sz="1200" dirty="0">
                <a:solidFill>
                  <a:schemeClr val="bg1">
                    <a:lumMod val="65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par>
                          <p:cTn id="53" fill="hold">
                            <p:stCondLst>
                              <p:cond delay="5000"/>
                            </p:stCondLst>
                            <p:childTnLst>
                              <p:par>
                                <p:cTn id="54" presetID="53" presetClass="entr" presetSubtype="16"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0" y="57160"/>
            <a:ext cx="6838950" cy="6745266"/>
          </a:xfrm>
          <a:prstGeom prst="rect">
            <a:avLst/>
          </a:prstGeom>
        </p:spPr>
      </p:pic>
      <p:sp>
        <p:nvSpPr>
          <p:cNvPr id="10" name="文本框 14"/>
          <p:cNvSpPr txBox="1">
            <a:spLocks noChangeArrowheads="1"/>
          </p:cNvSpPr>
          <p:nvPr/>
        </p:nvSpPr>
        <p:spPr bwMode="auto">
          <a:xfrm>
            <a:off x="6265016" y="1894734"/>
            <a:ext cx="47077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宋体" panose="02010600030101010101" pitchFamily="2" charset="-122"/>
              </a:defRPr>
            </a:lvl1pPr>
            <a:lvl2pPr>
              <a:defRPr sz="1300">
                <a:solidFill>
                  <a:schemeClr val="tx1"/>
                </a:solidFill>
                <a:latin typeface="Arial" panose="020B0604020202020204" pitchFamily="34" charset="0"/>
                <a:ea typeface="宋体" panose="02010600030101010101" pitchFamily="2" charset="-122"/>
              </a:defRPr>
            </a:lvl2pPr>
            <a:lvl3pPr>
              <a:defRPr sz="1300">
                <a:solidFill>
                  <a:schemeClr val="tx1"/>
                </a:solidFill>
                <a:latin typeface="Arial" panose="020B0604020202020204" pitchFamily="34" charset="0"/>
                <a:ea typeface="宋体" panose="02010600030101010101" pitchFamily="2" charset="-122"/>
              </a:defRPr>
            </a:lvl3pPr>
            <a:lvl4pPr>
              <a:defRPr sz="1300">
                <a:solidFill>
                  <a:schemeClr val="tx1"/>
                </a:solidFill>
                <a:latin typeface="Arial" panose="020B0604020202020204" pitchFamily="34" charset="0"/>
                <a:ea typeface="宋体" panose="02010600030101010101" pitchFamily="2" charset="-122"/>
              </a:defRPr>
            </a:lvl4pPr>
            <a:lvl5pPr>
              <a:defRPr sz="1300">
                <a:solidFill>
                  <a:schemeClr val="tx1"/>
                </a:solidFill>
                <a:latin typeface="Arial" panose="020B0604020202020204" pitchFamily="34" charset="0"/>
                <a:ea typeface="宋体" panose="02010600030101010101" pitchFamily="2" charset="-122"/>
              </a:defRPr>
            </a:lvl5pPr>
            <a:lvl6pPr marL="18288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2860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27432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2004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algn="ctr"/>
            <a:r>
              <a:rPr lang="zh-CN" altLang="en-US" sz="8000" dirty="0">
                <a:solidFill>
                  <a:sysClr val="windowText" lastClr="000000"/>
                </a:solidFill>
                <a:latin typeface="叶根友行书繁" panose="02010601030101010101" pitchFamily="2" charset="-122"/>
                <a:ea typeface="叶根友行书繁" panose="02010601030101010101" pitchFamily="2" charset="-122"/>
              </a:rPr>
              <a:t>谢谢观看</a:t>
            </a:r>
            <a:endParaRPr lang="zh-CN" altLang="en-US" sz="8000" dirty="0">
              <a:solidFill>
                <a:sysClr val="windowText" lastClr="000000"/>
              </a:solidFill>
              <a:latin typeface="叶根友行书繁" panose="02010601030101010101" pitchFamily="2" charset="-122"/>
              <a:ea typeface="叶根友行书繁" panose="02010601030101010101" pitchFamily="2" charset="-122"/>
            </a:endParaRPr>
          </a:p>
        </p:txBody>
      </p:sp>
      <p:sp>
        <p:nvSpPr>
          <p:cNvPr id="11" name="文本框 15"/>
          <p:cNvSpPr txBox="1">
            <a:spLocks noChangeArrowheads="1"/>
          </p:cNvSpPr>
          <p:nvPr/>
        </p:nvSpPr>
        <p:spPr bwMode="auto">
          <a:xfrm>
            <a:off x="6567783" y="3380230"/>
            <a:ext cx="41476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宋体" panose="02010600030101010101" pitchFamily="2" charset="-122"/>
              </a:defRPr>
            </a:lvl1pPr>
            <a:lvl2pPr>
              <a:defRPr sz="1300">
                <a:solidFill>
                  <a:schemeClr val="tx1"/>
                </a:solidFill>
                <a:latin typeface="Arial" panose="020B0604020202020204" pitchFamily="34" charset="0"/>
                <a:ea typeface="宋体" panose="02010600030101010101" pitchFamily="2" charset="-122"/>
              </a:defRPr>
            </a:lvl2pPr>
            <a:lvl3pPr>
              <a:defRPr sz="1300">
                <a:solidFill>
                  <a:schemeClr val="tx1"/>
                </a:solidFill>
                <a:latin typeface="Arial" panose="020B0604020202020204" pitchFamily="34" charset="0"/>
                <a:ea typeface="宋体" panose="02010600030101010101" pitchFamily="2" charset="-122"/>
              </a:defRPr>
            </a:lvl3pPr>
            <a:lvl4pPr>
              <a:defRPr sz="1300">
                <a:solidFill>
                  <a:schemeClr val="tx1"/>
                </a:solidFill>
                <a:latin typeface="Arial" panose="020B0604020202020204" pitchFamily="34" charset="0"/>
                <a:ea typeface="宋体" panose="02010600030101010101" pitchFamily="2" charset="-122"/>
              </a:defRPr>
            </a:lvl4pPr>
            <a:lvl5pPr>
              <a:defRPr sz="1300">
                <a:solidFill>
                  <a:schemeClr val="tx1"/>
                </a:solidFill>
                <a:latin typeface="Arial" panose="020B0604020202020204" pitchFamily="34" charset="0"/>
                <a:ea typeface="宋体" panose="02010600030101010101" pitchFamily="2" charset="-122"/>
              </a:defRPr>
            </a:lvl5pPr>
            <a:lvl6pPr marL="18288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2860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27432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200400" indent="457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algn="ctr"/>
            <a:r>
              <a:rPr lang="en-US" altLang="zh-CN" sz="2000" dirty="0">
                <a:solidFill>
                  <a:schemeClr val="tx2">
                    <a:lumMod val="50000"/>
                  </a:schemeClr>
                </a:solidFill>
                <a:ea typeface="微软雅黑" panose="020B0503020204020204" pitchFamily="34" charset="-122"/>
              </a:rPr>
              <a:t>BEIJING OPERA CULTURE PPT</a:t>
            </a:r>
            <a:endParaRPr lang="zh-CN" altLang="en-US" sz="2000" dirty="0">
              <a:solidFill>
                <a:schemeClr val="tx2">
                  <a:lumMod val="50000"/>
                </a:schemeClr>
              </a:solidFill>
              <a:ea typeface="微软雅黑" panose="020B0503020204020204" pitchFamily="34" charset="-122"/>
            </a:endParaRPr>
          </a:p>
        </p:txBody>
      </p:sp>
      <p:cxnSp>
        <p:nvCxnSpPr>
          <p:cNvPr id="12" name="直接连接符 27"/>
          <p:cNvCxnSpPr>
            <a:cxnSpLocks noChangeShapeType="1"/>
          </p:cNvCxnSpPr>
          <p:nvPr/>
        </p:nvCxnSpPr>
        <p:spPr bwMode="auto">
          <a:xfrm>
            <a:off x="6650060" y="3252617"/>
            <a:ext cx="3951033" cy="0"/>
          </a:xfrm>
          <a:prstGeom prst="line">
            <a:avLst/>
          </a:prstGeom>
          <a:noFill/>
          <a:ln w="19050">
            <a:solidFill>
              <a:schemeClr val="tx2">
                <a:lumMod val="50000"/>
                <a:alpha val="67842"/>
              </a:schemeClr>
            </a:solidFill>
            <a:roun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17" presetClass="entr" presetSubtype="1" fill="hold" grpId="0" nodeType="afterEffect">
                                  <p:stCondLst>
                                    <p:cond delay="0"/>
                                  </p:stCondLst>
                                  <p:iterate type="lt">
                                    <p:tmPct val="40000"/>
                                  </p:iterate>
                                  <p:childTnLst>
                                    <p:set>
                                      <p:cBhvr>
                                        <p:cTn id="15" dur="1" fill="hold">
                                          <p:stCondLst>
                                            <p:cond delay="0"/>
                                          </p:stCondLst>
                                        </p:cTn>
                                        <p:tgtEl>
                                          <p:spTgt spid="10"/>
                                        </p:tgtEl>
                                        <p:attrNameLst>
                                          <p:attrName>style.visibility</p:attrName>
                                        </p:attrNameLst>
                                      </p:cBhvr>
                                      <p:to>
                                        <p:strVal val="visible"/>
                                      </p:to>
                                    </p:set>
                                    <p:anim calcmode="lin" valueType="num">
                                      <p:cBhvr>
                                        <p:cTn id="16" dur="750" fill="hold"/>
                                        <p:tgtEl>
                                          <p:spTgt spid="10"/>
                                        </p:tgtEl>
                                        <p:attrNameLst>
                                          <p:attrName>ppt_x</p:attrName>
                                        </p:attrNameLst>
                                      </p:cBhvr>
                                      <p:tavLst>
                                        <p:tav tm="0">
                                          <p:val>
                                            <p:strVal val="#ppt_x"/>
                                          </p:val>
                                        </p:tav>
                                        <p:tav tm="100000">
                                          <p:val>
                                            <p:strVal val="#ppt_x"/>
                                          </p:val>
                                        </p:tav>
                                      </p:tavLst>
                                    </p:anim>
                                    <p:anim calcmode="lin" valueType="num">
                                      <p:cBhvr>
                                        <p:cTn id="17" dur="750" fill="hold"/>
                                        <p:tgtEl>
                                          <p:spTgt spid="10"/>
                                        </p:tgtEl>
                                        <p:attrNameLst>
                                          <p:attrName>ppt_y</p:attrName>
                                        </p:attrNameLst>
                                      </p:cBhvr>
                                      <p:tavLst>
                                        <p:tav tm="0">
                                          <p:val>
                                            <p:strVal val="#ppt_y-#ppt_h/2"/>
                                          </p:val>
                                        </p:tav>
                                        <p:tav tm="100000">
                                          <p:val>
                                            <p:strVal val="#ppt_y"/>
                                          </p:val>
                                        </p:tav>
                                      </p:tavLst>
                                    </p:anim>
                                    <p:anim calcmode="lin" valueType="num">
                                      <p:cBhvr>
                                        <p:cTn id="18" dur="750" fill="hold"/>
                                        <p:tgtEl>
                                          <p:spTgt spid="10"/>
                                        </p:tgtEl>
                                        <p:attrNameLst>
                                          <p:attrName>ppt_w</p:attrName>
                                        </p:attrNameLst>
                                      </p:cBhvr>
                                      <p:tavLst>
                                        <p:tav tm="0">
                                          <p:val>
                                            <p:strVal val="#ppt_w"/>
                                          </p:val>
                                        </p:tav>
                                        <p:tav tm="100000">
                                          <p:val>
                                            <p:strVal val="#ppt_w"/>
                                          </p:val>
                                        </p:tav>
                                      </p:tavLst>
                                    </p:anim>
                                    <p:anim calcmode="lin" valueType="num">
                                      <p:cBhvr>
                                        <p:cTn id="19" dur="750" fill="hold"/>
                                        <p:tgtEl>
                                          <p:spTgt spid="10"/>
                                        </p:tgtEl>
                                        <p:attrNameLst>
                                          <p:attrName>ppt_h</p:attrName>
                                        </p:attrNameLst>
                                      </p:cBhvr>
                                      <p:tavLst>
                                        <p:tav tm="0">
                                          <p:val>
                                            <p:fltVal val="0"/>
                                          </p:val>
                                        </p:tav>
                                        <p:tav tm="100000">
                                          <p:val>
                                            <p:strVal val="#ppt_h"/>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BEBA8EAE-BF5A-486C-A8C5-ECC9F3942E4B}">
                <a14:imgProps xmlns:a14="http://schemas.microsoft.com/office/drawing/2010/main">
                  <a14:imgLayer r:embed="rId2">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258"/>
            <a:ext cx="5565850" cy="5489606"/>
          </a:xfrm>
          <a:prstGeom prst="rect">
            <a:avLst/>
          </a:prstGeom>
        </p:spPr>
      </p:pic>
      <p:sp>
        <p:nvSpPr>
          <p:cNvPr id="26" name="_14"/>
          <p:cNvSpPr txBox="1">
            <a:spLocks noChangeArrowheads="1"/>
          </p:cNvSpPr>
          <p:nvPr/>
        </p:nvSpPr>
        <p:spPr bwMode="auto">
          <a:xfrm>
            <a:off x="6627439" y="1367137"/>
            <a:ext cx="2598224" cy="137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spc="600" dirty="0">
                <a:solidFill>
                  <a:schemeClr val="tx1"/>
                </a:solidFill>
                <a:latin typeface="叶根友刀锋黑草" panose="02010601030101010101" pitchFamily="2" charset="-122"/>
                <a:ea typeface="叶根友刀锋黑草" panose="02010601030101010101" pitchFamily="2" charset="-122"/>
              </a:rPr>
              <a:t>壹</a:t>
            </a:r>
            <a:endParaRPr lang="en-US" altLang="zh-CN" sz="6600" spc="600" dirty="0">
              <a:solidFill>
                <a:schemeClr val="tx1"/>
              </a:solidFill>
              <a:latin typeface="叶根友刀锋黑草" panose="02010601030101010101" pitchFamily="2" charset="-122"/>
              <a:ea typeface="叶根友刀锋黑草" panose="02010601030101010101" pitchFamily="2" charset="-122"/>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8586" y="1619996"/>
            <a:ext cx="1101533" cy="742005"/>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754" y="1619996"/>
            <a:ext cx="1101533" cy="742005"/>
          </a:xfrm>
          <a:prstGeom prst="rect">
            <a:avLst/>
          </a:prstGeom>
        </p:spPr>
      </p:pic>
      <p:grpSp>
        <p:nvGrpSpPr>
          <p:cNvPr id="2" name="组合 1"/>
          <p:cNvGrpSpPr/>
          <p:nvPr/>
        </p:nvGrpSpPr>
        <p:grpSpPr>
          <a:xfrm>
            <a:off x="5354641" y="2690650"/>
            <a:ext cx="5947395" cy="1572355"/>
            <a:chOff x="5398183" y="2777734"/>
            <a:chExt cx="5947395" cy="1572355"/>
          </a:xfrm>
        </p:grpSpPr>
        <p:grpSp>
          <p:nvGrpSpPr>
            <p:cNvPr id="38" name="组合 37"/>
            <p:cNvGrpSpPr/>
            <p:nvPr/>
          </p:nvGrpSpPr>
          <p:grpSpPr>
            <a:xfrm>
              <a:off x="5398183" y="2777734"/>
              <a:ext cx="5947395" cy="1080653"/>
              <a:chOff x="2890273" y="1350179"/>
              <a:chExt cx="3483555" cy="549605"/>
            </a:xfrm>
          </p:grpSpPr>
          <p:sp>
            <p:nvSpPr>
              <p:cNvPr id="39" name="矩形 38"/>
              <p:cNvSpPr/>
              <p:nvPr/>
            </p:nvSpPr>
            <p:spPr bwMode="auto">
              <a:xfrm>
                <a:off x="2993645" y="1350179"/>
                <a:ext cx="315067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3600" dirty="0">
                    <a:solidFill>
                      <a:schemeClr val="tx1"/>
                    </a:solidFill>
                    <a:latin typeface="叶根友刀锋黑草" panose="02010601030101010101" pitchFamily="2" charset="-122"/>
                    <a:ea typeface="叶根友刀锋黑草" panose="02010601030101010101" pitchFamily="2" charset="-122"/>
                  </a:rPr>
                  <a:t>单击此处添加文字模板</a:t>
                </a:r>
                <a:endParaRPr lang="zh-CN" altLang="en-US" sz="3600" dirty="0">
                  <a:solidFill>
                    <a:schemeClr val="tx1"/>
                  </a:solidFill>
                  <a:latin typeface="叶根友刀锋黑草" panose="02010601030101010101" pitchFamily="2" charset="-122"/>
                  <a:ea typeface="叶根友刀锋黑草" panose="02010601030101010101" pitchFamily="2" charset="-122"/>
                </a:endParaRPr>
              </a:p>
            </p:txBody>
          </p:sp>
          <p:pic>
            <p:nvPicPr>
              <p:cNvPr id="40" name="图片 28" descr="C_108.jpg"/>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0000" contrast="-15000"/>
                        </a14:imgEffect>
                      </a14:imgLayer>
                    </a14:imgProps>
                  </a:ext>
                </a:extLst>
              </a:blip>
              <a:srcRect/>
              <a:stretch>
                <a:fillRect/>
              </a:stretch>
            </p:blipFill>
            <p:spPr bwMode="auto">
              <a:xfrm>
                <a:off x="2890273" y="1821438"/>
                <a:ext cx="3483555" cy="51517"/>
              </a:xfrm>
              <a:prstGeom prst="rect">
                <a:avLst/>
              </a:prstGeom>
              <a:noFill/>
              <a:ln>
                <a:noFill/>
              </a:ln>
            </p:spPr>
          </p:pic>
        </p:grpSp>
        <p:sp>
          <p:nvSpPr>
            <p:cNvPr id="41" name="文本框 40"/>
            <p:cNvSpPr txBox="1"/>
            <p:nvPr/>
          </p:nvSpPr>
          <p:spPr>
            <a:xfrm>
              <a:off x="6608690" y="3980757"/>
              <a:ext cx="2635722" cy="369332"/>
            </a:xfrm>
            <a:prstGeom prst="rect">
              <a:avLst/>
            </a:prstGeom>
            <a:noFill/>
          </p:spPr>
          <p:txBody>
            <a:bodyPr wrap="none" rtlCol="0">
              <a:spAutoFit/>
            </a:bodyPr>
            <a:lstStyle/>
            <a:p>
              <a:pPr algn="ctr"/>
              <a:r>
                <a:rPr lang="en-US" altLang="zh-CN" cap="all" dirty="0">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latin typeface="微软雅黑" panose="020B0503020204020204" pitchFamily="34" charset="-122"/>
                <a:ea typeface="微软雅黑" panose="020B0503020204020204" pitchFamily="34" charset="-122"/>
                <a:cs typeface="Microsoft JhengHei Light" panose="020B030403050404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by="(-#ppt_w*2)" calcmode="lin" valueType="num">
                                      <p:cBhvr rctx="PPT">
                                        <p:cTn id="16" dur="500" autoRev="1" fill="hold">
                                          <p:stCondLst>
                                            <p:cond delay="0"/>
                                          </p:stCondLst>
                                        </p:cTn>
                                        <p:tgtEl>
                                          <p:spTgt spid="26"/>
                                        </p:tgtEl>
                                        <p:attrNameLst>
                                          <p:attrName>ppt_w</p:attrName>
                                        </p:attrNameLst>
                                      </p:cBhvr>
                                    </p:anim>
                                    <p:anim by="(#ppt_w*0.50)" calcmode="lin" valueType="num">
                                      <p:cBhvr>
                                        <p:cTn id="17" dur="500" decel="50000" autoRev="1" fill="hold">
                                          <p:stCondLst>
                                            <p:cond delay="0"/>
                                          </p:stCondLst>
                                        </p:cTn>
                                        <p:tgtEl>
                                          <p:spTgt spid="26"/>
                                        </p:tgtEl>
                                        <p:attrNameLst>
                                          <p:attrName>ppt_x</p:attrName>
                                        </p:attrNameLst>
                                      </p:cBhvr>
                                    </p:anim>
                                    <p:anim from="(-#ppt_h/2)" to="(#ppt_y)" calcmode="lin" valueType="num">
                                      <p:cBhvr>
                                        <p:cTn id="18" dur="1000" fill="hold">
                                          <p:stCondLst>
                                            <p:cond delay="0"/>
                                          </p:stCondLst>
                                        </p:cTn>
                                        <p:tgtEl>
                                          <p:spTgt spid="26"/>
                                        </p:tgtEl>
                                        <p:attrNameLst>
                                          <p:attrName>ppt_y</p:attrName>
                                        </p:attrNameLst>
                                      </p:cBhvr>
                                    </p:anim>
                                    <p:animRot by="21600000">
                                      <p:cBhvr>
                                        <p:cTn id="19" dur="1000" fill="hold">
                                          <p:stCondLst>
                                            <p:cond delay="0"/>
                                          </p:stCondLst>
                                        </p:cTn>
                                        <p:tgtEl>
                                          <p:spTgt spid="26"/>
                                        </p:tgtEl>
                                        <p:attrNameLst>
                                          <p:attrName>r</p:attrName>
                                        </p:attrNameLst>
                                      </p:cBhvr>
                                    </p:animRot>
                                  </p:childTnLst>
                                </p:cTn>
                              </p:par>
                              <p:par>
                                <p:cTn id="20" presetID="42" presetClass="entr" presetSubtype="0" fill="hold" nodeType="withEffect">
                                  <p:stCondLst>
                                    <p:cond delay="25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anim calcmode="lin" valueType="num">
                                      <p:cBhvr>
                                        <p:cTn id="23" dur="750" fill="hold"/>
                                        <p:tgtEl>
                                          <p:spTgt spid="27"/>
                                        </p:tgtEl>
                                        <p:attrNameLst>
                                          <p:attrName>ppt_x</p:attrName>
                                        </p:attrNameLst>
                                      </p:cBhvr>
                                      <p:tavLst>
                                        <p:tav tm="0">
                                          <p:val>
                                            <p:strVal val="#ppt_x"/>
                                          </p:val>
                                        </p:tav>
                                        <p:tav tm="100000">
                                          <p:val>
                                            <p:strVal val="#ppt_x"/>
                                          </p:val>
                                        </p:tav>
                                      </p:tavLst>
                                    </p:anim>
                                    <p:anim calcmode="lin" valueType="num">
                                      <p:cBhvr>
                                        <p:cTn id="24" dur="75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750"/>
                                        <p:tgtEl>
                                          <p:spTgt spid="28"/>
                                        </p:tgtEl>
                                      </p:cBhvr>
                                    </p:animEffect>
                                    <p:anim calcmode="lin" valueType="num">
                                      <p:cBhvr>
                                        <p:cTn id="28" dur="750" fill="hold"/>
                                        <p:tgtEl>
                                          <p:spTgt spid="28"/>
                                        </p:tgtEl>
                                        <p:attrNameLst>
                                          <p:attrName>ppt_x</p:attrName>
                                        </p:attrNameLst>
                                      </p:cBhvr>
                                      <p:tavLst>
                                        <p:tav tm="0">
                                          <p:val>
                                            <p:strVal val="#ppt_x"/>
                                          </p:val>
                                        </p:tav>
                                        <p:tav tm="100000">
                                          <p:val>
                                            <p:strVal val="#ppt_x"/>
                                          </p:val>
                                        </p:tav>
                                      </p:tavLst>
                                    </p:anim>
                                    <p:anim calcmode="lin" valueType="num">
                                      <p:cBhvr>
                                        <p:cTn id="29" dur="75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flipH="1">
            <a:off x="1292553" y="1500890"/>
            <a:ext cx="9870065" cy="4426234"/>
            <a:chOff x="399660" y="849697"/>
            <a:chExt cx="8181427" cy="3668963"/>
          </a:xfrm>
        </p:grpSpPr>
        <p:sp>
          <p:nvSpPr>
            <p:cNvPr id="7" name="矩形 6"/>
            <p:cNvSpPr/>
            <p:nvPr/>
          </p:nvSpPr>
          <p:spPr>
            <a:xfrm>
              <a:off x="4747260" y="958053"/>
              <a:ext cx="3833827" cy="3560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矩形 7"/>
            <p:cNvSpPr/>
            <p:nvPr/>
          </p:nvSpPr>
          <p:spPr>
            <a:xfrm>
              <a:off x="579570" y="3414352"/>
              <a:ext cx="4055930" cy="1104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矩形 8"/>
            <p:cNvSpPr/>
            <p:nvPr/>
          </p:nvSpPr>
          <p:spPr>
            <a:xfrm>
              <a:off x="564870" y="958053"/>
              <a:ext cx="4070630" cy="2343947"/>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TextBox 12"/>
            <p:cNvSpPr txBox="1"/>
            <p:nvPr/>
          </p:nvSpPr>
          <p:spPr>
            <a:xfrm>
              <a:off x="4885508" y="1518346"/>
              <a:ext cx="3172641" cy="1320246"/>
            </a:xfrm>
            <a:prstGeom prst="rect">
              <a:avLst/>
            </a:prstGeom>
            <a:noFill/>
          </p:spPr>
          <p:txBody>
            <a:bodyPr wrap="square" rtlCol="0">
              <a:spAutoFit/>
            </a:bodyPr>
            <a:lstStyle/>
            <a:p>
              <a:r>
                <a:rPr lang="en-US" altLang="zh-CN" sz="1950" b="1" dirty="0">
                  <a:solidFill>
                    <a:schemeClr val="bg1"/>
                  </a:solidFill>
                </a:rPr>
                <a:t>We are grateful and appreciate your willingness to the extra work. This is a responsible project, but we have no doubt that your team will meet the challenge.</a:t>
              </a:r>
              <a:endParaRPr lang="zh-CN" altLang="en-US" sz="1950" b="1" dirty="0">
                <a:solidFill>
                  <a:schemeClr val="bg1"/>
                </a:solidFill>
              </a:endParaRPr>
            </a:p>
          </p:txBody>
        </p:sp>
        <p:sp>
          <p:nvSpPr>
            <p:cNvPr id="11" name="TextBox 13"/>
            <p:cNvSpPr txBox="1"/>
            <p:nvPr/>
          </p:nvSpPr>
          <p:spPr>
            <a:xfrm>
              <a:off x="4833254" y="849697"/>
              <a:ext cx="809898" cy="1097016"/>
            </a:xfrm>
            <a:prstGeom prst="rect">
              <a:avLst/>
            </a:prstGeom>
            <a:noFill/>
          </p:spPr>
          <p:txBody>
            <a:bodyPr wrap="square" rtlCol="0">
              <a:spAutoFit/>
            </a:bodyPr>
            <a:lstStyle/>
            <a:p>
              <a:r>
                <a:rPr lang="en-US" altLang="zh-CN" sz="8000" b="1" dirty="0">
                  <a:solidFill>
                    <a:schemeClr val="bg1"/>
                  </a:solidFill>
                </a:rPr>
                <a:t>”</a:t>
              </a:r>
              <a:endParaRPr lang="zh-CN" altLang="en-US" sz="8000" b="1" dirty="0">
                <a:solidFill>
                  <a:schemeClr val="bg1"/>
                </a:solidFill>
              </a:endParaRPr>
            </a:p>
          </p:txBody>
        </p:sp>
        <p:sp>
          <p:nvSpPr>
            <p:cNvPr id="12" name="TextBox 14"/>
            <p:cNvSpPr txBox="1"/>
            <p:nvPr/>
          </p:nvSpPr>
          <p:spPr>
            <a:xfrm>
              <a:off x="939390" y="3564242"/>
              <a:ext cx="3512357" cy="382680"/>
            </a:xfrm>
            <a:prstGeom prst="rect">
              <a:avLst/>
            </a:prstGeom>
            <a:noFill/>
          </p:spPr>
          <p:txBody>
            <a:bodyPr wrap="square" rtlCol="0">
              <a:spAutoFit/>
            </a:bodyPr>
            <a:lstStyle/>
            <a:p>
              <a:r>
                <a:rPr lang="en-US" altLang="zh-CN" sz="1200" b="1" dirty="0">
                  <a:solidFill>
                    <a:schemeClr val="bg1"/>
                  </a:solidFill>
                </a:rPr>
                <a:t>Many thanks for your awesome work!, we are so happy with your professionalism.</a:t>
              </a:r>
              <a:endParaRPr lang="zh-CN" altLang="en-US" sz="1200" b="1" dirty="0">
                <a:solidFill>
                  <a:schemeClr val="bg1"/>
                </a:solidFill>
              </a:endParaRPr>
            </a:p>
          </p:txBody>
        </p:sp>
        <p:sp>
          <p:nvSpPr>
            <p:cNvPr id="13" name="TextBox 15"/>
            <p:cNvSpPr txBox="1"/>
            <p:nvPr/>
          </p:nvSpPr>
          <p:spPr>
            <a:xfrm>
              <a:off x="399660" y="3426294"/>
              <a:ext cx="809898" cy="688824"/>
            </a:xfrm>
            <a:prstGeom prst="rect">
              <a:avLst/>
            </a:prstGeom>
            <a:noFill/>
          </p:spPr>
          <p:txBody>
            <a:bodyPr wrap="square" rtlCol="0">
              <a:spAutoFit/>
            </a:bodyPr>
            <a:lstStyle/>
            <a:p>
              <a:r>
                <a:rPr lang="en-US" altLang="zh-CN" sz="4800" b="1" dirty="0">
                  <a:solidFill>
                    <a:schemeClr val="bg1"/>
                  </a:solidFill>
                </a:rPr>
                <a:t>”</a:t>
              </a:r>
              <a:endParaRPr lang="zh-CN" altLang="en-US" sz="4800" b="1" dirty="0">
                <a:solidFill>
                  <a:schemeClr val="bg1"/>
                </a:solidFill>
              </a:endParaRPr>
            </a:p>
          </p:txBody>
        </p:sp>
        <p:sp>
          <p:nvSpPr>
            <p:cNvPr id="14" name="TextBox 16"/>
            <p:cNvSpPr txBox="1"/>
            <p:nvPr/>
          </p:nvSpPr>
          <p:spPr>
            <a:xfrm>
              <a:off x="997892" y="4127877"/>
              <a:ext cx="3344460" cy="216852"/>
            </a:xfrm>
            <a:prstGeom prst="rect">
              <a:avLst/>
            </a:prstGeom>
            <a:noFill/>
          </p:spPr>
          <p:txBody>
            <a:bodyPr wrap="square" rtlCol="0">
              <a:spAutoFit/>
            </a:bodyPr>
            <a:lstStyle/>
            <a:p>
              <a:r>
                <a:rPr lang="en-US" altLang="zh-CN" sz="1100" dirty="0">
                  <a:solidFill>
                    <a:schemeClr val="bg1"/>
                  </a:solidFill>
                </a:rPr>
                <a:t>/ </a:t>
              </a:r>
              <a:r>
                <a:rPr lang="en-US" altLang="zh-CN" sz="1100" b="1" dirty="0" err="1">
                  <a:solidFill>
                    <a:schemeClr val="bg1"/>
                  </a:solidFill>
                </a:rPr>
                <a:t>Herpina</a:t>
              </a:r>
              <a:r>
                <a:rPr lang="en-US" altLang="zh-CN" sz="1100" b="1" dirty="0">
                  <a:solidFill>
                    <a:schemeClr val="bg1"/>
                  </a:solidFill>
                </a:rPr>
                <a:t> </a:t>
              </a:r>
              <a:r>
                <a:rPr lang="en-US" altLang="zh-CN" sz="1100" b="1" dirty="0" err="1">
                  <a:solidFill>
                    <a:schemeClr val="bg1"/>
                  </a:solidFill>
                </a:rPr>
                <a:t>Herpson</a:t>
              </a:r>
              <a:r>
                <a:rPr lang="en-US" altLang="zh-CN" sz="1100" b="1" dirty="0">
                  <a:solidFill>
                    <a:schemeClr val="bg1"/>
                  </a:solidFill>
                </a:rPr>
                <a:t> </a:t>
              </a:r>
              <a:r>
                <a:rPr lang="en-US" altLang="zh-CN" sz="1100" dirty="0">
                  <a:solidFill>
                    <a:schemeClr val="bg1"/>
                  </a:solidFill>
                </a:rPr>
                <a:t>-The Happiest Company</a:t>
              </a:r>
              <a:endParaRPr lang="zh-CN" altLang="en-US" sz="1100" dirty="0">
                <a:solidFill>
                  <a:schemeClr val="bg1"/>
                </a:solidFill>
              </a:endParaRPr>
            </a:p>
          </p:txBody>
        </p:sp>
        <p:cxnSp>
          <p:nvCxnSpPr>
            <p:cNvPr id="15" name="直接连接符 14"/>
            <p:cNvCxnSpPr/>
            <p:nvPr/>
          </p:nvCxnSpPr>
          <p:spPr>
            <a:xfrm>
              <a:off x="997892" y="4076700"/>
              <a:ext cx="3637608"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8"/>
            <p:cNvSpPr txBox="1"/>
            <p:nvPr/>
          </p:nvSpPr>
          <p:spPr>
            <a:xfrm>
              <a:off x="4927604" y="4153918"/>
              <a:ext cx="3344460" cy="229608"/>
            </a:xfrm>
            <a:prstGeom prst="rect">
              <a:avLst/>
            </a:prstGeom>
            <a:noFill/>
          </p:spPr>
          <p:txBody>
            <a:bodyPr wrap="square" rtlCol="0">
              <a:spAutoFit/>
            </a:bodyPr>
            <a:lstStyle/>
            <a:p>
              <a:r>
                <a:rPr lang="en-US" altLang="zh-CN" sz="1200" b="1" dirty="0">
                  <a:solidFill>
                    <a:schemeClr val="bg1"/>
                  </a:solidFill>
                </a:rPr>
                <a:t>/ John Smith </a:t>
              </a:r>
              <a:r>
                <a:rPr lang="en-US" altLang="zh-CN" sz="1200" dirty="0">
                  <a:solidFill>
                    <a:schemeClr val="bg1"/>
                  </a:solidFill>
                </a:rPr>
                <a:t>-The Awesome Company</a:t>
              </a:r>
              <a:endParaRPr lang="zh-CN" altLang="en-US" sz="1200" dirty="0">
                <a:solidFill>
                  <a:schemeClr val="bg1"/>
                </a:solidFill>
              </a:endParaRPr>
            </a:p>
          </p:txBody>
        </p:sp>
        <p:cxnSp>
          <p:nvCxnSpPr>
            <p:cNvPr id="17" name="直接连接符 16"/>
            <p:cNvCxnSpPr/>
            <p:nvPr/>
          </p:nvCxnSpPr>
          <p:spPr>
            <a:xfrm>
              <a:off x="4943479" y="4076702"/>
              <a:ext cx="3637608"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TextBox 54"/>
          <p:cNvSpPr txBox="1"/>
          <p:nvPr/>
        </p:nvSpPr>
        <p:spPr>
          <a:xfrm>
            <a:off x="6620884" y="1720645"/>
            <a:ext cx="553631" cy="711838"/>
          </a:xfrm>
          <a:prstGeom prst="rect">
            <a:avLst/>
          </a:prstGeom>
          <a:noFill/>
        </p:spPr>
        <p:txBody>
          <a:bodyPr wrap="square" lIns="49634" tIns="24817" rIns="49634" bIns="24817" rtlCol="0">
            <a:spAutoFit/>
          </a:bodyPr>
          <a:lstStyle/>
          <a:p>
            <a:r>
              <a:rPr lang="id-ID" sz="4300" dirty="0">
                <a:solidFill>
                  <a:schemeClr val="bg1">
                    <a:lumMod val="50000"/>
                  </a:schemeClr>
                </a:solidFill>
                <a:latin typeface="+mj-lt"/>
              </a:rPr>
              <a:t>1</a:t>
            </a:r>
            <a:r>
              <a:rPr lang="en-US" sz="4300" dirty="0">
                <a:solidFill>
                  <a:schemeClr val="bg1">
                    <a:lumMod val="50000"/>
                  </a:schemeClr>
                </a:solidFill>
                <a:latin typeface="+mj-lt"/>
              </a:rPr>
              <a:t>.</a:t>
            </a:r>
            <a:endParaRPr lang="id-ID" sz="4300" dirty="0">
              <a:solidFill>
                <a:schemeClr val="bg1">
                  <a:lumMod val="50000"/>
                </a:schemeClr>
              </a:solidFill>
              <a:latin typeface="+mj-lt"/>
            </a:endParaRPr>
          </a:p>
        </p:txBody>
      </p:sp>
      <p:sp>
        <p:nvSpPr>
          <p:cNvPr id="7" name="Rectangle 19"/>
          <p:cNvSpPr/>
          <p:nvPr/>
        </p:nvSpPr>
        <p:spPr>
          <a:xfrm>
            <a:off x="7101973" y="1803070"/>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TextBox 56"/>
          <p:cNvSpPr txBox="1"/>
          <p:nvPr/>
        </p:nvSpPr>
        <p:spPr>
          <a:xfrm>
            <a:off x="6620884" y="2728236"/>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2.</a:t>
            </a:r>
            <a:endParaRPr lang="id-ID" sz="4300" dirty="0">
              <a:solidFill>
                <a:schemeClr val="bg1">
                  <a:lumMod val="50000"/>
                </a:schemeClr>
              </a:solidFill>
              <a:latin typeface="+mj-lt"/>
            </a:endParaRPr>
          </a:p>
        </p:txBody>
      </p:sp>
      <p:sp>
        <p:nvSpPr>
          <p:cNvPr id="9" name="Rectangle 19"/>
          <p:cNvSpPr/>
          <p:nvPr/>
        </p:nvSpPr>
        <p:spPr>
          <a:xfrm>
            <a:off x="7101973" y="2810663"/>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58"/>
          <p:cNvSpPr txBox="1"/>
          <p:nvPr/>
        </p:nvSpPr>
        <p:spPr>
          <a:xfrm>
            <a:off x="6620884" y="3825856"/>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3.</a:t>
            </a:r>
            <a:endParaRPr lang="id-ID" sz="4300" dirty="0">
              <a:solidFill>
                <a:schemeClr val="bg1">
                  <a:lumMod val="50000"/>
                </a:schemeClr>
              </a:solidFill>
              <a:latin typeface="+mj-lt"/>
            </a:endParaRPr>
          </a:p>
        </p:txBody>
      </p:sp>
      <p:sp>
        <p:nvSpPr>
          <p:cNvPr id="11" name="Rectangle 19"/>
          <p:cNvSpPr/>
          <p:nvPr/>
        </p:nvSpPr>
        <p:spPr>
          <a:xfrm>
            <a:off x="7101973" y="3908282"/>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6768264" y="2733525"/>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768264" y="3766838"/>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284045" y="1696477"/>
            <a:ext cx="5019648" cy="4258758"/>
          </a:xfrm>
          <a:prstGeom prst="rect">
            <a:avLst/>
          </a:prstGeom>
          <a:blipFill dpi="0" rotWithShape="1">
            <a:blip r:embed="rId1"/>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58"/>
          <p:cNvSpPr txBox="1"/>
          <p:nvPr/>
        </p:nvSpPr>
        <p:spPr>
          <a:xfrm>
            <a:off x="6620884" y="4972447"/>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4.</a:t>
            </a:r>
            <a:endParaRPr lang="id-ID" sz="4300" dirty="0">
              <a:solidFill>
                <a:schemeClr val="bg1">
                  <a:lumMod val="50000"/>
                </a:schemeClr>
              </a:solidFill>
              <a:latin typeface="+mj-lt"/>
            </a:endParaRPr>
          </a:p>
        </p:txBody>
      </p:sp>
      <p:sp>
        <p:nvSpPr>
          <p:cNvPr id="16" name="Rectangle 19"/>
          <p:cNvSpPr/>
          <p:nvPr/>
        </p:nvSpPr>
        <p:spPr>
          <a:xfrm>
            <a:off x="7101973" y="5077175"/>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6768264" y="4913429"/>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par>
                          <p:cTn id="27" fill="hold">
                            <p:stCondLst>
                              <p:cond delay="2500"/>
                            </p:stCondLst>
                            <p:childTnLst>
                              <p:par>
                                <p:cTn id="28" presetID="1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3000"/>
                            </p:stCondLst>
                            <p:childTnLst>
                              <p:par>
                                <p:cTn id="33" presetID="1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ppt_y</p:attrName>
                                        </p:attrNameLst>
                                      </p:cBhvr>
                                      <p:tavLst>
                                        <p:tav tm="0">
                                          <p:val>
                                            <p:strVal val="#ppt_y+#ppt_h*1.125000"/>
                                          </p:val>
                                        </p:tav>
                                        <p:tav tm="100000">
                                          <p:val>
                                            <p:strVal val="#ppt_y"/>
                                          </p:val>
                                        </p:tav>
                                      </p:tavLst>
                                    </p:anim>
                                    <p:animEffect transition="in" filter="wipe(up)">
                                      <p:cBhvr>
                                        <p:cTn id="36" dur="500"/>
                                        <p:tgtEl>
                                          <p:spTgt spid="13"/>
                                        </p:tgtEl>
                                      </p:cBhvr>
                                    </p:animEffect>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par>
                          <p:cTn id="41" fill="hold">
                            <p:stCondLst>
                              <p:cond delay="4000"/>
                            </p:stCondLst>
                            <p:childTnLst>
                              <p:par>
                                <p:cTn id="42" presetID="12" presetClass="entr" presetSubtype="4"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p:tgtEl>
                                          <p:spTgt spid="11"/>
                                        </p:tgtEl>
                                        <p:attrNameLst>
                                          <p:attrName>ppt_y</p:attrName>
                                        </p:attrNameLst>
                                      </p:cBhvr>
                                      <p:tavLst>
                                        <p:tav tm="0">
                                          <p:val>
                                            <p:strVal val="#ppt_y+#ppt_h*1.125000"/>
                                          </p:val>
                                        </p:tav>
                                        <p:tav tm="100000">
                                          <p:val>
                                            <p:strVal val="#ppt_y"/>
                                          </p:val>
                                        </p:tav>
                                      </p:tavLst>
                                    </p:anim>
                                    <p:animEffect transition="in" filter="wipe(up)">
                                      <p:cBhvr>
                                        <p:cTn id="45" dur="500"/>
                                        <p:tgtEl>
                                          <p:spTgt spid="11"/>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4500"/>
                            </p:stCondLst>
                            <p:childTnLst>
                              <p:par>
                                <p:cTn id="52" presetID="12" presetClass="entr" presetSubtype="4"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p:tgtEl>
                                          <p:spTgt spid="17"/>
                                        </p:tgtEl>
                                        <p:attrNameLst>
                                          <p:attrName>ppt_y</p:attrName>
                                        </p:attrNameLst>
                                      </p:cBhvr>
                                      <p:tavLst>
                                        <p:tav tm="0">
                                          <p:val>
                                            <p:strVal val="#ppt_y+#ppt_h*1.125000"/>
                                          </p:val>
                                        </p:tav>
                                        <p:tav tm="100000">
                                          <p:val>
                                            <p:strVal val="#ppt_y"/>
                                          </p:val>
                                        </p:tav>
                                      </p:tavLst>
                                    </p:anim>
                                    <p:animEffect transition="in" filter="wipe(up)">
                                      <p:cBhvr>
                                        <p:cTn id="55" dur="500"/>
                                        <p:tgtEl>
                                          <p:spTgt spid="17"/>
                                        </p:tgtEl>
                                      </p:cBhvr>
                                    </p:animEffect>
                                  </p:childTnLst>
                                </p:cTn>
                              </p:par>
                            </p:childTnLst>
                          </p:cTn>
                        </p:par>
                        <p:par>
                          <p:cTn id="56" fill="hold">
                            <p:stCondLst>
                              <p:cond delay="5000"/>
                            </p:stCondLst>
                            <p:childTnLst>
                              <p:par>
                                <p:cTn id="57" presetID="14" presetClass="entr" presetSubtype="1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randombar(horizontal)">
                                      <p:cBhvr>
                                        <p:cTn id="59" dur="500"/>
                                        <p:tgtEl>
                                          <p:spTgt spid="15"/>
                                        </p:tgtEl>
                                      </p:cBhvr>
                                    </p:animEffect>
                                  </p:childTnLst>
                                </p:cTn>
                              </p:par>
                            </p:childTnLst>
                          </p:cTn>
                        </p:par>
                        <p:par>
                          <p:cTn id="60" fill="hold">
                            <p:stCondLst>
                              <p:cond delay="5500"/>
                            </p:stCondLst>
                            <p:childTnLst>
                              <p:par>
                                <p:cTn id="61" presetID="12" presetClass="entr" presetSubtype="4"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p:tgtEl>
                                          <p:spTgt spid="16"/>
                                        </p:tgtEl>
                                        <p:attrNameLst>
                                          <p:attrName>ppt_y</p:attrName>
                                        </p:attrNameLst>
                                      </p:cBhvr>
                                      <p:tavLst>
                                        <p:tav tm="0">
                                          <p:val>
                                            <p:strVal val="#ppt_y+#ppt_h*1.125000"/>
                                          </p:val>
                                        </p:tav>
                                        <p:tav tm="100000">
                                          <p:val>
                                            <p:strVal val="#ppt_y"/>
                                          </p:val>
                                        </p:tav>
                                      </p:tavLst>
                                    </p:anim>
                                    <p:animEffect transition="in" filter="wipe(up)">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821270" y="2228669"/>
            <a:ext cx="4957608" cy="2872916"/>
            <a:chOff x="1567491" y="2848860"/>
            <a:chExt cx="5311411" cy="2750806"/>
          </a:xfrm>
        </p:grpSpPr>
        <p:sp>
          <p:nvSpPr>
            <p:cNvPr id="7" name="圆角矩形 25"/>
            <p:cNvSpPr/>
            <p:nvPr/>
          </p:nvSpPr>
          <p:spPr>
            <a:xfrm>
              <a:off x="1567491" y="2848860"/>
              <a:ext cx="4507508" cy="492758"/>
            </a:xfrm>
            <a:prstGeom prst="roundRect">
              <a:avLst>
                <a:gd name="adj" fmla="val 2063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459" tIns="91230" rIns="182459" bIns="91230" rtlCol="0" anchor="ctr"/>
            <a:lstStyle/>
            <a:p>
              <a:pPr algn="ctr"/>
              <a:endParaRPr lang="zh-CN" altLang="en-US" sz="1600">
                <a:solidFill>
                  <a:schemeClr val="tx1">
                    <a:lumMod val="75000"/>
                    <a:lumOff val="25000"/>
                  </a:schemeClr>
                </a:solidFill>
              </a:endParaRPr>
            </a:p>
          </p:txBody>
        </p:sp>
        <p:sp>
          <p:nvSpPr>
            <p:cNvPr id="8" name="Freeform 5"/>
            <p:cNvSpPr/>
            <p:nvPr/>
          </p:nvSpPr>
          <p:spPr bwMode="auto">
            <a:xfrm flipH="1">
              <a:off x="6277505" y="2900572"/>
              <a:ext cx="601397" cy="2651102"/>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tx1"/>
            </a:solidFill>
            <a:ln>
              <a:noFill/>
            </a:ln>
          </p:spPr>
          <p:txBody>
            <a:bodyPr vert="horz" wrap="square" lIns="182459" tIns="91230" rIns="182459" bIns="91230" numCol="1" anchor="t" anchorCtr="0" compatLnSpc="1"/>
            <a:lstStyle/>
            <a:p>
              <a:endParaRPr lang="zh-CN" altLang="en-US" sz="1600"/>
            </a:p>
          </p:txBody>
        </p:sp>
        <p:sp>
          <p:nvSpPr>
            <p:cNvPr id="9" name="圆角矩形 27"/>
            <p:cNvSpPr/>
            <p:nvPr/>
          </p:nvSpPr>
          <p:spPr>
            <a:xfrm>
              <a:off x="1567491" y="3594266"/>
              <a:ext cx="4507508" cy="492758"/>
            </a:xfrm>
            <a:prstGeom prst="roundRect">
              <a:avLst>
                <a:gd name="adj" fmla="val 252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459" tIns="91230" rIns="182459" bIns="91230" rtlCol="0" anchor="ctr"/>
            <a:lstStyle/>
            <a:p>
              <a:pPr algn="ctr"/>
              <a:endParaRPr lang="zh-CN" altLang="en-US" sz="1600">
                <a:solidFill>
                  <a:schemeClr val="tx1">
                    <a:lumMod val="75000"/>
                    <a:lumOff val="25000"/>
                  </a:schemeClr>
                </a:solidFill>
              </a:endParaRPr>
            </a:p>
          </p:txBody>
        </p:sp>
        <p:sp>
          <p:nvSpPr>
            <p:cNvPr id="10" name="圆角矩形 28"/>
            <p:cNvSpPr/>
            <p:nvPr/>
          </p:nvSpPr>
          <p:spPr>
            <a:xfrm>
              <a:off x="1567491" y="4343302"/>
              <a:ext cx="4507508" cy="492758"/>
            </a:xfrm>
            <a:prstGeom prst="roundRect">
              <a:avLst>
                <a:gd name="adj" fmla="val 252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459" tIns="91230" rIns="182459" bIns="91230" rtlCol="0" anchor="ctr"/>
            <a:lstStyle/>
            <a:p>
              <a:pPr algn="ctr"/>
              <a:endParaRPr lang="zh-CN" altLang="en-US" sz="1600">
                <a:solidFill>
                  <a:schemeClr val="tx1">
                    <a:lumMod val="75000"/>
                    <a:lumOff val="25000"/>
                  </a:schemeClr>
                </a:solidFill>
              </a:endParaRPr>
            </a:p>
          </p:txBody>
        </p:sp>
        <p:sp>
          <p:nvSpPr>
            <p:cNvPr id="11" name="圆角矩形 29"/>
            <p:cNvSpPr/>
            <p:nvPr/>
          </p:nvSpPr>
          <p:spPr>
            <a:xfrm>
              <a:off x="1567491" y="5106908"/>
              <a:ext cx="4507508" cy="492758"/>
            </a:xfrm>
            <a:prstGeom prst="roundRect">
              <a:avLst>
                <a:gd name="adj" fmla="val 2682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459" tIns="91230" rIns="182459" bIns="91230" rtlCol="0" anchor="ctr"/>
            <a:lstStyle/>
            <a:p>
              <a:pPr algn="ctr"/>
              <a:endParaRPr lang="zh-CN" altLang="en-US" sz="1600">
                <a:solidFill>
                  <a:schemeClr val="tx1">
                    <a:lumMod val="75000"/>
                    <a:lumOff val="25000"/>
                  </a:schemeClr>
                </a:solidFill>
              </a:endParaRPr>
            </a:p>
          </p:txBody>
        </p:sp>
        <p:sp>
          <p:nvSpPr>
            <p:cNvPr id="12" name="TextBox 30"/>
            <p:cNvSpPr txBox="1"/>
            <p:nvPr/>
          </p:nvSpPr>
          <p:spPr>
            <a:xfrm>
              <a:off x="1946626" y="2926311"/>
              <a:ext cx="4128373" cy="282908"/>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600" dirty="0">
                  <a:solidFill>
                    <a:schemeClr val="bg1"/>
                  </a:solidFill>
                </a:rPr>
                <a:t>点击输入本栏的具体的说明分项内容。</a:t>
              </a:r>
              <a:endParaRPr lang="en-US" altLang="zh-CN" sz="1600" dirty="0">
                <a:solidFill>
                  <a:schemeClr val="bg1"/>
                </a:solidFill>
              </a:endParaRPr>
            </a:p>
          </p:txBody>
        </p:sp>
        <p:sp>
          <p:nvSpPr>
            <p:cNvPr id="13" name="TextBox 31"/>
            <p:cNvSpPr txBox="1"/>
            <p:nvPr/>
          </p:nvSpPr>
          <p:spPr>
            <a:xfrm>
              <a:off x="1946626" y="3660636"/>
              <a:ext cx="4128373" cy="282908"/>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600" dirty="0">
                  <a:solidFill>
                    <a:schemeClr val="bg1"/>
                  </a:solidFill>
                </a:rPr>
                <a:t>点击输入本栏的具体的说明分项内容。</a:t>
              </a:r>
              <a:endParaRPr lang="en-US" altLang="zh-CN" sz="1600" dirty="0">
                <a:solidFill>
                  <a:schemeClr val="bg1"/>
                </a:solidFill>
              </a:endParaRPr>
            </a:p>
          </p:txBody>
        </p:sp>
        <p:sp>
          <p:nvSpPr>
            <p:cNvPr id="14" name="TextBox 32"/>
            <p:cNvSpPr txBox="1"/>
            <p:nvPr/>
          </p:nvSpPr>
          <p:spPr>
            <a:xfrm>
              <a:off x="1946626" y="4467727"/>
              <a:ext cx="4128373" cy="282908"/>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600" dirty="0">
                  <a:solidFill>
                    <a:schemeClr val="bg1"/>
                  </a:solidFill>
                </a:rPr>
                <a:t>点击输入本栏的具体的说明分项内容。</a:t>
              </a:r>
              <a:endParaRPr lang="en-US" altLang="zh-CN" sz="1600" dirty="0">
                <a:solidFill>
                  <a:schemeClr val="bg1"/>
                </a:solidFill>
              </a:endParaRPr>
            </a:p>
          </p:txBody>
        </p:sp>
        <p:sp>
          <p:nvSpPr>
            <p:cNvPr id="15" name="TextBox 33"/>
            <p:cNvSpPr txBox="1"/>
            <p:nvPr/>
          </p:nvSpPr>
          <p:spPr>
            <a:xfrm>
              <a:off x="1946626" y="5173277"/>
              <a:ext cx="4128373" cy="282908"/>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20000"/>
                </a:lnSpc>
              </a:pPr>
              <a:r>
                <a:rPr lang="zh-CN" altLang="en-US" sz="1600" dirty="0">
                  <a:solidFill>
                    <a:schemeClr val="bg1"/>
                  </a:solidFill>
                </a:rPr>
                <a:t>点击输入本栏的具体的说明分项内容。</a:t>
              </a:r>
              <a:endParaRPr lang="en-US" altLang="zh-CN" sz="1600" dirty="0">
                <a:solidFill>
                  <a:schemeClr val="bg1"/>
                </a:solidFill>
              </a:endParaRPr>
            </a:p>
          </p:txBody>
        </p:sp>
      </p:grpSp>
      <p:grpSp>
        <p:nvGrpSpPr>
          <p:cNvPr id="16" name="组合 15"/>
          <p:cNvGrpSpPr/>
          <p:nvPr/>
        </p:nvGrpSpPr>
        <p:grpSpPr>
          <a:xfrm>
            <a:off x="7596090" y="1608773"/>
            <a:ext cx="2798706" cy="4112656"/>
            <a:chOff x="2040275" y="1360165"/>
            <a:chExt cx="3357563" cy="4933890"/>
          </a:xfrm>
          <a:solidFill>
            <a:schemeClr val="tx1"/>
          </a:solidFill>
        </p:grpSpPr>
        <p:sp>
          <p:nvSpPr>
            <p:cNvPr id="17" name="Freeform 6"/>
            <p:cNvSpPr/>
            <p:nvPr/>
          </p:nvSpPr>
          <p:spPr bwMode="auto">
            <a:xfrm flipH="1">
              <a:off x="3258425" y="5891845"/>
              <a:ext cx="893867"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91440" tIns="45720" rIns="91440" bIns="45720" numCol="1" anchor="t" anchorCtr="0" compatLnSpc="1"/>
            <a:lstStyle/>
            <a:p>
              <a:endParaRPr lang="id-ID" sz="1350"/>
            </a:p>
          </p:txBody>
        </p:sp>
        <p:sp>
          <p:nvSpPr>
            <p:cNvPr id="18" name="Freeform 24"/>
            <p:cNvSpPr/>
            <p:nvPr/>
          </p:nvSpPr>
          <p:spPr>
            <a:xfrm flipH="1">
              <a:off x="3024138" y="5494669"/>
              <a:ext cx="1362439"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Freeform 25"/>
            <p:cNvSpPr/>
            <p:nvPr/>
          </p:nvSpPr>
          <p:spPr>
            <a:xfrm flipH="1">
              <a:off x="3401476" y="6164313"/>
              <a:ext cx="607766"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Freeform 5"/>
            <p:cNvSpPr/>
            <p:nvPr/>
          </p:nvSpPr>
          <p:spPr bwMode="auto">
            <a:xfrm>
              <a:off x="3596025" y="4727253"/>
              <a:ext cx="177800"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grpFill/>
            <a:ln>
              <a:noFill/>
            </a:ln>
          </p:spPr>
          <p:txBody>
            <a:bodyPr vert="horz" wrap="square" lIns="91440" tIns="45720" rIns="91440" bIns="45720" numCol="1" anchor="t" anchorCtr="0" compatLnSpc="1"/>
            <a:lstStyle/>
            <a:p>
              <a:endParaRPr lang="id-ID"/>
            </a:p>
          </p:txBody>
        </p:sp>
        <p:sp>
          <p:nvSpPr>
            <p:cNvPr id="21" name="Freeform 6"/>
            <p:cNvSpPr/>
            <p:nvPr/>
          </p:nvSpPr>
          <p:spPr bwMode="auto">
            <a:xfrm>
              <a:off x="3646825" y="4633590"/>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grpFill/>
            <a:ln>
              <a:noFill/>
            </a:ln>
          </p:spPr>
          <p:txBody>
            <a:bodyPr vert="horz" wrap="square" lIns="91440" tIns="45720" rIns="91440" bIns="45720" numCol="1" anchor="t" anchorCtr="0" compatLnSpc="1"/>
            <a:lstStyle/>
            <a:p>
              <a:endParaRPr lang="id-ID"/>
            </a:p>
          </p:txBody>
        </p:sp>
        <p:sp>
          <p:nvSpPr>
            <p:cNvPr id="22" name="Freeform 7"/>
            <p:cNvSpPr/>
            <p:nvPr/>
          </p:nvSpPr>
          <p:spPr bwMode="auto">
            <a:xfrm>
              <a:off x="3630950" y="4692328"/>
              <a:ext cx="15240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grpFill/>
            <a:ln>
              <a:noFill/>
            </a:ln>
          </p:spPr>
          <p:txBody>
            <a:bodyPr vert="horz" wrap="square" lIns="91440" tIns="45720" rIns="91440" bIns="45720" numCol="1" anchor="t" anchorCtr="0" compatLnSpc="1"/>
            <a:lstStyle/>
            <a:p>
              <a:endParaRPr lang="id-ID"/>
            </a:p>
          </p:txBody>
        </p:sp>
        <p:sp>
          <p:nvSpPr>
            <p:cNvPr id="23" name="Freeform 8"/>
            <p:cNvSpPr/>
            <p:nvPr/>
          </p:nvSpPr>
          <p:spPr bwMode="auto">
            <a:xfrm>
              <a:off x="3619838" y="5233665"/>
              <a:ext cx="46038"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grpFill/>
            <a:ln>
              <a:noFill/>
            </a:ln>
          </p:spPr>
          <p:txBody>
            <a:bodyPr vert="horz" wrap="square" lIns="91440" tIns="45720" rIns="91440" bIns="45720" numCol="1" anchor="t" anchorCtr="0" compatLnSpc="1"/>
            <a:lstStyle/>
            <a:p>
              <a:endParaRPr lang="id-ID"/>
            </a:p>
          </p:txBody>
        </p:sp>
        <p:sp>
          <p:nvSpPr>
            <p:cNvPr id="24" name="Freeform 9"/>
            <p:cNvSpPr/>
            <p:nvPr/>
          </p:nvSpPr>
          <p:spPr bwMode="auto">
            <a:xfrm>
              <a:off x="3780175" y="4725665"/>
              <a:ext cx="176213"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grpFill/>
            <a:ln>
              <a:noFill/>
            </a:ln>
          </p:spPr>
          <p:txBody>
            <a:bodyPr vert="horz" wrap="square" lIns="91440" tIns="45720" rIns="91440" bIns="45720" numCol="1" anchor="t" anchorCtr="0" compatLnSpc="1"/>
            <a:lstStyle/>
            <a:p>
              <a:endParaRPr lang="id-ID"/>
            </a:p>
          </p:txBody>
        </p:sp>
        <p:sp>
          <p:nvSpPr>
            <p:cNvPr id="25" name="Freeform 10"/>
            <p:cNvSpPr/>
            <p:nvPr/>
          </p:nvSpPr>
          <p:spPr bwMode="auto">
            <a:xfrm>
              <a:off x="3829388" y="4628828"/>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grpFill/>
            <a:ln>
              <a:noFill/>
            </a:ln>
          </p:spPr>
          <p:txBody>
            <a:bodyPr vert="horz" wrap="square" lIns="91440" tIns="45720" rIns="91440" bIns="45720" numCol="1" anchor="t" anchorCtr="0" compatLnSpc="1"/>
            <a:lstStyle/>
            <a:p>
              <a:endParaRPr lang="id-ID"/>
            </a:p>
          </p:txBody>
        </p:sp>
        <p:sp>
          <p:nvSpPr>
            <p:cNvPr id="26" name="Freeform 11"/>
            <p:cNvSpPr/>
            <p:nvPr/>
          </p:nvSpPr>
          <p:spPr bwMode="auto">
            <a:xfrm>
              <a:off x="3815100" y="4690740"/>
              <a:ext cx="15240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grpFill/>
            <a:ln>
              <a:noFill/>
            </a:ln>
          </p:spPr>
          <p:txBody>
            <a:bodyPr vert="horz" wrap="square" lIns="91440" tIns="45720" rIns="91440" bIns="45720" numCol="1" anchor="t" anchorCtr="0" compatLnSpc="1"/>
            <a:lstStyle/>
            <a:p>
              <a:endParaRPr lang="id-ID"/>
            </a:p>
          </p:txBody>
        </p:sp>
        <p:sp>
          <p:nvSpPr>
            <p:cNvPr id="27" name="Freeform 12"/>
            <p:cNvSpPr/>
            <p:nvPr/>
          </p:nvSpPr>
          <p:spPr bwMode="auto">
            <a:xfrm>
              <a:off x="3803988" y="5228903"/>
              <a:ext cx="46038"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grpFill/>
            <a:ln>
              <a:noFill/>
            </a:ln>
          </p:spPr>
          <p:txBody>
            <a:bodyPr vert="horz" wrap="square" lIns="91440" tIns="45720" rIns="91440" bIns="45720" numCol="1" anchor="t" anchorCtr="0" compatLnSpc="1"/>
            <a:lstStyle/>
            <a:p>
              <a:endParaRPr lang="id-ID"/>
            </a:p>
          </p:txBody>
        </p:sp>
        <p:sp>
          <p:nvSpPr>
            <p:cNvPr id="28" name="Freeform 13"/>
            <p:cNvSpPr/>
            <p:nvPr/>
          </p:nvSpPr>
          <p:spPr bwMode="auto">
            <a:xfrm>
              <a:off x="3940513" y="4728840"/>
              <a:ext cx="41275"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grpFill/>
            <a:ln>
              <a:noFill/>
            </a:ln>
          </p:spPr>
          <p:txBody>
            <a:bodyPr vert="horz" wrap="square" lIns="91440" tIns="45720" rIns="91440" bIns="45720" numCol="1" anchor="t" anchorCtr="0" compatLnSpc="1"/>
            <a:lstStyle/>
            <a:p>
              <a:endParaRPr lang="id-ID"/>
            </a:p>
          </p:txBody>
        </p:sp>
        <p:grpSp>
          <p:nvGrpSpPr>
            <p:cNvPr id="29" name="Group 123"/>
            <p:cNvGrpSpPr/>
            <p:nvPr/>
          </p:nvGrpSpPr>
          <p:grpSpPr>
            <a:xfrm>
              <a:off x="2705438" y="4606208"/>
              <a:ext cx="817563" cy="620713"/>
              <a:chOff x="7170738" y="4168775"/>
              <a:chExt cx="817563" cy="620713"/>
            </a:xfrm>
            <a:grpFill/>
          </p:grpSpPr>
          <p:sp>
            <p:nvSpPr>
              <p:cNvPr id="111"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2"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3"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4"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5"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6"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30" name="Freeform 20"/>
            <p:cNvSpPr>
              <a:spLocks noEditPoints="1"/>
            </p:cNvSpPr>
            <p:nvPr/>
          </p:nvSpPr>
          <p:spPr bwMode="auto">
            <a:xfrm>
              <a:off x="2040275" y="2487290"/>
              <a:ext cx="477838"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grpFill/>
            <a:ln>
              <a:noFill/>
            </a:ln>
          </p:spPr>
          <p:txBody>
            <a:bodyPr vert="horz" wrap="square" lIns="91440" tIns="45720" rIns="91440" bIns="45720" numCol="1" anchor="t" anchorCtr="0" compatLnSpc="1"/>
            <a:lstStyle/>
            <a:p>
              <a:endParaRPr lang="id-ID"/>
            </a:p>
          </p:txBody>
        </p:sp>
        <p:sp>
          <p:nvSpPr>
            <p:cNvPr id="31" name="Oval 21"/>
            <p:cNvSpPr>
              <a:spLocks noChangeArrowheads="1"/>
            </p:cNvSpPr>
            <p:nvPr/>
          </p:nvSpPr>
          <p:spPr bwMode="auto">
            <a:xfrm>
              <a:off x="5089863" y="2369815"/>
              <a:ext cx="141288" cy="141288"/>
            </a:xfrm>
            <a:prstGeom prst="ellipse">
              <a:avLst/>
            </a:prstGeom>
            <a:grpFill/>
            <a:ln>
              <a:noFill/>
            </a:ln>
          </p:spPr>
          <p:txBody>
            <a:bodyPr vert="horz" wrap="square" lIns="91440" tIns="45720" rIns="91440" bIns="45720" numCol="1" anchor="t" anchorCtr="0" compatLnSpc="1"/>
            <a:lstStyle/>
            <a:p>
              <a:endParaRPr lang="id-ID"/>
            </a:p>
          </p:txBody>
        </p:sp>
        <p:sp>
          <p:nvSpPr>
            <p:cNvPr id="32" name="Freeform 22"/>
            <p:cNvSpPr/>
            <p:nvPr/>
          </p:nvSpPr>
          <p:spPr bwMode="auto">
            <a:xfrm>
              <a:off x="5140663" y="2474590"/>
              <a:ext cx="222250"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grpFill/>
            <a:ln>
              <a:noFill/>
            </a:ln>
          </p:spPr>
          <p:txBody>
            <a:bodyPr vert="horz" wrap="square" lIns="91440" tIns="45720" rIns="91440" bIns="45720" numCol="1" anchor="t" anchorCtr="0" compatLnSpc="1"/>
            <a:lstStyle/>
            <a:p>
              <a:endParaRPr lang="id-ID"/>
            </a:p>
          </p:txBody>
        </p:sp>
        <p:sp>
          <p:nvSpPr>
            <p:cNvPr id="33" name="Freeform 23"/>
            <p:cNvSpPr/>
            <p:nvPr/>
          </p:nvSpPr>
          <p:spPr bwMode="auto">
            <a:xfrm>
              <a:off x="4945400" y="2474590"/>
              <a:ext cx="238125"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grpFill/>
            <a:ln>
              <a:noFill/>
            </a:ln>
          </p:spPr>
          <p:txBody>
            <a:bodyPr vert="horz" wrap="square" lIns="91440" tIns="45720" rIns="91440" bIns="45720" numCol="1" anchor="t" anchorCtr="0" compatLnSpc="1"/>
            <a:lstStyle/>
            <a:p>
              <a:endParaRPr lang="id-ID"/>
            </a:p>
          </p:txBody>
        </p:sp>
        <p:sp>
          <p:nvSpPr>
            <p:cNvPr id="34" name="Freeform 24"/>
            <p:cNvSpPr/>
            <p:nvPr/>
          </p:nvSpPr>
          <p:spPr bwMode="auto">
            <a:xfrm>
              <a:off x="5153363" y="2319015"/>
              <a:ext cx="2540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grpFill/>
            <a:ln>
              <a:noFill/>
            </a:ln>
          </p:spPr>
          <p:txBody>
            <a:bodyPr vert="horz" wrap="square" lIns="91440" tIns="45720" rIns="91440" bIns="45720" numCol="1" anchor="t" anchorCtr="0" compatLnSpc="1"/>
            <a:lstStyle/>
            <a:p>
              <a:endParaRPr lang="id-ID"/>
            </a:p>
          </p:txBody>
        </p:sp>
        <p:sp>
          <p:nvSpPr>
            <p:cNvPr id="35" name="Freeform 25"/>
            <p:cNvSpPr>
              <a:spLocks noEditPoints="1"/>
            </p:cNvSpPr>
            <p:nvPr/>
          </p:nvSpPr>
          <p:spPr bwMode="auto">
            <a:xfrm>
              <a:off x="4016713" y="1977703"/>
              <a:ext cx="225425"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p:spPr>
          <p:txBody>
            <a:bodyPr vert="horz" wrap="square" lIns="91440" tIns="45720" rIns="91440" bIns="45720" numCol="1" anchor="t" anchorCtr="0" compatLnSpc="1"/>
            <a:lstStyle/>
            <a:p>
              <a:endParaRPr lang="id-ID"/>
            </a:p>
          </p:txBody>
        </p:sp>
        <p:sp>
          <p:nvSpPr>
            <p:cNvPr id="36" name="Freeform 26"/>
            <p:cNvSpPr>
              <a:spLocks noEditPoints="1"/>
            </p:cNvSpPr>
            <p:nvPr/>
          </p:nvSpPr>
          <p:spPr bwMode="auto">
            <a:xfrm>
              <a:off x="3823038" y="2169790"/>
              <a:ext cx="611188"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p:spPr>
          <p:txBody>
            <a:bodyPr vert="horz" wrap="square" lIns="91440" tIns="45720" rIns="91440" bIns="45720" numCol="1" anchor="t" anchorCtr="0" compatLnSpc="1"/>
            <a:lstStyle/>
            <a:p>
              <a:endParaRPr lang="id-ID"/>
            </a:p>
          </p:txBody>
        </p:sp>
        <p:sp>
          <p:nvSpPr>
            <p:cNvPr id="37" name="Freeform 27"/>
            <p:cNvSpPr>
              <a:spLocks noEditPoints="1"/>
            </p:cNvSpPr>
            <p:nvPr/>
          </p:nvSpPr>
          <p:spPr bwMode="auto">
            <a:xfrm>
              <a:off x="3869075" y="2031678"/>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p:spPr>
          <p:txBody>
            <a:bodyPr vert="horz" wrap="square" lIns="91440" tIns="45720" rIns="91440" bIns="45720" numCol="1" anchor="t" anchorCtr="0" compatLnSpc="1"/>
            <a:lstStyle/>
            <a:p>
              <a:endParaRPr lang="id-ID"/>
            </a:p>
          </p:txBody>
        </p:sp>
        <p:sp>
          <p:nvSpPr>
            <p:cNvPr id="38" name="Freeform 28"/>
            <p:cNvSpPr>
              <a:spLocks noEditPoints="1"/>
            </p:cNvSpPr>
            <p:nvPr/>
          </p:nvSpPr>
          <p:spPr bwMode="auto">
            <a:xfrm>
              <a:off x="3869075" y="2031678"/>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p:spPr>
          <p:txBody>
            <a:bodyPr vert="horz" wrap="square" lIns="91440" tIns="45720" rIns="91440" bIns="45720" numCol="1" anchor="t" anchorCtr="0" compatLnSpc="1"/>
            <a:lstStyle/>
            <a:p>
              <a:endParaRPr lang="id-ID"/>
            </a:p>
          </p:txBody>
        </p:sp>
        <p:sp>
          <p:nvSpPr>
            <p:cNvPr id="39" name="Oval 29"/>
            <p:cNvSpPr>
              <a:spLocks noChangeArrowheads="1"/>
            </p:cNvSpPr>
            <p:nvPr/>
          </p:nvSpPr>
          <p:spPr bwMode="auto">
            <a:xfrm>
              <a:off x="4083388" y="2234878"/>
              <a:ext cx="93663" cy="93663"/>
            </a:xfrm>
            <a:prstGeom prst="ellipse">
              <a:avLst/>
            </a:prstGeom>
            <a:grpFill/>
            <a:ln>
              <a:noFill/>
            </a:ln>
          </p:spPr>
          <p:txBody>
            <a:bodyPr vert="horz" wrap="square" lIns="91440" tIns="45720" rIns="91440" bIns="45720" numCol="1" anchor="t" anchorCtr="0" compatLnSpc="1"/>
            <a:lstStyle/>
            <a:p>
              <a:endParaRPr lang="id-ID"/>
            </a:p>
          </p:txBody>
        </p:sp>
        <p:sp>
          <p:nvSpPr>
            <p:cNvPr id="40" name="Freeform 30"/>
            <p:cNvSpPr>
              <a:spLocks noEditPoints="1"/>
            </p:cNvSpPr>
            <p:nvPr/>
          </p:nvSpPr>
          <p:spPr bwMode="auto">
            <a:xfrm>
              <a:off x="4802525" y="1804665"/>
              <a:ext cx="2571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grpFill/>
            <a:ln>
              <a:noFill/>
            </a:ln>
          </p:spPr>
          <p:txBody>
            <a:bodyPr vert="horz" wrap="square" lIns="91440" tIns="45720" rIns="91440" bIns="45720" numCol="1" anchor="t" anchorCtr="0" compatLnSpc="1"/>
            <a:lstStyle/>
            <a:p>
              <a:endParaRPr lang="id-ID"/>
            </a:p>
          </p:txBody>
        </p:sp>
        <p:sp>
          <p:nvSpPr>
            <p:cNvPr id="41" name="Rectangle 31"/>
            <p:cNvSpPr>
              <a:spLocks noChangeArrowheads="1"/>
            </p:cNvSpPr>
            <p:nvPr/>
          </p:nvSpPr>
          <p:spPr bwMode="auto">
            <a:xfrm>
              <a:off x="4673938" y="1803078"/>
              <a:ext cx="65088" cy="474663"/>
            </a:xfrm>
            <a:prstGeom prst="rect">
              <a:avLst/>
            </a:prstGeom>
            <a:grpFill/>
            <a:ln>
              <a:noFill/>
            </a:ln>
          </p:spPr>
          <p:txBody>
            <a:bodyPr vert="horz" wrap="square" lIns="91440" tIns="45720" rIns="91440" bIns="45720" numCol="1" anchor="t" anchorCtr="0" compatLnSpc="1"/>
            <a:lstStyle/>
            <a:p>
              <a:endParaRPr lang="id-ID"/>
            </a:p>
          </p:txBody>
        </p:sp>
        <p:sp>
          <p:nvSpPr>
            <p:cNvPr id="42" name="Freeform 32"/>
            <p:cNvSpPr>
              <a:spLocks noEditPoints="1"/>
            </p:cNvSpPr>
            <p:nvPr/>
          </p:nvSpPr>
          <p:spPr bwMode="auto">
            <a:xfrm>
              <a:off x="2565738" y="4193853"/>
              <a:ext cx="561975"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grpFill/>
            <a:ln>
              <a:noFill/>
            </a:ln>
          </p:spPr>
          <p:txBody>
            <a:bodyPr vert="horz" wrap="square" lIns="91440" tIns="45720" rIns="91440" bIns="45720" numCol="1" anchor="t" anchorCtr="0" compatLnSpc="1"/>
            <a:lstStyle/>
            <a:p>
              <a:endParaRPr lang="id-ID"/>
            </a:p>
          </p:txBody>
        </p:sp>
        <p:grpSp>
          <p:nvGrpSpPr>
            <p:cNvPr id="43" name="Group 127"/>
            <p:cNvGrpSpPr/>
            <p:nvPr/>
          </p:nvGrpSpPr>
          <p:grpSpPr>
            <a:xfrm>
              <a:off x="4145300" y="4605015"/>
              <a:ext cx="508001" cy="654050"/>
              <a:chOff x="8610600" y="4127500"/>
              <a:chExt cx="508001" cy="654050"/>
            </a:xfrm>
            <a:grpFill/>
          </p:grpSpPr>
          <p:sp>
            <p:nvSpPr>
              <p:cNvPr id="103"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4"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5"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6"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7"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8"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9"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0"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44" name="Freeform 41"/>
            <p:cNvSpPr>
              <a:spLocks noEditPoints="1"/>
            </p:cNvSpPr>
            <p:nvPr/>
          </p:nvSpPr>
          <p:spPr bwMode="auto">
            <a:xfrm>
              <a:off x="4565988" y="3944615"/>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p:spPr>
          <p:txBody>
            <a:bodyPr vert="horz" wrap="square" lIns="91440" tIns="45720" rIns="91440" bIns="45720" numCol="1" anchor="t" anchorCtr="0" compatLnSpc="1"/>
            <a:lstStyle/>
            <a:p>
              <a:endParaRPr lang="id-ID"/>
            </a:p>
          </p:txBody>
        </p:sp>
        <p:sp>
          <p:nvSpPr>
            <p:cNvPr id="45" name="Freeform 42"/>
            <p:cNvSpPr/>
            <p:nvPr/>
          </p:nvSpPr>
          <p:spPr bwMode="auto">
            <a:xfrm>
              <a:off x="4677113" y="4304978"/>
              <a:ext cx="92075"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grpFill/>
            <a:ln>
              <a:noFill/>
            </a:ln>
          </p:spPr>
          <p:txBody>
            <a:bodyPr vert="horz" wrap="square" lIns="91440" tIns="45720" rIns="91440" bIns="45720" numCol="1" anchor="t" anchorCtr="0" compatLnSpc="1"/>
            <a:lstStyle/>
            <a:p>
              <a:endParaRPr lang="id-ID"/>
            </a:p>
          </p:txBody>
        </p:sp>
        <p:sp>
          <p:nvSpPr>
            <p:cNvPr id="46" name="Freeform 43"/>
            <p:cNvSpPr/>
            <p:nvPr/>
          </p:nvSpPr>
          <p:spPr bwMode="auto">
            <a:xfrm>
              <a:off x="4639013" y="4365303"/>
              <a:ext cx="130175"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grpFill/>
            <a:ln>
              <a:noFill/>
            </a:ln>
          </p:spPr>
          <p:txBody>
            <a:bodyPr vert="horz" wrap="square" lIns="91440" tIns="45720" rIns="91440" bIns="45720" numCol="1" anchor="t" anchorCtr="0" compatLnSpc="1"/>
            <a:lstStyle/>
            <a:p>
              <a:endParaRPr lang="id-ID"/>
            </a:p>
          </p:txBody>
        </p:sp>
        <p:sp>
          <p:nvSpPr>
            <p:cNvPr id="47" name="Freeform 44"/>
            <p:cNvSpPr/>
            <p:nvPr/>
          </p:nvSpPr>
          <p:spPr bwMode="auto">
            <a:xfrm>
              <a:off x="3449975" y="1360165"/>
              <a:ext cx="523875"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grpFill/>
            <a:ln>
              <a:noFill/>
            </a:ln>
          </p:spPr>
          <p:txBody>
            <a:bodyPr vert="horz" wrap="square" lIns="91440" tIns="45720" rIns="91440" bIns="45720" numCol="1" anchor="t" anchorCtr="0" compatLnSpc="1"/>
            <a:lstStyle/>
            <a:p>
              <a:endParaRPr lang="id-ID"/>
            </a:p>
          </p:txBody>
        </p:sp>
        <p:sp>
          <p:nvSpPr>
            <p:cNvPr id="48" name="Freeform 45"/>
            <p:cNvSpPr>
              <a:spLocks noEditPoints="1"/>
            </p:cNvSpPr>
            <p:nvPr/>
          </p:nvSpPr>
          <p:spPr bwMode="auto">
            <a:xfrm>
              <a:off x="3294400" y="4020815"/>
              <a:ext cx="638175"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p:spPr>
          <p:txBody>
            <a:bodyPr vert="horz" wrap="square" lIns="91440" tIns="45720" rIns="91440" bIns="45720" numCol="1" anchor="t" anchorCtr="0" compatLnSpc="1"/>
            <a:lstStyle/>
            <a:p>
              <a:endParaRPr lang="id-ID"/>
            </a:p>
          </p:txBody>
        </p:sp>
        <p:sp>
          <p:nvSpPr>
            <p:cNvPr id="49" name="Freeform 46"/>
            <p:cNvSpPr>
              <a:spLocks noEditPoints="1"/>
            </p:cNvSpPr>
            <p:nvPr/>
          </p:nvSpPr>
          <p:spPr bwMode="auto">
            <a:xfrm>
              <a:off x="4423113" y="2968303"/>
              <a:ext cx="81915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grpFill/>
            <a:ln>
              <a:noFill/>
            </a:ln>
          </p:spPr>
          <p:txBody>
            <a:bodyPr vert="horz" wrap="square" lIns="91440" tIns="45720" rIns="91440" bIns="45720" numCol="1" anchor="t" anchorCtr="0" compatLnSpc="1"/>
            <a:lstStyle/>
            <a:p>
              <a:endParaRPr lang="id-ID"/>
            </a:p>
          </p:txBody>
        </p:sp>
        <p:sp>
          <p:nvSpPr>
            <p:cNvPr id="50" name="Freeform 47"/>
            <p:cNvSpPr>
              <a:spLocks noEditPoints="1"/>
            </p:cNvSpPr>
            <p:nvPr/>
          </p:nvSpPr>
          <p:spPr bwMode="auto">
            <a:xfrm>
              <a:off x="5043825" y="3247703"/>
              <a:ext cx="354013"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grpFill/>
            <a:ln>
              <a:noFill/>
            </a:ln>
          </p:spPr>
          <p:txBody>
            <a:bodyPr vert="horz" wrap="square" lIns="91440" tIns="45720" rIns="91440" bIns="45720" numCol="1" anchor="t" anchorCtr="0" compatLnSpc="1"/>
            <a:lstStyle/>
            <a:p>
              <a:endParaRPr lang="id-ID"/>
            </a:p>
          </p:txBody>
        </p:sp>
        <p:sp>
          <p:nvSpPr>
            <p:cNvPr id="51" name="Freeform 48"/>
            <p:cNvSpPr>
              <a:spLocks noEditPoints="1"/>
            </p:cNvSpPr>
            <p:nvPr/>
          </p:nvSpPr>
          <p:spPr bwMode="auto">
            <a:xfrm>
              <a:off x="3808750" y="3336603"/>
              <a:ext cx="579438"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grpFill/>
            <a:ln>
              <a:noFill/>
            </a:ln>
          </p:spPr>
          <p:txBody>
            <a:bodyPr vert="horz" wrap="square" lIns="91440" tIns="45720" rIns="91440" bIns="45720" numCol="1" anchor="t" anchorCtr="0" compatLnSpc="1"/>
            <a:lstStyle/>
            <a:p>
              <a:endParaRPr lang="id-ID"/>
            </a:p>
          </p:txBody>
        </p:sp>
        <p:sp>
          <p:nvSpPr>
            <p:cNvPr id="52" name="Freeform 49"/>
            <p:cNvSpPr/>
            <p:nvPr/>
          </p:nvSpPr>
          <p:spPr bwMode="auto">
            <a:xfrm>
              <a:off x="3915113" y="3520753"/>
              <a:ext cx="288925"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p:spPr>
          <p:txBody>
            <a:bodyPr vert="horz" wrap="square" lIns="91440" tIns="45720" rIns="91440" bIns="45720" numCol="1" anchor="t" anchorCtr="0" compatLnSpc="1"/>
            <a:lstStyle/>
            <a:p>
              <a:endParaRPr lang="id-ID"/>
            </a:p>
          </p:txBody>
        </p:sp>
        <p:grpSp>
          <p:nvGrpSpPr>
            <p:cNvPr id="53" name="Group 126"/>
            <p:cNvGrpSpPr/>
            <p:nvPr/>
          </p:nvGrpSpPr>
          <p:grpSpPr>
            <a:xfrm>
              <a:off x="4040525" y="4082728"/>
              <a:ext cx="454025" cy="431800"/>
              <a:chOff x="8505825" y="3605213"/>
              <a:chExt cx="454025" cy="431800"/>
            </a:xfrm>
            <a:grpFill/>
          </p:grpSpPr>
          <p:sp>
            <p:nvSpPr>
              <p:cNvPr id="101"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54" name="Freeform 52"/>
            <p:cNvSpPr/>
            <p:nvPr/>
          </p:nvSpPr>
          <p:spPr bwMode="auto">
            <a:xfrm>
              <a:off x="2640350" y="1512565"/>
              <a:ext cx="679450"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grpFill/>
            <a:ln>
              <a:noFill/>
            </a:ln>
          </p:spPr>
          <p:txBody>
            <a:bodyPr vert="horz" wrap="square" lIns="91440" tIns="45720" rIns="91440" bIns="45720" numCol="1" anchor="t" anchorCtr="0" compatLnSpc="1"/>
            <a:lstStyle/>
            <a:p>
              <a:endParaRPr lang="id-ID"/>
            </a:p>
          </p:txBody>
        </p:sp>
        <p:sp>
          <p:nvSpPr>
            <p:cNvPr id="55" name="Freeform 53"/>
            <p:cNvSpPr/>
            <p:nvPr/>
          </p:nvSpPr>
          <p:spPr bwMode="auto">
            <a:xfrm>
              <a:off x="3156288" y="1482403"/>
              <a:ext cx="187325"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grpFill/>
            <a:ln>
              <a:noFill/>
            </a:ln>
          </p:spPr>
          <p:txBody>
            <a:bodyPr vert="horz" wrap="square" lIns="91440" tIns="45720" rIns="91440" bIns="45720" numCol="1" anchor="t" anchorCtr="0" compatLnSpc="1"/>
            <a:lstStyle/>
            <a:p>
              <a:endParaRPr lang="id-ID"/>
            </a:p>
          </p:txBody>
        </p:sp>
        <p:sp>
          <p:nvSpPr>
            <p:cNvPr id="56" name="Freeform 54"/>
            <p:cNvSpPr/>
            <p:nvPr/>
          </p:nvSpPr>
          <p:spPr bwMode="auto">
            <a:xfrm>
              <a:off x="2729250" y="1658615"/>
              <a:ext cx="514350"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grpFill/>
            <a:ln>
              <a:noFill/>
            </a:ln>
          </p:spPr>
          <p:txBody>
            <a:bodyPr vert="horz" wrap="square" lIns="91440" tIns="45720" rIns="91440" bIns="45720" numCol="1" anchor="t" anchorCtr="0" compatLnSpc="1"/>
            <a:lstStyle/>
            <a:p>
              <a:endParaRPr lang="id-ID"/>
            </a:p>
          </p:txBody>
        </p:sp>
        <p:sp>
          <p:nvSpPr>
            <p:cNvPr id="57" name="Freeform 55"/>
            <p:cNvSpPr>
              <a:spLocks noEditPoints="1"/>
            </p:cNvSpPr>
            <p:nvPr/>
          </p:nvSpPr>
          <p:spPr bwMode="auto">
            <a:xfrm>
              <a:off x="2310150" y="1953890"/>
              <a:ext cx="296863"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grpFill/>
            <a:ln>
              <a:noFill/>
            </a:ln>
          </p:spPr>
          <p:txBody>
            <a:bodyPr vert="horz" wrap="square" lIns="91440" tIns="45720" rIns="91440" bIns="45720" numCol="1" anchor="t" anchorCtr="0" compatLnSpc="1"/>
            <a:lstStyle/>
            <a:p>
              <a:endParaRPr lang="id-ID"/>
            </a:p>
          </p:txBody>
        </p:sp>
        <p:sp>
          <p:nvSpPr>
            <p:cNvPr id="58" name="Freeform 56"/>
            <p:cNvSpPr>
              <a:spLocks noEditPoints="1"/>
            </p:cNvSpPr>
            <p:nvPr/>
          </p:nvSpPr>
          <p:spPr bwMode="auto">
            <a:xfrm>
              <a:off x="2040275" y="3044503"/>
              <a:ext cx="555625"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p:spPr>
          <p:txBody>
            <a:bodyPr vert="horz" wrap="square" lIns="91440" tIns="45720" rIns="91440" bIns="45720" numCol="1" anchor="t" anchorCtr="0" compatLnSpc="1"/>
            <a:lstStyle/>
            <a:p>
              <a:endParaRPr lang="id-ID"/>
            </a:p>
          </p:txBody>
        </p:sp>
        <p:sp>
          <p:nvSpPr>
            <p:cNvPr id="59" name="Freeform 57"/>
            <p:cNvSpPr>
              <a:spLocks noEditPoints="1"/>
            </p:cNvSpPr>
            <p:nvPr/>
          </p:nvSpPr>
          <p:spPr bwMode="auto">
            <a:xfrm>
              <a:off x="4089738" y="1480815"/>
              <a:ext cx="528638"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p:spPr>
          <p:txBody>
            <a:bodyPr vert="horz" wrap="square" lIns="91440" tIns="45720" rIns="91440" bIns="45720" numCol="1" anchor="t" anchorCtr="0" compatLnSpc="1"/>
            <a:lstStyle/>
            <a:p>
              <a:endParaRPr lang="id-ID"/>
            </a:p>
          </p:txBody>
        </p:sp>
        <p:sp>
          <p:nvSpPr>
            <p:cNvPr id="60" name="Freeform 58"/>
            <p:cNvSpPr>
              <a:spLocks noEditPoints="1"/>
            </p:cNvSpPr>
            <p:nvPr/>
          </p:nvSpPr>
          <p:spPr bwMode="auto">
            <a:xfrm>
              <a:off x="2222330" y="3646439"/>
              <a:ext cx="514350"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grpFill/>
            <a:ln>
              <a:noFill/>
            </a:ln>
          </p:spPr>
          <p:txBody>
            <a:bodyPr vert="horz" wrap="square" lIns="91440" tIns="45720" rIns="91440" bIns="45720" numCol="1" anchor="t" anchorCtr="0" compatLnSpc="1"/>
            <a:lstStyle/>
            <a:p>
              <a:endParaRPr lang="id-ID"/>
            </a:p>
          </p:txBody>
        </p:sp>
        <p:sp>
          <p:nvSpPr>
            <p:cNvPr id="61" name="Rectangle 59"/>
            <p:cNvSpPr>
              <a:spLocks noChangeArrowheads="1"/>
            </p:cNvSpPr>
            <p:nvPr/>
          </p:nvSpPr>
          <p:spPr bwMode="auto">
            <a:xfrm>
              <a:off x="4218325" y="3152453"/>
              <a:ext cx="627063" cy="31750"/>
            </a:xfrm>
            <a:prstGeom prst="rect">
              <a:avLst/>
            </a:prstGeom>
            <a:grpFill/>
            <a:ln>
              <a:noFill/>
            </a:ln>
          </p:spPr>
          <p:txBody>
            <a:bodyPr vert="horz" wrap="square" lIns="91440" tIns="45720" rIns="91440" bIns="45720" numCol="1" anchor="t" anchorCtr="0" compatLnSpc="1"/>
            <a:lstStyle/>
            <a:p>
              <a:endParaRPr lang="id-ID"/>
            </a:p>
          </p:txBody>
        </p:sp>
        <p:sp>
          <p:nvSpPr>
            <p:cNvPr id="62" name="Rectangle 60"/>
            <p:cNvSpPr>
              <a:spLocks noChangeArrowheads="1"/>
            </p:cNvSpPr>
            <p:nvPr/>
          </p:nvSpPr>
          <p:spPr bwMode="auto">
            <a:xfrm>
              <a:off x="4243725" y="3088953"/>
              <a:ext cx="576263" cy="31750"/>
            </a:xfrm>
            <a:prstGeom prst="rect">
              <a:avLst/>
            </a:prstGeom>
            <a:grpFill/>
            <a:ln>
              <a:noFill/>
            </a:ln>
          </p:spPr>
          <p:txBody>
            <a:bodyPr vert="horz" wrap="square" lIns="91440" tIns="45720" rIns="91440" bIns="45720" numCol="1" anchor="t" anchorCtr="0" compatLnSpc="1"/>
            <a:lstStyle/>
            <a:p>
              <a:endParaRPr lang="id-ID"/>
            </a:p>
          </p:txBody>
        </p:sp>
        <p:sp>
          <p:nvSpPr>
            <p:cNvPr id="63" name="Rectangle 61"/>
            <p:cNvSpPr>
              <a:spLocks noChangeArrowheads="1"/>
            </p:cNvSpPr>
            <p:nvPr/>
          </p:nvSpPr>
          <p:spPr bwMode="auto">
            <a:xfrm>
              <a:off x="4470738" y="3023865"/>
              <a:ext cx="122238" cy="31750"/>
            </a:xfrm>
            <a:prstGeom prst="rect">
              <a:avLst/>
            </a:prstGeom>
            <a:grpFill/>
            <a:ln>
              <a:noFill/>
            </a:ln>
          </p:spPr>
          <p:txBody>
            <a:bodyPr vert="horz" wrap="square" lIns="91440" tIns="45720" rIns="91440" bIns="45720" numCol="1" anchor="t" anchorCtr="0" compatLnSpc="1"/>
            <a:lstStyle/>
            <a:p>
              <a:endParaRPr lang="id-ID"/>
            </a:p>
          </p:txBody>
        </p:sp>
        <p:sp>
          <p:nvSpPr>
            <p:cNvPr id="64" name="Rectangle 62"/>
            <p:cNvSpPr>
              <a:spLocks noChangeArrowheads="1"/>
            </p:cNvSpPr>
            <p:nvPr/>
          </p:nvSpPr>
          <p:spPr bwMode="auto">
            <a:xfrm>
              <a:off x="4492963" y="2790503"/>
              <a:ext cx="77788" cy="254000"/>
            </a:xfrm>
            <a:prstGeom prst="rect">
              <a:avLst/>
            </a:prstGeom>
            <a:grpFill/>
            <a:ln>
              <a:noFill/>
            </a:ln>
          </p:spPr>
          <p:txBody>
            <a:bodyPr vert="horz" wrap="square" lIns="91440" tIns="45720" rIns="91440" bIns="45720" numCol="1" anchor="t" anchorCtr="0" compatLnSpc="1"/>
            <a:lstStyle/>
            <a:p>
              <a:endParaRPr lang="id-ID"/>
            </a:p>
          </p:txBody>
        </p:sp>
        <p:sp>
          <p:nvSpPr>
            <p:cNvPr id="65" name="Rectangle 63"/>
            <p:cNvSpPr>
              <a:spLocks noChangeArrowheads="1"/>
            </p:cNvSpPr>
            <p:nvPr/>
          </p:nvSpPr>
          <p:spPr bwMode="auto">
            <a:xfrm>
              <a:off x="4470738" y="2777803"/>
              <a:ext cx="122238" cy="31750"/>
            </a:xfrm>
            <a:prstGeom prst="rect">
              <a:avLst/>
            </a:prstGeom>
            <a:grpFill/>
            <a:ln>
              <a:noFill/>
            </a:ln>
          </p:spPr>
          <p:txBody>
            <a:bodyPr vert="horz" wrap="square" lIns="91440" tIns="45720" rIns="91440" bIns="45720" numCol="1" anchor="t" anchorCtr="0" compatLnSpc="1"/>
            <a:lstStyle/>
            <a:p>
              <a:endParaRPr lang="id-ID"/>
            </a:p>
          </p:txBody>
        </p:sp>
        <p:sp>
          <p:nvSpPr>
            <p:cNvPr id="66" name="Rectangle 64"/>
            <p:cNvSpPr>
              <a:spLocks noChangeArrowheads="1"/>
            </p:cNvSpPr>
            <p:nvPr/>
          </p:nvSpPr>
          <p:spPr bwMode="auto">
            <a:xfrm>
              <a:off x="4656475" y="3023865"/>
              <a:ext cx="119063" cy="31750"/>
            </a:xfrm>
            <a:prstGeom prst="rect">
              <a:avLst/>
            </a:prstGeom>
            <a:grpFill/>
            <a:ln>
              <a:noFill/>
            </a:ln>
          </p:spPr>
          <p:txBody>
            <a:bodyPr vert="horz" wrap="square" lIns="91440" tIns="45720" rIns="91440" bIns="45720" numCol="1" anchor="t" anchorCtr="0" compatLnSpc="1"/>
            <a:lstStyle/>
            <a:p>
              <a:endParaRPr lang="id-ID"/>
            </a:p>
          </p:txBody>
        </p:sp>
        <p:sp>
          <p:nvSpPr>
            <p:cNvPr id="67" name="Rectangle 65"/>
            <p:cNvSpPr>
              <a:spLocks noChangeArrowheads="1"/>
            </p:cNvSpPr>
            <p:nvPr/>
          </p:nvSpPr>
          <p:spPr bwMode="auto">
            <a:xfrm>
              <a:off x="4677113" y="2790503"/>
              <a:ext cx="76200" cy="254000"/>
            </a:xfrm>
            <a:prstGeom prst="rect">
              <a:avLst/>
            </a:prstGeom>
            <a:grpFill/>
            <a:ln>
              <a:noFill/>
            </a:ln>
          </p:spPr>
          <p:txBody>
            <a:bodyPr vert="horz" wrap="square" lIns="91440" tIns="45720" rIns="91440" bIns="45720" numCol="1" anchor="t" anchorCtr="0" compatLnSpc="1"/>
            <a:lstStyle/>
            <a:p>
              <a:endParaRPr lang="id-ID"/>
            </a:p>
          </p:txBody>
        </p:sp>
        <p:sp>
          <p:nvSpPr>
            <p:cNvPr id="68" name="Rectangle 66"/>
            <p:cNvSpPr>
              <a:spLocks noChangeArrowheads="1"/>
            </p:cNvSpPr>
            <p:nvPr/>
          </p:nvSpPr>
          <p:spPr bwMode="auto">
            <a:xfrm>
              <a:off x="4656475" y="2777803"/>
              <a:ext cx="119063" cy="31750"/>
            </a:xfrm>
            <a:prstGeom prst="rect">
              <a:avLst/>
            </a:prstGeom>
            <a:grpFill/>
            <a:ln>
              <a:noFill/>
            </a:ln>
          </p:spPr>
          <p:txBody>
            <a:bodyPr vert="horz" wrap="square" lIns="91440" tIns="45720" rIns="91440" bIns="45720" numCol="1" anchor="t" anchorCtr="0" compatLnSpc="1"/>
            <a:lstStyle/>
            <a:p>
              <a:endParaRPr lang="id-ID"/>
            </a:p>
          </p:txBody>
        </p:sp>
        <p:sp>
          <p:nvSpPr>
            <p:cNvPr id="69" name="Rectangle 67"/>
            <p:cNvSpPr>
              <a:spLocks noChangeArrowheads="1"/>
            </p:cNvSpPr>
            <p:nvPr/>
          </p:nvSpPr>
          <p:spPr bwMode="auto">
            <a:xfrm>
              <a:off x="4288175" y="3023865"/>
              <a:ext cx="122238" cy="31750"/>
            </a:xfrm>
            <a:prstGeom prst="rect">
              <a:avLst/>
            </a:prstGeom>
            <a:grpFill/>
            <a:ln>
              <a:noFill/>
            </a:ln>
          </p:spPr>
          <p:txBody>
            <a:bodyPr vert="horz" wrap="square" lIns="91440" tIns="45720" rIns="91440" bIns="45720" numCol="1" anchor="t" anchorCtr="0" compatLnSpc="1"/>
            <a:lstStyle/>
            <a:p>
              <a:endParaRPr lang="id-ID"/>
            </a:p>
          </p:txBody>
        </p:sp>
        <p:sp>
          <p:nvSpPr>
            <p:cNvPr id="70" name="Rectangle 68"/>
            <p:cNvSpPr>
              <a:spLocks noChangeArrowheads="1"/>
            </p:cNvSpPr>
            <p:nvPr/>
          </p:nvSpPr>
          <p:spPr bwMode="auto">
            <a:xfrm>
              <a:off x="4308813" y="2790503"/>
              <a:ext cx="79375" cy="254000"/>
            </a:xfrm>
            <a:prstGeom prst="rect">
              <a:avLst/>
            </a:prstGeom>
            <a:grpFill/>
            <a:ln>
              <a:noFill/>
            </a:ln>
          </p:spPr>
          <p:txBody>
            <a:bodyPr vert="horz" wrap="square" lIns="91440" tIns="45720" rIns="91440" bIns="45720" numCol="1" anchor="t" anchorCtr="0" compatLnSpc="1"/>
            <a:lstStyle/>
            <a:p>
              <a:endParaRPr lang="id-ID"/>
            </a:p>
          </p:txBody>
        </p:sp>
        <p:sp>
          <p:nvSpPr>
            <p:cNvPr id="71" name="Rectangle 69"/>
            <p:cNvSpPr>
              <a:spLocks noChangeArrowheads="1"/>
            </p:cNvSpPr>
            <p:nvPr/>
          </p:nvSpPr>
          <p:spPr bwMode="auto">
            <a:xfrm>
              <a:off x="4288175" y="2777803"/>
              <a:ext cx="122238" cy="31750"/>
            </a:xfrm>
            <a:prstGeom prst="rect">
              <a:avLst/>
            </a:prstGeom>
            <a:grpFill/>
            <a:ln>
              <a:noFill/>
            </a:ln>
          </p:spPr>
          <p:txBody>
            <a:bodyPr vert="horz" wrap="square" lIns="91440" tIns="45720" rIns="91440" bIns="45720" numCol="1" anchor="t" anchorCtr="0" compatLnSpc="1"/>
            <a:lstStyle/>
            <a:p>
              <a:endParaRPr lang="id-ID"/>
            </a:p>
          </p:txBody>
        </p:sp>
        <p:sp>
          <p:nvSpPr>
            <p:cNvPr id="72" name="Rectangle 70"/>
            <p:cNvSpPr>
              <a:spLocks noChangeArrowheads="1"/>
            </p:cNvSpPr>
            <p:nvPr/>
          </p:nvSpPr>
          <p:spPr bwMode="auto">
            <a:xfrm>
              <a:off x="4243725" y="2707953"/>
              <a:ext cx="576263" cy="31750"/>
            </a:xfrm>
            <a:prstGeom prst="rect">
              <a:avLst/>
            </a:prstGeom>
            <a:grpFill/>
            <a:ln>
              <a:noFill/>
            </a:ln>
          </p:spPr>
          <p:txBody>
            <a:bodyPr vert="horz" wrap="square" lIns="91440" tIns="45720" rIns="91440" bIns="45720" numCol="1" anchor="t" anchorCtr="0" compatLnSpc="1"/>
            <a:lstStyle/>
            <a:p>
              <a:endParaRPr lang="id-ID"/>
            </a:p>
          </p:txBody>
        </p:sp>
        <p:sp>
          <p:nvSpPr>
            <p:cNvPr id="73" name="Freeform 71"/>
            <p:cNvSpPr/>
            <p:nvPr/>
          </p:nvSpPr>
          <p:spPr bwMode="auto">
            <a:xfrm>
              <a:off x="4243725" y="2523803"/>
              <a:ext cx="576263"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grpFill/>
            <a:ln>
              <a:noFill/>
            </a:ln>
          </p:spPr>
          <p:txBody>
            <a:bodyPr vert="horz" wrap="square" lIns="91440" tIns="45720" rIns="91440" bIns="45720" numCol="1" anchor="t" anchorCtr="0" compatLnSpc="1"/>
            <a:lstStyle/>
            <a:p>
              <a:endParaRPr lang="id-ID"/>
            </a:p>
          </p:txBody>
        </p:sp>
        <p:sp>
          <p:nvSpPr>
            <p:cNvPr id="74" name="Freeform 72"/>
            <p:cNvSpPr>
              <a:spLocks noEditPoints="1"/>
            </p:cNvSpPr>
            <p:nvPr/>
          </p:nvSpPr>
          <p:spPr bwMode="auto">
            <a:xfrm>
              <a:off x="2659400" y="2690490"/>
              <a:ext cx="800100"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grpFill/>
            <a:ln>
              <a:noFill/>
            </a:ln>
          </p:spPr>
          <p:txBody>
            <a:bodyPr vert="horz" wrap="square" lIns="91440" tIns="45720" rIns="91440" bIns="45720" numCol="1" anchor="t" anchorCtr="0" compatLnSpc="1"/>
            <a:lstStyle/>
            <a:p>
              <a:endParaRPr lang="id-ID"/>
            </a:p>
          </p:txBody>
        </p:sp>
        <p:sp>
          <p:nvSpPr>
            <p:cNvPr id="75" name="Freeform 73"/>
            <p:cNvSpPr>
              <a:spLocks noEditPoints="1"/>
            </p:cNvSpPr>
            <p:nvPr/>
          </p:nvSpPr>
          <p:spPr bwMode="auto">
            <a:xfrm>
              <a:off x="4424700" y="3263578"/>
              <a:ext cx="187325"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p:spPr>
          <p:txBody>
            <a:bodyPr vert="horz" wrap="square" lIns="91440" tIns="45720" rIns="91440" bIns="45720" numCol="1" anchor="t" anchorCtr="0" compatLnSpc="1"/>
            <a:lstStyle/>
            <a:p>
              <a:endParaRPr lang="id-ID"/>
            </a:p>
          </p:txBody>
        </p:sp>
        <p:sp>
          <p:nvSpPr>
            <p:cNvPr id="76" name="Freeform 74"/>
            <p:cNvSpPr>
              <a:spLocks noEditPoints="1"/>
            </p:cNvSpPr>
            <p:nvPr/>
          </p:nvSpPr>
          <p:spPr bwMode="auto">
            <a:xfrm>
              <a:off x="2789575" y="2142803"/>
              <a:ext cx="376238"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grpFill/>
            <a:ln>
              <a:noFill/>
            </a:ln>
          </p:spPr>
          <p:txBody>
            <a:bodyPr vert="horz" wrap="square" lIns="91440" tIns="45720" rIns="91440" bIns="45720" numCol="1" anchor="t" anchorCtr="0" compatLnSpc="1"/>
            <a:lstStyle/>
            <a:p>
              <a:endParaRPr lang="id-ID"/>
            </a:p>
          </p:txBody>
        </p:sp>
        <p:sp>
          <p:nvSpPr>
            <p:cNvPr id="77" name="Freeform 75"/>
            <p:cNvSpPr>
              <a:spLocks noEditPoints="1"/>
            </p:cNvSpPr>
            <p:nvPr/>
          </p:nvSpPr>
          <p:spPr bwMode="auto">
            <a:xfrm>
              <a:off x="3513475" y="2626990"/>
              <a:ext cx="569913"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grpFill/>
            <a:ln>
              <a:noFill/>
            </a:ln>
          </p:spPr>
          <p:txBody>
            <a:bodyPr vert="horz" wrap="square" lIns="91440" tIns="45720" rIns="91440" bIns="45720" numCol="1" anchor="t" anchorCtr="0" compatLnSpc="1"/>
            <a:lstStyle/>
            <a:p>
              <a:endParaRPr lang="id-ID"/>
            </a:p>
          </p:txBody>
        </p:sp>
        <p:sp>
          <p:nvSpPr>
            <p:cNvPr id="78" name="Freeform 76"/>
            <p:cNvSpPr>
              <a:spLocks noEditPoints="1"/>
            </p:cNvSpPr>
            <p:nvPr/>
          </p:nvSpPr>
          <p:spPr bwMode="auto">
            <a:xfrm>
              <a:off x="2945150" y="3363590"/>
              <a:ext cx="642938"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grpFill/>
            <a:ln>
              <a:noFill/>
            </a:ln>
          </p:spPr>
          <p:txBody>
            <a:bodyPr vert="horz" wrap="square" lIns="91440" tIns="45720" rIns="91440" bIns="45720" numCol="1" anchor="t" anchorCtr="0" compatLnSpc="1"/>
            <a:lstStyle/>
            <a:p>
              <a:endParaRPr lang="id-ID"/>
            </a:p>
          </p:txBody>
        </p:sp>
        <p:sp>
          <p:nvSpPr>
            <p:cNvPr id="79" name="Freeform 77"/>
            <p:cNvSpPr/>
            <p:nvPr/>
          </p:nvSpPr>
          <p:spPr bwMode="auto">
            <a:xfrm>
              <a:off x="3226138" y="2649215"/>
              <a:ext cx="214313"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grpFill/>
            <a:ln>
              <a:noFill/>
            </a:ln>
          </p:spPr>
          <p:txBody>
            <a:bodyPr vert="horz" wrap="square" lIns="91440" tIns="45720" rIns="91440" bIns="45720" numCol="1" anchor="t" anchorCtr="0" compatLnSpc="1"/>
            <a:lstStyle/>
            <a:p>
              <a:endParaRPr lang="id-ID"/>
            </a:p>
          </p:txBody>
        </p:sp>
        <p:sp>
          <p:nvSpPr>
            <p:cNvPr id="80" name="Freeform 78"/>
            <p:cNvSpPr/>
            <p:nvPr/>
          </p:nvSpPr>
          <p:spPr bwMode="auto">
            <a:xfrm>
              <a:off x="3321388" y="2607940"/>
              <a:ext cx="58738"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grpFill/>
            <a:ln>
              <a:noFill/>
            </a:ln>
          </p:spPr>
          <p:txBody>
            <a:bodyPr vert="horz" wrap="square" lIns="91440" tIns="45720" rIns="91440" bIns="45720" numCol="1" anchor="t" anchorCtr="0" compatLnSpc="1"/>
            <a:lstStyle/>
            <a:p>
              <a:endParaRPr lang="id-ID"/>
            </a:p>
          </p:txBody>
        </p:sp>
        <p:sp>
          <p:nvSpPr>
            <p:cNvPr id="81" name="Freeform 79"/>
            <p:cNvSpPr>
              <a:spLocks noEditPoints="1"/>
            </p:cNvSpPr>
            <p:nvPr/>
          </p:nvSpPr>
          <p:spPr bwMode="auto">
            <a:xfrm>
              <a:off x="2988013" y="3944615"/>
              <a:ext cx="225425"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p:spPr>
          <p:txBody>
            <a:bodyPr vert="horz" wrap="square" lIns="91440" tIns="45720" rIns="91440" bIns="45720" numCol="1" anchor="t" anchorCtr="0" compatLnSpc="1"/>
            <a:lstStyle/>
            <a:p>
              <a:endParaRPr lang="id-ID"/>
            </a:p>
          </p:txBody>
        </p:sp>
        <p:sp>
          <p:nvSpPr>
            <p:cNvPr id="82" name="Freeform 80"/>
            <p:cNvSpPr>
              <a:spLocks noEditPoints="1"/>
            </p:cNvSpPr>
            <p:nvPr/>
          </p:nvSpPr>
          <p:spPr bwMode="auto">
            <a:xfrm>
              <a:off x="4719975" y="2341240"/>
              <a:ext cx="28257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p:spPr>
          <p:txBody>
            <a:bodyPr vert="horz" wrap="square" lIns="91440" tIns="45720" rIns="91440" bIns="45720" numCol="1" anchor="t" anchorCtr="0" compatLnSpc="1"/>
            <a:lstStyle/>
            <a:p>
              <a:endParaRPr lang="id-ID"/>
            </a:p>
          </p:txBody>
        </p:sp>
        <p:sp>
          <p:nvSpPr>
            <p:cNvPr id="83" name="Freeform 81"/>
            <p:cNvSpPr>
              <a:spLocks noEditPoints="1"/>
            </p:cNvSpPr>
            <p:nvPr/>
          </p:nvSpPr>
          <p:spPr bwMode="auto">
            <a:xfrm>
              <a:off x="3307100" y="1925315"/>
              <a:ext cx="427038"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grpFill/>
            <a:ln>
              <a:noFill/>
            </a:ln>
          </p:spPr>
          <p:txBody>
            <a:bodyPr vert="horz" wrap="square" lIns="91440" tIns="45720" rIns="91440" bIns="45720" numCol="1" anchor="t" anchorCtr="0" compatLnSpc="1"/>
            <a:lstStyle/>
            <a:p>
              <a:endParaRPr lang="id-ID"/>
            </a:p>
          </p:txBody>
        </p:sp>
        <p:sp>
          <p:nvSpPr>
            <p:cNvPr id="84" name="Freeform 82"/>
            <p:cNvSpPr>
              <a:spLocks noEditPoints="1"/>
            </p:cNvSpPr>
            <p:nvPr/>
          </p:nvSpPr>
          <p:spPr bwMode="auto">
            <a:xfrm>
              <a:off x="3154700" y="1838003"/>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p:spPr>
          <p:txBody>
            <a:bodyPr vert="horz" wrap="square" lIns="91440" tIns="45720" rIns="91440" bIns="45720" numCol="1" anchor="t" anchorCtr="0" compatLnSpc="1"/>
            <a:lstStyle/>
            <a:p>
              <a:endParaRPr lang="id-ID"/>
            </a:p>
          </p:txBody>
        </p:sp>
        <p:sp>
          <p:nvSpPr>
            <p:cNvPr id="85" name="Freeform 83"/>
            <p:cNvSpPr/>
            <p:nvPr/>
          </p:nvSpPr>
          <p:spPr bwMode="auto">
            <a:xfrm>
              <a:off x="3084850" y="1968178"/>
              <a:ext cx="107950"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grpFill/>
            <a:ln>
              <a:noFill/>
            </a:ln>
          </p:spPr>
          <p:txBody>
            <a:bodyPr vert="horz" wrap="square" lIns="91440" tIns="45720" rIns="91440" bIns="45720" numCol="1" anchor="t" anchorCtr="0" compatLnSpc="1"/>
            <a:lstStyle/>
            <a:p>
              <a:endParaRPr lang="id-ID"/>
            </a:p>
          </p:txBody>
        </p:sp>
        <p:sp>
          <p:nvSpPr>
            <p:cNvPr id="86" name="Freeform 84"/>
            <p:cNvSpPr/>
            <p:nvPr/>
          </p:nvSpPr>
          <p:spPr bwMode="auto">
            <a:xfrm>
              <a:off x="3016588" y="1977703"/>
              <a:ext cx="146050"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grpFill/>
            <a:ln>
              <a:noFill/>
            </a:ln>
          </p:spPr>
          <p:txBody>
            <a:bodyPr vert="horz" wrap="square" lIns="91440" tIns="45720" rIns="91440" bIns="45720" numCol="1" anchor="t" anchorCtr="0" compatLnSpc="1"/>
            <a:lstStyle/>
            <a:p>
              <a:endParaRPr lang="id-ID"/>
            </a:p>
          </p:txBody>
        </p:sp>
        <p:sp>
          <p:nvSpPr>
            <p:cNvPr id="87" name="Freeform 85"/>
            <p:cNvSpPr>
              <a:spLocks noEditPoints="1"/>
            </p:cNvSpPr>
            <p:nvPr/>
          </p:nvSpPr>
          <p:spPr bwMode="auto">
            <a:xfrm>
              <a:off x="2932450" y="3136578"/>
              <a:ext cx="446088"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p:spPr>
          <p:txBody>
            <a:bodyPr vert="horz" wrap="square" lIns="91440" tIns="45720" rIns="91440" bIns="45720" numCol="1" anchor="t" anchorCtr="0" compatLnSpc="1"/>
            <a:lstStyle/>
            <a:p>
              <a:endParaRPr lang="id-ID"/>
            </a:p>
          </p:txBody>
        </p:sp>
        <p:sp>
          <p:nvSpPr>
            <p:cNvPr id="88" name="Freeform 86"/>
            <p:cNvSpPr/>
            <p:nvPr/>
          </p:nvSpPr>
          <p:spPr bwMode="auto">
            <a:xfrm>
              <a:off x="4780300" y="3546153"/>
              <a:ext cx="246063"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grpFill/>
            <a:ln>
              <a:noFill/>
            </a:ln>
          </p:spPr>
          <p:txBody>
            <a:bodyPr vert="horz" wrap="square" lIns="91440" tIns="45720" rIns="91440" bIns="45720" numCol="1" anchor="t" anchorCtr="0" compatLnSpc="1"/>
            <a:lstStyle/>
            <a:p>
              <a:endParaRPr lang="id-ID"/>
            </a:p>
          </p:txBody>
        </p:sp>
        <p:sp>
          <p:nvSpPr>
            <p:cNvPr id="89" name="Freeform 87"/>
            <p:cNvSpPr/>
            <p:nvPr/>
          </p:nvSpPr>
          <p:spPr bwMode="auto">
            <a:xfrm>
              <a:off x="4920000" y="3535040"/>
              <a:ext cx="119063"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grpFill/>
            <a:ln>
              <a:noFill/>
            </a:ln>
          </p:spPr>
          <p:txBody>
            <a:bodyPr vert="horz" wrap="square" lIns="91440" tIns="45720" rIns="91440" bIns="45720" numCol="1" anchor="t" anchorCtr="0" compatLnSpc="1"/>
            <a:lstStyle/>
            <a:p>
              <a:endParaRPr lang="id-ID"/>
            </a:p>
          </p:txBody>
        </p:sp>
        <p:sp>
          <p:nvSpPr>
            <p:cNvPr id="90" name="Freeform 88"/>
            <p:cNvSpPr/>
            <p:nvPr/>
          </p:nvSpPr>
          <p:spPr bwMode="auto">
            <a:xfrm>
              <a:off x="4827925" y="3600128"/>
              <a:ext cx="163513"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grpFill/>
            <a:ln>
              <a:noFill/>
            </a:ln>
          </p:spPr>
          <p:txBody>
            <a:bodyPr vert="horz" wrap="square" lIns="91440" tIns="45720" rIns="91440" bIns="45720" numCol="1" anchor="t" anchorCtr="0" compatLnSpc="1"/>
            <a:lstStyle/>
            <a:p>
              <a:endParaRPr lang="id-ID"/>
            </a:p>
          </p:txBody>
        </p:sp>
        <p:sp>
          <p:nvSpPr>
            <p:cNvPr id="91" name="Freeform 89"/>
            <p:cNvSpPr>
              <a:spLocks noEditPoints="1"/>
            </p:cNvSpPr>
            <p:nvPr/>
          </p:nvSpPr>
          <p:spPr bwMode="auto">
            <a:xfrm>
              <a:off x="4446925" y="2307903"/>
              <a:ext cx="222250"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p:spPr>
          <p:txBody>
            <a:bodyPr vert="horz" wrap="square" lIns="91440" tIns="45720" rIns="91440" bIns="45720" numCol="1" anchor="t" anchorCtr="0" compatLnSpc="1"/>
            <a:lstStyle/>
            <a:p>
              <a:endParaRPr lang="id-ID"/>
            </a:p>
          </p:txBody>
        </p:sp>
        <p:sp>
          <p:nvSpPr>
            <p:cNvPr id="92" name="Freeform 90"/>
            <p:cNvSpPr/>
            <p:nvPr/>
          </p:nvSpPr>
          <p:spPr bwMode="auto">
            <a:xfrm>
              <a:off x="2594313" y="3368353"/>
              <a:ext cx="206375"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grpFill/>
            <a:ln>
              <a:noFill/>
            </a:ln>
          </p:spPr>
          <p:txBody>
            <a:bodyPr vert="horz" wrap="square" lIns="91440" tIns="45720" rIns="91440" bIns="45720" numCol="1" anchor="t" anchorCtr="0" compatLnSpc="1"/>
            <a:lstStyle/>
            <a:p>
              <a:endParaRPr lang="id-ID"/>
            </a:p>
          </p:txBody>
        </p:sp>
        <p:sp>
          <p:nvSpPr>
            <p:cNvPr id="93" name="Freeform 91"/>
            <p:cNvSpPr/>
            <p:nvPr/>
          </p:nvSpPr>
          <p:spPr bwMode="auto">
            <a:xfrm>
              <a:off x="2581613" y="3358828"/>
              <a:ext cx="10160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grpFill/>
            <a:ln>
              <a:noFill/>
            </a:ln>
          </p:spPr>
          <p:txBody>
            <a:bodyPr vert="horz" wrap="square" lIns="91440" tIns="45720" rIns="91440" bIns="45720" numCol="1" anchor="t" anchorCtr="0" compatLnSpc="1"/>
            <a:lstStyle/>
            <a:p>
              <a:endParaRPr lang="id-ID"/>
            </a:p>
          </p:txBody>
        </p:sp>
        <p:sp>
          <p:nvSpPr>
            <p:cNvPr id="94" name="Freeform 92"/>
            <p:cNvSpPr/>
            <p:nvPr/>
          </p:nvSpPr>
          <p:spPr bwMode="auto">
            <a:xfrm>
              <a:off x="2622888" y="3415978"/>
              <a:ext cx="139700"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grpFill/>
            <a:ln>
              <a:noFill/>
            </a:ln>
          </p:spPr>
          <p:txBody>
            <a:bodyPr vert="horz" wrap="square" lIns="91440" tIns="45720" rIns="91440" bIns="45720" numCol="1" anchor="t" anchorCtr="0" compatLnSpc="1"/>
            <a:lstStyle/>
            <a:p>
              <a:endParaRPr lang="id-ID"/>
            </a:p>
          </p:txBody>
        </p:sp>
        <p:sp>
          <p:nvSpPr>
            <p:cNvPr id="95" name="Freeform 93"/>
            <p:cNvSpPr>
              <a:spLocks noEditPoints="1"/>
            </p:cNvSpPr>
            <p:nvPr/>
          </p:nvSpPr>
          <p:spPr bwMode="auto">
            <a:xfrm>
              <a:off x="3954800" y="5019353"/>
              <a:ext cx="219075"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p:spPr>
          <p:txBody>
            <a:bodyPr vert="horz" wrap="square" lIns="91440" tIns="45720" rIns="91440" bIns="45720" numCol="1" anchor="t" anchorCtr="0" compatLnSpc="1"/>
            <a:lstStyle/>
            <a:p>
              <a:endParaRPr lang="id-ID"/>
            </a:p>
          </p:txBody>
        </p:sp>
        <p:sp>
          <p:nvSpPr>
            <p:cNvPr id="96" name="Freeform 94"/>
            <p:cNvSpPr/>
            <p:nvPr/>
          </p:nvSpPr>
          <p:spPr bwMode="auto">
            <a:xfrm>
              <a:off x="3689688" y="3439790"/>
              <a:ext cx="63500"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grpFill/>
            <a:ln>
              <a:noFill/>
            </a:ln>
          </p:spPr>
          <p:txBody>
            <a:bodyPr vert="horz" wrap="square" lIns="91440" tIns="45720" rIns="91440" bIns="45720" numCol="1" anchor="t" anchorCtr="0" compatLnSpc="1"/>
            <a:lstStyle/>
            <a:p>
              <a:endParaRPr lang="id-ID"/>
            </a:p>
          </p:txBody>
        </p:sp>
        <p:sp>
          <p:nvSpPr>
            <p:cNvPr id="97" name="Freeform 95"/>
            <p:cNvSpPr/>
            <p:nvPr/>
          </p:nvSpPr>
          <p:spPr bwMode="auto">
            <a:xfrm>
              <a:off x="3675400" y="3257228"/>
              <a:ext cx="58738"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grpFill/>
            <a:ln>
              <a:noFill/>
            </a:ln>
          </p:spPr>
          <p:txBody>
            <a:bodyPr vert="horz" wrap="square" lIns="91440" tIns="45720" rIns="91440" bIns="45720" numCol="1" anchor="t" anchorCtr="0" compatLnSpc="1"/>
            <a:lstStyle/>
            <a:p>
              <a:endParaRPr lang="id-ID"/>
            </a:p>
          </p:txBody>
        </p:sp>
        <p:sp>
          <p:nvSpPr>
            <p:cNvPr id="98" name="Freeform 96"/>
            <p:cNvSpPr/>
            <p:nvPr/>
          </p:nvSpPr>
          <p:spPr bwMode="auto">
            <a:xfrm>
              <a:off x="3716675" y="3288978"/>
              <a:ext cx="12700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grpFill/>
            <a:ln>
              <a:noFill/>
            </a:ln>
          </p:spPr>
          <p:txBody>
            <a:bodyPr vert="horz" wrap="square" lIns="91440" tIns="45720" rIns="91440" bIns="45720" numCol="1" anchor="t" anchorCtr="0" compatLnSpc="1"/>
            <a:lstStyle/>
            <a:p>
              <a:endParaRPr lang="id-ID"/>
            </a:p>
          </p:txBody>
        </p:sp>
        <p:sp>
          <p:nvSpPr>
            <p:cNvPr id="99" name="Freeform 97"/>
            <p:cNvSpPr/>
            <p:nvPr/>
          </p:nvSpPr>
          <p:spPr bwMode="auto">
            <a:xfrm>
              <a:off x="3705563" y="3485828"/>
              <a:ext cx="15875"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grpFill/>
            <a:ln>
              <a:noFill/>
            </a:ln>
          </p:spPr>
          <p:txBody>
            <a:bodyPr vert="horz" wrap="square" lIns="91440" tIns="45720" rIns="91440" bIns="45720" numCol="1" anchor="t" anchorCtr="0" compatLnSpc="1"/>
            <a:lstStyle/>
            <a:p>
              <a:endParaRPr lang="id-ID"/>
            </a:p>
          </p:txBody>
        </p:sp>
        <p:sp>
          <p:nvSpPr>
            <p:cNvPr id="100" name="Freeform 98"/>
            <p:cNvSpPr>
              <a:spLocks noEditPoints="1"/>
            </p:cNvSpPr>
            <p:nvPr/>
          </p:nvSpPr>
          <p:spPr bwMode="auto">
            <a:xfrm>
              <a:off x="3654763" y="1877690"/>
              <a:ext cx="220663"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p:spPr>
          <p:txBody>
            <a:bodyPr vert="horz" wrap="square" lIns="91440" tIns="45720" rIns="91440" bIns="45720" numCol="1" anchor="t" anchorCtr="0" compatLnSpc="1"/>
            <a:lstStyle/>
            <a:p>
              <a:endParaRPr lang="id-ID"/>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文本框 5"/>
          <p:cNvSpPr txBox="1"/>
          <p:nvPr/>
        </p:nvSpPr>
        <p:spPr>
          <a:xfrm>
            <a:off x="7014748" y="2482714"/>
            <a:ext cx="3972527" cy="3600986"/>
          </a:xfrm>
          <a:prstGeom prst="rect">
            <a:avLst/>
          </a:prstGeom>
          <a:noFill/>
          <a:effectLst/>
        </p:spPr>
        <p:txBody>
          <a:bodyPr wrap="square" rtlCol="0">
            <a:spAutoFit/>
          </a:bodyPr>
          <a:lstStyle/>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narrative thought Click here to</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add   you to the center of the  narrative thought  Click here to add  you to</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the center of the  narrative thought</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narrative thought Click here to</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add   you to the center of the  narrative thought  Click here to add  you to</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the center of the  narrative thought</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 of the  narrative thought Click here to</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add   you to the center of the  narrative thought  Click here to add  you to</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the center of the  narrative thought</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add   you to the center of the  narrative thought  Click here to add  you to</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the center of the  narrative thought</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7" name="文本框 29"/>
          <p:cNvSpPr txBox="1"/>
          <p:nvPr/>
        </p:nvSpPr>
        <p:spPr>
          <a:xfrm>
            <a:off x="7019803" y="1720876"/>
            <a:ext cx="2964273" cy="646331"/>
          </a:xfrm>
          <a:prstGeom prst="rect">
            <a:avLst/>
          </a:prstGeom>
          <a:noFill/>
          <a:effectLst/>
        </p:spPr>
        <p:txBody>
          <a:bodyPr wrap="none" rtlCol="0">
            <a:spAutoFit/>
          </a:bodyPr>
          <a:lstStyle/>
          <a:p>
            <a:r>
              <a:rPr lang="zh-CN" altLang="en-US" sz="3600" b="1" dirty="0">
                <a:latin typeface="方正姚体" panose="02010601030101010101" pitchFamily="2" charset="-122"/>
              </a:rPr>
              <a:t>加入标题描述</a:t>
            </a:r>
            <a:endParaRPr lang="en-US" altLang="zh-CN" sz="3600" b="1" dirty="0">
              <a:latin typeface="方正姚体" panose="02010601030101010101" pitchFamily="2" charset="-122"/>
            </a:endParaRPr>
          </a:p>
        </p:txBody>
      </p:sp>
      <p:grpSp>
        <p:nvGrpSpPr>
          <p:cNvPr id="8" name="组合 7"/>
          <p:cNvGrpSpPr/>
          <p:nvPr/>
        </p:nvGrpSpPr>
        <p:grpSpPr>
          <a:xfrm flipH="1">
            <a:off x="1610669" y="1687423"/>
            <a:ext cx="5222562" cy="4409436"/>
            <a:chOff x="418296" y="958053"/>
            <a:chExt cx="4217204" cy="3560607"/>
          </a:xfrm>
        </p:grpSpPr>
        <p:sp>
          <p:nvSpPr>
            <p:cNvPr id="9" name="矩形 8"/>
            <p:cNvSpPr/>
            <p:nvPr/>
          </p:nvSpPr>
          <p:spPr>
            <a:xfrm>
              <a:off x="579570" y="3414352"/>
              <a:ext cx="4055930" cy="1104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矩形 9"/>
            <p:cNvSpPr/>
            <p:nvPr/>
          </p:nvSpPr>
          <p:spPr>
            <a:xfrm>
              <a:off x="564870" y="958053"/>
              <a:ext cx="4070630" cy="2343947"/>
            </a:xfrm>
            <a:prstGeom prst="rect">
              <a:avLst/>
            </a:prstGeom>
            <a:blipFill dpi="0" rotWithShape="1">
              <a:blip r:embed="rId1"/>
              <a:srcRect/>
              <a:tile tx="0" ty="0" sx="52000" sy="5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TextBox 14"/>
            <p:cNvSpPr txBox="1"/>
            <p:nvPr/>
          </p:nvSpPr>
          <p:spPr>
            <a:xfrm>
              <a:off x="939390" y="3564242"/>
              <a:ext cx="3512357" cy="326818"/>
            </a:xfrm>
            <a:prstGeom prst="rect">
              <a:avLst/>
            </a:prstGeom>
            <a:noFill/>
          </p:spPr>
          <p:txBody>
            <a:bodyPr wrap="square" rtlCol="0">
              <a:spAutoFit/>
            </a:bodyPr>
            <a:lstStyle/>
            <a:p>
              <a:r>
                <a:rPr lang="en-US" altLang="zh-CN" sz="1200" b="1" dirty="0">
                  <a:solidFill>
                    <a:schemeClr val="bg1"/>
                  </a:solidFill>
                </a:rPr>
                <a:t>Many thanks for your awesome work!, we are so happy with your professionalism.</a:t>
              </a:r>
              <a:endParaRPr lang="zh-CN" altLang="en-US" sz="1200" b="1" dirty="0">
                <a:solidFill>
                  <a:schemeClr val="bg1"/>
                </a:solidFill>
              </a:endParaRPr>
            </a:p>
          </p:txBody>
        </p:sp>
        <p:sp>
          <p:nvSpPr>
            <p:cNvPr id="12" name="TextBox 15"/>
            <p:cNvSpPr txBox="1"/>
            <p:nvPr/>
          </p:nvSpPr>
          <p:spPr>
            <a:xfrm>
              <a:off x="418296" y="3491277"/>
              <a:ext cx="633832" cy="588272"/>
            </a:xfrm>
            <a:prstGeom prst="rect">
              <a:avLst/>
            </a:prstGeom>
            <a:noFill/>
          </p:spPr>
          <p:txBody>
            <a:bodyPr wrap="square" rtlCol="0">
              <a:spAutoFit/>
            </a:bodyPr>
            <a:lstStyle/>
            <a:p>
              <a:r>
                <a:rPr lang="en-US" altLang="zh-CN" sz="4800" b="1" dirty="0">
                  <a:solidFill>
                    <a:schemeClr val="bg1"/>
                  </a:solidFill>
                </a:rPr>
                <a:t>”</a:t>
              </a:r>
              <a:endParaRPr lang="zh-CN" altLang="en-US" sz="4800" b="1" dirty="0">
                <a:solidFill>
                  <a:schemeClr val="bg1"/>
                </a:solidFill>
              </a:endParaRPr>
            </a:p>
          </p:txBody>
        </p:sp>
        <p:sp>
          <p:nvSpPr>
            <p:cNvPr id="13" name="TextBox 16"/>
            <p:cNvSpPr txBox="1"/>
            <p:nvPr/>
          </p:nvSpPr>
          <p:spPr>
            <a:xfrm>
              <a:off x="997892" y="4127877"/>
              <a:ext cx="3344460" cy="185197"/>
            </a:xfrm>
            <a:prstGeom prst="rect">
              <a:avLst/>
            </a:prstGeom>
            <a:noFill/>
          </p:spPr>
          <p:txBody>
            <a:bodyPr wrap="square" rtlCol="0">
              <a:spAutoFit/>
            </a:bodyPr>
            <a:lstStyle/>
            <a:p>
              <a:r>
                <a:rPr lang="en-US" altLang="zh-CN" sz="1100" dirty="0">
                  <a:solidFill>
                    <a:schemeClr val="bg1"/>
                  </a:solidFill>
                </a:rPr>
                <a:t>/ </a:t>
              </a:r>
              <a:r>
                <a:rPr lang="en-US" altLang="zh-CN" sz="1100" b="1" dirty="0" err="1">
                  <a:solidFill>
                    <a:schemeClr val="bg1"/>
                  </a:solidFill>
                </a:rPr>
                <a:t>Herpina</a:t>
              </a:r>
              <a:r>
                <a:rPr lang="en-US" altLang="zh-CN" sz="1100" b="1" dirty="0">
                  <a:solidFill>
                    <a:schemeClr val="bg1"/>
                  </a:solidFill>
                </a:rPr>
                <a:t> </a:t>
              </a:r>
              <a:r>
                <a:rPr lang="en-US" altLang="zh-CN" sz="1100" b="1" dirty="0" err="1">
                  <a:solidFill>
                    <a:schemeClr val="bg1"/>
                  </a:solidFill>
                </a:rPr>
                <a:t>Herpson</a:t>
              </a:r>
              <a:r>
                <a:rPr lang="en-US" altLang="zh-CN" sz="1100" b="1" dirty="0">
                  <a:solidFill>
                    <a:schemeClr val="bg1"/>
                  </a:solidFill>
                </a:rPr>
                <a:t> </a:t>
              </a:r>
              <a:r>
                <a:rPr lang="en-US" altLang="zh-CN" sz="1100" dirty="0">
                  <a:solidFill>
                    <a:schemeClr val="bg1"/>
                  </a:solidFill>
                </a:rPr>
                <a:t>-The Happiest Company</a:t>
              </a:r>
              <a:endParaRPr lang="zh-CN" altLang="en-US" sz="1100" dirty="0">
                <a:solidFill>
                  <a:schemeClr val="bg1"/>
                </a:solidFill>
              </a:endParaRPr>
            </a:p>
          </p:txBody>
        </p:sp>
        <p:cxnSp>
          <p:nvCxnSpPr>
            <p:cNvPr id="14" name="直接连接符 13"/>
            <p:cNvCxnSpPr/>
            <p:nvPr/>
          </p:nvCxnSpPr>
          <p:spPr>
            <a:xfrm>
              <a:off x="997892" y="4076700"/>
              <a:ext cx="3637608"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anim calcmode="lin" valueType="num">
                                      <p:cBhvr>
                                        <p:cTn id="13" dur="250" fill="hold"/>
                                        <p:tgtEl>
                                          <p:spTgt spid="6"/>
                                        </p:tgtEl>
                                        <p:attrNameLst>
                                          <p:attrName>ppt_x</p:attrName>
                                        </p:attrNameLst>
                                      </p:cBhvr>
                                      <p:tavLst>
                                        <p:tav tm="0">
                                          <p:val>
                                            <p:strVal val="#ppt_x"/>
                                          </p:val>
                                        </p:tav>
                                        <p:tav tm="100000">
                                          <p:val>
                                            <p:strVal val="#ppt_x"/>
                                          </p:val>
                                        </p:tav>
                                      </p:tavLst>
                                    </p:anim>
                                    <p:anim calcmode="lin" valueType="num">
                                      <p:cBhvr>
                                        <p:cTn id="14" dur="25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anim calcmode="lin" valueType="num">
                                      <p:cBhvr>
                                        <p:cTn id="19" dur="250" fill="hold"/>
                                        <p:tgtEl>
                                          <p:spTgt spid="7"/>
                                        </p:tgtEl>
                                        <p:attrNameLst>
                                          <p:attrName>ppt_x</p:attrName>
                                        </p:attrNameLst>
                                      </p:cBhvr>
                                      <p:tavLst>
                                        <p:tav tm="0">
                                          <p:val>
                                            <p:strVal val="#ppt_x"/>
                                          </p:val>
                                        </p:tav>
                                        <p:tav tm="100000">
                                          <p:val>
                                            <p:strVal val="#ppt_x"/>
                                          </p:val>
                                        </p:tav>
                                      </p:tavLst>
                                    </p:anim>
                                    <p:anim calcmode="lin" valueType="num">
                                      <p:cBhvr>
                                        <p:cTn id="20" dur="25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99308" y="255270"/>
            <a:ext cx="3255324" cy="750249"/>
            <a:chOff x="1143155" y="278633"/>
            <a:chExt cx="3255324" cy="750249"/>
          </a:xfrm>
        </p:grpSpPr>
        <p:sp>
          <p:nvSpPr>
            <p:cNvPr id="4" name="TextBox 8"/>
            <p:cNvSpPr txBox="1">
              <a:spLocks noChangeArrowheads="1"/>
            </p:cNvSpPr>
            <p:nvPr/>
          </p:nvSpPr>
          <p:spPr bwMode="auto">
            <a:xfrm>
              <a:off x="1143156" y="27863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latin typeface="叶根友行书繁" panose="02010601030101010101" pitchFamily="2" charset="-122"/>
                  <a:ea typeface="叶根友行书繁" panose="02010601030101010101" pitchFamily="2" charset="-122"/>
                  <a:sym typeface="Arial" panose="020B0604020202020204" pitchFamily="34" charset="0"/>
                </a:rPr>
                <a:t>加入标题描述</a:t>
              </a:r>
              <a:endParaRPr lang="zh-CN" altLang="en-US" sz="3200" dirty="0">
                <a:latin typeface="叶根友行书繁" panose="02010601030101010101" pitchFamily="2" charset="-122"/>
                <a:ea typeface="叶根友行书繁" panose="02010601030101010101" pitchFamily="2" charset="-122"/>
                <a:sym typeface="Arial" panose="020B0604020202020204" pitchFamily="34" charset="0"/>
              </a:endParaRPr>
            </a:p>
          </p:txBody>
        </p:sp>
        <p:sp>
          <p:nvSpPr>
            <p:cNvPr id="5" name="TextBox 8"/>
            <p:cNvSpPr txBox="1">
              <a:spLocks noChangeArrowheads="1"/>
            </p:cNvSpPr>
            <p:nvPr/>
          </p:nvSpPr>
          <p:spPr bwMode="auto">
            <a:xfrm>
              <a:off x="1143155" y="844216"/>
              <a:ext cx="32553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200" dirty="0">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flipH="1">
            <a:off x="1456499" y="2192589"/>
            <a:ext cx="9406002" cy="3111998"/>
            <a:chOff x="1477121" y="2666980"/>
            <a:chExt cx="9406002" cy="3111998"/>
          </a:xfrm>
        </p:grpSpPr>
        <p:sp>
          <p:nvSpPr>
            <p:cNvPr id="7" name="椭圆 6"/>
            <p:cNvSpPr/>
            <p:nvPr/>
          </p:nvSpPr>
          <p:spPr>
            <a:xfrm>
              <a:off x="1477121" y="2666980"/>
              <a:ext cx="798795" cy="798795"/>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任意多边形 6"/>
            <p:cNvSpPr/>
            <p:nvPr/>
          </p:nvSpPr>
          <p:spPr>
            <a:xfrm rot="16200000">
              <a:off x="3713486" y="1491401"/>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椭圆 8"/>
            <p:cNvSpPr/>
            <p:nvPr/>
          </p:nvSpPr>
          <p:spPr>
            <a:xfrm>
              <a:off x="6742722" y="2666980"/>
              <a:ext cx="798795" cy="798795"/>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任意多边形 8"/>
            <p:cNvSpPr/>
            <p:nvPr/>
          </p:nvSpPr>
          <p:spPr>
            <a:xfrm rot="16200000">
              <a:off x="8979087" y="1491401"/>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椭圆 10"/>
            <p:cNvSpPr/>
            <p:nvPr/>
          </p:nvSpPr>
          <p:spPr>
            <a:xfrm>
              <a:off x="1477121" y="4484958"/>
              <a:ext cx="798795" cy="798795"/>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任意多边形 10"/>
            <p:cNvSpPr/>
            <p:nvPr/>
          </p:nvSpPr>
          <p:spPr>
            <a:xfrm rot="16200000">
              <a:off x="3713486" y="3309379"/>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椭圆 12"/>
            <p:cNvSpPr/>
            <p:nvPr/>
          </p:nvSpPr>
          <p:spPr>
            <a:xfrm>
              <a:off x="6742722" y="4484958"/>
              <a:ext cx="798795" cy="798795"/>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任意多边形 12"/>
            <p:cNvSpPr/>
            <p:nvPr/>
          </p:nvSpPr>
          <p:spPr>
            <a:xfrm rot="16200000">
              <a:off x="8979087" y="3309379"/>
              <a:ext cx="660026" cy="3148047"/>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5" name="组合 14"/>
            <p:cNvGrpSpPr/>
            <p:nvPr/>
          </p:nvGrpSpPr>
          <p:grpSpPr>
            <a:xfrm>
              <a:off x="6929476" y="4660461"/>
              <a:ext cx="425286" cy="445836"/>
              <a:chOff x="7002627" y="828237"/>
              <a:chExt cx="444697" cy="466185"/>
            </a:xfrm>
            <a:solidFill>
              <a:srgbClr val="FEFEFE"/>
            </a:solidFill>
            <a:effectLst/>
          </p:grpSpPr>
          <p:sp>
            <p:nvSpPr>
              <p:cNvPr id="35"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6"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7"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8"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9"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40"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41"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42"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grpSp>
          <p:nvGrpSpPr>
            <p:cNvPr id="16" name="组合 15"/>
            <p:cNvGrpSpPr>
              <a:grpSpLocks noChangeAspect="1"/>
            </p:cNvGrpSpPr>
            <p:nvPr/>
          </p:nvGrpSpPr>
          <p:grpSpPr>
            <a:xfrm>
              <a:off x="1719452" y="2869153"/>
              <a:ext cx="350058" cy="391480"/>
              <a:chOff x="5999255" y="3275006"/>
              <a:chExt cx="402656" cy="450303"/>
            </a:xfrm>
            <a:solidFill>
              <a:srgbClr val="FEFEFE"/>
            </a:solidFill>
            <a:effectLst/>
          </p:grpSpPr>
          <p:sp>
            <p:nvSpPr>
              <p:cNvPr id="30"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1"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2"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3"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34"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grpSp>
          <p:nvGrpSpPr>
            <p:cNvPr id="17" name="组合 16"/>
            <p:cNvGrpSpPr/>
            <p:nvPr/>
          </p:nvGrpSpPr>
          <p:grpSpPr>
            <a:xfrm>
              <a:off x="1712692" y="4705306"/>
              <a:ext cx="321063" cy="317751"/>
              <a:chOff x="6967126" y="4092464"/>
              <a:chExt cx="453105" cy="448433"/>
            </a:xfrm>
            <a:solidFill>
              <a:srgbClr val="FEFEFE"/>
            </a:solidFill>
            <a:effectLst/>
          </p:grpSpPr>
          <p:sp>
            <p:nvSpPr>
              <p:cNvPr id="28"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9"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grpSp>
          <p:nvGrpSpPr>
            <p:cNvPr id="18" name="组合 17"/>
            <p:cNvGrpSpPr/>
            <p:nvPr/>
          </p:nvGrpSpPr>
          <p:grpSpPr>
            <a:xfrm>
              <a:off x="7005151" y="2859772"/>
              <a:ext cx="334415" cy="359883"/>
              <a:chOff x="7005429" y="4859473"/>
              <a:chExt cx="466184" cy="501686"/>
            </a:xfrm>
            <a:solidFill>
              <a:srgbClr val="FEFEFE"/>
            </a:solidFill>
            <a:effectLst/>
          </p:grpSpPr>
          <p:sp>
            <p:nvSpPr>
              <p:cNvPr id="23"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4"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5"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6"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7"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sp>
          <p:nvSpPr>
            <p:cNvPr id="19" name="文本框 45"/>
            <p:cNvSpPr txBox="1"/>
            <p:nvPr/>
          </p:nvSpPr>
          <p:spPr>
            <a:xfrm>
              <a:off x="2722168" y="2869153"/>
              <a:ext cx="2324675" cy="1092607"/>
            </a:xfrm>
            <a:prstGeom prst="rect">
              <a:avLst/>
            </a:prstGeom>
            <a:noFill/>
            <a:effectLst/>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加入你标题描述</a:t>
              </a:r>
              <a:endParaRPr lang="en-US" altLang="zh-CN" sz="2000" b="1" dirty="0">
                <a:solidFill>
                  <a:schemeClr val="bg1"/>
                </a:solidFill>
                <a:latin typeface="微软雅黑" panose="020B0503020204020204" pitchFamily="34" charset="-122"/>
                <a:ea typeface="微软雅黑" panose="020B0503020204020204" pitchFamily="34" charset="-122"/>
              </a:endParaRPr>
            </a:p>
            <a:p>
              <a:endParaRPr lang="en-US" altLang="zh-CN" sz="1050" b="1" dirty="0">
                <a:solidFill>
                  <a:schemeClr val="bg1"/>
                </a:solidFill>
                <a:latin typeface="方正姚体" panose="02010601030101010101" pitchFamily="2" charset="-122"/>
                <a:ea typeface="方正姚体" panose="02010601030101010101" pitchFamily="2" charset="-122"/>
              </a:endParaRPr>
            </a:p>
            <a:p>
              <a:endParaRPr lang="en-US" altLang="zh-CN" sz="1050" b="1" dirty="0">
                <a:solidFill>
                  <a:schemeClr val="bg1"/>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Click here to add  you to the  center</a:t>
              </a:r>
              <a:endParaRPr lang="en-US" altLang="zh-CN" sz="1200" dirty="0">
                <a:solidFill>
                  <a:schemeClr val="bg1">
                    <a:lumMod val="50000"/>
                  </a:schemeClr>
                </a:solidFill>
                <a:latin typeface="方正姚体" panose="02010601030101010101" pitchFamily="2" charset="-122"/>
                <a:ea typeface="方正姚体" panose="02010601030101010101" pitchFamily="2" charset="-122"/>
              </a:endParaRPr>
            </a:p>
            <a:p>
              <a:r>
                <a:rPr lang="en-US" altLang="zh-CN" sz="1200" dirty="0">
                  <a:solidFill>
                    <a:schemeClr val="bg1">
                      <a:lumMod val="50000"/>
                    </a:schemeClr>
                  </a:solidFill>
                  <a:latin typeface="方正姚体" panose="02010601030101010101" pitchFamily="2" charset="-122"/>
                  <a:ea typeface="方正姚体" panose="02010601030101010101" pitchFamily="2" charset="-122"/>
                </a:rPr>
                <a:t>of the  narrative thought</a:t>
              </a:r>
              <a:endParaRPr lang="en-US" altLang="zh-CN" sz="1600" dirty="0">
                <a:solidFill>
                  <a:schemeClr val="bg1">
                    <a:lumMod val="50000"/>
                  </a:schemeClr>
                </a:solidFill>
                <a:latin typeface="方正姚体" panose="02010601030101010101" pitchFamily="2" charset="-122"/>
                <a:ea typeface="方正姚体" panose="02010601030101010101" pitchFamily="2" charset="-122"/>
              </a:endParaRPr>
            </a:p>
          </p:txBody>
        </p:sp>
        <p:sp>
          <p:nvSpPr>
            <p:cNvPr id="20" name="文本框 46"/>
            <p:cNvSpPr txBox="1"/>
            <p:nvPr/>
          </p:nvSpPr>
          <p:spPr>
            <a:xfrm>
              <a:off x="7983865" y="2841017"/>
              <a:ext cx="2324675" cy="1092607"/>
            </a:xfrm>
            <a:prstGeom prst="rect">
              <a:avLst/>
            </a:prstGeom>
            <a:noFill/>
            <a:effectLst/>
          </p:spPr>
          <p:txBody>
            <a:bodyPr wrap="none" rtlCol="0">
              <a:spAutoFit/>
            </a:bodyPr>
            <a:lstStyle/>
            <a:p>
              <a:pPr lvl="0"/>
              <a:r>
                <a:rPr lang="zh-CN" altLang="en-US" sz="2000" b="1" dirty="0">
                  <a:solidFill>
                    <a:srgbClr val="FFFFFF"/>
                  </a:solidFill>
                  <a:latin typeface="微软雅黑" panose="020B0503020204020204" pitchFamily="34" charset="-122"/>
                  <a:ea typeface="微软雅黑" panose="020B0503020204020204" pitchFamily="34" charset="-122"/>
                </a:rPr>
                <a:t>加入你标题描述</a:t>
              </a:r>
              <a:endParaRPr lang="en-US" altLang="zh-CN" sz="2000" b="1" dirty="0">
                <a:solidFill>
                  <a:srgbClr val="FFFFFF"/>
                </a:solidFill>
                <a:latin typeface="微软雅黑" panose="020B0503020204020204" pitchFamily="34" charset="-122"/>
                <a:ea typeface="微软雅黑" panose="020B0503020204020204" pitchFamily="34" charset="-122"/>
              </a:endParaRPr>
            </a:p>
            <a:p>
              <a:pPr lvl="0"/>
              <a:endParaRPr lang="en-US" altLang="zh-CN" sz="1050" b="1" dirty="0">
                <a:solidFill>
                  <a:srgbClr val="FFFFFF"/>
                </a:solidFill>
                <a:latin typeface="方正姚体" panose="02010601030101010101" pitchFamily="2" charset="-122"/>
                <a:ea typeface="方正姚体" panose="02010601030101010101" pitchFamily="2" charset="-122"/>
              </a:endParaRPr>
            </a:p>
            <a:p>
              <a:pPr lvl="0"/>
              <a:endParaRPr lang="en-US" altLang="zh-CN" sz="1050" b="1" dirty="0">
                <a:solidFill>
                  <a:srgbClr val="FFFFFF"/>
                </a:solidFill>
                <a:latin typeface="方正姚体" panose="02010601030101010101" pitchFamily="2" charset="-122"/>
                <a:ea typeface="方正姚体" panose="02010601030101010101" pitchFamily="2" charset="-122"/>
              </a:endParaRPr>
            </a:p>
            <a:p>
              <a:pPr lvl="0"/>
              <a:r>
                <a:rPr lang="en-US" altLang="zh-CN" sz="1200" dirty="0">
                  <a:solidFill>
                    <a:srgbClr val="FFFFFF">
                      <a:lumMod val="50000"/>
                    </a:srgbClr>
                  </a:solidFill>
                  <a:latin typeface="方正姚体" panose="02010601030101010101" pitchFamily="2" charset="-122"/>
                  <a:ea typeface="方正姚体" panose="02010601030101010101" pitchFamily="2" charset="-122"/>
                </a:rPr>
                <a:t>Click here to add  you to the  center</a:t>
              </a:r>
              <a:endParaRPr lang="en-US" altLang="zh-CN" sz="1200" dirty="0">
                <a:solidFill>
                  <a:srgbClr val="FFFFFF">
                    <a:lumMod val="50000"/>
                  </a:srgbClr>
                </a:solidFill>
                <a:latin typeface="方正姚体" panose="02010601030101010101" pitchFamily="2" charset="-122"/>
                <a:ea typeface="方正姚体" panose="02010601030101010101" pitchFamily="2" charset="-122"/>
              </a:endParaRPr>
            </a:p>
            <a:p>
              <a:pPr lvl="0"/>
              <a:r>
                <a:rPr lang="en-US" altLang="zh-CN" sz="1200" dirty="0">
                  <a:solidFill>
                    <a:srgbClr val="FFFFFF">
                      <a:lumMod val="50000"/>
                    </a:srgbClr>
                  </a:solidFill>
                  <a:latin typeface="方正姚体" panose="02010601030101010101" pitchFamily="2" charset="-122"/>
                  <a:ea typeface="方正姚体" panose="02010601030101010101" pitchFamily="2" charset="-122"/>
                </a:rPr>
                <a:t>of the  narrative thought</a:t>
              </a:r>
              <a:endParaRPr lang="en-US" altLang="zh-CN" sz="1600" dirty="0">
                <a:solidFill>
                  <a:srgbClr val="FFFFFF">
                    <a:lumMod val="50000"/>
                  </a:srgbClr>
                </a:solidFill>
                <a:latin typeface="方正姚体" panose="02010601030101010101" pitchFamily="2" charset="-122"/>
                <a:ea typeface="方正姚体" panose="02010601030101010101" pitchFamily="2" charset="-122"/>
              </a:endParaRPr>
            </a:p>
          </p:txBody>
        </p:sp>
        <p:sp>
          <p:nvSpPr>
            <p:cNvPr id="21" name="文本框 47"/>
            <p:cNvSpPr txBox="1"/>
            <p:nvPr/>
          </p:nvSpPr>
          <p:spPr>
            <a:xfrm>
              <a:off x="2722168" y="4645202"/>
              <a:ext cx="2324675" cy="1092607"/>
            </a:xfrm>
            <a:prstGeom prst="rect">
              <a:avLst/>
            </a:prstGeom>
            <a:noFill/>
            <a:effectLst/>
          </p:spPr>
          <p:txBody>
            <a:bodyPr wrap="none" rtlCol="0">
              <a:spAutoFit/>
            </a:bodyPr>
            <a:lstStyle/>
            <a:p>
              <a:pPr lvl="0"/>
              <a:r>
                <a:rPr lang="zh-CN" altLang="en-US" sz="2000" b="1" dirty="0">
                  <a:solidFill>
                    <a:srgbClr val="FFFFFF"/>
                  </a:solidFill>
                  <a:latin typeface="微软雅黑" panose="020B0503020204020204" pitchFamily="34" charset="-122"/>
                  <a:ea typeface="微软雅黑" panose="020B0503020204020204" pitchFamily="34" charset="-122"/>
                </a:rPr>
                <a:t>加入你标题描述</a:t>
              </a:r>
              <a:endParaRPr lang="en-US" altLang="zh-CN" sz="2000" b="1" dirty="0">
                <a:solidFill>
                  <a:srgbClr val="FFFFFF"/>
                </a:solidFill>
                <a:latin typeface="微软雅黑" panose="020B0503020204020204" pitchFamily="34" charset="-122"/>
                <a:ea typeface="微软雅黑" panose="020B0503020204020204" pitchFamily="34" charset="-122"/>
              </a:endParaRPr>
            </a:p>
            <a:p>
              <a:pPr lvl="0"/>
              <a:endParaRPr lang="en-US" altLang="zh-CN" sz="1050" b="1" dirty="0">
                <a:solidFill>
                  <a:srgbClr val="FFFFFF"/>
                </a:solidFill>
                <a:latin typeface="方正姚体" panose="02010601030101010101" pitchFamily="2" charset="-122"/>
                <a:ea typeface="方正姚体" panose="02010601030101010101" pitchFamily="2" charset="-122"/>
              </a:endParaRPr>
            </a:p>
            <a:p>
              <a:pPr lvl="0"/>
              <a:endParaRPr lang="en-US" altLang="zh-CN" sz="1050" b="1" dirty="0">
                <a:solidFill>
                  <a:srgbClr val="FFFFFF"/>
                </a:solidFill>
                <a:latin typeface="方正姚体" panose="02010601030101010101" pitchFamily="2" charset="-122"/>
                <a:ea typeface="方正姚体" panose="02010601030101010101" pitchFamily="2" charset="-122"/>
              </a:endParaRPr>
            </a:p>
            <a:p>
              <a:pPr lvl="0"/>
              <a:r>
                <a:rPr lang="en-US" altLang="zh-CN" sz="1200" dirty="0">
                  <a:solidFill>
                    <a:srgbClr val="FFFFFF">
                      <a:lumMod val="50000"/>
                    </a:srgbClr>
                  </a:solidFill>
                  <a:latin typeface="方正姚体" panose="02010601030101010101" pitchFamily="2" charset="-122"/>
                  <a:ea typeface="方正姚体" panose="02010601030101010101" pitchFamily="2" charset="-122"/>
                </a:rPr>
                <a:t>Click here to add  you to the  center</a:t>
              </a:r>
              <a:endParaRPr lang="en-US" altLang="zh-CN" sz="1200" dirty="0">
                <a:solidFill>
                  <a:srgbClr val="FFFFFF">
                    <a:lumMod val="50000"/>
                  </a:srgbClr>
                </a:solidFill>
                <a:latin typeface="方正姚体" panose="02010601030101010101" pitchFamily="2" charset="-122"/>
                <a:ea typeface="方正姚体" panose="02010601030101010101" pitchFamily="2" charset="-122"/>
              </a:endParaRPr>
            </a:p>
            <a:p>
              <a:pPr lvl="0"/>
              <a:r>
                <a:rPr lang="en-US" altLang="zh-CN" sz="1200" dirty="0">
                  <a:solidFill>
                    <a:srgbClr val="FFFFFF">
                      <a:lumMod val="50000"/>
                    </a:srgbClr>
                  </a:solidFill>
                  <a:latin typeface="方正姚体" panose="02010601030101010101" pitchFamily="2" charset="-122"/>
                  <a:ea typeface="方正姚体" panose="02010601030101010101" pitchFamily="2" charset="-122"/>
                </a:rPr>
                <a:t>of the  narrative thought</a:t>
              </a:r>
              <a:endParaRPr lang="en-US" altLang="zh-CN" sz="1600" dirty="0">
                <a:solidFill>
                  <a:srgbClr val="FFFFFF">
                    <a:lumMod val="50000"/>
                  </a:srgbClr>
                </a:solidFill>
                <a:latin typeface="方正姚体" panose="02010601030101010101" pitchFamily="2" charset="-122"/>
                <a:ea typeface="方正姚体" panose="02010601030101010101" pitchFamily="2" charset="-122"/>
              </a:endParaRPr>
            </a:p>
          </p:txBody>
        </p:sp>
        <p:sp>
          <p:nvSpPr>
            <p:cNvPr id="22" name="文本框 48"/>
            <p:cNvSpPr txBox="1"/>
            <p:nvPr/>
          </p:nvSpPr>
          <p:spPr>
            <a:xfrm>
              <a:off x="7982218" y="4686371"/>
              <a:ext cx="2324675" cy="1092607"/>
            </a:xfrm>
            <a:prstGeom prst="rect">
              <a:avLst/>
            </a:prstGeom>
            <a:noFill/>
            <a:effectLst/>
          </p:spPr>
          <p:txBody>
            <a:bodyPr wrap="none" rtlCol="0">
              <a:spAutoFit/>
            </a:bodyPr>
            <a:lstStyle/>
            <a:p>
              <a:pPr lvl="0"/>
              <a:r>
                <a:rPr lang="zh-CN" altLang="en-US" sz="2000" b="1" dirty="0">
                  <a:solidFill>
                    <a:srgbClr val="FFFFFF"/>
                  </a:solidFill>
                  <a:latin typeface="微软雅黑" panose="020B0503020204020204" pitchFamily="34" charset="-122"/>
                  <a:ea typeface="微软雅黑" panose="020B0503020204020204" pitchFamily="34" charset="-122"/>
                </a:rPr>
                <a:t>加入你标题描述</a:t>
              </a:r>
              <a:endParaRPr lang="en-US" altLang="zh-CN" sz="2000" b="1" dirty="0">
                <a:solidFill>
                  <a:srgbClr val="FFFFFF"/>
                </a:solidFill>
                <a:latin typeface="微软雅黑" panose="020B0503020204020204" pitchFamily="34" charset="-122"/>
                <a:ea typeface="微软雅黑" panose="020B0503020204020204" pitchFamily="34" charset="-122"/>
              </a:endParaRPr>
            </a:p>
            <a:p>
              <a:pPr lvl="0"/>
              <a:endParaRPr lang="en-US" altLang="zh-CN" sz="1050" b="1" dirty="0">
                <a:solidFill>
                  <a:srgbClr val="FFFFFF"/>
                </a:solidFill>
                <a:latin typeface="方正姚体" panose="02010601030101010101" pitchFamily="2" charset="-122"/>
                <a:ea typeface="方正姚体" panose="02010601030101010101" pitchFamily="2" charset="-122"/>
              </a:endParaRPr>
            </a:p>
            <a:p>
              <a:pPr lvl="0"/>
              <a:endParaRPr lang="en-US" altLang="zh-CN" sz="1050" b="1" dirty="0">
                <a:solidFill>
                  <a:srgbClr val="FFFFFF"/>
                </a:solidFill>
                <a:latin typeface="方正姚体" panose="02010601030101010101" pitchFamily="2" charset="-122"/>
                <a:ea typeface="方正姚体" panose="02010601030101010101" pitchFamily="2" charset="-122"/>
              </a:endParaRPr>
            </a:p>
            <a:p>
              <a:pPr lvl="0"/>
              <a:r>
                <a:rPr lang="en-US" altLang="zh-CN" sz="1200" dirty="0">
                  <a:solidFill>
                    <a:srgbClr val="FFFFFF">
                      <a:lumMod val="50000"/>
                    </a:srgbClr>
                  </a:solidFill>
                  <a:latin typeface="方正姚体" panose="02010601030101010101" pitchFamily="2" charset="-122"/>
                  <a:ea typeface="方正姚体" panose="02010601030101010101" pitchFamily="2" charset="-122"/>
                </a:rPr>
                <a:t>Click here to add  you to the  center</a:t>
              </a:r>
              <a:endParaRPr lang="en-US" altLang="zh-CN" sz="1200" dirty="0">
                <a:solidFill>
                  <a:srgbClr val="FFFFFF">
                    <a:lumMod val="50000"/>
                  </a:srgbClr>
                </a:solidFill>
                <a:latin typeface="方正姚体" panose="02010601030101010101" pitchFamily="2" charset="-122"/>
                <a:ea typeface="方正姚体" panose="02010601030101010101" pitchFamily="2" charset="-122"/>
              </a:endParaRPr>
            </a:p>
            <a:p>
              <a:pPr lvl="0"/>
              <a:r>
                <a:rPr lang="en-US" altLang="zh-CN" sz="1200" dirty="0">
                  <a:solidFill>
                    <a:srgbClr val="FFFFFF">
                      <a:lumMod val="50000"/>
                    </a:srgbClr>
                  </a:solidFill>
                  <a:latin typeface="方正姚体" panose="02010601030101010101" pitchFamily="2" charset="-122"/>
                  <a:ea typeface="方正姚体" panose="02010601030101010101" pitchFamily="2" charset="-122"/>
                </a:rPr>
                <a:t>of the  narrative thought</a:t>
              </a:r>
              <a:endParaRPr lang="en-US" altLang="zh-CN" sz="1600" dirty="0">
                <a:solidFill>
                  <a:srgbClr val="FFFFFF">
                    <a:lumMod val="50000"/>
                  </a:srgbClr>
                </a:solidFill>
                <a:latin typeface="方正姚体" panose="02010601030101010101" pitchFamily="2" charset="-122"/>
                <a:ea typeface="方正姚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BEBA8EAE-BF5A-486C-A8C5-ECC9F3942E4B}">
                <a14:imgProps xmlns:a14="http://schemas.microsoft.com/office/drawing/2010/main">
                  <a14:imgLayer r:embed="rId2">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258"/>
            <a:ext cx="5565850" cy="5489606"/>
          </a:xfrm>
          <a:prstGeom prst="rect">
            <a:avLst/>
          </a:prstGeom>
        </p:spPr>
      </p:pic>
      <p:sp>
        <p:nvSpPr>
          <p:cNvPr id="26" name="_14"/>
          <p:cNvSpPr txBox="1">
            <a:spLocks noChangeArrowheads="1"/>
          </p:cNvSpPr>
          <p:nvPr/>
        </p:nvSpPr>
        <p:spPr bwMode="auto">
          <a:xfrm>
            <a:off x="6627439" y="1367137"/>
            <a:ext cx="2598224" cy="137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spc="600" dirty="0">
                <a:solidFill>
                  <a:schemeClr val="tx1"/>
                </a:solidFill>
                <a:latin typeface="叶根友刀锋黑草" panose="02010601030101010101" pitchFamily="2" charset="-122"/>
                <a:ea typeface="叶根友刀锋黑草" panose="02010601030101010101" pitchFamily="2" charset="-122"/>
              </a:rPr>
              <a:t>贰</a:t>
            </a:r>
            <a:endParaRPr lang="en-US" altLang="zh-CN" sz="6600" spc="600" dirty="0">
              <a:solidFill>
                <a:schemeClr val="tx1"/>
              </a:solidFill>
              <a:latin typeface="叶根友刀锋黑草" panose="02010601030101010101" pitchFamily="2" charset="-122"/>
              <a:ea typeface="叶根友刀锋黑草" panose="02010601030101010101" pitchFamily="2" charset="-122"/>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8586" y="1619996"/>
            <a:ext cx="1101533" cy="742005"/>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754" y="1619996"/>
            <a:ext cx="1101533" cy="742005"/>
          </a:xfrm>
          <a:prstGeom prst="rect">
            <a:avLst/>
          </a:prstGeom>
        </p:spPr>
      </p:pic>
      <p:grpSp>
        <p:nvGrpSpPr>
          <p:cNvPr id="2" name="组合 1"/>
          <p:cNvGrpSpPr/>
          <p:nvPr/>
        </p:nvGrpSpPr>
        <p:grpSpPr>
          <a:xfrm>
            <a:off x="5354641" y="2690650"/>
            <a:ext cx="5947395" cy="1572355"/>
            <a:chOff x="5398183" y="2777734"/>
            <a:chExt cx="5947395" cy="1572355"/>
          </a:xfrm>
        </p:grpSpPr>
        <p:grpSp>
          <p:nvGrpSpPr>
            <p:cNvPr id="38" name="组合 37"/>
            <p:cNvGrpSpPr/>
            <p:nvPr/>
          </p:nvGrpSpPr>
          <p:grpSpPr>
            <a:xfrm>
              <a:off x="5398183" y="2777734"/>
              <a:ext cx="5947395" cy="1080653"/>
              <a:chOff x="2890273" y="1350179"/>
              <a:chExt cx="3483555" cy="549605"/>
            </a:xfrm>
          </p:grpSpPr>
          <p:sp>
            <p:nvSpPr>
              <p:cNvPr id="39" name="矩形 38"/>
              <p:cNvSpPr/>
              <p:nvPr/>
            </p:nvSpPr>
            <p:spPr bwMode="auto">
              <a:xfrm>
                <a:off x="2993645" y="1350179"/>
                <a:ext cx="315067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3600" dirty="0">
                    <a:solidFill>
                      <a:schemeClr val="tx1"/>
                    </a:solidFill>
                    <a:latin typeface="叶根友刀锋黑草" panose="02010601030101010101" pitchFamily="2" charset="-122"/>
                    <a:ea typeface="叶根友刀锋黑草" panose="02010601030101010101" pitchFamily="2" charset="-122"/>
                  </a:rPr>
                  <a:t>单击此处添加文字模板</a:t>
                </a:r>
                <a:endParaRPr lang="zh-CN" altLang="en-US" sz="3600" dirty="0">
                  <a:solidFill>
                    <a:schemeClr val="tx1"/>
                  </a:solidFill>
                  <a:latin typeface="叶根友刀锋黑草" panose="02010601030101010101" pitchFamily="2" charset="-122"/>
                  <a:ea typeface="叶根友刀锋黑草" panose="02010601030101010101" pitchFamily="2" charset="-122"/>
                </a:endParaRPr>
              </a:p>
            </p:txBody>
          </p:sp>
          <p:pic>
            <p:nvPicPr>
              <p:cNvPr id="40" name="图片 28" descr="C_108.jpg"/>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0000" contrast="-15000"/>
                        </a14:imgEffect>
                      </a14:imgLayer>
                    </a14:imgProps>
                  </a:ext>
                </a:extLst>
              </a:blip>
              <a:srcRect/>
              <a:stretch>
                <a:fillRect/>
              </a:stretch>
            </p:blipFill>
            <p:spPr bwMode="auto">
              <a:xfrm>
                <a:off x="2890273" y="1821438"/>
                <a:ext cx="3483555" cy="51517"/>
              </a:xfrm>
              <a:prstGeom prst="rect">
                <a:avLst/>
              </a:prstGeom>
              <a:noFill/>
              <a:ln>
                <a:noFill/>
              </a:ln>
            </p:spPr>
          </p:pic>
        </p:grpSp>
        <p:sp>
          <p:nvSpPr>
            <p:cNvPr id="41" name="文本框 40"/>
            <p:cNvSpPr txBox="1"/>
            <p:nvPr/>
          </p:nvSpPr>
          <p:spPr>
            <a:xfrm>
              <a:off x="6608690" y="3980757"/>
              <a:ext cx="2635722" cy="369332"/>
            </a:xfrm>
            <a:prstGeom prst="rect">
              <a:avLst/>
            </a:prstGeom>
            <a:noFill/>
          </p:spPr>
          <p:txBody>
            <a:bodyPr wrap="none" rtlCol="0">
              <a:spAutoFit/>
            </a:bodyPr>
            <a:lstStyle/>
            <a:p>
              <a:pPr algn="ctr"/>
              <a:r>
                <a:rPr lang="en-US" altLang="zh-CN" cap="all" dirty="0">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latin typeface="微软雅黑" panose="020B0503020204020204" pitchFamily="34" charset="-122"/>
                <a:ea typeface="微软雅黑" panose="020B0503020204020204" pitchFamily="34" charset="-122"/>
                <a:cs typeface="Microsoft JhengHei Light" panose="020B030403050404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by="(-#ppt_w*2)" calcmode="lin" valueType="num">
                                      <p:cBhvr rctx="PPT">
                                        <p:cTn id="16" dur="500" autoRev="1" fill="hold">
                                          <p:stCondLst>
                                            <p:cond delay="0"/>
                                          </p:stCondLst>
                                        </p:cTn>
                                        <p:tgtEl>
                                          <p:spTgt spid="26"/>
                                        </p:tgtEl>
                                        <p:attrNameLst>
                                          <p:attrName>ppt_w</p:attrName>
                                        </p:attrNameLst>
                                      </p:cBhvr>
                                    </p:anim>
                                    <p:anim by="(#ppt_w*0.50)" calcmode="lin" valueType="num">
                                      <p:cBhvr>
                                        <p:cTn id="17" dur="500" decel="50000" autoRev="1" fill="hold">
                                          <p:stCondLst>
                                            <p:cond delay="0"/>
                                          </p:stCondLst>
                                        </p:cTn>
                                        <p:tgtEl>
                                          <p:spTgt spid="26"/>
                                        </p:tgtEl>
                                        <p:attrNameLst>
                                          <p:attrName>ppt_x</p:attrName>
                                        </p:attrNameLst>
                                      </p:cBhvr>
                                    </p:anim>
                                    <p:anim from="(-#ppt_h/2)" to="(#ppt_y)" calcmode="lin" valueType="num">
                                      <p:cBhvr>
                                        <p:cTn id="18" dur="1000" fill="hold">
                                          <p:stCondLst>
                                            <p:cond delay="0"/>
                                          </p:stCondLst>
                                        </p:cTn>
                                        <p:tgtEl>
                                          <p:spTgt spid="26"/>
                                        </p:tgtEl>
                                        <p:attrNameLst>
                                          <p:attrName>ppt_y</p:attrName>
                                        </p:attrNameLst>
                                      </p:cBhvr>
                                    </p:anim>
                                    <p:animRot by="21600000">
                                      <p:cBhvr>
                                        <p:cTn id="19" dur="1000" fill="hold">
                                          <p:stCondLst>
                                            <p:cond delay="0"/>
                                          </p:stCondLst>
                                        </p:cTn>
                                        <p:tgtEl>
                                          <p:spTgt spid="26"/>
                                        </p:tgtEl>
                                        <p:attrNameLst>
                                          <p:attrName>r</p:attrName>
                                        </p:attrNameLst>
                                      </p:cBhvr>
                                    </p:animRot>
                                  </p:childTnLst>
                                </p:cTn>
                              </p:par>
                              <p:par>
                                <p:cTn id="20" presetID="42" presetClass="entr" presetSubtype="0" fill="hold" nodeType="withEffect">
                                  <p:stCondLst>
                                    <p:cond delay="25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anim calcmode="lin" valueType="num">
                                      <p:cBhvr>
                                        <p:cTn id="23" dur="750" fill="hold"/>
                                        <p:tgtEl>
                                          <p:spTgt spid="27"/>
                                        </p:tgtEl>
                                        <p:attrNameLst>
                                          <p:attrName>ppt_x</p:attrName>
                                        </p:attrNameLst>
                                      </p:cBhvr>
                                      <p:tavLst>
                                        <p:tav tm="0">
                                          <p:val>
                                            <p:strVal val="#ppt_x"/>
                                          </p:val>
                                        </p:tav>
                                        <p:tav tm="100000">
                                          <p:val>
                                            <p:strVal val="#ppt_x"/>
                                          </p:val>
                                        </p:tav>
                                      </p:tavLst>
                                    </p:anim>
                                    <p:anim calcmode="lin" valueType="num">
                                      <p:cBhvr>
                                        <p:cTn id="24" dur="75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750"/>
                                        <p:tgtEl>
                                          <p:spTgt spid="28"/>
                                        </p:tgtEl>
                                      </p:cBhvr>
                                    </p:animEffect>
                                    <p:anim calcmode="lin" valueType="num">
                                      <p:cBhvr>
                                        <p:cTn id="28" dur="750" fill="hold"/>
                                        <p:tgtEl>
                                          <p:spTgt spid="28"/>
                                        </p:tgtEl>
                                        <p:attrNameLst>
                                          <p:attrName>ppt_x</p:attrName>
                                        </p:attrNameLst>
                                      </p:cBhvr>
                                      <p:tavLst>
                                        <p:tav tm="0">
                                          <p:val>
                                            <p:strVal val="#ppt_x"/>
                                          </p:val>
                                        </p:tav>
                                        <p:tav tm="100000">
                                          <p:val>
                                            <p:strVal val="#ppt_x"/>
                                          </p:val>
                                        </p:tav>
                                      </p:tavLst>
                                    </p:anim>
                                    <p:anim calcmode="lin" valueType="num">
                                      <p:cBhvr>
                                        <p:cTn id="29" dur="75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p="http://schemas.openxmlformats.org/presentationml/2006/main">
  <p:tag name="PA" val="v4.1.3"/>
</p:tagLst>
</file>

<file path=ppt/tags/tag2.xml><?xml version="1.0" encoding="utf-8"?>
<p:tagLst xmlns:p="http://schemas.openxmlformats.org/presentationml/2006/main">
  <p:tag name="PA" val="v4.1.3"/>
</p:tagLst>
</file>

<file path=ppt/tags/tag3.xml><?xml version="1.0" encoding="utf-8"?>
<p:tagLst xmlns:p="http://schemas.openxmlformats.org/presentationml/2006/main">
  <p:tag name="PA" val="v4.1.3"/>
</p:tagLst>
</file>

<file path=ppt/tags/tag4.xml><?xml version="1.0" encoding="utf-8"?>
<p:tagLst xmlns:p="http://schemas.openxmlformats.org/presentationml/2006/main">
  <p:tag name="PA" val="v4.1.3"/>
</p:tagLst>
</file>

<file path=ppt/tags/tag5.xml><?xml version="1.0" encoding="utf-8"?>
<p:tagLst xmlns:p="http://schemas.openxmlformats.org/presentationml/2006/main">
  <p:tag name="PA" val="v4.1.3"/>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8674</Words>
  <Application>WPS 演示</Application>
  <PresentationFormat>自定义</PresentationFormat>
  <Paragraphs>461</Paragraphs>
  <Slides>25</Slides>
  <Notes>25</Notes>
  <HiddenSlides>0</HiddenSlides>
  <MMClips>0</MMClips>
  <ScaleCrop>false</ScaleCrop>
  <HeadingPairs>
    <vt:vector size="6" baseType="variant">
      <vt:variant>
        <vt:lpstr>已用的字体</vt:lpstr>
      </vt:variant>
      <vt:variant>
        <vt:i4>41</vt:i4>
      </vt:variant>
      <vt:variant>
        <vt:lpstr>主题</vt:lpstr>
      </vt:variant>
      <vt:variant>
        <vt:i4>10</vt:i4>
      </vt:variant>
      <vt:variant>
        <vt:lpstr>幻灯片标题</vt:lpstr>
      </vt:variant>
      <vt:variant>
        <vt:i4>25</vt:i4>
      </vt:variant>
    </vt:vector>
  </HeadingPairs>
  <TitlesOfParts>
    <vt:vector size="76"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叶根友行书繁</vt:lpstr>
      <vt:lpstr>微软雅黑</vt:lpstr>
      <vt:lpstr>华文新魏</vt:lpstr>
      <vt:lpstr>叶根友刀锋黑草</vt:lpstr>
      <vt:lpstr>黑体</vt:lpstr>
      <vt:lpstr>Microsoft JhengHei Light</vt:lpstr>
      <vt:lpstr>方正姚体</vt:lpstr>
      <vt:lpstr>Arial Unicode MS</vt:lpstr>
      <vt:lpstr>等线</vt:lpstr>
      <vt:lpstr>Open Sans</vt:lpstr>
      <vt:lpstr>Calibri</vt:lpstr>
      <vt:lpstr>方正兰亭中黑_GBK</vt:lpstr>
      <vt:lpstr>PT Sans</vt:lpstr>
      <vt:lpstr>Signika Negative</vt:lpstr>
      <vt:lpstr>方正兰亭黑简体</vt:lpstr>
      <vt:lpstr>Lato Light</vt:lpstr>
      <vt:lpstr>Open Sans Light</vt:lpstr>
      <vt:lpstr>Lato Regular</vt:lpstr>
      <vt:lpstr>MS PGothic</vt:lpstr>
      <vt:lpstr>Roboto Condensed</vt:lpstr>
      <vt:lpstr>Arial</vt:lpstr>
      <vt:lpstr>Neris Thin</vt:lpstr>
      <vt:lpstr>Open Sans Light</vt:lpstr>
      <vt:lpstr>Open Sans</vt:lpstr>
      <vt:lpstr>Poppins Light</vt:lpstr>
      <vt:lpstr>Poppins Medium</vt:lpstr>
      <vt:lpstr>Gill Sans</vt:lpstr>
      <vt:lpstr>Segoe Print</vt:lpstr>
      <vt:lpstr>Yu Gothic UI</vt:lpstr>
      <vt:lpstr>Yu Gothic UI Light</vt:lpstr>
      <vt:lpstr>Verdana</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2</cp:revision>
  <dcterms:created xsi:type="dcterms:W3CDTF">2017-12-31T02:19:00Z</dcterms:created>
  <dcterms:modified xsi:type="dcterms:W3CDTF">2019-08-29T08:13:23Z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