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docProps/app.xml" ContentType="application/vnd.openxmlformats-officedocument.extended-properties+xml"/>
  <Override PartName="/docProps/core.xml" ContentType="application/vnd.openxmlformats-package.core-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olors1.xml" ContentType="application/vnd.ms-office.chartcolorstyle+xml"/>
  <Override PartName="/ppt/charts/style1.xml" ContentType="application/vnd.ms-office.chart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revisionInfo.xml" ContentType="application/vnd.ms-powerpoint.revisioninfo+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0" r:id="rId2"/>
    <p:sldMasterId id="2147483664" r:id="rId3"/>
    <p:sldMasterId id="2147483668" r:id="rId4"/>
    <p:sldMasterId id="2147483672" r:id="rId5"/>
    <p:sldMasterId id="2147483676" r:id="rId6"/>
    <p:sldMasterId id="2147483680" r:id="rId7"/>
    <p:sldMasterId id="2147483684" r:id="rId8"/>
    <p:sldMasterId id="2147483688" r:id="rId9"/>
    <p:sldMasterId id="2147483692" r:id="rId10"/>
  </p:sldMasterIdLst>
  <p:notesMasterIdLst>
    <p:notesMasterId r:id="rId36"/>
  </p:notesMasterIdLst>
  <p:sldIdLst>
    <p:sldId id="518" r:id="rId11"/>
    <p:sldId id="471" r:id="rId12"/>
    <p:sldId id="353" r:id="rId13"/>
    <p:sldId id="352" r:id="rId14"/>
    <p:sldId id="519" r:id="rId15"/>
    <p:sldId id="520" r:id="rId16"/>
    <p:sldId id="521" r:id="rId17"/>
    <p:sldId id="522" r:id="rId18"/>
    <p:sldId id="523" r:id="rId19"/>
    <p:sldId id="524" r:id="rId20"/>
    <p:sldId id="525" r:id="rId21"/>
    <p:sldId id="526" r:id="rId22"/>
    <p:sldId id="527" r:id="rId23"/>
    <p:sldId id="528" r:id="rId24"/>
    <p:sldId id="529" r:id="rId25"/>
    <p:sldId id="530" r:id="rId26"/>
    <p:sldId id="532" r:id="rId27"/>
    <p:sldId id="531" r:id="rId28"/>
    <p:sldId id="533" r:id="rId29"/>
    <p:sldId id="535" r:id="rId30"/>
    <p:sldId id="538" r:id="rId31"/>
    <p:sldId id="537" r:id="rId32"/>
    <p:sldId id="539" r:id="rId33"/>
    <p:sldId id="540" r:id="rId34"/>
    <p:sldId id="297" r:id="rId35"/>
  </p:sldIdLst>
  <p:sldSz cx="12190413" cy="6859588"/>
  <p:notesSz cx="6858000" cy="9144000"/>
  <p:custDataLst>
    <p:tags r:id="rId3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6D46"/>
    <a:srgbClr val="DB2524"/>
    <a:srgbClr val="222A35"/>
    <a:srgbClr val="FC3333"/>
    <a:srgbClr val="E50011"/>
    <a:srgbClr val="BE2732"/>
    <a:srgbClr val="A52D29"/>
    <a:srgbClr val="009490"/>
    <a:srgbClr val="FEAC38"/>
    <a:srgbClr val="6BD8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0" autoAdjust="0"/>
    <p:restoredTop sz="97778" autoAdjust="0"/>
  </p:normalViewPr>
  <p:slideViewPr>
    <p:cSldViewPr snapToGrid="0" showGuides="1">
      <p:cViewPr varScale="1">
        <p:scale>
          <a:sx n="102" d="100"/>
          <a:sy n="102" d="100"/>
        </p:scale>
        <p:origin x="762" y="114"/>
      </p:cViewPr>
      <p:guideLst>
        <p:guide orient="horz" pos="2161"/>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42" Type="http://schemas.microsoft.com/office/2015/10/relationships/revisionInfo" Target="revisionInfo.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solidFill>
              <a:schemeClr val="tx1"/>
            </a:solidFill>
          </c:spPr>
          <c:dPt>
            <c:idx val="0"/>
            <c:bubble3D val="0"/>
            <c:explosion val="8"/>
            <c:spPr>
              <a:solidFill>
                <a:schemeClr val="bg1">
                  <a:lumMod val="50000"/>
                </a:schemeClr>
              </a:solidFill>
              <a:ln w="19050">
                <a:solidFill>
                  <a:schemeClr val="lt1"/>
                </a:solidFill>
              </a:ln>
              <a:effectLst/>
            </c:spPr>
            <c:extLst>
              <c:ext xmlns:c16="http://schemas.microsoft.com/office/drawing/2014/chart" uri="{C3380CC4-5D6E-409C-BE32-E72D297353CC}">
                <c16:uniqueId val="{00000001-E062-445B-9A50-AD7E253839CB}"/>
              </c:ext>
            </c:extLst>
          </c:dPt>
          <c:dPt>
            <c:idx val="1"/>
            <c:bubble3D val="0"/>
            <c:explosion val="4"/>
            <c:spPr>
              <a:solidFill>
                <a:srgbClr val="C00000"/>
              </a:solidFill>
              <a:ln w="19050">
                <a:solidFill>
                  <a:schemeClr val="lt1"/>
                </a:solidFill>
              </a:ln>
              <a:effectLst/>
            </c:spPr>
            <c:extLst>
              <c:ext xmlns:c16="http://schemas.microsoft.com/office/drawing/2014/chart" uri="{C3380CC4-5D6E-409C-BE32-E72D297353CC}">
                <c16:uniqueId val="{00000003-E062-445B-9A50-AD7E253839CB}"/>
              </c:ext>
            </c:extLst>
          </c:dPt>
          <c:dPt>
            <c:idx val="2"/>
            <c:bubble3D val="0"/>
            <c:spPr>
              <a:solidFill>
                <a:schemeClr val="tx1"/>
              </a:solidFill>
              <a:ln w="19050">
                <a:solidFill>
                  <a:schemeClr val="lt1"/>
                </a:solidFill>
              </a:ln>
              <a:effectLst/>
            </c:spPr>
            <c:extLst>
              <c:ext xmlns:c16="http://schemas.microsoft.com/office/drawing/2014/chart" uri="{C3380CC4-5D6E-409C-BE32-E72D297353CC}">
                <c16:uniqueId val="{00000005-E062-445B-9A50-AD7E253839CB}"/>
              </c:ext>
            </c:extLst>
          </c:dPt>
          <c:dPt>
            <c:idx val="3"/>
            <c:bubble3D val="0"/>
            <c:spPr>
              <a:solidFill>
                <a:schemeClr val="tx1"/>
              </a:solidFill>
              <a:ln w="19050">
                <a:solidFill>
                  <a:schemeClr val="lt1"/>
                </a:solidFill>
              </a:ln>
              <a:effectLst/>
            </c:spPr>
            <c:extLst>
              <c:ext xmlns:c16="http://schemas.microsoft.com/office/drawing/2014/chart" uri="{C3380CC4-5D6E-409C-BE32-E72D297353CC}">
                <c16:uniqueId val="{00000007-E062-445B-9A50-AD7E253839CB}"/>
              </c:ext>
            </c:extLst>
          </c:dPt>
          <c:val>
            <c:numRef>
              <c:f>Sheet1!$B$2:$B$5</c:f>
              <c:numCache>
                <c:formatCode>General</c:formatCode>
                <c:ptCount val="4"/>
                <c:pt idx="0">
                  <c:v>4.3</c:v>
                </c:pt>
                <c:pt idx="1">
                  <c:v>5.6</c:v>
                </c:pt>
                <c:pt idx="2">
                  <c:v>3.8</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3"/>
                      <c:pt idx="0">
                        <c:v>1st Qtr</c:v>
                      </c:pt>
                      <c:pt idx="1">
                        <c:v>2nd Qtr</c:v>
                      </c:pt>
                      <c:pt idx="2">
                        <c:v>3rd Qtr</c:v>
                      </c:pt>
                    </c:strCache>
                  </c:strRef>
                </c15:cat>
              </c15:filteredCategoryTitle>
            </c:ext>
            <c:ext xmlns:c16="http://schemas.microsoft.com/office/drawing/2014/chart" uri="{C3380CC4-5D6E-409C-BE32-E72D297353CC}">
              <c16:uniqueId val="{00000008-E062-445B-9A50-AD7E253839C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ea typeface="微软雅黑" panose="020B0503020204020204" pitchFamily="34" charset="-122"/>
          <a:cs typeface="+mn-ea"/>
          <a:sym typeface="Arial" panose="020B0604020202020204" pitchFamily="34" charset="0"/>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solidFill>
              <a:srgbClr val="C00000"/>
            </a:solidFill>
          </c:spPr>
          <c:dPt>
            <c:idx val="0"/>
            <c:bubble3D val="0"/>
            <c:extLst>
              <c:ext xmlns:c16="http://schemas.microsoft.com/office/drawing/2014/chart" uri="{C3380CC4-5D6E-409C-BE32-E72D297353CC}">
                <c16:uniqueId val="{00000001-90C2-493E-96BB-2D982F8F8EDC}"/>
              </c:ext>
            </c:extLst>
          </c:dPt>
          <c:dPt>
            <c:idx val="1"/>
            <c:bubble3D val="0"/>
            <c:spPr>
              <a:solidFill>
                <a:schemeClr val="tx1"/>
              </a:solidFill>
            </c:spPr>
            <c:extLst>
              <c:ext xmlns:c16="http://schemas.microsoft.com/office/drawing/2014/chart" uri="{C3380CC4-5D6E-409C-BE32-E72D297353CC}">
                <c16:uniqueId val="{00000003-90C2-493E-96BB-2D982F8F8EDC}"/>
              </c:ext>
            </c:extLst>
          </c:dPt>
          <c:val>
            <c:numRef>
              <c:f>Sheet1!$A$2:$A$3</c:f>
              <c:numCache>
                <c:formatCode>0%</c:formatCode>
                <c:ptCount val="2"/>
                <c:pt idx="0">
                  <c:v>0.4</c:v>
                </c:pt>
                <c:pt idx="1">
                  <c:v>0.6</c:v>
                </c:pt>
              </c:numCache>
            </c:numRef>
          </c:val>
          <c:extLst>
            <c:ext xmlns:c16="http://schemas.microsoft.com/office/drawing/2014/chart" uri="{C3380CC4-5D6E-409C-BE32-E72D297353CC}">
              <c16:uniqueId val="{00000004-90C2-493E-96BB-2D982F8F8EDC}"/>
            </c:ext>
          </c:extLst>
        </c:ser>
        <c:dLbls>
          <c:showLegendKey val="0"/>
          <c:showVal val="0"/>
          <c:showCatName val="0"/>
          <c:showSerName val="0"/>
          <c:showPercent val="0"/>
          <c:showBubbleSize val="0"/>
          <c:showLeaderLines val="1"/>
        </c:dLbls>
        <c:firstSliceAng val="0"/>
        <c:holeSize val="75"/>
      </c:doughnutChart>
    </c:plotArea>
    <c:plotVisOnly val="1"/>
    <c:dispBlanksAs val="zero"/>
    <c:showDLblsOverMax val="0"/>
  </c:chart>
  <c:txPr>
    <a:bodyPr/>
    <a:lstStyle/>
    <a:p>
      <a:pPr>
        <a:defRPr lang="zh-CN" sz="1800"/>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solidFill>
              <a:srgbClr val="C00000"/>
            </a:solidFill>
          </c:spPr>
          <c:dPt>
            <c:idx val="0"/>
            <c:bubble3D val="0"/>
            <c:extLst>
              <c:ext xmlns:c16="http://schemas.microsoft.com/office/drawing/2014/chart" uri="{C3380CC4-5D6E-409C-BE32-E72D297353CC}">
                <c16:uniqueId val="{00000001-BE3A-488F-8453-B51446248D36}"/>
              </c:ext>
            </c:extLst>
          </c:dPt>
          <c:dPt>
            <c:idx val="1"/>
            <c:bubble3D val="0"/>
            <c:spPr>
              <a:solidFill>
                <a:schemeClr val="tx1"/>
              </a:solidFill>
            </c:spPr>
            <c:extLst>
              <c:ext xmlns:c16="http://schemas.microsoft.com/office/drawing/2014/chart" uri="{C3380CC4-5D6E-409C-BE32-E72D297353CC}">
                <c16:uniqueId val="{00000003-BE3A-488F-8453-B51446248D36}"/>
              </c:ext>
            </c:extLst>
          </c:dPt>
          <c:val>
            <c:numRef>
              <c:f>Sheet1!$A$2:$A$3</c:f>
              <c:numCache>
                <c:formatCode>0%</c:formatCode>
                <c:ptCount val="2"/>
                <c:pt idx="0">
                  <c:v>0.38</c:v>
                </c:pt>
                <c:pt idx="1">
                  <c:v>0.62</c:v>
                </c:pt>
              </c:numCache>
            </c:numRef>
          </c:val>
          <c:extLst>
            <c:ext xmlns:c16="http://schemas.microsoft.com/office/drawing/2014/chart" uri="{C3380CC4-5D6E-409C-BE32-E72D297353CC}">
              <c16:uniqueId val="{00000004-BE3A-488F-8453-B51446248D36}"/>
            </c:ext>
          </c:extLst>
        </c:ser>
        <c:dLbls>
          <c:showLegendKey val="0"/>
          <c:showVal val="0"/>
          <c:showCatName val="0"/>
          <c:showSerName val="0"/>
          <c:showPercent val="0"/>
          <c:showBubbleSize val="0"/>
          <c:showLeaderLines val="1"/>
        </c:dLbls>
        <c:firstSliceAng val="0"/>
        <c:holeSize val="75"/>
      </c:doughnutChart>
    </c:plotArea>
    <c:plotVisOnly val="1"/>
    <c:dispBlanksAs val="zero"/>
    <c:showDLblsOverMax val="0"/>
  </c:chart>
  <c:txPr>
    <a:bodyPr/>
    <a:lstStyle/>
    <a:p>
      <a:pPr>
        <a:defRPr lang="zh-CN" sz="1800"/>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solidFill>
              <a:srgbClr val="C00000"/>
            </a:solidFill>
          </c:spPr>
          <c:dPt>
            <c:idx val="0"/>
            <c:bubble3D val="0"/>
            <c:extLst>
              <c:ext xmlns:c16="http://schemas.microsoft.com/office/drawing/2014/chart" uri="{C3380CC4-5D6E-409C-BE32-E72D297353CC}">
                <c16:uniqueId val="{00000001-394E-4E23-B309-0119657ADC44}"/>
              </c:ext>
            </c:extLst>
          </c:dPt>
          <c:dPt>
            <c:idx val="1"/>
            <c:bubble3D val="0"/>
            <c:spPr>
              <a:solidFill>
                <a:schemeClr val="tx1"/>
              </a:solidFill>
            </c:spPr>
            <c:extLst>
              <c:ext xmlns:c16="http://schemas.microsoft.com/office/drawing/2014/chart" uri="{C3380CC4-5D6E-409C-BE32-E72D297353CC}">
                <c16:uniqueId val="{00000003-394E-4E23-B309-0119657ADC44}"/>
              </c:ext>
            </c:extLst>
          </c:dPt>
          <c:val>
            <c:numRef>
              <c:f>Sheet1!$A$2:$A$3</c:f>
              <c:numCache>
                <c:formatCode>0%</c:formatCode>
                <c:ptCount val="2"/>
                <c:pt idx="0">
                  <c:v>0.5</c:v>
                </c:pt>
                <c:pt idx="1">
                  <c:v>0.5</c:v>
                </c:pt>
              </c:numCache>
            </c:numRef>
          </c:val>
          <c:extLst>
            <c:ext xmlns:c16="http://schemas.microsoft.com/office/drawing/2014/chart" uri="{C3380CC4-5D6E-409C-BE32-E72D297353CC}">
              <c16:uniqueId val="{00000004-394E-4E23-B309-0119657ADC44}"/>
            </c:ext>
          </c:extLst>
        </c:ser>
        <c:dLbls>
          <c:showLegendKey val="0"/>
          <c:showVal val="0"/>
          <c:showCatName val="0"/>
          <c:showSerName val="0"/>
          <c:showPercent val="0"/>
          <c:showBubbleSize val="0"/>
          <c:showLeaderLines val="1"/>
        </c:dLbls>
        <c:firstSliceAng val="0"/>
        <c:holeSize val="75"/>
      </c:doughnutChart>
    </c:plotArea>
    <c:plotVisOnly val="1"/>
    <c:dispBlanksAs val="zero"/>
    <c:showDLblsOverMax val="0"/>
  </c:chart>
  <c:txPr>
    <a:bodyPr/>
    <a:lstStyle/>
    <a:p>
      <a:pPr>
        <a:defRPr lang="zh-CN" sz="1800"/>
      </a:pPr>
      <a:endParaRPr lang="zh-CN"/>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solidFill>
              <a:srgbClr val="C00000"/>
            </a:solidFill>
          </c:spPr>
          <c:dPt>
            <c:idx val="0"/>
            <c:bubble3D val="0"/>
            <c:extLst>
              <c:ext xmlns:c16="http://schemas.microsoft.com/office/drawing/2014/chart" uri="{C3380CC4-5D6E-409C-BE32-E72D297353CC}">
                <c16:uniqueId val="{00000001-94E6-4A8A-BFC8-5342C5BA079D}"/>
              </c:ext>
            </c:extLst>
          </c:dPt>
          <c:dPt>
            <c:idx val="1"/>
            <c:bubble3D val="0"/>
            <c:spPr>
              <a:solidFill>
                <a:schemeClr val="tx1"/>
              </a:solidFill>
            </c:spPr>
            <c:extLst>
              <c:ext xmlns:c16="http://schemas.microsoft.com/office/drawing/2014/chart" uri="{C3380CC4-5D6E-409C-BE32-E72D297353CC}">
                <c16:uniqueId val="{00000003-94E6-4A8A-BFC8-5342C5BA079D}"/>
              </c:ext>
            </c:extLst>
          </c:dPt>
          <c:val>
            <c:numRef>
              <c:f>Sheet1!$A$2:$A$3</c:f>
              <c:numCache>
                <c:formatCode>0%</c:formatCode>
                <c:ptCount val="2"/>
                <c:pt idx="0">
                  <c:v>0.5</c:v>
                </c:pt>
                <c:pt idx="1">
                  <c:v>0.5</c:v>
                </c:pt>
              </c:numCache>
            </c:numRef>
          </c:val>
          <c:extLst>
            <c:ext xmlns:c16="http://schemas.microsoft.com/office/drawing/2014/chart" uri="{C3380CC4-5D6E-409C-BE32-E72D297353CC}">
              <c16:uniqueId val="{00000004-94E6-4A8A-BFC8-5342C5BA079D}"/>
            </c:ext>
          </c:extLst>
        </c:ser>
        <c:dLbls>
          <c:showLegendKey val="0"/>
          <c:showVal val="0"/>
          <c:showCatName val="0"/>
          <c:showSerName val="0"/>
          <c:showPercent val="0"/>
          <c:showBubbleSize val="0"/>
          <c:showLeaderLines val="1"/>
        </c:dLbls>
        <c:firstSliceAng val="0"/>
        <c:holeSize val="75"/>
      </c:doughnutChart>
    </c:plotArea>
    <c:plotVisOnly val="1"/>
    <c:dispBlanksAs val="zero"/>
    <c:showDLblsOverMax val="0"/>
  </c:chart>
  <c:txPr>
    <a:bodyPr/>
    <a:lstStyle/>
    <a:p>
      <a:pPr>
        <a:defRPr lang="zh-CN" sz="1800"/>
      </a:pPr>
      <a:endParaRPr lang="zh-CN"/>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t>2017/12/31</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t>‹#›</a:t>
            </a:fld>
            <a:endParaRPr lang="zh-CN" altLang="en-US"/>
          </a:p>
        </p:txBody>
      </p:sp>
    </p:spTree>
    <p:extLst>
      <p:ext uri="{BB962C8B-B14F-4D97-AF65-F5344CB8AC3E}">
        <p14:creationId xmlns:p14="http://schemas.microsoft.com/office/powerpoint/2010/main" val="941777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1</a:t>
            </a:fld>
            <a:endParaRPr lang="zh-CN" altLang="en-US"/>
          </a:p>
        </p:txBody>
      </p:sp>
    </p:spTree>
    <p:extLst>
      <p:ext uri="{BB962C8B-B14F-4D97-AF65-F5344CB8AC3E}">
        <p14:creationId xmlns:p14="http://schemas.microsoft.com/office/powerpoint/2010/main" val="3625502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10</a:t>
            </a:fld>
            <a:endParaRPr lang="zh-CN" altLang="en-US"/>
          </a:p>
        </p:txBody>
      </p:sp>
    </p:spTree>
    <p:extLst>
      <p:ext uri="{BB962C8B-B14F-4D97-AF65-F5344CB8AC3E}">
        <p14:creationId xmlns:p14="http://schemas.microsoft.com/office/powerpoint/2010/main" val="9089416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11</a:t>
            </a:fld>
            <a:endParaRPr lang="zh-CN" altLang="en-US"/>
          </a:p>
        </p:txBody>
      </p:sp>
    </p:spTree>
    <p:extLst>
      <p:ext uri="{BB962C8B-B14F-4D97-AF65-F5344CB8AC3E}">
        <p14:creationId xmlns:p14="http://schemas.microsoft.com/office/powerpoint/2010/main" val="26217921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12</a:t>
            </a:fld>
            <a:endParaRPr lang="zh-CN" altLang="en-US"/>
          </a:p>
        </p:txBody>
      </p:sp>
    </p:spTree>
    <p:extLst>
      <p:ext uri="{BB962C8B-B14F-4D97-AF65-F5344CB8AC3E}">
        <p14:creationId xmlns:p14="http://schemas.microsoft.com/office/powerpoint/2010/main" val="22561918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13</a:t>
            </a:fld>
            <a:endParaRPr lang="zh-CN" altLang="en-US"/>
          </a:p>
        </p:txBody>
      </p:sp>
    </p:spTree>
    <p:extLst>
      <p:ext uri="{BB962C8B-B14F-4D97-AF65-F5344CB8AC3E}">
        <p14:creationId xmlns:p14="http://schemas.microsoft.com/office/powerpoint/2010/main" val="29685079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14</a:t>
            </a:fld>
            <a:endParaRPr lang="zh-CN" altLang="en-US"/>
          </a:p>
        </p:txBody>
      </p:sp>
    </p:spTree>
    <p:extLst>
      <p:ext uri="{BB962C8B-B14F-4D97-AF65-F5344CB8AC3E}">
        <p14:creationId xmlns:p14="http://schemas.microsoft.com/office/powerpoint/2010/main" val="26380607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15</a:t>
            </a:fld>
            <a:endParaRPr lang="zh-CN" altLang="en-US"/>
          </a:p>
        </p:txBody>
      </p:sp>
    </p:spTree>
    <p:extLst>
      <p:ext uri="{BB962C8B-B14F-4D97-AF65-F5344CB8AC3E}">
        <p14:creationId xmlns:p14="http://schemas.microsoft.com/office/powerpoint/2010/main" val="25301153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16</a:t>
            </a:fld>
            <a:endParaRPr lang="zh-CN" altLang="en-US"/>
          </a:p>
        </p:txBody>
      </p:sp>
    </p:spTree>
    <p:extLst>
      <p:ext uri="{BB962C8B-B14F-4D97-AF65-F5344CB8AC3E}">
        <p14:creationId xmlns:p14="http://schemas.microsoft.com/office/powerpoint/2010/main" val="20667801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17</a:t>
            </a:fld>
            <a:endParaRPr lang="zh-CN" altLang="en-US"/>
          </a:p>
        </p:txBody>
      </p:sp>
    </p:spTree>
    <p:extLst>
      <p:ext uri="{BB962C8B-B14F-4D97-AF65-F5344CB8AC3E}">
        <p14:creationId xmlns:p14="http://schemas.microsoft.com/office/powerpoint/2010/main" val="26566749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18</a:t>
            </a:fld>
            <a:endParaRPr lang="zh-CN" altLang="en-US"/>
          </a:p>
        </p:txBody>
      </p:sp>
    </p:spTree>
    <p:extLst>
      <p:ext uri="{BB962C8B-B14F-4D97-AF65-F5344CB8AC3E}">
        <p14:creationId xmlns:p14="http://schemas.microsoft.com/office/powerpoint/2010/main" val="14578074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19</a:t>
            </a:fld>
            <a:endParaRPr lang="zh-CN" altLang="en-US"/>
          </a:p>
        </p:txBody>
      </p:sp>
    </p:spTree>
    <p:extLst>
      <p:ext uri="{BB962C8B-B14F-4D97-AF65-F5344CB8AC3E}">
        <p14:creationId xmlns:p14="http://schemas.microsoft.com/office/powerpoint/2010/main" val="24785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a:t>
            </a:fld>
            <a:endParaRPr lang="zh-CN" altLang="en-US"/>
          </a:p>
        </p:txBody>
      </p:sp>
    </p:spTree>
    <p:extLst>
      <p:ext uri="{BB962C8B-B14F-4D97-AF65-F5344CB8AC3E}">
        <p14:creationId xmlns:p14="http://schemas.microsoft.com/office/powerpoint/2010/main" val="9105222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20</a:t>
            </a:fld>
            <a:endParaRPr lang="zh-CN" altLang="en-US"/>
          </a:p>
        </p:txBody>
      </p:sp>
    </p:spTree>
    <p:extLst>
      <p:ext uri="{BB962C8B-B14F-4D97-AF65-F5344CB8AC3E}">
        <p14:creationId xmlns:p14="http://schemas.microsoft.com/office/powerpoint/2010/main" val="24696847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21</a:t>
            </a:fld>
            <a:endParaRPr lang="zh-CN" altLang="en-US"/>
          </a:p>
        </p:txBody>
      </p:sp>
    </p:spTree>
    <p:extLst>
      <p:ext uri="{BB962C8B-B14F-4D97-AF65-F5344CB8AC3E}">
        <p14:creationId xmlns:p14="http://schemas.microsoft.com/office/powerpoint/2010/main" val="4947016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22</a:t>
            </a:fld>
            <a:endParaRPr lang="zh-CN" altLang="en-US"/>
          </a:p>
        </p:txBody>
      </p:sp>
    </p:spTree>
    <p:extLst>
      <p:ext uri="{BB962C8B-B14F-4D97-AF65-F5344CB8AC3E}">
        <p14:creationId xmlns:p14="http://schemas.microsoft.com/office/powerpoint/2010/main" val="15576618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23</a:t>
            </a:fld>
            <a:endParaRPr lang="zh-CN" altLang="en-US"/>
          </a:p>
        </p:txBody>
      </p:sp>
    </p:spTree>
    <p:extLst>
      <p:ext uri="{BB962C8B-B14F-4D97-AF65-F5344CB8AC3E}">
        <p14:creationId xmlns:p14="http://schemas.microsoft.com/office/powerpoint/2010/main" val="26630460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24</a:t>
            </a:fld>
            <a:endParaRPr lang="zh-CN" altLang="en-US"/>
          </a:p>
        </p:txBody>
      </p:sp>
    </p:spTree>
    <p:extLst>
      <p:ext uri="{BB962C8B-B14F-4D97-AF65-F5344CB8AC3E}">
        <p14:creationId xmlns:p14="http://schemas.microsoft.com/office/powerpoint/2010/main" val="13276948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25</a:t>
            </a:fld>
            <a:endParaRPr lang="zh-CN" altLang="en-US"/>
          </a:p>
        </p:txBody>
      </p:sp>
    </p:spTree>
    <p:extLst>
      <p:ext uri="{BB962C8B-B14F-4D97-AF65-F5344CB8AC3E}">
        <p14:creationId xmlns:p14="http://schemas.microsoft.com/office/powerpoint/2010/main" val="381920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3</a:t>
            </a:fld>
            <a:endParaRPr lang="zh-CN" altLang="en-US"/>
          </a:p>
        </p:txBody>
      </p:sp>
    </p:spTree>
    <p:extLst>
      <p:ext uri="{BB962C8B-B14F-4D97-AF65-F5344CB8AC3E}">
        <p14:creationId xmlns:p14="http://schemas.microsoft.com/office/powerpoint/2010/main" val="1121752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4</a:t>
            </a:fld>
            <a:endParaRPr lang="zh-CN" altLang="en-US"/>
          </a:p>
        </p:txBody>
      </p:sp>
    </p:spTree>
    <p:extLst>
      <p:ext uri="{BB962C8B-B14F-4D97-AF65-F5344CB8AC3E}">
        <p14:creationId xmlns:p14="http://schemas.microsoft.com/office/powerpoint/2010/main" val="750883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5</a:t>
            </a:fld>
            <a:endParaRPr lang="zh-CN" altLang="en-US"/>
          </a:p>
        </p:txBody>
      </p:sp>
    </p:spTree>
    <p:extLst>
      <p:ext uri="{BB962C8B-B14F-4D97-AF65-F5344CB8AC3E}">
        <p14:creationId xmlns:p14="http://schemas.microsoft.com/office/powerpoint/2010/main" val="130548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6</a:t>
            </a:fld>
            <a:endParaRPr lang="zh-CN" altLang="en-US"/>
          </a:p>
        </p:txBody>
      </p:sp>
    </p:spTree>
    <p:extLst>
      <p:ext uri="{BB962C8B-B14F-4D97-AF65-F5344CB8AC3E}">
        <p14:creationId xmlns:p14="http://schemas.microsoft.com/office/powerpoint/2010/main" val="4239818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7</a:t>
            </a:fld>
            <a:endParaRPr lang="zh-CN" altLang="en-US"/>
          </a:p>
        </p:txBody>
      </p:sp>
    </p:spTree>
    <p:extLst>
      <p:ext uri="{BB962C8B-B14F-4D97-AF65-F5344CB8AC3E}">
        <p14:creationId xmlns:p14="http://schemas.microsoft.com/office/powerpoint/2010/main" val="3374121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8</a:t>
            </a:fld>
            <a:endParaRPr lang="zh-CN" altLang="en-US"/>
          </a:p>
        </p:txBody>
      </p:sp>
    </p:spTree>
    <p:extLst>
      <p:ext uri="{BB962C8B-B14F-4D97-AF65-F5344CB8AC3E}">
        <p14:creationId xmlns:p14="http://schemas.microsoft.com/office/powerpoint/2010/main" val="2484271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9</a:t>
            </a:fld>
            <a:endParaRPr lang="zh-CN" altLang="en-US"/>
          </a:p>
        </p:txBody>
      </p:sp>
    </p:spTree>
    <p:extLst>
      <p:ext uri="{BB962C8B-B14F-4D97-AF65-F5344CB8AC3E}">
        <p14:creationId xmlns:p14="http://schemas.microsoft.com/office/powerpoint/2010/main" val="1768216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4" Type="http://schemas.microsoft.com/office/2007/relationships/hdphoto" Target="../media/hdphoto1.wdp"/></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 Id="rId4" Type="http://schemas.microsoft.com/office/2007/relationships/hdphoto" Target="../media/hdphoto1.wdp"/></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 Id="rId4" Type="http://schemas.microsoft.com/office/2007/relationships/hdphoto" Target="../media/hdphoto1.wdp"/></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 Id="rId4" Type="http://schemas.microsoft.com/office/2007/relationships/hdphoto" Target="../media/hdphoto1.wdp"/></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9.xml"/><Relationship Id="rId4" Type="http://schemas.microsoft.com/office/2007/relationships/hdphoto" Target="../media/hdphoto1.wdp"/></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802" y="1122624"/>
            <a:ext cx="9142810" cy="2388153"/>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3802" y="3602873"/>
            <a:ext cx="9142810" cy="1656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2017/12/31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036915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2017/12/31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873770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3764" y="365209"/>
            <a:ext cx="2628558" cy="581318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092" y="365209"/>
            <a:ext cx="7733293" cy="5813184"/>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2017/12/31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2927235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31/12/2017</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6327981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31/12/2017</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83489971"/>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31/12/2017</a:t>
            </a:fld>
            <a:endParaRPr lang="en-JM" dirty="0">
              <a:solidFill>
                <a:prstClr val="black">
                  <a:tint val="75000"/>
                </a:prstClr>
              </a:solidFill>
            </a:endParaRPr>
          </a:p>
        </p:txBody>
      </p:sp>
    </p:spTree>
    <p:extLst>
      <p:ext uri="{BB962C8B-B14F-4D97-AF65-F5344CB8AC3E}">
        <p14:creationId xmlns:p14="http://schemas.microsoft.com/office/powerpoint/2010/main" val="12554970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31/12/2017</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7464534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31/12/2017</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2170962210"/>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31/12/2017</a:t>
            </a:fld>
            <a:endParaRPr lang="en-JM" dirty="0">
              <a:solidFill>
                <a:prstClr val="black">
                  <a:tint val="75000"/>
                </a:prstClr>
              </a:solidFill>
            </a:endParaRPr>
          </a:p>
        </p:txBody>
      </p:sp>
    </p:spTree>
    <p:extLst>
      <p:ext uri="{BB962C8B-B14F-4D97-AF65-F5344CB8AC3E}">
        <p14:creationId xmlns:p14="http://schemas.microsoft.com/office/powerpoint/2010/main" val="27181684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31/12/2017</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9289329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31/12/2017</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1697907939"/>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2017/12/31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8756786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31/12/2017</a:t>
            </a:fld>
            <a:endParaRPr lang="en-JM" dirty="0">
              <a:solidFill>
                <a:prstClr val="black">
                  <a:tint val="75000"/>
                </a:prstClr>
              </a:solidFill>
            </a:endParaRPr>
          </a:p>
        </p:txBody>
      </p:sp>
    </p:spTree>
    <p:extLst>
      <p:ext uri="{BB962C8B-B14F-4D97-AF65-F5344CB8AC3E}">
        <p14:creationId xmlns:p14="http://schemas.microsoft.com/office/powerpoint/2010/main" val="22147381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31/12/2017</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903039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31/12/2017</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2945302849"/>
      </p:ext>
    </p:extLst>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31/12/2017</a:t>
            </a:fld>
            <a:endParaRPr lang="en-JM" dirty="0">
              <a:solidFill>
                <a:prstClr val="black">
                  <a:tint val="75000"/>
                </a:prstClr>
              </a:solidFill>
            </a:endParaRPr>
          </a:p>
        </p:txBody>
      </p:sp>
    </p:spTree>
    <p:extLst>
      <p:ext uri="{BB962C8B-B14F-4D97-AF65-F5344CB8AC3E}">
        <p14:creationId xmlns:p14="http://schemas.microsoft.com/office/powerpoint/2010/main" val="41629907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31/12/2017</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7372922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31/12/2017</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1174124145"/>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31/12/2017</a:t>
            </a:fld>
            <a:endParaRPr lang="en-JM" dirty="0">
              <a:solidFill>
                <a:prstClr val="black">
                  <a:tint val="75000"/>
                </a:prstClr>
              </a:solidFill>
            </a:endParaRPr>
          </a:p>
        </p:txBody>
      </p:sp>
    </p:spTree>
    <p:extLst>
      <p:ext uri="{BB962C8B-B14F-4D97-AF65-F5344CB8AC3E}">
        <p14:creationId xmlns:p14="http://schemas.microsoft.com/office/powerpoint/2010/main" val="21184742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31/12/2017</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9469444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31/12/2017</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1502747024"/>
      </p:ext>
    </p:extLst>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31/12/2017</a:t>
            </a:fld>
            <a:endParaRPr lang="en-JM" dirty="0">
              <a:solidFill>
                <a:prstClr val="black">
                  <a:tint val="75000"/>
                </a:prstClr>
              </a:solidFill>
            </a:endParaRPr>
          </a:p>
        </p:txBody>
      </p:sp>
    </p:spTree>
    <p:extLst>
      <p:ext uri="{BB962C8B-B14F-4D97-AF65-F5344CB8AC3E}">
        <p14:creationId xmlns:p14="http://schemas.microsoft.com/office/powerpoint/2010/main" val="3380151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743" y="1710135"/>
            <a:ext cx="10514231" cy="2853398"/>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743" y="4590527"/>
            <a:ext cx="10514231"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2017/12/31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5682619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31/12/2017</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35212940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31/12/2017</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218163827"/>
      </p:ext>
    </p:extLst>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31/12/2017</a:t>
            </a:fld>
            <a:endParaRPr lang="en-JM" dirty="0">
              <a:solidFill>
                <a:prstClr val="black">
                  <a:tint val="75000"/>
                </a:prstClr>
              </a:solidFill>
            </a:endParaRPr>
          </a:p>
        </p:txBody>
      </p:sp>
    </p:spTree>
    <p:extLst>
      <p:ext uri="{BB962C8B-B14F-4D97-AF65-F5344CB8AC3E}">
        <p14:creationId xmlns:p14="http://schemas.microsoft.com/office/powerpoint/2010/main" val="29321362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31/12/2017</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19639507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31/12/2017</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3552026902"/>
      </p:ext>
    </p:extLst>
  </p:cSld>
  <p:clrMapOvr>
    <a:masterClrMapping/>
  </p:clrMapOvr>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31/12/2017</a:t>
            </a:fld>
            <a:endParaRPr lang="en-JM" dirty="0">
              <a:solidFill>
                <a:prstClr val="black">
                  <a:tint val="75000"/>
                </a:prstClr>
              </a:solidFill>
            </a:endParaRPr>
          </a:p>
        </p:txBody>
      </p:sp>
    </p:spTree>
    <p:extLst>
      <p:ext uri="{BB962C8B-B14F-4D97-AF65-F5344CB8AC3E}">
        <p14:creationId xmlns:p14="http://schemas.microsoft.com/office/powerpoint/2010/main" val="19159256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2" y="2130922"/>
            <a:ext cx="10361851" cy="1470365"/>
          </a:xfrm>
        </p:spPr>
        <p:txBody>
          <a:bodyPr/>
          <a:lstStyle/>
          <a:p>
            <a:r>
              <a:rPr lang="en-US"/>
              <a:t>Click to edit Master title style</a:t>
            </a:r>
          </a:p>
        </p:txBody>
      </p:sp>
      <p:sp>
        <p:nvSpPr>
          <p:cNvPr id="3" name="Subtitle 2"/>
          <p:cNvSpPr>
            <a:spLocks noGrp="1"/>
          </p:cNvSpPr>
          <p:nvPr>
            <p:ph type="subTitle" idx="1"/>
          </p:nvPr>
        </p:nvSpPr>
        <p:spPr>
          <a:xfrm>
            <a:off x="1828563" y="3887100"/>
            <a:ext cx="8533289" cy="1753006"/>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12/31/2017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896262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12/31/2017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115628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60" y="4407923"/>
            <a:ext cx="10361851" cy="1362390"/>
          </a:xfrm>
        </p:spPr>
        <p:txBody>
          <a:bodyPr anchor="t"/>
          <a:lstStyle>
            <a:lvl1pPr algn="l">
              <a:defRPr sz="5400" b="1" cap="all"/>
            </a:lvl1pPr>
          </a:lstStyle>
          <a:p>
            <a:r>
              <a:rPr lang="en-US"/>
              <a:t>Click to edit Master title style</a:t>
            </a:r>
          </a:p>
        </p:txBody>
      </p:sp>
      <p:sp>
        <p:nvSpPr>
          <p:cNvPr id="3" name="Text Placeholder 2"/>
          <p:cNvSpPr>
            <a:spLocks noGrp="1"/>
          </p:cNvSpPr>
          <p:nvPr>
            <p:ph type="body" idx="1"/>
          </p:nvPr>
        </p:nvSpPr>
        <p:spPr>
          <a:xfrm>
            <a:off x="962960" y="2907387"/>
            <a:ext cx="10361851" cy="1500534"/>
          </a:xfrm>
        </p:spPr>
        <p:txBody>
          <a:bodyPr anchor="b"/>
          <a:lstStyle>
            <a:lvl1pPr marL="0" indent="0">
              <a:buNone/>
              <a:defRPr sz="2700">
                <a:solidFill>
                  <a:schemeClr val="tx1">
                    <a:tint val="75000"/>
                  </a:schemeClr>
                </a:solidFill>
              </a:defRPr>
            </a:lvl1pPr>
            <a:lvl2pPr marL="609585" indent="0">
              <a:buNone/>
              <a:defRPr sz="2400">
                <a:solidFill>
                  <a:schemeClr val="tx1">
                    <a:tint val="75000"/>
                  </a:schemeClr>
                </a:solidFill>
              </a:defRPr>
            </a:lvl2pPr>
            <a:lvl3pPr marL="1219170" indent="0">
              <a:buNone/>
              <a:defRPr sz="2200">
                <a:solidFill>
                  <a:schemeClr val="tx1">
                    <a:tint val="75000"/>
                  </a:schemeClr>
                </a:solidFill>
              </a:defRPr>
            </a:lvl3pPr>
            <a:lvl4pPr marL="1828754" indent="0">
              <a:buNone/>
              <a:defRPr sz="1900">
                <a:solidFill>
                  <a:schemeClr val="tx1">
                    <a:tint val="75000"/>
                  </a:schemeClr>
                </a:solidFill>
              </a:defRPr>
            </a:lvl4pPr>
            <a:lvl5pPr marL="2438339" indent="0">
              <a:buNone/>
              <a:defRPr sz="1900">
                <a:solidFill>
                  <a:schemeClr val="tx1">
                    <a:tint val="75000"/>
                  </a:schemeClr>
                </a:solidFill>
              </a:defRPr>
            </a:lvl5pPr>
            <a:lvl6pPr marL="3047924" indent="0">
              <a:buNone/>
              <a:defRPr sz="1900">
                <a:solidFill>
                  <a:schemeClr val="tx1">
                    <a:tint val="75000"/>
                  </a:schemeClr>
                </a:solidFill>
              </a:defRPr>
            </a:lvl6pPr>
            <a:lvl7pPr marL="3657509" indent="0">
              <a:buNone/>
              <a:defRPr sz="1900">
                <a:solidFill>
                  <a:schemeClr val="tx1">
                    <a:tint val="75000"/>
                  </a:schemeClr>
                </a:solidFill>
              </a:defRPr>
            </a:lvl7pPr>
            <a:lvl8pPr marL="4267093" indent="0">
              <a:buNone/>
              <a:defRPr sz="1900">
                <a:solidFill>
                  <a:schemeClr val="tx1">
                    <a:tint val="75000"/>
                  </a:schemeClr>
                </a:solidFill>
              </a:defRPr>
            </a:lvl8pPr>
            <a:lvl9pPr marL="4876678"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12/31/2017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515700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522"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6794"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12/31/2017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9661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091"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1396"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2017/12/31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8289023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522" y="1535469"/>
            <a:ext cx="5386216" cy="639911"/>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200" b="1"/>
            </a:lvl4pPr>
            <a:lvl5pPr marL="2438339" indent="0">
              <a:buNone/>
              <a:defRPr sz="2200" b="1"/>
            </a:lvl5pPr>
            <a:lvl6pPr marL="3047924" indent="0">
              <a:buNone/>
              <a:defRPr sz="2200" b="1"/>
            </a:lvl6pPr>
            <a:lvl7pPr marL="3657509" indent="0">
              <a:buNone/>
              <a:defRPr sz="2200" b="1"/>
            </a:lvl7pPr>
            <a:lvl8pPr marL="4267093" indent="0">
              <a:buNone/>
              <a:defRPr sz="2200" b="1"/>
            </a:lvl8pPr>
            <a:lvl9pPr marL="4876678" indent="0">
              <a:buNone/>
              <a:defRPr sz="2200" b="1"/>
            </a:lvl9pPr>
          </a:lstStyle>
          <a:p>
            <a:pPr lvl="0"/>
            <a:r>
              <a:rPr lang="en-US"/>
              <a:t>Click to edit Master text styles</a:t>
            </a:r>
          </a:p>
        </p:txBody>
      </p:sp>
      <p:sp>
        <p:nvSpPr>
          <p:cNvPr id="4" name="Content Placeholder 3"/>
          <p:cNvSpPr>
            <a:spLocks noGrp="1"/>
          </p:cNvSpPr>
          <p:nvPr>
            <p:ph sz="half" idx="2"/>
          </p:nvPr>
        </p:nvSpPr>
        <p:spPr>
          <a:xfrm>
            <a:off x="609522" y="2175380"/>
            <a:ext cx="5386216"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567" y="1535469"/>
            <a:ext cx="5388332" cy="639911"/>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200" b="1"/>
            </a:lvl4pPr>
            <a:lvl5pPr marL="2438339" indent="0">
              <a:buNone/>
              <a:defRPr sz="2200" b="1"/>
            </a:lvl5pPr>
            <a:lvl6pPr marL="3047924" indent="0">
              <a:buNone/>
              <a:defRPr sz="2200" b="1"/>
            </a:lvl6pPr>
            <a:lvl7pPr marL="3657509" indent="0">
              <a:buNone/>
              <a:defRPr sz="2200" b="1"/>
            </a:lvl7pPr>
            <a:lvl8pPr marL="4267093" indent="0">
              <a:buNone/>
              <a:defRPr sz="2200" b="1"/>
            </a:lvl8pPr>
            <a:lvl9pPr marL="4876678"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2567" y="2175380"/>
            <a:ext cx="5388332"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12/31/2017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494143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12/31/2017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401174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485" y="1031497"/>
            <a:ext cx="9911444" cy="4290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899289" y="6453393"/>
            <a:ext cx="391838" cy="22015"/>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12/31/2017</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2992" y="6397708"/>
            <a:ext cx="2844430" cy="365210"/>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968874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53215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4" y="273113"/>
            <a:ext cx="4010562" cy="1162320"/>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113" y="273117"/>
            <a:ext cx="6814780" cy="5854468"/>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524" y="1435437"/>
            <a:ext cx="4010562" cy="4692149"/>
          </a:xfrm>
        </p:spPr>
        <p:txBody>
          <a:bodyPr/>
          <a:lstStyle>
            <a:lvl1pPr marL="0" indent="0">
              <a:buNone/>
              <a:defRPr sz="1900"/>
            </a:lvl1pPr>
            <a:lvl2pPr marL="609585" indent="0">
              <a:buNone/>
              <a:defRPr sz="1600"/>
            </a:lvl2pPr>
            <a:lvl3pPr marL="1219170" indent="0">
              <a:buNone/>
              <a:defRPr sz="14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12/31/2017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712933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1714"/>
            <a:ext cx="7314248" cy="566870"/>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406" y="612918"/>
            <a:ext cx="7314248" cy="4115753"/>
          </a:xfrm>
        </p:spPr>
        <p:txBody>
          <a:bodyPr/>
          <a:lstStyle>
            <a:lvl1pPr marL="0" indent="0">
              <a:buNone/>
              <a:defRPr sz="4300"/>
            </a:lvl1pPr>
            <a:lvl2pPr marL="609585" indent="0">
              <a:buNone/>
              <a:defRPr sz="38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endParaRPr lang="en-US" dirty="0"/>
          </a:p>
        </p:txBody>
      </p:sp>
      <p:sp>
        <p:nvSpPr>
          <p:cNvPr id="4" name="Text Placeholder 3"/>
          <p:cNvSpPr>
            <a:spLocks noGrp="1"/>
          </p:cNvSpPr>
          <p:nvPr>
            <p:ph type="body" sz="half" idx="2"/>
          </p:nvPr>
        </p:nvSpPr>
        <p:spPr>
          <a:xfrm>
            <a:off x="2389406" y="5368584"/>
            <a:ext cx="7314248" cy="805049"/>
          </a:xfrm>
        </p:spPr>
        <p:txBody>
          <a:bodyPr/>
          <a:lstStyle>
            <a:lvl1pPr marL="0" indent="0">
              <a:buNone/>
              <a:defRPr sz="1900"/>
            </a:lvl1pPr>
            <a:lvl2pPr marL="609585" indent="0">
              <a:buNone/>
              <a:defRPr sz="1600"/>
            </a:lvl2pPr>
            <a:lvl3pPr marL="1219170" indent="0">
              <a:buNone/>
              <a:defRPr sz="14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12/31/2017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373267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12/31/2017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8385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50" y="274704"/>
            <a:ext cx="2742843" cy="585288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522" y="274704"/>
            <a:ext cx="8025355" cy="58528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12/31/2017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046711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1125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680" y="365211"/>
            <a:ext cx="10514231" cy="1325870"/>
          </a:xfrm>
        </p:spPr>
        <p:txBody>
          <a:bodyPr/>
          <a:lstStyle/>
          <a:p>
            <a:r>
              <a:rPr lang="zh-CN" altLang="en-US"/>
              <a:t>单击此处编辑母版标题样式</a:t>
            </a:r>
          </a:p>
        </p:txBody>
      </p:sp>
      <p:sp>
        <p:nvSpPr>
          <p:cNvPr id="3" name="文本占位符 2"/>
          <p:cNvSpPr>
            <a:spLocks noGrp="1"/>
          </p:cNvSpPr>
          <p:nvPr>
            <p:ph type="body" idx="1"/>
          </p:nvPr>
        </p:nvSpPr>
        <p:spPr>
          <a:xfrm>
            <a:off x="839679" y="1681553"/>
            <a:ext cx="5157116"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679" y="2505656"/>
            <a:ext cx="5157116"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1398" y="1681553"/>
            <a:ext cx="518251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1398" y="2505656"/>
            <a:ext cx="5182513"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C4388EF-52D1-4258-9BE5-BCD010C7D4DE}" type="datetimeFigureOut">
              <a:rPr lang="zh-CN" altLang="en-US" smtClean="0"/>
              <a:t>2017/12/31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859191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C4388EF-52D1-4258-9BE5-BCD010C7D4DE}" type="datetimeFigureOut">
              <a:rPr lang="zh-CN" altLang="en-US" smtClean="0"/>
              <a:t>2017/12/31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868750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C4388EF-52D1-4258-9BE5-BCD010C7D4DE}" type="datetimeFigureOut">
              <a:rPr lang="zh-CN" altLang="en-US" smtClean="0"/>
              <a:t>2017/12/31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239858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2514"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2017/12/31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088435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2514" y="987654"/>
            <a:ext cx="6171397" cy="48747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2017/12/31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226505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1.jp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092" y="365211"/>
            <a:ext cx="10514231" cy="1325870"/>
          </a:xfrm>
          <a:prstGeom prst="rect">
            <a:avLst/>
          </a:prstGeom>
        </p:spPr>
        <p:txBody>
          <a:bodyPr vert="horz" lIns="91436" tIns="45718" rIns="91436" bIns="45718" rtlCol="0" anchor="ctr">
            <a:normAutofit/>
          </a:bodyPr>
          <a:lstStyle/>
          <a:p>
            <a:r>
              <a:rPr lang="zh-CN" altLang="en-US"/>
              <a:t>单击此处编辑母版标题样式</a:t>
            </a:r>
          </a:p>
        </p:txBody>
      </p:sp>
      <p:sp>
        <p:nvSpPr>
          <p:cNvPr id="3" name="文本占位符 2"/>
          <p:cNvSpPr>
            <a:spLocks noGrp="1"/>
          </p:cNvSpPr>
          <p:nvPr>
            <p:ph type="body" idx="1"/>
          </p:nvPr>
        </p:nvSpPr>
        <p:spPr>
          <a:xfrm>
            <a:off x="838092" y="1826048"/>
            <a:ext cx="10514231" cy="4352346"/>
          </a:xfrm>
          <a:prstGeom prst="rect">
            <a:avLst/>
          </a:prstGeom>
        </p:spPr>
        <p:txBody>
          <a:bodyPr vert="horz" lIns="91436" tIns="45718" rIns="91436" bIns="45718"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092" y="6357823"/>
            <a:ext cx="2742843" cy="365210"/>
          </a:xfrm>
          <a:prstGeom prst="rect">
            <a:avLst/>
          </a:prstGeom>
        </p:spPr>
        <p:txBody>
          <a:bodyPr vert="horz" lIns="91436" tIns="45718" rIns="91436" bIns="45718" rtlCol="0" anchor="ctr"/>
          <a:lstStyle>
            <a:lvl1pPr algn="l">
              <a:defRPr sz="1200">
                <a:solidFill>
                  <a:schemeClr val="tx1">
                    <a:tint val="75000"/>
                  </a:schemeClr>
                </a:solidFill>
              </a:defRPr>
            </a:lvl1pPr>
          </a:lstStyle>
          <a:p>
            <a:fld id="{4C4388EF-52D1-4258-9BE5-BCD010C7D4DE}" type="datetimeFigureOut">
              <a:rPr lang="zh-CN" altLang="en-US" smtClean="0"/>
              <a:t>2017/12/31</a:t>
            </a:fld>
            <a:endParaRPr lang="zh-CN" altLang="en-US"/>
          </a:p>
        </p:txBody>
      </p:sp>
      <p:sp>
        <p:nvSpPr>
          <p:cNvPr id="5" name="页脚占位符 4"/>
          <p:cNvSpPr>
            <a:spLocks noGrp="1"/>
          </p:cNvSpPr>
          <p:nvPr>
            <p:ph type="ftr" sz="quarter" idx="3"/>
          </p:nvPr>
        </p:nvSpPr>
        <p:spPr>
          <a:xfrm>
            <a:off x="4038075" y="6357823"/>
            <a:ext cx="4114264" cy="365210"/>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09480" y="6357823"/>
            <a:ext cx="2742843" cy="365210"/>
          </a:xfrm>
          <a:prstGeom prst="rect">
            <a:avLst/>
          </a:prstGeom>
        </p:spPr>
        <p:txBody>
          <a:bodyPr vert="horz" lIns="91436" tIns="45718" rIns="91436" bIns="45718" rtlCol="0" anchor="ctr"/>
          <a:lstStyle>
            <a:lvl1pPr algn="r">
              <a:defRPr sz="1200">
                <a:solidFill>
                  <a:schemeClr val="tx1">
                    <a:tint val="75000"/>
                  </a:schemeClr>
                </a:solidFill>
              </a:defRPr>
            </a:lvl1p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93402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70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2"/>
            <a:ext cx="10971372" cy="4527011"/>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521" y="6357825"/>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pPr>
                <a:defRPr/>
              </a:pPr>
              <a:t>12/31/2017</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57825"/>
            <a:ext cx="3860297" cy="365210"/>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6463" y="6357825"/>
            <a:ext cx="2844430" cy="365210"/>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5906510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hf hdr="0" ftr="0" dt="0"/>
  <p:txStyles>
    <p:titleStyle>
      <a:lvl1pPr algn="ctr" defTabSz="1219170" rtl="0" eaLnBrk="1" latinLnBrk="0" hangingPunct="1">
        <a:spcBef>
          <a:spcPct val="0"/>
        </a:spcBef>
        <a:buNone/>
        <a:defRPr sz="5900"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800"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31/12/2017</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7515703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31/12/2017</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71760875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31/12/2017</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340478156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31/12/2017</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36394139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31/12/2017</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158920986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31/12/2017</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198839385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31/12/2017</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304848604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31/12/2017</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328471426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Ls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image" Target="../media/image6.pn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image" Target="../media/image5.jp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notesSlide" Target="../notesSlides/notesSlide1.xml"/><Relationship Id="rId5" Type="http://schemas.openxmlformats.org/officeDocument/2006/relationships/tags" Target="../tags/tag6.xml"/><Relationship Id="rId15" Type="http://schemas.microsoft.com/office/2007/relationships/hdphoto" Target="../media/hdphoto2.wdp"/><Relationship Id="rId10" Type="http://schemas.openxmlformats.org/officeDocument/2006/relationships/slideLayout" Target="../slideLayouts/slideLayout43.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3.xml"/><Relationship Id="rId6" Type="http://schemas.openxmlformats.org/officeDocument/2006/relationships/image" Target="../media/image14.jpg"/><Relationship Id="rId5" Type="http://schemas.microsoft.com/office/2007/relationships/hdphoto" Target="../media/hdphoto4.wdp"/><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3.xml"/><Relationship Id="rId5" Type="http://schemas.microsoft.com/office/2007/relationships/hdphoto" Target="../media/hdphoto4.wdp"/><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43.xml"/><Relationship Id="rId6" Type="http://schemas.openxmlformats.org/officeDocument/2006/relationships/image" Target="../media/image15.jpg"/><Relationship Id="rId5" Type="http://schemas.microsoft.com/office/2007/relationships/hdphoto" Target="../media/hdphoto4.wdp"/><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43.xml"/><Relationship Id="rId5" Type="http://schemas.microsoft.com/office/2007/relationships/hdphoto" Target="../media/hdphoto4.wdp"/><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9.png"/><Relationship Id="rId7"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43.xml"/><Relationship Id="rId6" Type="http://schemas.openxmlformats.org/officeDocument/2006/relationships/image" Target="../media/image13.jpg"/><Relationship Id="rId5" Type="http://schemas.microsoft.com/office/2007/relationships/hdphoto" Target="../media/hdphoto4.wdp"/><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43.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tags" Target="../tags/tag15.xml"/><Relationship Id="rId7" Type="http://schemas.openxmlformats.org/officeDocument/2006/relationships/image" Target="../media/image10.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9.png"/><Relationship Id="rId5" Type="http://schemas.openxmlformats.org/officeDocument/2006/relationships/notesSlide" Target="../notesSlides/notesSlide16.xml"/><Relationship Id="rId4" Type="http://schemas.openxmlformats.org/officeDocument/2006/relationships/slideLayout" Target="../slideLayouts/slideLayout43.xml"/><Relationship Id="rId9" Type="http://schemas.openxmlformats.org/officeDocument/2006/relationships/image" Target="../media/image17.jp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43.xml"/><Relationship Id="rId7" Type="http://schemas.microsoft.com/office/2007/relationships/hdphoto" Target="../media/hdphoto4.wdp"/><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43.xml"/><Relationship Id="rId6" Type="http://schemas.openxmlformats.org/officeDocument/2006/relationships/image" Target="../media/image12.jpg"/><Relationship Id="rId5" Type="http://schemas.microsoft.com/office/2007/relationships/hdphoto" Target="../media/hdphoto4.wdp"/><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image" Target="../media/image9.png"/><Relationship Id="rId7" Type="http://schemas.openxmlformats.org/officeDocument/2006/relationships/chart" Target="../charts/chart3.xml"/><Relationship Id="rId2" Type="http://schemas.openxmlformats.org/officeDocument/2006/relationships/notesSlide" Target="../notesSlides/notesSlide19.xml"/><Relationship Id="rId1" Type="http://schemas.openxmlformats.org/officeDocument/2006/relationships/slideLayout" Target="../slideLayouts/slideLayout43.xml"/><Relationship Id="rId6" Type="http://schemas.openxmlformats.org/officeDocument/2006/relationships/chart" Target="../charts/chart2.xml"/><Relationship Id="rId5" Type="http://schemas.microsoft.com/office/2007/relationships/hdphoto" Target="../media/hdphoto4.wdp"/><Relationship Id="rId4" Type="http://schemas.openxmlformats.org/officeDocument/2006/relationships/image" Target="../media/image10.png"/><Relationship Id="rId9" Type="http://schemas.openxmlformats.org/officeDocument/2006/relationships/chart" Target="../charts/chart5.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43.xml"/><Relationship Id="rId6" Type="http://schemas.openxmlformats.org/officeDocument/2006/relationships/image" Target="../media/image6.png"/><Relationship Id="rId5" Type="http://schemas.microsoft.com/office/2007/relationships/hdphoto" Target="../media/hdphoto3.wdp"/><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0.xml"/><Relationship Id="rId1" Type="http://schemas.openxmlformats.org/officeDocument/2006/relationships/slideLayout" Target="../slideLayouts/slideLayout43.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43.xml"/><Relationship Id="rId6" Type="http://schemas.openxmlformats.org/officeDocument/2006/relationships/image" Target="../media/image18.jpg"/><Relationship Id="rId5" Type="http://schemas.microsoft.com/office/2007/relationships/hdphoto" Target="../media/hdphoto4.wdp"/><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5.jpg"/><Relationship Id="rId2" Type="http://schemas.openxmlformats.org/officeDocument/2006/relationships/notesSlide" Target="../notesSlides/notesSlide22.xml"/><Relationship Id="rId1" Type="http://schemas.openxmlformats.org/officeDocument/2006/relationships/slideLayout" Target="../slideLayouts/slideLayout43.xml"/><Relationship Id="rId6" Type="http://schemas.openxmlformats.org/officeDocument/2006/relationships/image" Target="../media/image11.jpeg"/><Relationship Id="rId5" Type="http://schemas.microsoft.com/office/2007/relationships/hdphoto" Target="../media/hdphoto4.wdp"/><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43.xml"/><Relationship Id="rId5" Type="http://schemas.microsoft.com/office/2007/relationships/hdphoto" Target="../media/hdphoto4.wdp"/><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43.xml"/><Relationship Id="rId6" Type="http://schemas.openxmlformats.org/officeDocument/2006/relationships/image" Target="../media/image11.jpeg"/><Relationship Id="rId5" Type="http://schemas.microsoft.com/office/2007/relationships/hdphoto" Target="../media/hdphoto4.wdp"/><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5.xml"/><Relationship Id="rId1" Type="http://schemas.openxmlformats.org/officeDocument/2006/relationships/slideLayout" Target="../slideLayouts/slideLayout43.xm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4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slideLayout" Target="../slideLayouts/slideLayout43.xml"/><Relationship Id="rId7" Type="http://schemas.microsoft.com/office/2007/relationships/hdphoto" Target="../media/hdphoto4.wdp"/><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3.xml"/><Relationship Id="rId6" Type="http://schemas.openxmlformats.org/officeDocument/2006/relationships/image" Target="../media/image12.jpg"/><Relationship Id="rId5" Type="http://schemas.microsoft.com/office/2007/relationships/hdphoto" Target="../media/hdphoto4.wdp"/><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3.xml"/><Relationship Id="rId6" Type="http://schemas.openxmlformats.org/officeDocument/2006/relationships/chart" Target="../charts/chart1.xml"/><Relationship Id="rId5" Type="http://schemas.microsoft.com/office/2007/relationships/hdphoto" Target="../media/hdphoto4.wdp"/><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3.xml"/><Relationship Id="rId6" Type="http://schemas.openxmlformats.org/officeDocument/2006/relationships/image" Target="../media/image13.jpg"/><Relationship Id="rId5" Type="http://schemas.microsoft.com/office/2007/relationships/hdphoto" Target="../media/hdphoto4.wdp"/><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3.xml"/><Relationship Id="rId5" Type="http://schemas.microsoft.com/office/2007/relationships/hdphoto" Target="../media/hdphoto4.wdp"/><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43.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_图片 3">
            <a:extLst>
              <a:ext uri="{FF2B5EF4-FFF2-40B4-BE49-F238E27FC236}">
                <a16:creationId xmlns:a16="http://schemas.microsoft.com/office/drawing/2014/main" id="{468F603C-DED7-4C43-9DA2-6622A1289C7E}"/>
              </a:ext>
            </a:extLst>
          </p:cNvPr>
          <p:cNvPicPr>
            <a:picLocks noChangeAspect="1"/>
          </p:cNvPicPr>
          <p:nvPr>
            <p:custDataLst>
              <p:tags r:id="rId1"/>
            </p:custDataLst>
          </p:nvPr>
        </p:nvPicPr>
        <p:blipFill>
          <a:blip r:embed="rId12">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pic>
        <p:nvPicPr>
          <p:cNvPr id="7" name="PA_图片 6">
            <a:extLst>
              <a:ext uri="{FF2B5EF4-FFF2-40B4-BE49-F238E27FC236}">
                <a16:creationId xmlns:a16="http://schemas.microsoft.com/office/drawing/2014/main" id="{5A7B75A2-18DA-4CD3-80C4-2A320ED0AA01}"/>
              </a:ext>
            </a:extLst>
          </p:cNvPr>
          <p:cNvPicPr>
            <a:picLocks noChangeAspect="1"/>
          </p:cNvPicPr>
          <p:nvPr>
            <p:custDataLst>
              <p:tags r:id="rId2"/>
            </p:custDataLst>
          </p:nvPr>
        </p:nvPicPr>
        <p:blipFill>
          <a:blip r:embed="rId13">
            <a:extLst>
              <a:ext uri="{28A0092B-C50C-407E-A947-70E740481C1C}">
                <a14:useLocalDpi xmlns:a14="http://schemas.microsoft.com/office/drawing/2010/main" val="0"/>
              </a:ext>
            </a:extLst>
          </a:blip>
          <a:stretch>
            <a:fillRect/>
          </a:stretch>
        </p:blipFill>
        <p:spPr>
          <a:xfrm>
            <a:off x="1224378" y="833980"/>
            <a:ext cx="5497645" cy="5166769"/>
          </a:xfrm>
          <a:prstGeom prst="rect">
            <a:avLst/>
          </a:prstGeom>
        </p:spPr>
      </p:pic>
      <p:sp>
        <p:nvSpPr>
          <p:cNvPr id="16" name="PA_文本框 8">
            <a:extLst>
              <a:ext uri="{FF2B5EF4-FFF2-40B4-BE49-F238E27FC236}">
                <a16:creationId xmlns:a16="http://schemas.microsoft.com/office/drawing/2014/main" id="{F8A00B0F-AB51-48DD-B612-C03AC50255BF}"/>
              </a:ext>
            </a:extLst>
          </p:cNvPr>
          <p:cNvSpPr txBox="1">
            <a:spLocks noChangeArrowheads="1"/>
          </p:cNvSpPr>
          <p:nvPr>
            <p:custDataLst>
              <p:tags r:id="rId3"/>
            </p:custDataLst>
          </p:nvPr>
        </p:nvSpPr>
        <p:spPr bwMode="auto">
          <a:xfrm>
            <a:off x="7141805" y="1626461"/>
            <a:ext cx="104644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800" dirty="0">
                <a:latin typeface="叶根友行书繁" panose="02010601030101010101" pitchFamily="2" charset="-122"/>
                <a:ea typeface="叶根友行书繁" panose="02010601030101010101" pitchFamily="2" charset="-122"/>
              </a:rPr>
              <a:t>此处加入你的文字文</a:t>
            </a:r>
            <a:endParaRPr lang="en-US" altLang="zh-CN" sz="2800" dirty="0">
              <a:latin typeface="叶根友行书繁" panose="02010601030101010101" pitchFamily="2" charset="-122"/>
              <a:ea typeface="叶根友行书繁" panose="02010601030101010101" pitchFamily="2" charset="-122"/>
            </a:endParaRPr>
          </a:p>
          <a:p>
            <a:r>
              <a:rPr lang="zh-CN" altLang="en-US" sz="2800" dirty="0">
                <a:latin typeface="叶根友行书繁" panose="02010601030101010101" pitchFamily="2" charset="-122"/>
                <a:ea typeface="叶根友行书繁" panose="02010601030101010101" pitchFamily="2" charset="-122"/>
              </a:rPr>
              <a:t>案描述，欢迎下载</a:t>
            </a:r>
            <a:r>
              <a:rPr lang="en-US" altLang="zh-CN" sz="2800" dirty="0">
                <a:latin typeface="叶根友行书繁" panose="02010601030101010101" pitchFamily="2" charset="-122"/>
                <a:ea typeface="叶根友行书繁" panose="02010601030101010101" pitchFamily="2" charset="-122"/>
              </a:rPr>
              <a:t>!</a:t>
            </a:r>
          </a:p>
        </p:txBody>
      </p:sp>
      <p:sp>
        <p:nvSpPr>
          <p:cNvPr id="19" name="PA_文本框 1">
            <a:extLst>
              <a:ext uri="{FF2B5EF4-FFF2-40B4-BE49-F238E27FC236}">
                <a16:creationId xmlns:a16="http://schemas.microsoft.com/office/drawing/2014/main" id="{E326FB95-A561-453B-916A-27E58445E8AF}"/>
              </a:ext>
            </a:extLst>
          </p:cNvPr>
          <p:cNvSpPr txBox="1">
            <a:spLocks noChangeArrowheads="1"/>
          </p:cNvSpPr>
          <p:nvPr>
            <p:custDataLst>
              <p:tags r:id="rId4"/>
            </p:custDataLst>
          </p:nvPr>
        </p:nvSpPr>
        <p:spPr bwMode="auto">
          <a:xfrm>
            <a:off x="8203143" y="1532017"/>
            <a:ext cx="1954381" cy="1220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11500" dirty="0">
                <a:latin typeface="叶根友刀锋黑草" panose="02010601030101010101" pitchFamily="2" charset="-122"/>
                <a:ea typeface="叶根友刀锋黑草" panose="02010601030101010101" pitchFamily="2" charset="-122"/>
              </a:rPr>
              <a:t>京</a:t>
            </a:r>
          </a:p>
        </p:txBody>
      </p:sp>
      <p:sp>
        <p:nvSpPr>
          <p:cNvPr id="20" name="PA_文本框 1">
            <a:extLst>
              <a:ext uri="{FF2B5EF4-FFF2-40B4-BE49-F238E27FC236}">
                <a16:creationId xmlns:a16="http://schemas.microsoft.com/office/drawing/2014/main" id="{DC9FDA85-7142-41D4-8E08-AEBAF585341F}"/>
              </a:ext>
            </a:extLst>
          </p:cNvPr>
          <p:cNvSpPr txBox="1">
            <a:spLocks noChangeArrowheads="1"/>
          </p:cNvSpPr>
          <p:nvPr>
            <p:custDataLst>
              <p:tags r:id="rId5"/>
            </p:custDataLst>
          </p:nvPr>
        </p:nvSpPr>
        <p:spPr bwMode="auto">
          <a:xfrm>
            <a:off x="9248353" y="2844861"/>
            <a:ext cx="1415772" cy="1220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8000" dirty="0">
                <a:latin typeface="叶根友刀锋黑草" panose="02010601030101010101" pitchFamily="2" charset="-122"/>
                <a:ea typeface="叶根友刀锋黑草" panose="02010601030101010101" pitchFamily="2" charset="-122"/>
              </a:rPr>
              <a:t>剧</a:t>
            </a:r>
          </a:p>
        </p:txBody>
      </p:sp>
      <p:sp>
        <p:nvSpPr>
          <p:cNvPr id="21" name="PA_文本框 1">
            <a:extLst>
              <a:ext uri="{FF2B5EF4-FFF2-40B4-BE49-F238E27FC236}">
                <a16:creationId xmlns:a16="http://schemas.microsoft.com/office/drawing/2014/main" id="{A77AD722-75FB-44D3-AC8A-5F8CC52590BC}"/>
              </a:ext>
            </a:extLst>
          </p:cNvPr>
          <p:cNvSpPr txBox="1">
            <a:spLocks noChangeArrowheads="1"/>
          </p:cNvSpPr>
          <p:nvPr>
            <p:custDataLst>
              <p:tags r:id="rId6"/>
            </p:custDataLst>
          </p:nvPr>
        </p:nvSpPr>
        <p:spPr bwMode="auto">
          <a:xfrm>
            <a:off x="8302127" y="3070588"/>
            <a:ext cx="1415772" cy="1220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8000" dirty="0">
                <a:latin typeface="叶根友刀锋黑草" panose="02010601030101010101" pitchFamily="2" charset="-122"/>
                <a:ea typeface="叶根友刀锋黑草" panose="02010601030101010101" pitchFamily="2" charset="-122"/>
              </a:rPr>
              <a:t>文</a:t>
            </a:r>
          </a:p>
        </p:txBody>
      </p:sp>
      <p:sp>
        <p:nvSpPr>
          <p:cNvPr id="22" name="PA_文本框 1">
            <a:extLst>
              <a:ext uri="{FF2B5EF4-FFF2-40B4-BE49-F238E27FC236}">
                <a16:creationId xmlns:a16="http://schemas.microsoft.com/office/drawing/2014/main" id="{5DDE698A-5CA7-45F9-8AE5-AFCD27156AC5}"/>
              </a:ext>
            </a:extLst>
          </p:cNvPr>
          <p:cNvSpPr txBox="1">
            <a:spLocks noChangeArrowheads="1"/>
          </p:cNvSpPr>
          <p:nvPr>
            <p:custDataLst>
              <p:tags r:id="rId7"/>
            </p:custDataLst>
          </p:nvPr>
        </p:nvSpPr>
        <p:spPr bwMode="auto">
          <a:xfrm>
            <a:off x="8854703" y="3847106"/>
            <a:ext cx="1954381" cy="1513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11500" dirty="0">
                <a:latin typeface="叶根友刀锋黑草" panose="02010601030101010101" pitchFamily="2" charset="-122"/>
                <a:ea typeface="叶根友刀锋黑草" panose="02010601030101010101" pitchFamily="2" charset="-122"/>
              </a:rPr>
              <a:t>化</a:t>
            </a:r>
          </a:p>
        </p:txBody>
      </p:sp>
      <p:grpSp>
        <p:nvGrpSpPr>
          <p:cNvPr id="11" name="PA_组合 10">
            <a:extLst>
              <a:ext uri="{FF2B5EF4-FFF2-40B4-BE49-F238E27FC236}">
                <a16:creationId xmlns:a16="http://schemas.microsoft.com/office/drawing/2014/main" id="{11562E85-FDA5-41AB-BDD9-FB7E50B38206}"/>
              </a:ext>
            </a:extLst>
          </p:cNvPr>
          <p:cNvGrpSpPr/>
          <p:nvPr>
            <p:custDataLst>
              <p:tags r:id="rId8"/>
            </p:custDataLst>
          </p:nvPr>
        </p:nvGrpSpPr>
        <p:grpSpPr>
          <a:xfrm>
            <a:off x="8381542" y="1330623"/>
            <a:ext cx="2216626" cy="4260954"/>
            <a:chOff x="8419388" y="1355112"/>
            <a:chExt cx="2216626" cy="4260954"/>
          </a:xfrm>
          <a:solidFill>
            <a:schemeClr val="tx1"/>
          </a:solidFill>
        </p:grpSpPr>
        <p:sp>
          <p:nvSpPr>
            <p:cNvPr id="10" name="矩形 9">
              <a:extLst>
                <a:ext uri="{FF2B5EF4-FFF2-40B4-BE49-F238E27FC236}">
                  <a16:creationId xmlns:a16="http://schemas.microsoft.com/office/drawing/2014/main" id="{F4F5327C-840E-4377-8C44-5D3BC3302A8A}"/>
                </a:ext>
              </a:extLst>
            </p:cNvPr>
            <p:cNvSpPr/>
            <p:nvPr/>
          </p:nvSpPr>
          <p:spPr>
            <a:xfrm>
              <a:off x="8419388" y="3443574"/>
              <a:ext cx="45719" cy="21709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 name="矩形 22">
              <a:extLst>
                <a:ext uri="{FF2B5EF4-FFF2-40B4-BE49-F238E27FC236}">
                  <a16:creationId xmlns:a16="http://schemas.microsoft.com/office/drawing/2014/main" id="{A46E6A0F-201B-428C-AE0C-B36E9D08D739}"/>
                </a:ext>
              </a:extLst>
            </p:cNvPr>
            <p:cNvSpPr/>
            <p:nvPr/>
          </p:nvSpPr>
          <p:spPr>
            <a:xfrm>
              <a:off x="10549133" y="1374449"/>
              <a:ext cx="45719" cy="21709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4" name="矩形 23">
              <a:extLst>
                <a:ext uri="{FF2B5EF4-FFF2-40B4-BE49-F238E27FC236}">
                  <a16:creationId xmlns:a16="http://schemas.microsoft.com/office/drawing/2014/main" id="{03331DAD-C9D7-461B-B21A-EB5838A29C8C}"/>
                </a:ext>
              </a:extLst>
            </p:cNvPr>
            <p:cNvSpPr/>
            <p:nvPr/>
          </p:nvSpPr>
          <p:spPr>
            <a:xfrm rot="16200000">
              <a:off x="9481982" y="4507753"/>
              <a:ext cx="45719" cy="21709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6" name="矩形 25">
              <a:extLst>
                <a:ext uri="{FF2B5EF4-FFF2-40B4-BE49-F238E27FC236}">
                  <a16:creationId xmlns:a16="http://schemas.microsoft.com/office/drawing/2014/main" id="{C00CAB3E-4BB3-414E-8F27-DB443F2F1BCB}"/>
                </a:ext>
              </a:extLst>
            </p:cNvPr>
            <p:cNvSpPr/>
            <p:nvPr/>
          </p:nvSpPr>
          <p:spPr>
            <a:xfrm rot="16200000">
              <a:off x="9482729" y="292518"/>
              <a:ext cx="45719" cy="21709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7" name="矩形 26">
              <a:extLst>
                <a:ext uri="{FF2B5EF4-FFF2-40B4-BE49-F238E27FC236}">
                  <a16:creationId xmlns:a16="http://schemas.microsoft.com/office/drawing/2014/main" id="{F4D4E229-FE7F-46E8-B2AB-963B5A94C21A}"/>
                </a:ext>
              </a:extLst>
            </p:cNvPr>
            <p:cNvSpPr/>
            <p:nvPr/>
          </p:nvSpPr>
          <p:spPr>
            <a:xfrm>
              <a:off x="8419388" y="1357128"/>
              <a:ext cx="45719" cy="11333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8" name="矩形 27">
              <a:extLst>
                <a:ext uri="{FF2B5EF4-FFF2-40B4-BE49-F238E27FC236}">
                  <a16:creationId xmlns:a16="http://schemas.microsoft.com/office/drawing/2014/main" id="{8013E1A4-D4DF-4867-8D13-A8C34A21E1F7}"/>
                </a:ext>
              </a:extLst>
            </p:cNvPr>
            <p:cNvSpPr/>
            <p:nvPr/>
          </p:nvSpPr>
          <p:spPr>
            <a:xfrm>
              <a:off x="10590295" y="5075585"/>
              <a:ext cx="45719" cy="5388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pic>
        <p:nvPicPr>
          <p:cNvPr id="15" name="PA_图片 2" descr="G:\公司\茶\印章.png">
            <a:extLst>
              <a:ext uri="{FF2B5EF4-FFF2-40B4-BE49-F238E27FC236}">
                <a16:creationId xmlns:a16="http://schemas.microsoft.com/office/drawing/2014/main" id="{7AD2E66E-CFCD-43F7-B7D0-C5F75BF4C4A7}"/>
              </a:ext>
            </a:extLst>
          </p:cNvPr>
          <p:cNvPicPr>
            <a:picLocks noChangeAspect="1" noChangeArrowheads="1"/>
          </p:cNvPicPr>
          <p:nvPr>
            <p:custDataLst>
              <p:tags r:id="rId9"/>
            </p:custDataLst>
          </p:nvPr>
        </p:nvPicPr>
        <p:blipFill>
          <a:blip r:embed="rId14">
            <a:extLst>
              <a:ext uri="{BEBA8EAE-BF5A-486C-A8C5-ECC9F3942E4B}">
                <a14:imgProps xmlns:a14="http://schemas.microsoft.com/office/drawing/2010/main">
                  <a14:imgLayer r:embed="rId15">
                    <a14:imgEffect>
                      <a14:brightnessContrast bright="30000"/>
                    </a14:imgEffect>
                  </a14:imgLayer>
                </a14:imgProps>
              </a:ext>
              <a:ext uri="{28A0092B-C50C-407E-A947-70E740481C1C}">
                <a14:useLocalDpi xmlns:a14="http://schemas.microsoft.com/office/drawing/2010/main" val="0"/>
              </a:ext>
            </a:extLst>
          </a:blip>
          <a:srcRect/>
          <a:stretch>
            <a:fillRect/>
          </a:stretch>
        </p:blipFill>
        <p:spPr bwMode="auto">
          <a:xfrm>
            <a:off x="9811890" y="1583648"/>
            <a:ext cx="503238" cy="107473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6082487"/>
      </p:ext>
    </p:extLst>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750"/>
                                            <p:tgtEl>
                                              <p:spTgt spid="4"/>
                                            </p:tgtEl>
                                          </p:cBhvr>
                                        </p:animEffect>
                                      </p:childTnLst>
                                    </p:cTn>
                                  </p:par>
                                </p:childTnLst>
                              </p:cTn>
                            </p:par>
                            <p:par>
                              <p:cTn id="8" fill="hold">
                                <p:stCondLst>
                                  <p:cond delay="750"/>
                                </p:stCondLst>
                                <p:childTnLst>
                                  <p:par>
                                    <p:cTn id="9" presetID="2" presetClass="entr" presetSubtype="1" fill="hold" nodeType="afterEffect" p14:presetBounceEnd="66667">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14:bounceEnd="66667">
                                          <p:cBhvr additive="base">
                                            <p:cTn id="11" dur="1000" fill="hold"/>
                                            <p:tgtEl>
                                              <p:spTgt spid="7"/>
                                            </p:tgtEl>
                                            <p:attrNameLst>
                                              <p:attrName>ppt_x</p:attrName>
                                            </p:attrNameLst>
                                          </p:cBhvr>
                                          <p:tavLst>
                                            <p:tav tm="0">
                                              <p:val>
                                                <p:strVal val="#ppt_x"/>
                                              </p:val>
                                            </p:tav>
                                            <p:tav tm="100000">
                                              <p:val>
                                                <p:strVal val="#ppt_x"/>
                                              </p:val>
                                            </p:tav>
                                          </p:tavLst>
                                        </p:anim>
                                        <p:anim calcmode="lin" valueType="num" p14:bounceEnd="66667">
                                          <p:cBhvr additive="base">
                                            <p:cTn id="12" dur="10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750"/>
                                </p:stCondLst>
                                <p:childTnLst>
                                  <p:par>
                                    <p:cTn id="14" presetID="2" presetClass="entr" presetSubtype="2"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1+#ppt_w/2"/>
                                              </p:val>
                                            </p:tav>
                                            <p:tav tm="100000">
                                              <p:val>
                                                <p:strVal val="#ppt_x"/>
                                              </p:val>
                                            </p:tav>
                                          </p:tavLst>
                                        </p:anim>
                                        <p:anim calcmode="lin" valueType="num">
                                          <p:cBhvr additive="base">
                                            <p:cTn id="17" dur="500" fill="hold"/>
                                            <p:tgtEl>
                                              <p:spTgt spid="11"/>
                                            </p:tgtEl>
                                            <p:attrNameLst>
                                              <p:attrName>ppt_y</p:attrName>
                                            </p:attrNameLst>
                                          </p:cBhvr>
                                          <p:tavLst>
                                            <p:tav tm="0">
                                              <p:val>
                                                <p:strVal val="#ppt_y"/>
                                              </p:val>
                                            </p:tav>
                                            <p:tav tm="100000">
                                              <p:val>
                                                <p:strVal val="#ppt_y"/>
                                              </p:val>
                                            </p:tav>
                                          </p:tavLst>
                                        </p:anim>
                                      </p:childTnLst>
                                    </p:cTn>
                                  </p:par>
                                </p:childTnLst>
                              </p:cTn>
                            </p:par>
                            <p:par>
                              <p:cTn id="18" fill="hold">
                                <p:stCondLst>
                                  <p:cond delay="2250"/>
                                </p:stCondLst>
                                <p:childTnLst>
                                  <p:par>
                                    <p:cTn id="19" presetID="2" presetClass="entr" presetSubtype="1"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ppt_x"/>
                                              </p:val>
                                            </p:tav>
                                            <p:tav tm="100000">
                                              <p:val>
                                                <p:strVal val="#ppt_x"/>
                                              </p:val>
                                            </p:tav>
                                          </p:tavLst>
                                        </p:anim>
                                        <p:anim calcmode="lin" valueType="num">
                                          <p:cBhvr additive="base">
                                            <p:cTn id="22" dur="500" fill="hold"/>
                                            <p:tgtEl>
                                              <p:spTgt spid="19"/>
                                            </p:tgtEl>
                                            <p:attrNameLst>
                                              <p:attrName>ppt_y</p:attrName>
                                            </p:attrNameLst>
                                          </p:cBhvr>
                                          <p:tavLst>
                                            <p:tav tm="0">
                                              <p:val>
                                                <p:strVal val="0-#ppt_h/2"/>
                                              </p:val>
                                            </p:tav>
                                            <p:tav tm="100000">
                                              <p:val>
                                                <p:strVal val="#ppt_y"/>
                                              </p:val>
                                            </p:tav>
                                          </p:tavLst>
                                        </p:anim>
                                      </p:childTnLst>
                                    </p:cTn>
                                  </p:par>
                                </p:childTnLst>
                              </p:cTn>
                            </p:par>
                            <p:par>
                              <p:cTn id="23" fill="hold">
                                <p:stCondLst>
                                  <p:cond delay="2750"/>
                                </p:stCondLst>
                                <p:childTnLst>
                                  <p:par>
                                    <p:cTn id="24" presetID="2" presetClass="entr" presetSubtype="1" fill="hold" grpId="0" nodeType="after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additive="base">
                                            <p:cTn id="26" dur="500" fill="hold"/>
                                            <p:tgtEl>
                                              <p:spTgt spid="20"/>
                                            </p:tgtEl>
                                            <p:attrNameLst>
                                              <p:attrName>ppt_x</p:attrName>
                                            </p:attrNameLst>
                                          </p:cBhvr>
                                          <p:tavLst>
                                            <p:tav tm="0">
                                              <p:val>
                                                <p:strVal val="#ppt_x"/>
                                              </p:val>
                                            </p:tav>
                                            <p:tav tm="100000">
                                              <p:val>
                                                <p:strVal val="#ppt_x"/>
                                              </p:val>
                                            </p:tav>
                                          </p:tavLst>
                                        </p:anim>
                                        <p:anim calcmode="lin" valueType="num">
                                          <p:cBhvr additive="base">
                                            <p:cTn id="27" dur="500" fill="hold"/>
                                            <p:tgtEl>
                                              <p:spTgt spid="20"/>
                                            </p:tgtEl>
                                            <p:attrNameLst>
                                              <p:attrName>ppt_y</p:attrName>
                                            </p:attrNameLst>
                                          </p:cBhvr>
                                          <p:tavLst>
                                            <p:tav tm="0">
                                              <p:val>
                                                <p:strVal val="0-#ppt_h/2"/>
                                              </p:val>
                                            </p:tav>
                                            <p:tav tm="100000">
                                              <p:val>
                                                <p:strVal val="#ppt_y"/>
                                              </p:val>
                                            </p:tav>
                                          </p:tavLst>
                                        </p:anim>
                                      </p:childTnLst>
                                    </p:cTn>
                                  </p:par>
                                </p:childTnLst>
                              </p:cTn>
                            </p:par>
                            <p:par>
                              <p:cTn id="28" fill="hold">
                                <p:stCondLst>
                                  <p:cond delay="3250"/>
                                </p:stCondLst>
                                <p:childTnLst>
                                  <p:par>
                                    <p:cTn id="29" presetID="2" presetClass="entr" presetSubtype="1"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0-#ppt_h/2"/>
                                              </p:val>
                                            </p:tav>
                                            <p:tav tm="100000">
                                              <p:val>
                                                <p:strVal val="#ppt_y"/>
                                              </p:val>
                                            </p:tav>
                                          </p:tavLst>
                                        </p:anim>
                                      </p:childTnLst>
                                    </p:cTn>
                                  </p:par>
                                </p:childTnLst>
                              </p:cTn>
                            </p:par>
                            <p:par>
                              <p:cTn id="33" fill="hold">
                                <p:stCondLst>
                                  <p:cond delay="3750"/>
                                </p:stCondLst>
                                <p:childTnLst>
                                  <p:par>
                                    <p:cTn id="34" presetID="2" presetClass="entr" presetSubtype="1" fill="hold" grpId="0" nodeType="after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additive="base">
                                            <p:cTn id="36" dur="500" fill="hold"/>
                                            <p:tgtEl>
                                              <p:spTgt spid="22"/>
                                            </p:tgtEl>
                                            <p:attrNameLst>
                                              <p:attrName>ppt_x</p:attrName>
                                            </p:attrNameLst>
                                          </p:cBhvr>
                                          <p:tavLst>
                                            <p:tav tm="0">
                                              <p:val>
                                                <p:strVal val="#ppt_x"/>
                                              </p:val>
                                            </p:tav>
                                            <p:tav tm="100000">
                                              <p:val>
                                                <p:strVal val="#ppt_x"/>
                                              </p:val>
                                            </p:tav>
                                          </p:tavLst>
                                        </p:anim>
                                        <p:anim calcmode="lin" valueType="num">
                                          <p:cBhvr additive="base">
                                            <p:cTn id="37" dur="500" fill="hold"/>
                                            <p:tgtEl>
                                              <p:spTgt spid="22"/>
                                            </p:tgtEl>
                                            <p:attrNameLst>
                                              <p:attrName>ppt_y</p:attrName>
                                            </p:attrNameLst>
                                          </p:cBhvr>
                                          <p:tavLst>
                                            <p:tav tm="0">
                                              <p:val>
                                                <p:strVal val="0-#ppt_h/2"/>
                                              </p:val>
                                            </p:tav>
                                            <p:tav tm="100000">
                                              <p:val>
                                                <p:strVal val="#ppt_y"/>
                                              </p:val>
                                            </p:tav>
                                          </p:tavLst>
                                        </p:anim>
                                      </p:childTnLst>
                                    </p:cTn>
                                  </p:par>
                                </p:childTnLst>
                              </p:cTn>
                            </p:par>
                            <p:par>
                              <p:cTn id="38" fill="hold">
                                <p:stCondLst>
                                  <p:cond delay="4250"/>
                                </p:stCondLst>
                                <p:childTnLst>
                                  <p:par>
                                    <p:cTn id="39" presetID="2" presetClass="entr" presetSubtype="1" fill="hold"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750" fill="hold"/>
                                            <p:tgtEl>
                                              <p:spTgt spid="15"/>
                                            </p:tgtEl>
                                            <p:attrNameLst>
                                              <p:attrName>ppt_x</p:attrName>
                                            </p:attrNameLst>
                                          </p:cBhvr>
                                          <p:tavLst>
                                            <p:tav tm="0">
                                              <p:val>
                                                <p:strVal val="#ppt_x"/>
                                              </p:val>
                                            </p:tav>
                                            <p:tav tm="100000">
                                              <p:val>
                                                <p:strVal val="#ppt_x"/>
                                              </p:val>
                                            </p:tav>
                                          </p:tavLst>
                                        </p:anim>
                                        <p:anim calcmode="lin" valueType="num">
                                          <p:cBhvr additive="base">
                                            <p:cTn id="42" dur="75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additive="base">
                                            <p:cTn id="46" dur="750" fill="hold"/>
                                            <p:tgtEl>
                                              <p:spTgt spid="16"/>
                                            </p:tgtEl>
                                            <p:attrNameLst>
                                              <p:attrName>ppt_x</p:attrName>
                                            </p:attrNameLst>
                                          </p:cBhvr>
                                          <p:tavLst>
                                            <p:tav tm="0">
                                              <p:val>
                                                <p:strVal val="#ppt_x"/>
                                              </p:val>
                                            </p:tav>
                                            <p:tav tm="100000">
                                              <p:val>
                                                <p:strVal val="#ppt_x"/>
                                              </p:val>
                                            </p:tav>
                                          </p:tavLst>
                                        </p:anim>
                                        <p:anim calcmode="lin" valueType="num">
                                          <p:cBhvr additive="base">
                                            <p:cTn id="47" dur="75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0" grpId="0"/>
          <p:bldP spid="21" grpId="0"/>
          <p:bldP spid="2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5"/>
                                            </p:tgtEl>
                                          </p:cBhvr>
                                        </p:cmd>
                                      </p:childTnLst>
                                    </p:cTn>
                                  </p:par>
                                  <p:par>
                                    <p:cTn id="7" presetID="16" presetClass="entr" presetSubtype="21"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barn(inVertical)">
                                          <p:cBhvr>
                                            <p:cTn id="9" dur="750"/>
                                            <p:tgtEl>
                                              <p:spTgt spid="4"/>
                                            </p:tgtEl>
                                          </p:cBhvr>
                                        </p:animEffect>
                                      </p:childTnLst>
                                    </p:cTn>
                                  </p:par>
                                </p:childTnLst>
                              </p:cTn>
                            </p:par>
                            <p:par>
                              <p:cTn id="10" fill="hold">
                                <p:stCondLst>
                                  <p:cond delay="750"/>
                                </p:stCondLst>
                                <p:childTnLst>
                                  <p:par>
                                    <p:cTn id="11" presetID="2" presetClass="entr" presetSubtype="1"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ppt_x"/>
                                              </p:val>
                                            </p:tav>
                                            <p:tav tm="100000">
                                              <p:val>
                                                <p:strVal val="#ppt_x"/>
                                              </p:val>
                                            </p:tav>
                                          </p:tavLst>
                                        </p:anim>
                                        <p:anim calcmode="lin" valueType="num">
                                          <p:cBhvr additive="base">
                                            <p:cTn id="14" dur="1000" fill="hold"/>
                                            <p:tgtEl>
                                              <p:spTgt spid="7"/>
                                            </p:tgtEl>
                                            <p:attrNameLst>
                                              <p:attrName>ppt_y</p:attrName>
                                            </p:attrNameLst>
                                          </p:cBhvr>
                                          <p:tavLst>
                                            <p:tav tm="0">
                                              <p:val>
                                                <p:strVal val="0-#ppt_h/2"/>
                                              </p:val>
                                            </p:tav>
                                            <p:tav tm="100000">
                                              <p:val>
                                                <p:strVal val="#ppt_y"/>
                                              </p:val>
                                            </p:tav>
                                          </p:tavLst>
                                        </p:anim>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1+#ppt_w/2"/>
                                              </p:val>
                                            </p:tav>
                                            <p:tav tm="100000">
                                              <p:val>
                                                <p:strVal val="#ppt_x"/>
                                              </p:val>
                                            </p:tav>
                                          </p:tavLst>
                                        </p:anim>
                                        <p:anim calcmode="lin" valueType="num">
                                          <p:cBhvr additive="base">
                                            <p:cTn id="19" dur="500" fill="hold"/>
                                            <p:tgtEl>
                                              <p:spTgt spid="11"/>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2" presetClass="entr" presetSubtype="1"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0-#ppt_h/2"/>
                                              </p:val>
                                            </p:tav>
                                            <p:tav tm="100000">
                                              <p:val>
                                                <p:strVal val="#ppt_y"/>
                                              </p:val>
                                            </p:tav>
                                          </p:tavLst>
                                        </p:anim>
                                      </p:childTnLst>
                                    </p:cTn>
                                  </p:par>
                                </p:childTnLst>
                              </p:cTn>
                            </p:par>
                            <p:par>
                              <p:cTn id="25" fill="hold">
                                <p:stCondLst>
                                  <p:cond delay="2750"/>
                                </p:stCondLst>
                                <p:childTnLst>
                                  <p:par>
                                    <p:cTn id="26" presetID="2" presetClass="entr" presetSubtype="1" fill="hold" grpId="0" nodeType="after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additive="base">
                                            <p:cTn id="28" dur="500" fill="hold"/>
                                            <p:tgtEl>
                                              <p:spTgt spid="20"/>
                                            </p:tgtEl>
                                            <p:attrNameLst>
                                              <p:attrName>ppt_x</p:attrName>
                                            </p:attrNameLst>
                                          </p:cBhvr>
                                          <p:tavLst>
                                            <p:tav tm="0">
                                              <p:val>
                                                <p:strVal val="#ppt_x"/>
                                              </p:val>
                                            </p:tav>
                                            <p:tav tm="100000">
                                              <p:val>
                                                <p:strVal val="#ppt_x"/>
                                              </p:val>
                                            </p:tav>
                                          </p:tavLst>
                                        </p:anim>
                                        <p:anim calcmode="lin" valueType="num">
                                          <p:cBhvr additive="base">
                                            <p:cTn id="29" dur="500" fill="hold"/>
                                            <p:tgtEl>
                                              <p:spTgt spid="20"/>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 presetClass="entr" presetSubtype="1"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additive="base">
                                            <p:cTn id="33" dur="500" fill="hold"/>
                                            <p:tgtEl>
                                              <p:spTgt spid="21"/>
                                            </p:tgtEl>
                                            <p:attrNameLst>
                                              <p:attrName>ppt_x</p:attrName>
                                            </p:attrNameLst>
                                          </p:cBhvr>
                                          <p:tavLst>
                                            <p:tav tm="0">
                                              <p:val>
                                                <p:strVal val="#ppt_x"/>
                                              </p:val>
                                            </p:tav>
                                            <p:tav tm="100000">
                                              <p:val>
                                                <p:strVal val="#ppt_x"/>
                                              </p:val>
                                            </p:tav>
                                          </p:tavLst>
                                        </p:anim>
                                        <p:anim calcmode="lin" valueType="num">
                                          <p:cBhvr additive="base">
                                            <p:cTn id="34" dur="500" fill="hold"/>
                                            <p:tgtEl>
                                              <p:spTgt spid="21"/>
                                            </p:tgtEl>
                                            <p:attrNameLst>
                                              <p:attrName>ppt_y</p:attrName>
                                            </p:attrNameLst>
                                          </p:cBhvr>
                                          <p:tavLst>
                                            <p:tav tm="0">
                                              <p:val>
                                                <p:strVal val="0-#ppt_h/2"/>
                                              </p:val>
                                            </p:tav>
                                            <p:tav tm="100000">
                                              <p:val>
                                                <p:strVal val="#ppt_y"/>
                                              </p:val>
                                            </p:tav>
                                          </p:tavLst>
                                        </p:anim>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ppt_x"/>
                                              </p:val>
                                            </p:tav>
                                            <p:tav tm="100000">
                                              <p:val>
                                                <p:strVal val="#ppt_x"/>
                                              </p:val>
                                            </p:tav>
                                          </p:tavLst>
                                        </p:anim>
                                        <p:anim calcmode="lin" valueType="num">
                                          <p:cBhvr additive="base">
                                            <p:cTn id="39" dur="500" fill="hold"/>
                                            <p:tgtEl>
                                              <p:spTgt spid="22"/>
                                            </p:tgtEl>
                                            <p:attrNameLst>
                                              <p:attrName>ppt_y</p:attrName>
                                            </p:attrNameLst>
                                          </p:cBhvr>
                                          <p:tavLst>
                                            <p:tav tm="0">
                                              <p:val>
                                                <p:strVal val="0-#ppt_h/2"/>
                                              </p:val>
                                            </p:tav>
                                            <p:tav tm="100000">
                                              <p:val>
                                                <p:strVal val="#ppt_y"/>
                                              </p:val>
                                            </p:tav>
                                          </p:tavLst>
                                        </p:anim>
                                      </p:childTnLst>
                                    </p:cTn>
                                  </p:par>
                                </p:childTnLst>
                              </p:cTn>
                            </p:par>
                            <p:par>
                              <p:cTn id="40" fill="hold">
                                <p:stCondLst>
                                  <p:cond delay="4250"/>
                                </p:stCondLst>
                                <p:childTnLst>
                                  <p:par>
                                    <p:cTn id="41" presetID="2" presetClass="entr" presetSubtype="1"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750" fill="hold"/>
                                            <p:tgtEl>
                                              <p:spTgt spid="15"/>
                                            </p:tgtEl>
                                            <p:attrNameLst>
                                              <p:attrName>ppt_x</p:attrName>
                                            </p:attrNameLst>
                                          </p:cBhvr>
                                          <p:tavLst>
                                            <p:tav tm="0">
                                              <p:val>
                                                <p:strVal val="#ppt_x"/>
                                              </p:val>
                                            </p:tav>
                                            <p:tav tm="100000">
                                              <p:val>
                                                <p:strVal val="#ppt_x"/>
                                              </p:val>
                                            </p:tav>
                                          </p:tavLst>
                                        </p:anim>
                                        <p:anim calcmode="lin" valueType="num">
                                          <p:cBhvr additive="base">
                                            <p:cTn id="44" dur="750" fill="hold"/>
                                            <p:tgtEl>
                                              <p:spTgt spid="15"/>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750" fill="hold"/>
                                            <p:tgtEl>
                                              <p:spTgt spid="16"/>
                                            </p:tgtEl>
                                            <p:attrNameLst>
                                              <p:attrName>ppt_x</p:attrName>
                                            </p:attrNameLst>
                                          </p:cBhvr>
                                          <p:tavLst>
                                            <p:tav tm="0">
                                              <p:val>
                                                <p:strVal val="#ppt_x"/>
                                              </p:val>
                                            </p:tav>
                                            <p:tav tm="100000">
                                              <p:val>
                                                <p:strVal val="#ppt_x"/>
                                              </p:val>
                                            </p:tav>
                                          </p:tavLst>
                                        </p:anim>
                                        <p:anim calcmode="lin" valueType="num">
                                          <p:cBhvr additive="base">
                                            <p:cTn id="49" dur="75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100000" numSld="999" showWhenStopped="0">
                    <p:cTn id="50" repeatCount="indefinite" fill="remove" display="0">
                      <p:stCondLst>
                        <p:cond delay="indefinite"/>
                      </p:stCondLst>
                      <p:endCondLst>
                        <p:cond evt="onStopAudio" delay="0">
                          <p:tgtEl>
                            <p:sldTgt/>
                          </p:tgtEl>
                        </p:cond>
                      </p:endCondLst>
                    </p:cTn>
                    <p:tgtEl>
                      <p:spTgt spid="25"/>
                    </p:tgtEl>
                  </p:cMediaNode>
                </p:audio>
              </p:childTnLst>
            </p:cTn>
          </p:par>
        </p:tnLst>
        <p:bldLst>
          <p:bldP spid="16" grpId="0"/>
          <p:bldP spid="19" grpId="0"/>
          <p:bldP spid="20" grpId="0"/>
          <p:bldP spid="21" grpId="0"/>
          <p:bldP spid="22"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57668737-A5CF-4C36-90AC-770154EEBE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50" y="285750"/>
            <a:ext cx="1761361" cy="1655354"/>
          </a:xfrm>
          <a:prstGeom prst="rect">
            <a:avLst/>
          </a:prstGeom>
        </p:spPr>
      </p:pic>
      <p:grpSp>
        <p:nvGrpSpPr>
          <p:cNvPr id="2" name="组合 1">
            <a:extLst>
              <a:ext uri="{FF2B5EF4-FFF2-40B4-BE49-F238E27FC236}">
                <a16:creationId xmlns:a16="http://schemas.microsoft.com/office/drawing/2014/main" id="{3E719AE4-8443-49BB-B2ED-9903CF0F57DE}"/>
              </a:ext>
            </a:extLst>
          </p:cNvPr>
          <p:cNvGrpSpPr/>
          <p:nvPr/>
        </p:nvGrpSpPr>
        <p:grpSpPr>
          <a:xfrm>
            <a:off x="114300" y="1960154"/>
            <a:ext cx="1295652" cy="4416926"/>
            <a:chOff x="228600" y="1941104"/>
            <a:chExt cx="1295652" cy="4416926"/>
          </a:xfrm>
        </p:grpSpPr>
        <p:sp>
          <p:nvSpPr>
            <p:cNvPr id="9" name="矩形 8">
              <a:extLst>
                <a:ext uri="{FF2B5EF4-FFF2-40B4-BE49-F238E27FC236}">
                  <a16:creationId xmlns:a16="http://schemas.microsoft.com/office/drawing/2014/main" id="{B4846FA4-BA59-484F-B6E8-3E3ACA77A08D}"/>
                </a:ext>
              </a:extLst>
            </p:cNvPr>
            <p:cNvSpPr/>
            <p:nvPr/>
          </p:nvSpPr>
          <p:spPr bwMode="auto">
            <a:xfrm>
              <a:off x="228600" y="2080804"/>
              <a:ext cx="1295652" cy="35071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spcBef>
                  <a:spcPct val="50000"/>
                </a:spcBef>
              </a:pPr>
              <a:r>
                <a:rPr lang="zh-CN" altLang="en-US" sz="2400" dirty="0">
                  <a:solidFill>
                    <a:schemeClr val="tx1"/>
                  </a:solidFill>
                  <a:latin typeface="微软雅黑" panose="020B0503020204020204" pitchFamily="34" charset="-122"/>
                  <a:ea typeface="微软雅黑" panose="020B0503020204020204" pitchFamily="34" charset="-122"/>
                </a:rPr>
                <a:t>单击此处添加文字模板</a:t>
              </a:r>
            </a:p>
          </p:txBody>
        </p:sp>
        <p:pic>
          <p:nvPicPr>
            <p:cNvPr id="10" name="图片 28" descr="C_108.jpg">
              <a:extLst>
                <a:ext uri="{FF2B5EF4-FFF2-40B4-BE49-F238E27FC236}">
                  <a16:creationId xmlns:a16="http://schemas.microsoft.com/office/drawing/2014/main" id="{F7115FF3-95B7-479C-8868-F6332EDA9ABE}"/>
                </a:ext>
              </a:extLst>
            </p:cNvPr>
            <p:cNvPicPr>
              <a:picLocks noChangeAspect="1"/>
            </p:cNvPicPr>
            <p:nvPr/>
          </p:nvPicPr>
          <p:blipFill>
            <a:blip r:embed="rId4" cstate="email">
              <a:clrChange>
                <a:clrFrom>
                  <a:srgbClr val="FFFFFF"/>
                </a:clrFrom>
                <a:clrTo>
                  <a:srgbClr val="FFFFFF">
                    <a:alpha val="0"/>
                  </a:srgbClr>
                </a:clrTo>
              </a:clrChange>
              <a:extLst>
                <a:ext uri="{BEBA8EAE-BF5A-486C-A8C5-ECC9F3942E4B}">
                  <a14:imgProps xmlns:a14="http://schemas.microsoft.com/office/drawing/2010/main">
                    <a14:imgLayer r:embed="rId5">
                      <a14:imgEffect>
                        <a14:brightnessContrast bright="10000" contrast="-15000"/>
                      </a14:imgEffect>
                    </a14:imgLayer>
                  </a14:imgProps>
                </a:ext>
                <a:ext uri="{28A0092B-C50C-407E-A947-70E740481C1C}">
                  <a14:useLocalDpi xmlns:a14="http://schemas.microsoft.com/office/drawing/2010/main"/>
                </a:ext>
              </a:extLst>
            </a:blip>
            <a:srcRect/>
            <a:stretch>
              <a:fillRect/>
            </a:stretch>
          </p:blipFill>
          <p:spPr bwMode="auto">
            <a:xfrm rot="5400000">
              <a:off x="-908698" y="4111687"/>
              <a:ext cx="4416926" cy="757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6" name="矩形 5">
            <a:extLst>
              <a:ext uri="{FF2B5EF4-FFF2-40B4-BE49-F238E27FC236}">
                <a16:creationId xmlns:a16="http://schemas.microsoft.com/office/drawing/2014/main" id="{E4927266-624F-4F61-BAAD-4D82873465B8}"/>
              </a:ext>
            </a:extLst>
          </p:cNvPr>
          <p:cNvSpPr>
            <a:spLocks noChangeArrowheads="1"/>
          </p:cNvSpPr>
          <p:nvPr/>
        </p:nvSpPr>
        <p:spPr bwMode="auto">
          <a:xfrm>
            <a:off x="6007510" y="4825699"/>
            <a:ext cx="5418862" cy="781351"/>
          </a:xfrm>
          <a:prstGeom prst="rect">
            <a:avLst/>
          </a:prstGeom>
          <a:noFill/>
          <a:ln>
            <a:solidFill>
              <a:schemeClr val="tx1"/>
            </a:solidFill>
          </a:ln>
          <a:extLst/>
        </p:spPr>
        <p:txBody>
          <a:bodyPr anchor="ctr"/>
          <a:lstStyle/>
          <a:p>
            <a:pPr algn="ctr" eaLnBrk="1" hangingPunct="1">
              <a:buFont typeface="Arial" pitchFamily="34" charset="0"/>
              <a:buNone/>
            </a:pPr>
            <a:endParaRPr lang="zh-CN" altLang="en-US" dirty="0">
              <a:solidFill>
                <a:srgbClr val="FFFFFF"/>
              </a:solidFill>
            </a:endParaRPr>
          </a:p>
        </p:txBody>
      </p:sp>
      <p:sp>
        <p:nvSpPr>
          <p:cNvPr id="7" name="文本框 35">
            <a:extLst>
              <a:ext uri="{FF2B5EF4-FFF2-40B4-BE49-F238E27FC236}">
                <a16:creationId xmlns:a16="http://schemas.microsoft.com/office/drawing/2014/main" id="{DB3B8C9E-57D9-442C-916A-6CF3F96AFD57}"/>
              </a:ext>
            </a:extLst>
          </p:cNvPr>
          <p:cNvSpPr txBox="1">
            <a:spLocks noChangeArrowheads="1"/>
          </p:cNvSpPr>
          <p:nvPr/>
        </p:nvSpPr>
        <p:spPr bwMode="auto">
          <a:xfrm>
            <a:off x="6208528" y="5066981"/>
            <a:ext cx="165790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defRPr>
                <a:solidFill>
                  <a:schemeClr val="tx1"/>
                </a:solidFill>
                <a:latin typeface="Calibri" pitchFamily="34" charset="0"/>
                <a:ea typeface="宋体" pitchFamily="2" charset="-122"/>
              </a:defRPr>
            </a:lvl6pPr>
            <a:lvl7pPr eaLnBrk="0" fontAlgn="base" hangingPunct="0">
              <a:spcAft>
                <a:spcPct val="0"/>
              </a:spcAft>
              <a:defRPr>
                <a:solidFill>
                  <a:schemeClr val="tx1"/>
                </a:solidFill>
                <a:latin typeface="Calibri" pitchFamily="34" charset="0"/>
                <a:ea typeface="宋体" pitchFamily="2" charset="-122"/>
              </a:defRPr>
            </a:lvl7pPr>
            <a:lvl8pPr eaLnBrk="0" fontAlgn="base" hangingPunct="0">
              <a:spcAft>
                <a:spcPct val="0"/>
              </a:spcAft>
              <a:defRPr>
                <a:solidFill>
                  <a:schemeClr val="tx1"/>
                </a:solidFill>
                <a:latin typeface="Calibri" pitchFamily="34" charset="0"/>
                <a:ea typeface="宋体" pitchFamily="2" charset="-122"/>
              </a:defRPr>
            </a:lvl8pPr>
            <a:lvl9pPr eaLnBrk="0" fontAlgn="base" hangingPunct="0">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1600" dirty="0">
                <a:solidFill>
                  <a:schemeClr val="bg1">
                    <a:lumMod val="50000"/>
                  </a:schemeClr>
                </a:solidFill>
                <a:latin typeface="方正正黑简体" pitchFamily="2" charset="-122"/>
                <a:ea typeface="方正正黑简体" pitchFamily="2" charset="-122"/>
              </a:rPr>
              <a:t>标题内容</a:t>
            </a:r>
          </a:p>
        </p:txBody>
      </p:sp>
      <p:sp>
        <p:nvSpPr>
          <p:cNvPr id="11" name="文本框 36">
            <a:extLst>
              <a:ext uri="{FF2B5EF4-FFF2-40B4-BE49-F238E27FC236}">
                <a16:creationId xmlns:a16="http://schemas.microsoft.com/office/drawing/2014/main" id="{0FBB92BD-9E3A-4E3E-B7AD-0DFA544C9406}"/>
              </a:ext>
            </a:extLst>
          </p:cNvPr>
          <p:cNvSpPr txBox="1">
            <a:spLocks noChangeArrowheads="1"/>
          </p:cNvSpPr>
          <p:nvPr/>
        </p:nvSpPr>
        <p:spPr bwMode="auto">
          <a:xfrm>
            <a:off x="8107520" y="5005036"/>
            <a:ext cx="26797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defRPr>
                <a:solidFill>
                  <a:schemeClr val="tx1"/>
                </a:solidFill>
                <a:latin typeface="Calibri" pitchFamily="34" charset="0"/>
                <a:ea typeface="宋体" pitchFamily="2" charset="-122"/>
              </a:defRPr>
            </a:lvl6pPr>
            <a:lvl7pPr eaLnBrk="0" fontAlgn="base" hangingPunct="0">
              <a:spcAft>
                <a:spcPct val="0"/>
              </a:spcAft>
              <a:defRPr>
                <a:solidFill>
                  <a:schemeClr val="tx1"/>
                </a:solidFill>
                <a:latin typeface="Calibri" pitchFamily="34" charset="0"/>
                <a:ea typeface="宋体" pitchFamily="2" charset="-122"/>
              </a:defRPr>
            </a:lvl7pPr>
            <a:lvl8pPr eaLnBrk="0" fontAlgn="base" hangingPunct="0">
              <a:spcAft>
                <a:spcPct val="0"/>
              </a:spcAft>
              <a:defRPr>
                <a:solidFill>
                  <a:schemeClr val="tx1"/>
                </a:solidFill>
                <a:latin typeface="Calibri" pitchFamily="34" charset="0"/>
                <a:ea typeface="宋体" pitchFamily="2" charset="-122"/>
              </a:defRPr>
            </a:lvl8pPr>
            <a:lvl9pPr eaLnBrk="0" fontAlgn="base" hangingPunct="0">
              <a:spcAft>
                <a:spcPct val="0"/>
              </a:spcAft>
              <a:defRPr>
                <a:solidFill>
                  <a:schemeClr val="tx1"/>
                </a:solidFill>
                <a:latin typeface="Calibri" pitchFamily="34" charset="0"/>
                <a:ea typeface="宋体" pitchFamily="2" charset="-122"/>
              </a:defRPr>
            </a:lvl9pPr>
          </a:lstStyle>
          <a:p>
            <a:pPr algn="just" eaLnBrk="1" hangingPunct="1">
              <a:buFont typeface="Arial" pitchFamily="34" charset="0"/>
              <a:buNone/>
            </a:pPr>
            <a:r>
              <a:rPr lang="zh-CN" altLang="en-US" sz="1200" dirty="0">
                <a:solidFill>
                  <a:schemeClr val="bg1">
                    <a:lumMod val="50000"/>
                  </a:schemeClr>
                </a:solidFill>
                <a:latin typeface="方正正黑简体" pitchFamily="2" charset="-122"/>
                <a:ea typeface="方正正黑简体" pitchFamily="2" charset="-122"/>
              </a:rPr>
              <a:t>内容描述内容描述内容描述内  容描述内容描述内容描述内容</a:t>
            </a:r>
          </a:p>
        </p:txBody>
      </p:sp>
      <p:sp>
        <p:nvSpPr>
          <p:cNvPr id="12" name="Rectangle 30">
            <a:extLst>
              <a:ext uri="{FF2B5EF4-FFF2-40B4-BE49-F238E27FC236}">
                <a16:creationId xmlns:a16="http://schemas.microsoft.com/office/drawing/2014/main" id="{67866D10-E580-4088-8322-A078861C5EEF}"/>
              </a:ext>
            </a:extLst>
          </p:cNvPr>
          <p:cNvSpPr/>
          <p:nvPr/>
        </p:nvSpPr>
        <p:spPr>
          <a:xfrm>
            <a:off x="6007509" y="1610660"/>
            <a:ext cx="5418863" cy="3052600"/>
          </a:xfrm>
          <a:prstGeom prst="rect">
            <a:avLst/>
          </a:prstGeom>
          <a:blipFill dpi="0" rotWithShape="1">
            <a:blip r:embed="rId6"/>
            <a:srcRect/>
            <a:tile tx="0" ty="0" sx="58000" sy="58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p>
        </p:txBody>
      </p:sp>
      <p:grpSp>
        <p:nvGrpSpPr>
          <p:cNvPr id="13" name="组合 12">
            <a:extLst>
              <a:ext uri="{FF2B5EF4-FFF2-40B4-BE49-F238E27FC236}">
                <a16:creationId xmlns:a16="http://schemas.microsoft.com/office/drawing/2014/main" id="{4ACC5DE4-C346-417B-A14D-9B829D787556}"/>
              </a:ext>
            </a:extLst>
          </p:cNvPr>
          <p:cNvGrpSpPr/>
          <p:nvPr/>
        </p:nvGrpSpPr>
        <p:grpSpPr>
          <a:xfrm>
            <a:off x="2210966" y="1737684"/>
            <a:ext cx="3579788" cy="3869366"/>
            <a:chOff x="7147155" y="1090387"/>
            <a:chExt cx="3810244" cy="4118465"/>
          </a:xfrm>
        </p:grpSpPr>
        <p:sp>
          <p:nvSpPr>
            <p:cNvPr id="14" name="Rounded Rectangle 3">
              <a:extLst>
                <a:ext uri="{FF2B5EF4-FFF2-40B4-BE49-F238E27FC236}">
                  <a16:creationId xmlns:a16="http://schemas.microsoft.com/office/drawing/2014/main" id="{82D47384-9586-4174-B9CC-3D844407BDAC}"/>
                </a:ext>
              </a:extLst>
            </p:cNvPr>
            <p:cNvSpPr/>
            <p:nvPr/>
          </p:nvSpPr>
          <p:spPr>
            <a:xfrm>
              <a:off x="7147155" y="4453437"/>
              <a:ext cx="67594" cy="676987"/>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lumMod val="50000"/>
                  </a:schemeClr>
                </a:solidFill>
                <a:latin typeface="Lato Light" charset="0"/>
              </a:endParaRPr>
            </a:p>
          </p:txBody>
        </p:sp>
        <p:sp>
          <p:nvSpPr>
            <p:cNvPr id="15" name="TextBox 72">
              <a:extLst>
                <a:ext uri="{FF2B5EF4-FFF2-40B4-BE49-F238E27FC236}">
                  <a16:creationId xmlns:a16="http://schemas.microsoft.com/office/drawing/2014/main" id="{F8AE9075-FFF4-4D90-97ED-EFC374A68F65}"/>
                </a:ext>
              </a:extLst>
            </p:cNvPr>
            <p:cNvSpPr txBox="1"/>
            <p:nvPr/>
          </p:nvSpPr>
          <p:spPr>
            <a:xfrm>
              <a:off x="7433670" y="4662868"/>
              <a:ext cx="3523729" cy="545984"/>
            </a:xfrm>
            <a:prstGeom prst="rect">
              <a:avLst/>
            </a:prstGeom>
            <a:noFill/>
          </p:spPr>
          <p:txBody>
            <a:bodyPr wrap="square" lIns="0" tIns="0" rIns="0" bIns="0" rtlCol="0">
              <a:spAutoFit/>
            </a:bodyPr>
            <a:lstStyle/>
            <a:p>
              <a:pPr>
                <a:lnSpc>
                  <a:spcPts val="2033"/>
                </a:lnSpc>
              </a:pPr>
              <a:r>
                <a:rPr lang="en-US" sz="1200" dirty="0">
                  <a:solidFill>
                    <a:schemeClr val="bg1">
                      <a:lumMod val="50000"/>
                    </a:schemeClr>
                  </a:solidFill>
                  <a:latin typeface="Lato Light" charset="0"/>
                  <a:ea typeface="Lato Light" charset="0"/>
                  <a:cs typeface="Lato Light" charset="0"/>
                </a:rPr>
                <a:t>Phenomenon whereby something new and somehow valuable is formed the created item</a:t>
              </a:r>
            </a:p>
          </p:txBody>
        </p:sp>
        <p:sp>
          <p:nvSpPr>
            <p:cNvPr id="16" name="TextBox 87">
              <a:extLst>
                <a:ext uri="{FF2B5EF4-FFF2-40B4-BE49-F238E27FC236}">
                  <a16:creationId xmlns:a16="http://schemas.microsoft.com/office/drawing/2014/main" id="{7EA0F91A-7B40-4D3F-BC4C-E4FF03CD9D24}"/>
                </a:ext>
              </a:extLst>
            </p:cNvPr>
            <p:cNvSpPr txBox="1"/>
            <p:nvPr/>
          </p:nvSpPr>
          <p:spPr>
            <a:xfrm>
              <a:off x="7433670" y="4353981"/>
              <a:ext cx="1310361" cy="232043"/>
            </a:xfrm>
            <a:prstGeom prst="rect">
              <a:avLst/>
            </a:prstGeom>
            <a:noFill/>
          </p:spPr>
          <p:txBody>
            <a:bodyPr wrap="none" lIns="0" tIns="0" rIns="0" bIns="0" rtlCol="0">
              <a:spAutoFit/>
            </a:bodyPr>
            <a:lstStyle/>
            <a:p>
              <a:pPr>
                <a:lnSpc>
                  <a:spcPts val="1733"/>
                </a:lnSpc>
                <a:spcAft>
                  <a:spcPts val="1600"/>
                </a:spcAft>
              </a:pPr>
              <a:r>
                <a:rPr lang="zh-CN" altLang="en-US" sz="1600" b="1" dirty="0">
                  <a:solidFill>
                    <a:schemeClr val="bg1">
                      <a:lumMod val="50000"/>
                    </a:schemeClr>
                  </a:solidFill>
                  <a:latin typeface="Lato Bold" charset="0"/>
                  <a:ea typeface="Lato Bold" charset="0"/>
                  <a:cs typeface="Lato Bold" charset="0"/>
                </a:rPr>
                <a:t>加入标题描述</a:t>
              </a:r>
              <a:endParaRPr lang="en-US" altLang="zh-CN" sz="1600" b="1" dirty="0">
                <a:solidFill>
                  <a:schemeClr val="bg1">
                    <a:lumMod val="50000"/>
                  </a:schemeClr>
                </a:solidFill>
                <a:latin typeface="Lato Bold" charset="0"/>
                <a:ea typeface="Lato Bold" charset="0"/>
                <a:cs typeface="Lato Bold" charset="0"/>
              </a:endParaRPr>
            </a:p>
          </p:txBody>
        </p:sp>
        <p:sp>
          <p:nvSpPr>
            <p:cNvPr id="17" name="Rounded Rectangle 88">
              <a:extLst>
                <a:ext uri="{FF2B5EF4-FFF2-40B4-BE49-F238E27FC236}">
                  <a16:creationId xmlns:a16="http://schemas.microsoft.com/office/drawing/2014/main" id="{46CD375F-0E0C-4E2D-AC35-BDA46C3CEA1A}"/>
                </a:ext>
              </a:extLst>
            </p:cNvPr>
            <p:cNvSpPr/>
            <p:nvPr/>
          </p:nvSpPr>
          <p:spPr>
            <a:xfrm>
              <a:off x="7147155" y="3360018"/>
              <a:ext cx="67594" cy="676987"/>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lumMod val="50000"/>
                  </a:schemeClr>
                </a:solidFill>
                <a:latin typeface="Lato Light" charset="0"/>
              </a:endParaRPr>
            </a:p>
          </p:txBody>
        </p:sp>
        <p:sp>
          <p:nvSpPr>
            <p:cNvPr id="18" name="TextBox 89">
              <a:extLst>
                <a:ext uri="{FF2B5EF4-FFF2-40B4-BE49-F238E27FC236}">
                  <a16:creationId xmlns:a16="http://schemas.microsoft.com/office/drawing/2014/main" id="{948CB5FC-C926-40F8-A7A5-1AA1191C1FF4}"/>
                </a:ext>
              </a:extLst>
            </p:cNvPr>
            <p:cNvSpPr txBox="1"/>
            <p:nvPr/>
          </p:nvSpPr>
          <p:spPr>
            <a:xfrm>
              <a:off x="7433670" y="3569449"/>
              <a:ext cx="3523729" cy="545984"/>
            </a:xfrm>
            <a:prstGeom prst="rect">
              <a:avLst/>
            </a:prstGeom>
            <a:noFill/>
          </p:spPr>
          <p:txBody>
            <a:bodyPr wrap="square" lIns="0" tIns="0" rIns="0" bIns="0" rtlCol="0">
              <a:spAutoFit/>
            </a:bodyPr>
            <a:lstStyle/>
            <a:p>
              <a:pPr>
                <a:lnSpc>
                  <a:spcPts val="2033"/>
                </a:lnSpc>
              </a:pPr>
              <a:r>
                <a:rPr lang="en-US" sz="1200" dirty="0">
                  <a:solidFill>
                    <a:schemeClr val="bg1">
                      <a:lumMod val="50000"/>
                    </a:schemeClr>
                  </a:solidFill>
                  <a:latin typeface="Lato Light" charset="0"/>
                  <a:ea typeface="Lato Light" charset="0"/>
                  <a:cs typeface="Lato Light" charset="0"/>
                </a:rPr>
                <a:t>Phenomenon whereby something new and somehow valuable is formed the created item</a:t>
              </a:r>
            </a:p>
          </p:txBody>
        </p:sp>
        <p:sp>
          <p:nvSpPr>
            <p:cNvPr id="19" name="TextBox 90">
              <a:extLst>
                <a:ext uri="{FF2B5EF4-FFF2-40B4-BE49-F238E27FC236}">
                  <a16:creationId xmlns:a16="http://schemas.microsoft.com/office/drawing/2014/main" id="{07E32CE6-19E7-40C9-B1A1-C04F8DD28B90}"/>
                </a:ext>
              </a:extLst>
            </p:cNvPr>
            <p:cNvSpPr txBox="1"/>
            <p:nvPr/>
          </p:nvSpPr>
          <p:spPr>
            <a:xfrm>
              <a:off x="7433670" y="3260562"/>
              <a:ext cx="1310361" cy="232043"/>
            </a:xfrm>
            <a:prstGeom prst="rect">
              <a:avLst/>
            </a:prstGeom>
            <a:noFill/>
          </p:spPr>
          <p:txBody>
            <a:bodyPr wrap="none" lIns="0" tIns="0" rIns="0" bIns="0" rtlCol="0">
              <a:spAutoFit/>
            </a:bodyPr>
            <a:lstStyle/>
            <a:p>
              <a:pPr>
                <a:lnSpc>
                  <a:spcPts val="1733"/>
                </a:lnSpc>
                <a:spcAft>
                  <a:spcPts val="1600"/>
                </a:spcAft>
              </a:pPr>
              <a:r>
                <a:rPr lang="zh-CN" altLang="en-US" sz="1600" b="1" dirty="0">
                  <a:solidFill>
                    <a:schemeClr val="bg1">
                      <a:lumMod val="50000"/>
                    </a:schemeClr>
                  </a:solidFill>
                  <a:latin typeface="Lato Bold" charset="0"/>
                  <a:ea typeface="Lato Bold" charset="0"/>
                  <a:cs typeface="Lato Bold" charset="0"/>
                </a:rPr>
                <a:t>加入标题描述</a:t>
              </a:r>
              <a:endParaRPr lang="en-US" altLang="zh-CN" sz="1600" b="1" dirty="0">
                <a:solidFill>
                  <a:schemeClr val="bg1">
                    <a:lumMod val="50000"/>
                  </a:schemeClr>
                </a:solidFill>
                <a:latin typeface="Lato Bold" charset="0"/>
                <a:ea typeface="Lato Bold" charset="0"/>
                <a:cs typeface="Lato Bold" charset="0"/>
              </a:endParaRPr>
            </a:p>
          </p:txBody>
        </p:sp>
        <p:sp>
          <p:nvSpPr>
            <p:cNvPr id="20" name="Rounded Rectangle 94">
              <a:extLst>
                <a:ext uri="{FF2B5EF4-FFF2-40B4-BE49-F238E27FC236}">
                  <a16:creationId xmlns:a16="http://schemas.microsoft.com/office/drawing/2014/main" id="{6C5CAC7B-4D38-4F55-BB37-1AD0B3888C35}"/>
                </a:ext>
              </a:extLst>
            </p:cNvPr>
            <p:cNvSpPr/>
            <p:nvPr/>
          </p:nvSpPr>
          <p:spPr>
            <a:xfrm>
              <a:off x="7147155" y="2283262"/>
              <a:ext cx="67594" cy="676987"/>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lumMod val="50000"/>
                  </a:schemeClr>
                </a:solidFill>
                <a:latin typeface="Lato Light" charset="0"/>
              </a:endParaRPr>
            </a:p>
          </p:txBody>
        </p:sp>
        <p:sp>
          <p:nvSpPr>
            <p:cNvPr id="21" name="TextBox 95">
              <a:extLst>
                <a:ext uri="{FF2B5EF4-FFF2-40B4-BE49-F238E27FC236}">
                  <a16:creationId xmlns:a16="http://schemas.microsoft.com/office/drawing/2014/main" id="{0FFA4680-301D-4D4D-B96C-67FF265DC285}"/>
                </a:ext>
              </a:extLst>
            </p:cNvPr>
            <p:cNvSpPr txBox="1"/>
            <p:nvPr/>
          </p:nvSpPr>
          <p:spPr>
            <a:xfrm>
              <a:off x="7433670" y="2492694"/>
              <a:ext cx="3523729" cy="545984"/>
            </a:xfrm>
            <a:prstGeom prst="rect">
              <a:avLst/>
            </a:prstGeom>
            <a:noFill/>
          </p:spPr>
          <p:txBody>
            <a:bodyPr wrap="square" lIns="0" tIns="0" rIns="0" bIns="0" rtlCol="0">
              <a:spAutoFit/>
            </a:bodyPr>
            <a:lstStyle/>
            <a:p>
              <a:pPr>
                <a:lnSpc>
                  <a:spcPts val="2033"/>
                </a:lnSpc>
              </a:pPr>
              <a:r>
                <a:rPr lang="en-US" sz="1200" dirty="0">
                  <a:solidFill>
                    <a:schemeClr val="bg1">
                      <a:lumMod val="50000"/>
                    </a:schemeClr>
                  </a:solidFill>
                  <a:latin typeface="Lato Light" charset="0"/>
                  <a:ea typeface="Lato Light" charset="0"/>
                  <a:cs typeface="Lato Light" charset="0"/>
                </a:rPr>
                <a:t>Phenomenon whereby something new and somehow valuable is formed the created item</a:t>
              </a:r>
            </a:p>
          </p:txBody>
        </p:sp>
        <p:sp>
          <p:nvSpPr>
            <p:cNvPr id="22" name="TextBox 96">
              <a:extLst>
                <a:ext uri="{FF2B5EF4-FFF2-40B4-BE49-F238E27FC236}">
                  <a16:creationId xmlns:a16="http://schemas.microsoft.com/office/drawing/2014/main" id="{45F85E29-BD79-4288-A935-E4768515D1AE}"/>
                </a:ext>
              </a:extLst>
            </p:cNvPr>
            <p:cNvSpPr txBox="1"/>
            <p:nvPr/>
          </p:nvSpPr>
          <p:spPr>
            <a:xfrm>
              <a:off x="7433670" y="2183806"/>
              <a:ext cx="1310361" cy="232043"/>
            </a:xfrm>
            <a:prstGeom prst="rect">
              <a:avLst/>
            </a:prstGeom>
            <a:noFill/>
          </p:spPr>
          <p:txBody>
            <a:bodyPr wrap="none" lIns="0" tIns="0" rIns="0" bIns="0" rtlCol="0">
              <a:spAutoFit/>
            </a:bodyPr>
            <a:lstStyle/>
            <a:p>
              <a:pPr>
                <a:lnSpc>
                  <a:spcPts val="1733"/>
                </a:lnSpc>
                <a:spcAft>
                  <a:spcPts val="1600"/>
                </a:spcAft>
              </a:pPr>
              <a:r>
                <a:rPr lang="zh-CN" altLang="en-US" sz="1600" b="1" dirty="0">
                  <a:solidFill>
                    <a:schemeClr val="bg1">
                      <a:lumMod val="50000"/>
                    </a:schemeClr>
                  </a:solidFill>
                  <a:latin typeface="Lato Bold" charset="0"/>
                  <a:ea typeface="Lato Bold" charset="0"/>
                  <a:cs typeface="Lato Bold" charset="0"/>
                </a:rPr>
                <a:t>加入标题描述</a:t>
              </a:r>
              <a:endParaRPr lang="en-US" altLang="zh-CN" sz="1600" b="1" dirty="0">
                <a:solidFill>
                  <a:schemeClr val="bg1">
                    <a:lumMod val="50000"/>
                  </a:schemeClr>
                </a:solidFill>
                <a:latin typeface="Lato Bold" charset="0"/>
                <a:ea typeface="Lato Bold" charset="0"/>
                <a:cs typeface="Lato Bold" charset="0"/>
              </a:endParaRPr>
            </a:p>
          </p:txBody>
        </p:sp>
        <p:sp>
          <p:nvSpPr>
            <p:cNvPr id="23" name="Rounded Rectangle 97">
              <a:extLst>
                <a:ext uri="{FF2B5EF4-FFF2-40B4-BE49-F238E27FC236}">
                  <a16:creationId xmlns:a16="http://schemas.microsoft.com/office/drawing/2014/main" id="{9220EAC8-9CA5-407E-BDFE-EE93824415F8}"/>
                </a:ext>
              </a:extLst>
            </p:cNvPr>
            <p:cNvSpPr/>
            <p:nvPr/>
          </p:nvSpPr>
          <p:spPr>
            <a:xfrm>
              <a:off x="7147155" y="1189843"/>
              <a:ext cx="67594" cy="676987"/>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lumMod val="50000"/>
                  </a:schemeClr>
                </a:solidFill>
                <a:latin typeface="Lato Light" charset="0"/>
              </a:endParaRPr>
            </a:p>
          </p:txBody>
        </p:sp>
        <p:sp>
          <p:nvSpPr>
            <p:cNvPr id="24" name="TextBox 98">
              <a:extLst>
                <a:ext uri="{FF2B5EF4-FFF2-40B4-BE49-F238E27FC236}">
                  <a16:creationId xmlns:a16="http://schemas.microsoft.com/office/drawing/2014/main" id="{F27661B9-F78B-4D06-946B-F67B5A848B4F}"/>
                </a:ext>
              </a:extLst>
            </p:cNvPr>
            <p:cNvSpPr txBox="1"/>
            <p:nvPr/>
          </p:nvSpPr>
          <p:spPr>
            <a:xfrm>
              <a:off x="7433670" y="1399274"/>
              <a:ext cx="3523729" cy="545984"/>
            </a:xfrm>
            <a:prstGeom prst="rect">
              <a:avLst/>
            </a:prstGeom>
            <a:noFill/>
          </p:spPr>
          <p:txBody>
            <a:bodyPr wrap="square" lIns="0" tIns="0" rIns="0" bIns="0" rtlCol="0">
              <a:spAutoFit/>
            </a:bodyPr>
            <a:lstStyle/>
            <a:p>
              <a:pPr>
                <a:lnSpc>
                  <a:spcPts val="2033"/>
                </a:lnSpc>
              </a:pPr>
              <a:r>
                <a:rPr lang="en-US" sz="1200" dirty="0">
                  <a:solidFill>
                    <a:schemeClr val="bg1">
                      <a:lumMod val="50000"/>
                    </a:schemeClr>
                  </a:solidFill>
                  <a:latin typeface="Lato Light" charset="0"/>
                  <a:ea typeface="Lato Light" charset="0"/>
                  <a:cs typeface="Lato Light" charset="0"/>
                </a:rPr>
                <a:t>Phenomenon whereby something new and somehow valuable is formed the created item</a:t>
              </a:r>
            </a:p>
          </p:txBody>
        </p:sp>
        <p:sp>
          <p:nvSpPr>
            <p:cNvPr id="25" name="TextBox 99">
              <a:extLst>
                <a:ext uri="{FF2B5EF4-FFF2-40B4-BE49-F238E27FC236}">
                  <a16:creationId xmlns:a16="http://schemas.microsoft.com/office/drawing/2014/main" id="{21E4209D-2E5E-4404-817A-40B13378CB0B}"/>
                </a:ext>
              </a:extLst>
            </p:cNvPr>
            <p:cNvSpPr txBox="1"/>
            <p:nvPr/>
          </p:nvSpPr>
          <p:spPr>
            <a:xfrm>
              <a:off x="7433670" y="1090387"/>
              <a:ext cx="1310361" cy="232043"/>
            </a:xfrm>
            <a:prstGeom prst="rect">
              <a:avLst/>
            </a:prstGeom>
            <a:noFill/>
          </p:spPr>
          <p:txBody>
            <a:bodyPr wrap="none" lIns="0" tIns="0" rIns="0" bIns="0" rtlCol="0">
              <a:spAutoFit/>
            </a:bodyPr>
            <a:lstStyle/>
            <a:p>
              <a:pPr>
                <a:lnSpc>
                  <a:spcPts val="1733"/>
                </a:lnSpc>
                <a:spcAft>
                  <a:spcPts val="1600"/>
                </a:spcAft>
              </a:pPr>
              <a:r>
                <a:rPr lang="zh-CN" altLang="en-US" sz="1600" b="1" dirty="0">
                  <a:solidFill>
                    <a:schemeClr val="bg1">
                      <a:lumMod val="50000"/>
                    </a:schemeClr>
                  </a:solidFill>
                  <a:latin typeface="Lato Bold" charset="0"/>
                  <a:ea typeface="Lato Bold" charset="0"/>
                  <a:cs typeface="Lato Bold" charset="0"/>
                </a:rPr>
                <a:t>加入标题描述</a:t>
              </a:r>
              <a:endParaRPr lang="en-US" sz="1600" b="1" dirty="0">
                <a:solidFill>
                  <a:schemeClr val="bg1">
                    <a:lumMod val="50000"/>
                  </a:schemeClr>
                </a:solidFill>
                <a:latin typeface="Lato Bold" charset="0"/>
                <a:ea typeface="Lato Bold" charset="0"/>
                <a:cs typeface="Lato Bold" charset="0"/>
              </a:endParaRPr>
            </a:p>
          </p:txBody>
        </p:sp>
      </p:grpSp>
    </p:spTree>
    <p:extLst>
      <p:ext uri="{BB962C8B-B14F-4D97-AF65-F5344CB8AC3E}">
        <p14:creationId xmlns:p14="http://schemas.microsoft.com/office/powerpoint/2010/main" val="640670511"/>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33333">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33333">
                                          <p:cBhvr additive="base">
                                            <p:cTn id="7" dur="750" fill="hold"/>
                                            <p:tgtEl>
                                              <p:spTgt spid="8"/>
                                            </p:tgtEl>
                                            <p:attrNameLst>
                                              <p:attrName>ppt_x</p:attrName>
                                            </p:attrNameLst>
                                          </p:cBhvr>
                                          <p:tavLst>
                                            <p:tav tm="0">
                                              <p:val>
                                                <p:strVal val="#ppt_x"/>
                                              </p:val>
                                            </p:tav>
                                            <p:tav tm="100000">
                                              <p:val>
                                                <p:strVal val="#ppt_x"/>
                                              </p:val>
                                            </p:tav>
                                          </p:tavLst>
                                        </p:anim>
                                        <p:anim calcmode="lin" valueType="num" p14:bounceEnd="33333">
                                          <p:cBhvr additive="base">
                                            <p:cTn id="8" dur="750" fill="hold"/>
                                            <p:tgtEl>
                                              <p:spTgt spid="8"/>
                                            </p:tgtEl>
                                            <p:attrNameLst>
                                              <p:attrName>ppt_y</p:attrName>
                                            </p:attrNameLst>
                                          </p:cBhvr>
                                          <p:tavLst>
                                            <p:tav tm="0">
                                              <p:val>
                                                <p:strVal val="0-#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750"/>
                                            <p:tgtEl>
                                              <p:spTgt spid="2"/>
                                            </p:tgtEl>
                                          </p:cBhvr>
                                        </p:animEffect>
                                        <p:anim calcmode="lin" valueType="num">
                                          <p:cBhvr>
                                            <p:cTn id="12" dur="750" fill="hold"/>
                                            <p:tgtEl>
                                              <p:spTgt spid="2"/>
                                            </p:tgtEl>
                                            <p:attrNameLst>
                                              <p:attrName>ppt_x</p:attrName>
                                            </p:attrNameLst>
                                          </p:cBhvr>
                                          <p:tavLst>
                                            <p:tav tm="0">
                                              <p:val>
                                                <p:strVal val="#ppt_x"/>
                                              </p:val>
                                            </p:tav>
                                            <p:tav tm="100000">
                                              <p:val>
                                                <p:strVal val="#ppt_x"/>
                                              </p:val>
                                            </p:tav>
                                          </p:tavLst>
                                        </p:anim>
                                        <p:anim calcmode="lin" valueType="num">
                                          <p:cBhvr>
                                            <p:cTn id="13" dur="75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750"/>
                                </p:stCondLst>
                                <p:childTnLst>
                                  <p:par>
                                    <p:cTn id="15" presetID="42" presetClass="entr" presetSubtype="0" fill="hold" grpId="0" nodeType="afterEffect" nodePh="1">
                                      <p:stCondLst>
                                        <p:cond delay="0"/>
                                      </p:stCondLst>
                                      <p:endCondLst>
                                        <p:cond evt="begin" delay="0">
                                          <p:tn val="15"/>
                                        </p:cond>
                                      </p:end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par>
                                    <p:cTn id="20" presetID="22" presetClass="entr" presetSubtype="2"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right)">
                                          <p:cBhvr>
                                            <p:cTn id="25" dur="500"/>
                                            <p:tgtEl>
                                              <p:spTgt spid="11"/>
                                            </p:tgtEl>
                                          </p:cBhvr>
                                        </p:animEffect>
                                      </p:childTnLst>
                                    </p:cTn>
                                  </p:par>
                                  <p:par>
                                    <p:cTn id="26" presetID="42"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par>
                              <p:cTn id="31" fill="hold">
                                <p:stCondLst>
                                  <p:cond delay="1750"/>
                                </p:stCondLst>
                                <p:childTnLst>
                                  <p:par>
                                    <p:cTn id="32" presetID="2" presetClass="entr" presetSubtype="4" fill="hold"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fill="hold"/>
                                            <p:tgtEl>
                                              <p:spTgt spid="13"/>
                                            </p:tgtEl>
                                            <p:attrNameLst>
                                              <p:attrName>ppt_x</p:attrName>
                                            </p:attrNameLst>
                                          </p:cBhvr>
                                          <p:tavLst>
                                            <p:tav tm="0">
                                              <p:val>
                                                <p:strVal val="#ppt_x"/>
                                              </p:val>
                                            </p:tav>
                                            <p:tav tm="100000">
                                              <p:val>
                                                <p:strVal val="#ppt_x"/>
                                              </p:val>
                                            </p:tav>
                                          </p:tavLst>
                                        </p:anim>
                                        <p:anim calcmode="lin" valueType="num">
                                          <p:cBhvr additive="base">
                                            <p:cTn id="3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utoUpdateAnimBg="0"/>
          <p:bldP spid="11" grpId="0" autoUpdateAnimBg="0"/>
          <p:bldP spid="1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ppt_x"/>
                                              </p:val>
                                            </p:tav>
                                            <p:tav tm="100000">
                                              <p:val>
                                                <p:strVal val="#ppt_x"/>
                                              </p:val>
                                            </p:tav>
                                          </p:tavLst>
                                        </p:anim>
                                        <p:anim calcmode="lin" valueType="num">
                                          <p:cBhvr additive="base">
                                            <p:cTn id="8" dur="750" fill="hold"/>
                                            <p:tgtEl>
                                              <p:spTgt spid="8"/>
                                            </p:tgtEl>
                                            <p:attrNameLst>
                                              <p:attrName>ppt_y</p:attrName>
                                            </p:attrNameLst>
                                          </p:cBhvr>
                                          <p:tavLst>
                                            <p:tav tm="0">
                                              <p:val>
                                                <p:strVal val="0-#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750"/>
                                            <p:tgtEl>
                                              <p:spTgt spid="2"/>
                                            </p:tgtEl>
                                          </p:cBhvr>
                                        </p:animEffect>
                                        <p:anim calcmode="lin" valueType="num">
                                          <p:cBhvr>
                                            <p:cTn id="12" dur="750" fill="hold"/>
                                            <p:tgtEl>
                                              <p:spTgt spid="2"/>
                                            </p:tgtEl>
                                            <p:attrNameLst>
                                              <p:attrName>ppt_x</p:attrName>
                                            </p:attrNameLst>
                                          </p:cBhvr>
                                          <p:tavLst>
                                            <p:tav tm="0">
                                              <p:val>
                                                <p:strVal val="#ppt_x"/>
                                              </p:val>
                                            </p:tav>
                                            <p:tav tm="100000">
                                              <p:val>
                                                <p:strVal val="#ppt_x"/>
                                              </p:val>
                                            </p:tav>
                                          </p:tavLst>
                                        </p:anim>
                                        <p:anim calcmode="lin" valueType="num">
                                          <p:cBhvr>
                                            <p:cTn id="13" dur="75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750"/>
                                </p:stCondLst>
                                <p:childTnLst>
                                  <p:par>
                                    <p:cTn id="15" presetID="42" presetClass="entr" presetSubtype="0" fill="hold" grpId="0" nodeType="afterEffect" nodePh="1">
                                      <p:stCondLst>
                                        <p:cond delay="0"/>
                                      </p:stCondLst>
                                      <p:endCondLst>
                                        <p:cond evt="begin" delay="0">
                                          <p:tn val="15"/>
                                        </p:cond>
                                      </p:end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par>
                                    <p:cTn id="20" presetID="22" presetClass="entr" presetSubtype="2"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right)">
                                          <p:cBhvr>
                                            <p:cTn id="25" dur="500"/>
                                            <p:tgtEl>
                                              <p:spTgt spid="11"/>
                                            </p:tgtEl>
                                          </p:cBhvr>
                                        </p:animEffect>
                                      </p:childTnLst>
                                    </p:cTn>
                                  </p:par>
                                  <p:par>
                                    <p:cTn id="26" presetID="42"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par>
                              <p:cTn id="31" fill="hold">
                                <p:stCondLst>
                                  <p:cond delay="1750"/>
                                </p:stCondLst>
                                <p:childTnLst>
                                  <p:par>
                                    <p:cTn id="32" presetID="2" presetClass="entr" presetSubtype="4" fill="hold"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fill="hold"/>
                                            <p:tgtEl>
                                              <p:spTgt spid="13"/>
                                            </p:tgtEl>
                                            <p:attrNameLst>
                                              <p:attrName>ppt_x</p:attrName>
                                            </p:attrNameLst>
                                          </p:cBhvr>
                                          <p:tavLst>
                                            <p:tav tm="0">
                                              <p:val>
                                                <p:strVal val="#ppt_x"/>
                                              </p:val>
                                            </p:tav>
                                            <p:tav tm="100000">
                                              <p:val>
                                                <p:strVal val="#ppt_x"/>
                                              </p:val>
                                            </p:tav>
                                          </p:tavLst>
                                        </p:anim>
                                        <p:anim calcmode="lin" valueType="num">
                                          <p:cBhvr additive="base">
                                            <p:cTn id="3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utoUpdateAnimBg="0"/>
          <p:bldP spid="11" grpId="0" autoUpdateAnimBg="0"/>
          <p:bldP spid="12" grpId="0" animBg="1"/>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57668737-A5CF-4C36-90AC-770154EEBE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50" y="285750"/>
            <a:ext cx="1761361" cy="1655354"/>
          </a:xfrm>
          <a:prstGeom prst="rect">
            <a:avLst/>
          </a:prstGeom>
        </p:spPr>
      </p:pic>
      <p:grpSp>
        <p:nvGrpSpPr>
          <p:cNvPr id="2" name="组合 1">
            <a:extLst>
              <a:ext uri="{FF2B5EF4-FFF2-40B4-BE49-F238E27FC236}">
                <a16:creationId xmlns:a16="http://schemas.microsoft.com/office/drawing/2014/main" id="{3E719AE4-8443-49BB-B2ED-9903CF0F57DE}"/>
              </a:ext>
            </a:extLst>
          </p:cNvPr>
          <p:cNvGrpSpPr/>
          <p:nvPr/>
        </p:nvGrpSpPr>
        <p:grpSpPr>
          <a:xfrm>
            <a:off x="114300" y="1960154"/>
            <a:ext cx="1295652" cy="4416926"/>
            <a:chOff x="228600" y="1941104"/>
            <a:chExt cx="1295652" cy="4416926"/>
          </a:xfrm>
        </p:grpSpPr>
        <p:sp>
          <p:nvSpPr>
            <p:cNvPr id="9" name="矩形 8">
              <a:extLst>
                <a:ext uri="{FF2B5EF4-FFF2-40B4-BE49-F238E27FC236}">
                  <a16:creationId xmlns:a16="http://schemas.microsoft.com/office/drawing/2014/main" id="{B4846FA4-BA59-484F-B6E8-3E3ACA77A08D}"/>
                </a:ext>
              </a:extLst>
            </p:cNvPr>
            <p:cNvSpPr/>
            <p:nvPr/>
          </p:nvSpPr>
          <p:spPr bwMode="auto">
            <a:xfrm>
              <a:off x="228600" y="2080804"/>
              <a:ext cx="1295652" cy="35071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spcBef>
                  <a:spcPct val="50000"/>
                </a:spcBef>
              </a:pPr>
              <a:r>
                <a:rPr lang="zh-CN" altLang="en-US" sz="2400" dirty="0">
                  <a:solidFill>
                    <a:schemeClr val="tx1"/>
                  </a:solidFill>
                  <a:latin typeface="微软雅黑" panose="020B0503020204020204" pitchFamily="34" charset="-122"/>
                  <a:ea typeface="微软雅黑" panose="020B0503020204020204" pitchFamily="34" charset="-122"/>
                </a:rPr>
                <a:t>单击此处添加文字模板</a:t>
              </a:r>
            </a:p>
          </p:txBody>
        </p:sp>
        <p:pic>
          <p:nvPicPr>
            <p:cNvPr id="10" name="图片 28" descr="C_108.jpg">
              <a:extLst>
                <a:ext uri="{FF2B5EF4-FFF2-40B4-BE49-F238E27FC236}">
                  <a16:creationId xmlns:a16="http://schemas.microsoft.com/office/drawing/2014/main" id="{F7115FF3-95B7-479C-8868-F6332EDA9ABE}"/>
                </a:ext>
              </a:extLst>
            </p:cNvPr>
            <p:cNvPicPr>
              <a:picLocks noChangeAspect="1"/>
            </p:cNvPicPr>
            <p:nvPr/>
          </p:nvPicPr>
          <p:blipFill>
            <a:blip r:embed="rId4" cstate="email">
              <a:clrChange>
                <a:clrFrom>
                  <a:srgbClr val="FFFFFF"/>
                </a:clrFrom>
                <a:clrTo>
                  <a:srgbClr val="FFFFFF">
                    <a:alpha val="0"/>
                  </a:srgbClr>
                </a:clrTo>
              </a:clrChange>
              <a:extLst>
                <a:ext uri="{BEBA8EAE-BF5A-486C-A8C5-ECC9F3942E4B}">
                  <a14:imgProps xmlns:a14="http://schemas.microsoft.com/office/drawing/2010/main">
                    <a14:imgLayer r:embed="rId5">
                      <a14:imgEffect>
                        <a14:brightnessContrast bright="10000" contrast="-15000"/>
                      </a14:imgEffect>
                    </a14:imgLayer>
                  </a14:imgProps>
                </a:ext>
                <a:ext uri="{28A0092B-C50C-407E-A947-70E740481C1C}">
                  <a14:useLocalDpi xmlns:a14="http://schemas.microsoft.com/office/drawing/2010/main"/>
                </a:ext>
              </a:extLst>
            </a:blip>
            <a:srcRect/>
            <a:stretch>
              <a:fillRect/>
            </a:stretch>
          </p:blipFill>
          <p:spPr bwMode="auto">
            <a:xfrm rot="5400000">
              <a:off x="-908698" y="4111687"/>
              <a:ext cx="4416926" cy="757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6" name="组合 5">
            <a:extLst>
              <a:ext uri="{FF2B5EF4-FFF2-40B4-BE49-F238E27FC236}">
                <a16:creationId xmlns:a16="http://schemas.microsoft.com/office/drawing/2014/main" id="{7BFE8373-FB92-4352-9001-2508FBA83AB2}"/>
              </a:ext>
            </a:extLst>
          </p:cNvPr>
          <p:cNvGrpSpPr/>
          <p:nvPr/>
        </p:nvGrpSpPr>
        <p:grpSpPr>
          <a:xfrm>
            <a:off x="1932811" y="1831158"/>
            <a:ext cx="9623740" cy="3582506"/>
            <a:chOff x="363365" y="2106176"/>
            <a:chExt cx="11434843" cy="4256703"/>
          </a:xfrm>
        </p:grpSpPr>
        <p:grpSp>
          <p:nvGrpSpPr>
            <p:cNvPr id="7" name="组合 6">
              <a:extLst>
                <a:ext uri="{FF2B5EF4-FFF2-40B4-BE49-F238E27FC236}">
                  <a16:creationId xmlns:a16="http://schemas.microsoft.com/office/drawing/2014/main" id="{E526A0D6-9A7C-4DE4-8D1E-58D249C9B749}"/>
                </a:ext>
              </a:extLst>
            </p:cNvPr>
            <p:cNvGrpSpPr/>
            <p:nvPr/>
          </p:nvGrpSpPr>
          <p:grpSpPr>
            <a:xfrm flipV="1">
              <a:off x="363365" y="2106176"/>
              <a:ext cx="3724966" cy="2285837"/>
              <a:chOff x="1619619" y="1604468"/>
              <a:chExt cx="3306149" cy="1793481"/>
            </a:xfrm>
          </p:grpSpPr>
          <p:grpSp>
            <p:nvGrpSpPr>
              <p:cNvPr id="46" name="组 36">
                <a:extLst>
                  <a:ext uri="{FF2B5EF4-FFF2-40B4-BE49-F238E27FC236}">
                    <a16:creationId xmlns:a16="http://schemas.microsoft.com/office/drawing/2014/main" id="{97A11AEE-357D-4AFE-9034-4539DF2E2424}"/>
                  </a:ext>
                </a:extLst>
              </p:cNvPr>
              <p:cNvGrpSpPr/>
              <p:nvPr/>
            </p:nvGrpSpPr>
            <p:grpSpPr>
              <a:xfrm>
                <a:off x="1619619" y="1604468"/>
                <a:ext cx="3306149" cy="1314452"/>
                <a:chOff x="224844" y="1609292"/>
                <a:chExt cx="3306149" cy="1314452"/>
              </a:xfrm>
            </p:grpSpPr>
            <p:sp>
              <p:nvSpPr>
                <p:cNvPr id="48" name="矩形 47">
                  <a:extLst>
                    <a:ext uri="{FF2B5EF4-FFF2-40B4-BE49-F238E27FC236}">
                      <a16:creationId xmlns:a16="http://schemas.microsoft.com/office/drawing/2014/main" id="{184BCB02-64F5-46F4-BEEC-2176B7784D10}"/>
                    </a:ext>
                  </a:extLst>
                </p:cNvPr>
                <p:cNvSpPr/>
                <p:nvPr/>
              </p:nvSpPr>
              <p:spPr>
                <a:xfrm rot="10800000">
                  <a:off x="1809834" y="1609292"/>
                  <a:ext cx="1694955" cy="114935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49" name="矩形 48">
                  <a:extLst>
                    <a:ext uri="{FF2B5EF4-FFF2-40B4-BE49-F238E27FC236}">
                      <a16:creationId xmlns:a16="http://schemas.microsoft.com/office/drawing/2014/main" id="{66E406E5-49D8-4CA2-AF38-332E77CA16E4}"/>
                    </a:ext>
                  </a:extLst>
                </p:cNvPr>
                <p:cNvSpPr/>
                <p:nvPr/>
              </p:nvSpPr>
              <p:spPr>
                <a:xfrm rot="10800000">
                  <a:off x="224844" y="1609292"/>
                  <a:ext cx="1932415" cy="1314452"/>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50" name="梯形 49">
                  <a:extLst>
                    <a:ext uri="{FF2B5EF4-FFF2-40B4-BE49-F238E27FC236}">
                      <a16:creationId xmlns:a16="http://schemas.microsoft.com/office/drawing/2014/main" id="{C24E5543-55E6-46DE-BF75-E9C2E1865344}"/>
                    </a:ext>
                  </a:extLst>
                </p:cNvPr>
                <p:cNvSpPr/>
                <p:nvPr/>
              </p:nvSpPr>
              <p:spPr>
                <a:xfrm rot="10800000">
                  <a:off x="1809835" y="2758643"/>
                  <a:ext cx="1694955" cy="165100"/>
                </a:xfrm>
                <a:prstGeom prst="trapezoid">
                  <a:avLst>
                    <a:gd name="adj" fmla="val 67593"/>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51" name="TextBox 42">
                  <a:extLst>
                    <a:ext uri="{FF2B5EF4-FFF2-40B4-BE49-F238E27FC236}">
                      <a16:creationId xmlns:a16="http://schemas.microsoft.com/office/drawing/2014/main" id="{F8CFB8F8-B266-44E2-93EB-6B780C2FB69A}"/>
                    </a:ext>
                  </a:extLst>
                </p:cNvPr>
                <p:cNvSpPr txBox="1"/>
                <p:nvPr/>
              </p:nvSpPr>
              <p:spPr>
                <a:xfrm flipV="1">
                  <a:off x="280028" y="2098304"/>
                  <a:ext cx="3250965" cy="495238"/>
                </a:xfrm>
                <a:prstGeom prst="rect">
                  <a:avLst/>
                </a:prstGeom>
                <a:noFill/>
              </p:spPr>
              <p:txBody>
                <a:bodyPr wrap="square" rtlCol="0">
                  <a:spAutoFit/>
                </a:bodyPr>
                <a:lstStyle/>
                <a:p>
                  <a:pPr>
                    <a:lnSpc>
                      <a:spcPct val="130000"/>
                    </a:lnSpc>
                  </a:pPr>
                  <a:r>
                    <a:rPr lang="zh-CN" altLang="en-US" sz="1100" dirty="0">
                      <a:solidFill>
                        <a:schemeClr val="bg1"/>
                      </a:solidFill>
                      <a:latin typeface="Levenim MT" pitchFamily="2" charset="-79"/>
                      <a:cs typeface="Levenim MT" pitchFamily="2" charset="-79"/>
                    </a:rPr>
                    <a:t>标题数字等都可以通过点击和重新输入进行更改，建议正文</a:t>
                  </a:r>
                  <a:r>
                    <a:rPr lang="en-US" altLang="zh-CN" sz="1100" dirty="0">
                      <a:solidFill>
                        <a:schemeClr val="bg1"/>
                      </a:solidFill>
                      <a:latin typeface="Levenim MT" pitchFamily="2" charset="-79"/>
                      <a:cs typeface="Levenim MT" pitchFamily="2" charset="-79"/>
                    </a:rPr>
                    <a:t>10</a:t>
                  </a:r>
                  <a:r>
                    <a:rPr lang="zh-CN" altLang="en-US" sz="1100" dirty="0">
                      <a:solidFill>
                        <a:schemeClr val="bg1"/>
                      </a:solidFill>
                      <a:latin typeface="Levenim MT" pitchFamily="2" charset="-79"/>
                      <a:cs typeface="Levenim MT" pitchFamily="2" charset="-79"/>
                    </a:rPr>
                    <a:t>号字，</a:t>
                  </a:r>
                  <a:r>
                    <a:rPr lang="en-US" altLang="zh-CN" sz="1100" dirty="0">
                      <a:solidFill>
                        <a:schemeClr val="bg1"/>
                      </a:solidFill>
                      <a:latin typeface="Levenim MT" pitchFamily="2" charset="-79"/>
                      <a:cs typeface="Levenim MT" pitchFamily="2" charset="-79"/>
                    </a:rPr>
                    <a:t>1.3</a:t>
                  </a:r>
                  <a:r>
                    <a:rPr lang="zh-CN" altLang="en-US" sz="1100" dirty="0">
                      <a:solidFill>
                        <a:schemeClr val="bg1"/>
                      </a:solidFill>
                      <a:latin typeface="Levenim MT" pitchFamily="2" charset="-79"/>
                      <a:cs typeface="Levenim MT" pitchFamily="2" charset="-79"/>
                    </a:rPr>
                    <a:t>倍字间距。</a:t>
                  </a:r>
                </a:p>
              </p:txBody>
            </p:sp>
          </p:grpSp>
          <p:sp>
            <p:nvSpPr>
              <p:cNvPr id="47" name="矩形 46">
                <a:extLst>
                  <a:ext uri="{FF2B5EF4-FFF2-40B4-BE49-F238E27FC236}">
                    <a16:creationId xmlns:a16="http://schemas.microsoft.com/office/drawing/2014/main" id="{631502B2-2A6B-4988-BE38-840116EDA6B5}"/>
                  </a:ext>
                </a:extLst>
              </p:cNvPr>
              <p:cNvSpPr/>
              <p:nvPr/>
            </p:nvSpPr>
            <p:spPr>
              <a:xfrm flipV="1">
                <a:off x="2322189" y="3054431"/>
                <a:ext cx="2137276" cy="343518"/>
              </a:xfrm>
              <a:prstGeom prst="rect">
                <a:avLst/>
              </a:prstGeom>
            </p:spPr>
            <p:txBody>
              <a:bodyPr wrap="none">
                <a:spAutoFit/>
              </a:bodyPr>
              <a:lstStyle/>
              <a:p>
                <a:r>
                  <a:rPr lang="zh-CN" altLang="en-US" b="1" dirty="0">
                    <a:solidFill>
                      <a:schemeClr val="bg1">
                        <a:lumMod val="50000"/>
                      </a:schemeClr>
                    </a:solidFill>
                    <a:latin typeface="微软雅黑" panose="020B0503020204020204" pitchFamily="34" charset="-122"/>
                    <a:ea typeface="微软雅黑" panose="020B0503020204020204" pitchFamily="34" charset="-122"/>
                  </a:rPr>
                  <a:t>点击此处添加标题</a:t>
                </a:r>
              </a:p>
            </p:txBody>
          </p:sp>
        </p:grpSp>
        <p:grpSp>
          <p:nvGrpSpPr>
            <p:cNvPr id="11" name="组合 10">
              <a:extLst>
                <a:ext uri="{FF2B5EF4-FFF2-40B4-BE49-F238E27FC236}">
                  <a16:creationId xmlns:a16="http://schemas.microsoft.com/office/drawing/2014/main" id="{46173FE3-2D4B-4656-8FF5-62C306A2EB07}"/>
                </a:ext>
              </a:extLst>
            </p:cNvPr>
            <p:cNvGrpSpPr/>
            <p:nvPr/>
          </p:nvGrpSpPr>
          <p:grpSpPr>
            <a:xfrm flipV="1">
              <a:off x="4221687" y="2106176"/>
              <a:ext cx="3695444" cy="2285837"/>
              <a:chOff x="1619619" y="1604468"/>
              <a:chExt cx="3279946" cy="1793481"/>
            </a:xfrm>
          </p:grpSpPr>
          <p:grpSp>
            <p:nvGrpSpPr>
              <p:cNvPr id="40" name="组 36">
                <a:extLst>
                  <a:ext uri="{FF2B5EF4-FFF2-40B4-BE49-F238E27FC236}">
                    <a16:creationId xmlns:a16="http://schemas.microsoft.com/office/drawing/2014/main" id="{26B8723B-E2CC-4215-AD7E-EF99384B7A10}"/>
                  </a:ext>
                </a:extLst>
              </p:cNvPr>
              <p:cNvGrpSpPr/>
              <p:nvPr/>
            </p:nvGrpSpPr>
            <p:grpSpPr>
              <a:xfrm>
                <a:off x="1619619" y="1604468"/>
                <a:ext cx="3279946" cy="1314452"/>
                <a:chOff x="224844" y="1609292"/>
                <a:chExt cx="3279946" cy="1314452"/>
              </a:xfrm>
            </p:grpSpPr>
            <p:sp>
              <p:nvSpPr>
                <p:cNvPr id="42" name="矩形 41">
                  <a:extLst>
                    <a:ext uri="{FF2B5EF4-FFF2-40B4-BE49-F238E27FC236}">
                      <a16:creationId xmlns:a16="http://schemas.microsoft.com/office/drawing/2014/main" id="{ADD5DFDB-BCD1-4DAE-B1C3-D3800D3B6B87}"/>
                    </a:ext>
                  </a:extLst>
                </p:cNvPr>
                <p:cNvSpPr/>
                <p:nvPr/>
              </p:nvSpPr>
              <p:spPr>
                <a:xfrm rot="10800000">
                  <a:off x="1809834" y="1609292"/>
                  <a:ext cx="1694955" cy="11493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43" name="矩形 42">
                  <a:extLst>
                    <a:ext uri="{FF2B5EF4-FFF2-40B4-BE49-F238E27FC236}">
                      <a16:creationId xmlns:a16="http://schemas.microsoft.com/office/drawing/2014/main" id="{DB85FEA5-A07F-465F-B3CD-FEF859E33C5E}"/>
                    </a:ext>
                  </a:extLst>
                </p:cNvPr>
                <p:cNvSpPr/>
                <p:nvPr/>
              </p:nvSpPr>
              <p:spPr>
                <a:xfrm rot="10800000">
                  <a:off x="224844" y="1609292"/>
                  <a:ext cx="1932415" cy="131445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44" name="梯形 43">
                  <a:extLst>
                    <a:ext uri="{FF2B5EF4-FFF2-40B4-BE49-F238E27FC236}">
                      <a16:creationId xmlns:a16="http://schemas.microsoft.com/office/drawing/2014/main" id="{7B2D4D4E-6485-41A6-9E35-9F26DD12FAE4}"/>
                    </a:ext>
                  </a:extLst>
                </p:cNvPr>
                <p:cNvSpPr/>
                <p:nvPr/>
              </p:nvSpPr>
              <p:spPr>
                <a:xfrm rot="10800000">
                  <a:off x="1809835" y="2758643"/>
                  <a:ext cx="1694955" cy="165100"/>
                </a:xfrm>
                <a:prstGeom prst="trapezoid">
                  <a:avLst>
                    <a:gd name="adj" fmla="val 67593"/>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45" name="TextBox 42">
                  <a:extLst>
                    <a:ext uri="{FF2B5EF4-FFF2-40B4-BE49-F238E27FC236}">
                      <a16:creationId xmlns:a16="http://schemas.microsoft.com/office/drawing/2014/main" id="{04836BB7-E7F0-4F7D-9BF9-1E5E2D601598}"/>
                    </a:ext>
                  </a:extLst>
                </p:cNvPr>
                <p:cNvSpPr txBox="1"/>
                <p:nvPr/>
              </p:nvSpPr>
              <p:spPr>
                <a:xfrm flipV="1">
                  <a:off x="280028" y="2098304"/>
                  <a:ext cx="3051215" cy="495238"/>
                </a:xfrm>
                <a:prstGeom prst="rect">
                  <a:avLst/>
                </a:prstGeom>
                <a:noFill/>
              </p:spPr>
              <p:txBody>
                <a:bodyPr wrap="square" rtlCol="0">
                  <a:spAutoFit/>
                </a:bodyPr>
                <a:lstStyle/>
                <a:p>
                  <a:pPr>
                    <a:lnSpc>
                      <a:spcPct val="130000"/>
                    </a:lnSpc>
                  </a:pPr>
                  <a:r>
                    <a:rPr lang="zh-CN" altLang="en-US" sz="1100" dirty="0">
                      <a:solidFill>
                        <a:schemeClr val="bg1"/>
                      </a:solidFill>
                      <a:latin typeface="Levenim MT" pitchFamily="2" charset="-79"/>
                      <a:cs typeface="Levenim MT" pitchFamily="2" charset="-79"/>
                    </a:rPr>
                    <a:t>标题数字等都可以通过点击和重新输入进行更改，建议正文</a:t>
                  </a:r>
                  <a:r>
                    <a:rPr lang="en-US" altLang="zh-CN" sz="1100" dirty="0">
                      <a:solidFill>
                        <a:schemeClr val="bg1"/>
                      </a:solidFill>
                      <a:latin typeface="Levenim MT" pitchFamily="2" charset="-79"/>
                      <a:cs typeface="Levenim MT" pitchFamily="2" charset="-79"/>
                    </a:rPr>
                    <a:t>10</a:t>
                  </a:r>
                  <a:r>
                    <a:rPr lang="zh-CN" altLang="en-US" sz="1100" dirty="0">
                      <a:solidFill>
                        <a:schemeClr val="bg1"/>
                      </a:solidFill>
                      <a:latin typeface="Levenim MT" pitchFamily="2" charset="-79"/>
                      <a:cs typeface="Levenim MT" pitchFamily="2" charset="-79"/>
                    </a:rPr>
                    <a:t>号字，</a:t>
                  </a:r>
                  <a:r>
                    <a:rPr lang="en-US" altLang="zh-CN" sz="1100" dirty="0">
                      <a:solidFill>
                        <a:schemeClr val="bg1"/>
                      </a:solidFill>
                      <a:latin typeface="Levenim MT" pitchFamily="2" charset="-79"/>
                      <a:cs typeface="Levenim MT" pitchFamily="2" charset="-79"/>
                    </a:rPr>
                    <a:t>1.3</a:t>
                  </a:r>
                  <a:r>
                    <a:rPr lang="zh-CN" altLang="en-US" sz="1100" dirty="0">
                      <a:solidFill>
                        <a:schemeClr val="bg1"/>
                      </a:solidFill>
                      <a:latin typeface="Levenim MT" pitchFamily="2" charset="-79"/>
                      <a:cs typeface="Levenim MT" pitchFamily="2" charset="-79"/>
                    </a:rPr>
                    <a:t>倍字间距。</a:t>
                  </a:r>
                </a:p>
              </p:txBody>
            </p:sp>
          </p:grpSp>
          <p:sp>
            <p:nvSpPr>
              <p:cNvPr id="41" name="矩形 40">
                <a:extLst>
                  <a:ext uri="{FF2B5EF4-FFF2-40B4-BE49-F238E27FC236}">
                    <a16:creationId xmlns:a16="http://schemas.microsoft.com/office/drawing/2014/main" id="{E98FC421-A7F7-4C01-B6CC-321A9F6B9598}"/>
                  </a:ext>
                </a:extLst>
              </p:cNvPr>
              <p:cNvSpPr/>
              <p:nvPr/>
            </p:nvSpPr>
            <p:spPr>
              <a:xfrm flipV="1">
                <a:off x="2322189" y="3054431"/>
                <a:ext cx="2137276" cy="343518"/>
              </a:xfrm>
              <a:prstGeom prst="rect">
                <a:avLst/>
              </a:prstGeom>
            </p:spPr>
            <p:txBody>
              <a:bodyPr wrap="none">
                <a:spAutoFit/>
              </a:bodyPr>
              <a:lstStyle/>
              <a:p>
                <a:r>
                  <a:rPr lang="zh-CN" altLang="en-US" b="1" dirty="0">
                    <a:solidFill>
                      <a:schemeClr val="bg1">
                        <a:lumMod val="50000"/>
                      </a:schemeClr>
                    </a:solidFill>
                    <a:latin typeface="微软雅黑" panose="020B0503020204020204" pitchFamily="34" charset="-122"/>
                    <a:ea typeface="微软雅黑" panose="020B0503020204020204" pitchFamily="34" charset="-122"/>
                  </a:rPr>
                  <a:t>点击此处添加标题</a:t>
                </a:r>
              </a:p>
            </p:txBody>
          </p:sp>
        </p:grpSp>
        <p:grpSp>
          <p:nvGrpSpPr>
            <p:cNvPr id="12" name="组合 11">
              <a:extLst>
                <a:ext uri="{FF2B5EF4-FFF2-40B4-BE49-F238E27FC236}">
                  <a16:creationId xmlns:a16="http://schemas.microsoft.com/office/drawing/2014/main" id="{39C4B95F-04FE-4CC1-A0F3-C7726040A7CF}"/>
                </a:ext>
              </a:extLst>
            </p:cNvPr>
            <p:cNvGrpSpPr/>
            <p:nvPr/>
          </p:nvGrpSpPr>
          <p:grpSpPr>
            <a:xfrm flipV="1">
              <a:off x="8102764" y="2106176"/>
              <a:ext cx="3695444" cy="2285837"/>
              <a:chOff x="1619619" y="1604468"/>
              <a:chExt cx="3279946" cy="1793481"/>
            </a:xfrm>
          </p:grpSpPr>
          <p:grpSp>
            <p:nvGrpSpPr>
              <p:cNvPr id="34" name="组 36">
                <a:extLst>
                  <a:ext uri="{FF2B5EF4-FFF2-40B4-BE49-F238E27FC236}">
                    <a16:creationId xmlns:a16="http://schemas.microsoft.com/office/drawing/2014/main" id="{F4072E55-656C-4B50-A509-B0BFE62895C9}"/>
                  </a:ext>
                </a:extLst>
              </p:cNvPr>
              <p:cNvGrpSpPr/>
              <p:nvPr/>
            </p:nvGrpSpPr>
            <p:grpSpPr>
              <a:xfrm>
                <a:off x="1619619" y="1604468"/>
                <a:ext cx="3279946" cy="1314452"/>
                <a:chOff x="224844" y="1609292"/>
                <a:chExt cx="3279946" cy="1314452"/>
              </a:xfrm>
            </p:grpSpPr>
            <p:sp>
              <p:nvSpPr>
                <p:cNvPr id="36" name="矩形 35">
                  <a:extLst>
                    <a:ext uri="{FF2B5EF4-FFF2-40B4-BE49-F238E27FC236}">
                      <a16:creationId xmlns:a16="http://schemas.microsoft.com/office/drawing/2014/main" id="{91F4250D-CD96-42AF-87F1-0920FE653D19}"/>
                    </a:ext>
                  </a:extLst>
                </p:cNvPr>
                <p:cNvSpPr/>
                <p:nvPr/>
              </p:nvSpPr>
              <p:spPr>
                <a:xfrm rot="10800000">
                  <a:off x="1809834" y="1609292"/>
                  <a:ext cx="1694955" cy="114935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37" name="矩形 36">
                  <a:extLst>
                    <a:ext uri="{FF2B5EF4-FFF2-40B4-BE49-F238E27FC236}">
                      <a16:creationId xmlns:a16="http://schemas.microsoft.com/office/drawing/2014/main" id="{EB12FDF1-2A7B-463E-9CCA-3E965D5ACB4C}"/>
                    </a:ext>
                  </a:extLst>
                </p:cNvPr>
                <p:cNvSpPr/>
                <p:nvPr/>
              </p:nvSpPr>
              <p:spPr>
                <a:xfrm rot="10800000">
                  <a:off x="224844" y="1609292"/>
                  <a:ext cx="1932415" cy="1314452"/>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38" name="梯形 37">
                  <a:extLst>
                    <a:ext uri="{FF2B5EF4-FFF2-40B4-BE49-F238E27FC236}">
                      <a16:creationId xmlns:a16="http://schemas.microsoft.com/office/drawing/2014/main" id="{B10E0ED6-9635-4401-80AE-CCE86E3E062F}"/>
                    </a:ext>
                  </a:extLst>
                </p:cNvPr>
                <p:cNvSpPr/>
                <p:nvPr/>
              </p:nvSpPr>
              <p:spPr>
                <a:xfrm rot="10800000">
                  <a:off x="1809835" y="2758643"/>
                  <a:ext cx="1694955" cy="165100"/>
                </a:xfrm>
                <a:prstGeom prst="trapezoid">
                  <a:avLst>
                    <a:gd name="adj" fmla="val 67593"/>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39" name="TextBox 42">
                  <a:extLst>
                    <a:ext uri="{FF2B5EF4-FFF2-40B4-BE49-F238E27FC236}">
                      <a16:creationId xmlns:a16="http://schemas.microsoft.com/office/drawing/2014/main" id="{61BF29E7-EE8F-4B58-9AEA-476F78D004A7}"/>
                    </a:ext>
                  </a:extLst>
                </p:cNvPr>
                <p:cNvSpPr txBox="1"/>
                <p:nvPr/>
              </p:nvSpPr>
              <p:spPr>
                <a:xfrm flipV="1">
                  <a:off x="280027" y="2098304"/>
                  <a:ext cx="3033218" cy="495238"/>
                </a:xfrm>
                <a:prstGeom prst="rect">
                  <a:avLst/>
                </a:prstGeom>
                <a:noFill/>
              </p:spPr>
              <p:txBody>
                <a:bodyPr wrap="square" rtlCol="0">
                  <a:spAutoFit/>
                </a:bodyPr>
                <a:lstStyle/>
                <a:p>
                  <a:pPr>
                    <a:lnSpc>
                      <a:spcPct val="130000"/>
                    </a:lnSpc>
                  </a:pPr>
                  <a:r>
                    <a:rPr lang="zh-CN" altLang="en-US" sz="1100" dirty="0">
                      <a:solidFill>
                        <a:schemeClr val="bg1"/>
                      </a:solidFill>
                      <a:latin typeface="Levenim MT" pitchFamily="2" charset="-79"/>
                      <a:cs typeface="Levenim MT" pitchFamily="2" charset="-79"/>
                    </a:rPr>
                    <a:t>标题数字等都可以通过点击和重新输入进行更改，建议正文</a:t>
                  </a:r>
                  <a:r>
                    <a:rPr lang="en-US" altLang="zh-CN" sz="1100" dirty="0">
                      <a:solidFill>
                        <a:schemeClr val="bg1"/>
                      </a:solidFill>
                      <a:latin typeface="Levenim MT" pitchFamily="2" charset="-79"/>
                      <a:cs typeface="Levenim MT" pitchFamily="2" charset="-79"/>
                    </a:rPr>
                    <a:t>10</a:t>
                  </a:r>
                  <a:r>
                    <a:rPr lang="zh-CN" altLang="en-US" sz="1100" dirty="0">
                      <a:solidFill>
                        <a:schemeClr val="bg1"/>
                      </a:solidFill>
                      <a:latin typeface="Levenim MT" pitchFamily="2" charset="-79"/>
                      <a:cs typeface="Levenim MT" pitchFamily="2" charset="-79"/>
                    </a:rPr>
                    <a:t>号字，</a:t>
                  </a:r>
                  <a:r>
                    <a:rPr lang="en-US" altLang="zh-CN" sz="1100" dirty="0">
                      <a:solidFill>
                        <a:schemeClr val="bg1"/>
                      </a:solidFill>
                      <a:latin typeface="Levenim MT" pitchFamily="2" charset="-79"/>
                      <a:cs typeface="Levenim MT" pitchFamily="2" charset="-79"/>
                    </a:rPr>
                    <a:t>1.3</a:t>
                  </a:r>
                  <a:r>
                    <a:rPr lang="zh-CN" altLang="en-US" sz="1100" dirty="0">
                      <a:solidFill>
                        <a:schemeClr val="bg1"/>
                      </a:solidFill>
                      <a:latin typeface="Levenim MT" pitchFamily="2" charset="-79"/>
                      <a:cs typeface="Levenim MT" pitchFamily="2" charset="-79"/>
                    </a:rPr>
                    <a:t>倍字间距。</a:t>
                  </a:r>
                </a:p>
              </p:txBody>
            </p:sp>
          </p:grpSp>
          <p:sp>
            <p:nvSpPr>
              <p:cNvPr id="35" name="矩形 34">
                <a:extLst>
                  <a:ext uri="{FF2B5EF4-FFF2-40B4-BE49-F238E27FC236}">
                    <a16:creationId xmlns:a16="http://schemas.microsoft.com/office/drawing/2014/main" id="{D5717E8B-498B-4DAE-BC3E-CB9FF15818AF}"/>
                  </a:ext>
                </a:extLst>
              </p:cNvPr>
              <p:cNvSpPr/>
              <p:nvPr/>
            </p:nvSpPr>
            <p:spPr>
              <a:xfrm flipV="1">
                <a:off x="2322189" y="3054431"/>
                <a:ext cx="2137276" cy="343518"/>
              </a:xfrm>
              <a:prstGeom prst="rect">
                <a:avLst/>
              </a:prstGeom>
            </p:spPr>
            <p:txBody>
              <a:bodyPr wrap="none">
                <a:spAutoFit/>
              </a:bodyPr>
              <a:lstStyle/>
              <a:p>
                <a:r>
                  <a:rPr lang="zh-CN" altLang="en-US" b="1" dirty="0">
                    <a:solidFill>
                      <a:schemeClr val="bg1">
                        <a:lumMod val="50000"/>
                      </a:schemeClr>
                    </a:solidFill>
                    <a:latin typeface="微软雅黑" panose="020B0503020204020204" pitchFamily="34" charset="-122"/>
                    <a:ea typeface="微软雅黑" panose="020B0503020204020204" pitchFamily="34" charset="-122"/>
                  </a:rPr>
                  <a:t>点击此处添加标题</a:t>
                </a:r>
              </a:p>
            </p:txBody>
          </p:sp>
        </p:grpSp>
        <p:sp>
          <p:nvSpPr>
            <p:cNvPr id="13" name="Freeform 27">
              <a:extLst>
                <a:ext uri="{FF2B5EF4-FFF2-40B4-BE49-F238E27FC236}">
                  <a16:creationId xmlns:a16="http://schemas.microsoft.com/office/drawing/2014/main" id="{124282ED-49A6-4B4D-8242-07424F30EEFC}"/>
                </a:ext>
              </a:extLst>
            </p:cNvPr>
            <p:cNvSpPr/>
            <p:nvPr/>
          </p:nvSpPr>
          <p:spPr>
            <a:xfrm>
              <a:off x="1695413" y="4703029"/>
              <a:ext cx="318977" cy="318977"/>
            </a:xfrm>
            <a:custGeom>
              <a:avLst/>
              <a:gdLst>
                <a:gd name="connsiteX0" fmla="*/ 62312 w 318977"/>
                <a:gd name="connsiteY0" fmla="*/ 0 h 318977"/>
                <a:gd name="connsiteX1" fmla="*/ 177395 w 318977"/>
                <a:gd name="connsiteY1" fmla="*/ 0 h 318977"/>
                <a:gd name="connsiteX2" fmla="*/ 256665 w 318977"/>
                <a:gd name="connsiteY2" fmla="*/ 0 h 318977"/>
                <a:gd name="connsiteX3" fmla="*/ 318977 w 318977"/>
                <a:gd name="connsiteY3" fmla="*/ 0 h 318977"/>
                <a:gd name="connsiteX4" fmla="*/ 318977 w 318977"/>
                <a:gd name="connsiteY4" fmla="*/ 62312 h 318977"/>
                <a:gd name="connsiteX5" fmla="*/ 318977 w 318977"/>
                <a:gd name="connsiteY5" fmla="*/ 256665 h 318977"/>
                <a:gd name="connsiteX6" fmla="*/ 318977 w 318977"/>
                <a:gd name="connsiteY6" fmla="*/ 318977 h 318977"/>
                <a:gd name="connsiteX7" fmla="*/ 256665 w 318977"/>
                <a:gd name="connsiteY7" fmla="*/ 318977 h 318977"/>
                <a:gd name="connsiteX8" fmla="*/ 177395 w 318977"/>
                <a:gd name="connsiteY8" fmla="*/ 318977 h 318977"/>
                <a:gd name="connsiteX9" fmla="*/ 62312 w 318977"/>
                <a:gd name="connsiteY9" fmla="*/ 318977 h 318977"/>
                <a:gd name="connsiteX10" fmla="*/ 0 w 318977"/>
                <a:gd name="connsiteY10" fmla="*/ 256665 h 318977"/>
                <a:gd name="connsiteX11" fmla="*/ 0 w 318977"/>
                <a:gd name="connsiteY11" fmla="*/ 62312 h 318977"/>
                <a:gd name="connsiteX12" fmla="*/ 62312 w 318977"/>
                <a:gd name="connsiteY12" fmla="*/ 0 h 318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977" h="318977">
                  <a:moveTo>
                    <a:pt x="62312" y="0"/>
                  </a:moveTo>
                  <a:lnTo>
                    <a:pt x="177395" y="0"/>
                  </a:lnTo>
                  <a:lnTo>
                    <a:pt x="256665" y="0"/>
                  </a:lnTo>
                  <a:lnTo>
                    <a:pt x="318977" y="0"/>
                  </a:lnTo>
                  <a:lnTo>
                    <a:pt x="318977" y="62312"/>
                  </a:lnTo>
                  <a:lnTo>
                    <a:pt x="318977" y="256665"/>
                  </a:lnTo>
                  <a:lnTo>
                    <a:pt x="318977" y="318977"/>
                  </a:lnTo>
                  <a:lnTo>
                    <a:pt x="256665" y="318977"/>
                  </a:lnTo>
                  <a:lnTo>
                    <a:pt x="177395" y="318977"/>
                  </a:lnTo>
                  <a:lnTo>
                    <a:pt x="62312" y="318977"/>
                  </a:lnTo>
                  <a:cubicBezTo>
                    <a:pt x="27898" y="318977"/>
                    <a:pt x="0" y="291079"/>
                    <a:pt x="0" y="256665"/>
                  </a:cubicBezTo>
                  <a:lnTo>
                    <a:pt x="0" y="62312"/>
                  </a:lnTo>
                  <a:cubicBezTo>
                    <a:pt x="0" y="27898"/>
                    <a:pt x="27898" y="0"/>
                    <a:pt x="62312" y="0"/>
                  </a:cubicBezTo>
                  <a:close/>
                </a:path>
              </a:pathLst>
            </a:custGeom>
            <a:solidFill>
              <a:schemeClr val="tx2">
                <a:lumMod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4" name="Rectangle 26">
              <a:extLst>
                <a:ext uri="{FF2B5EF4-FFF2-40B4-BE49-F238E27FC236}">
                  <a16:creationId xmlns:a16="http://schemas.microsoft.com/office/drawing/2014/main" id="{414A330D-E4D8-4380-9163-46C51A2D678D}"/>
                </a:ext>
              </a:extLst>
            </p:cNvPr>
            <p:cNvSpPr/>
            <p:nvPr/>
          </p:nvSpPr>
          <p:spPr>
            <a:xfrm>
              <a:off x="2077791" y="4703028"/>
              <a:ext cx="318977" cy="318977"/>
            </a:xfrm>
            <a:prstGeom prst="rect">
              <a:avLst/>
            </a:prstGeom>
            <a:solidFill>
              <a:schemeClr val="tx2">
                <a:lumMod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5" name="Freeform 28">
              <a:extLst>
                <a:ext uri="{FF2B5EF4-FFF2-40B4-BE49-F238E27FC236}">
                  <a16:creationId xmlns:a16="http://schemas.microsoft.com/office/drawing/2014/main" id="{E2C1CBD6-8824-4663-A425-92B8F03C19BD}"/>
                </a:ext>
              </a:extLst>
            </p:cNvPr>
            <p:cNvSpPr/>
            <p:nvPr/>
          </p:nvSpPr>
          <p:spPr>
            <a:xfrm flipH="1">
              <a:off x="2460169" y="4703028"/>
              <a:ext cx="318977" cy="318977"/>
            </a:xfrm>
            <a:custGeom>
              <a:avLst/>
              <a:gdLst>
                <a:gd name="connsiteX0" fmla="*/ 62312 w 318977"/>
                <a:gd name="connsiteY0" fmla="*/ 0 h 318977"/>
                <a:gd name="connsiteX1" fmla="*/ 177395 w 318977"/>
                <a:gd name="connsiteY1" fmla="*/ 0 h 318977"/>
                <a:gd name="connsiteX2" fmla="*/ 256665 w 318977"/>
                <a:gd name="connsiteY2" fmla="*/ 0 h 318977"/>
                <a:gd name="connsiteX3" fmla="*/ 318977 w 318977"/>
                <a:gd name="connsiteY3" fmla="*/ 0 h 318977"/>
                <a:gd name="connsiteX4" fmla="*/ 318977 w 318977"/>
                <a:gd name="connsiteY4" fmla="*/ 62312 h 318977"/>
                <a:gd name="connsiteX5" fmla="*/ 318977 w 318977"/>
                <a:gd name="connsiteY5" fmla="*/ 256665 h 318977"/>
                <a:gd name="connsiteX6" fmla="*/ 318977 w 318977"/>
                <a:gd name="connsiteY6" fmla="*/ 318977 h 318977"/>
                <a:gd name="connsiteX7" fmla="*/ 256665 w 318977"/>
                <a:gd name="connsiteY7" fmla="*/ 318977 h 318977"/>
                <a:gd name="connsiteX8" fmla="*/ 177395 w 318977"/>
                <a:gd name="connsiteY8" fmla="*/ 318977 h 318977"/>
                <a:gd name="connsiteX9" fmla="*/ 62312 w 318977"/>
                <a:gd name="connsiteY9" fmla="*/ 318977 h 318977"/>
                <a:gd name="connsiteX10" fmla="*/ 0 w 318977"/>
                <a:gd name="connsiteY10" fmla="*/ 256665 h 318977"/>
                <a:gd name="connsiteX11" fmla="*/ 0 w 318977"/>
                <a:gd name="connsiteY11" fmla="*/ 62312 h 318977"/>
                <a:gd name="connsiteX12" fmla="*/ 62312 w 318977"/>
                <a:gd name="connsiteY12" fmla="*/ 0 h 318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977" h="318977">
                  <a:moveTo>
                    <a:pt x="62312" y="0"/>
                  </a:moveTo>
                  <a:lnTo>
                    <a:pt x="177395" y="0"/>
                  </a:lnTo>
                  <a:lnTo>
                    <a:pt x="256665" y="0"/>
                  </a:lnTo>
                  <a:lnTo>
                    <a:pt x="318977" y="0"/>
                  </a:lnTo>
                  <a:lnTo>
                    <a:pt x="318977" y="62312"/>
                  </a:lnTo>
                  <a:lnTo>
                    <a:pt x="318977" y="256665"/>
                  </a:lnTo>
                  <a:lnTo>
                    <a:pt x="318977" y="318977"/>
                  </a:lnTo>
                  <a:lnTo>
                    <a:pt x="256665" y="318977"/>
                  </a:lnTo>
                  <a:lnTo>
                    <a:pt x="177395" y="318977"/>
                  </a:lnTo>
                  <a:lnTo>
                    <a:pt x="62312" y="318977"/>
                  </a:lnTo>
                  <a:cubicBezTo>
                    <a:pt x="27898" y="318977"/>
                    <a:pt x="0" y="291079"/>
                    <a:pt x="0" y="256665"/>
                  </a:cubicBezTo>
                  <a:lnTo>
                    <a:pt x="0" y="62312"/>
                  </a:lnTo>
                  <a:cubicBezTo>
                    <a:pt x="0" y="27898"/>
                    <a:pt x="27898" y="0"/>
                    <a:pt x="62312" y="0"/>
                  </a:cubicBezTo>
                  <a:close/>
                </a:path>
              </a:pathLst>
            </a:custGeom>
            <a:solidFill>
              <a:schemeClr val="tx2">
                <a:lumMod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6" name="Rectangle 29">
              <a:extLst>
                <a:ext uri="{FF2B5EF4-FFF2-40B4-BE49-F238E27FC236}">
                  <a16:creationId xmlns:a16="http://schemas.microsoft.com/office/drawing/2014/main" id="{BC09F070-A3BE-40CC-9499-19E9AA9D57EE}"/>
                </a:ext>
              </a:extLst>
            </p:cNvPr>
            <p:cNvSpPr/>
            <p:nvPr/>
          </p:nvSpPr>
          <p:spPr>
            <a:xfrm>
              <a:off x="870147" y="5234145"/>
              <a:ext cx="2734263" cy="1128077"/>
            </a:xfrm>
            <a:prstGeom prst="rect">
              <a:avLst/>
            </a:prstGeom>
          </p:spPr>
          <p:txBody>
            <a:bodyPr wrap="square">
              <a:spAutoFit/>
            </a:bodyPr>
            <a:lstStyle/>
            <a:p>
              <a:pPr marL="0" marR="0" lvl="0" indent="0" algn="ctr" defTabSz="914400" eaLnBrk="1" fontAlgn="auto" latinLnBrk="0" hangingPunct="1">
                <a:lnSpc>
                  <a:spcPct val="13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1">
                      <a:lumMod val="50000"/>
                    </a:schemeClr>
                  </a:solidFill>
                  <a:effectLst/>
                  <a:uLnTx/>
                  <a:uFillTx/>
                  <a:latin typeface="Open Sans" panose="020B0606030504020204" pitchFamily="34" charset="0"/>
                  <a:ea typeface="Open Sans" panose="020B0606030504020204" pitchFamily="34" charset="0"/>
                  <a:cs typeface="Open Sans" panose="020B0606030504020204" pitchFamily="34" charset="0"/>
                </a:rPr>
                <a:t>Download System</a:t>
              </a:r>
              <a:endParaRPr kumimoji="0" lang="en-US" sz="1000" b="0" i="0" u="none" strike="noStrike" kern="0" cap="none" spc="0" normalizeH="0" baseline="0" noProof="0" dirty="0">
                <a:ln>
                  <a:noFill/>
                </a:ln>
                <a:solidFill>
                  <a:schemeClr val="bg1">
                    <a:lumMod val="50000"/>
                  </a:scheme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eaLnBrk="1" fontAlgn="auto" latinLnBrk="0" hangingPunct="1">
                <a:lnSpc>
                  <a:spcPct val="130000"/>
                </a:lnSpc>
                <a:spcBef>
                  <a:spcPts val="0"/>
                </a:spcBef>
                <a:spcAft>
                  <a:spcPts val="0"/>
                </a:spcAft>
                <a:buClrTx/>
                <a:buSzTx/>
                <a:buFontTx/>
                <a:buNone/>
                <a:tabLst/>
                <a:defRPr/>
              </a:pPr>
              <a:r>
                <a:rPr kumimoji="0" lang="en-US" sz="1000" b="0" i="0" u="none" strike="noStrike" kern="0" cap="none" spc="0" normalizeH="0" baseline="0" noProof="0" dirty="0">
                  <a:ln>
                    <a:noFill/>
                  </a:ln>
                  <a:solidFill>
                    <a:schemeClr val="bg1">
                      <a:lumMod val="50000"/>
                    </a:schemeClr>
                  </a:solidFill>
                  <a:effectLst/>
                  <a:uLnTx/>
                  <a:uFillTx/>
                  <a:latin typeface="Open Sans" panose="020B0606030504020204" pitchFamily="34" charset="0"/>
                  <a:ea typeface="Open Sans" panose="020B0606030504020204" pitchFamily="34" charset="0"/>
                  <a:cs typeface="Open Sans" panose="020B0606030504020204" pitchFamily="34" charset="0"/>
                </a:rPr>
                <a:t>Assertively unleash flexible technology whereas equity invested internal or "organic" sources. </a:t>
              </a:r>
            </a:p>
          </p:txBody>
        </p:sp>
        <p:sp>
          <p:nvSpPr>
            <p:cNvPr id="17" name="Freeform 32">
              <a:extLst>
                <a:ext uri="{FF2B5EF4-FFF2-40B4-BE49-F238E27FC236}">
                  <a16:creationId xmlns:a16="http://schemas.microsoft.com/office/drawing/2014/main" id="{0CC309BD-9D5F-4010-86C3-10E9167A1B50}"/>
                </a:ext>
              </a:extLst>
            </p:cNvPr>
            <p:cNvSpPr/>
            <p:nvPr/>
          </p:nvSpPr>
          <p:spPr>
            <a:xfrm>
              <a:off x="5584768" y="4703686"/>
              <a:ext cx="318977" cy="318977"/>
            </a:xfrm>
            <a:custGeom>
              <a:avLst/>
              <a:gdLst>
                <a:gd name="connsiteX0" fmla="*/ 62312 w 318977"/>
                <a:gd name="connsiteY0" fmla="*/ 0 h 318977"/>
                <a:gd name="connsiteX1" fmla="*/ 177395 w 318977"/>
                <a:gd name="connsiteY1" fmla="*/ 0 h 318977"/>
                <a:gd name="connsiteX2" fmla="*/ 256665 w 318977"/>
                <a:gd name="connsiteY2" fmla="*/ 0 h 318977"/>
                <a:gd name="connsiteX3" fmla="*/ 318977 w 318977"/>
                <a:gd name="connsiteY3" fmla="*/ 0 h 318977"/>
                <a:gd name="connsiteX4" fmla="*/ 318977 w 318977"/>
                <a:gd name="connsiteY4" fmla="*/ 62312 h 318977"/>
                <a:gd name="connsiteX5" fmla="*/ 318977 w 318977"/>
                <a:gd name="connsiteY5" fmla="*/ 256665 h 318977"/>
                <a:gd name="connsiteX6" fmla="*/ 318977 w 318977"/>
                <a:gd name="connsiteY6" fmla="*/ 318977 h 318977"/>
                <a:gd name="connsiteX7" fmla="*/ 256665 w 318977"/>
                <a:gd name="connsiteY7" fmla="*/ 318977 h 318977"/>
                <a:gd name="connsiteX8" fmla="*/ 177395 w 318977"/>
                <a:gd name="connsiteY8" fmla="*/ 318977 h 318977"/>
                <a:gd name="connsiteX9" fmla="*/ 62312 w 318977"/>
                <a:gd name="connsiteY9" fmla="*/ 318977 h 318977"/>
                <a:gd name="connsiteX10" fmla="*/ 0 w 318977"/>
                <a:gd name="connsiteY10" fmla="*/ 256665 h 318977"/>
                <a:gd name="connsiteX11" fmla="*/ 0 w 318977"/>
                <a:gd name="connsiteY11" fmla="*/ 62312 h 318977"/>
                <a:gd name="connsiteX12" fmla="*/ 62312 w 318977"/>
                <a:gd name="connsiteY12" fmla="*/ 0 h 318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977" h="318977">
                  <a:moveTo>
                    <a:pt x="62312" y="0"/>
                  </a:moveTo>
                  <a:lnTo>
                    <a:pt x="177395" y="0"/>
                  </a:lnTo>
                  <a:lnTo>
                    <a:pt x="256665" y="0"/>
                  </a:lnTo>
                  <a:lnTo>
                    <a:pt x="318977" y="0"/>
                  </a:lnTo>
                  <a:lnTo>
                    <a:pt x="318977" y="62312"/>
                  </a:lnTo>
                  <a:lnTo>
                    <a:pt x="318977" y="256665"/>
                  </a:lnTo>
                  <a:lnTo>
                    <a:pt x="318977" y="318977"/>
                  </a:lnTo>
                  <a:lnTo>
                    <a:pt x="256665" y="318977"/>
                  </a:lnTo>
                  <a:lnTo>
                    <a:pt x="177395" y="318977"/>
                  </a:lnTo>
                  <a:lnTo>
                    <a:pt x="62312" y="318977"/>
                  </a:lnTo>
                  <a:cubicBezTo>
                    <a:pt x="27898" y="318977"/>
                    <a:pt x="0" y="291079"/>
                    <a:pt x="0" y="256665"/>
                  </a:cubicBezTo>
                  <a:lnTo>
                    <a:pt x="0" y="62312"/>
                  </a:lnTo>
                  <a:cubicBezTo>
                    <a:pt x="0" y="27898"/>
                    <a:pt x="27898" y="0"/>
                    <a:pt x="62312" y="0"/>
                  </a:cubicBezTo>
                  <a:close/>
                </a:path>
              </a:pathLst>
            </a:cu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8" name="Rectangle 33">
              <a:extLst>
                <a:ext uri="{FF2B5EF4-FFF2-40B4-BE49-F238E27FC236}">
                  <a16:creationId xmlns:a16="http://schemas.microsoft.com/office/drawing/2014/main" id="{2473AEBF-8256-45C7-9ADC-4BA871FFAD23}"/>
                </a:ext>
              </a:extLst>
            </p:cNvPr>
            <p:cNvSpPr/>
            <p:nvPr/>
          </p:nvSpPr>
          <p:spPr>
            <a:xfrm>
              <a:off x="5967146" y="4703685"/>
              <a:ext cx="318977" cy="318977"/>
            </a:xfrm>
            <a:prstGeom prst="rect">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9" name="Freeform 34">
              <a:extLst>
                <a:ext uri="{FF2B5EF4-FFF2-40B4-BE49-F238E27FC236}">
                  <a16:creationId xmlns:a16="http://schemas.microsoft.com/office/drawing/2014/main" id="{01126905-54A2-4601-AFDB-88276BE2F847}"/>
                </a:ext>
              </a:extLst>
            </p:cNvPr>
            <p:cNvSpPr/>
            <p:nvPr/>
          </p:nvSpPr>
          <p:spPr>
            <a:xfrm flipH="1">
              <a:off x="6349524" y="4703685"/>
              <a:ext cx="318977" cy="318977"/>
            </a:xfrm>
            <a:custGeom>
              <a:avLst/>
              <a:gdLst>
                <a:gd name="connsiteX0" fmla="*/ 62312 w 318977"/>
                <a:gd name="connsiteY0" fmla="*/ 0 h 318977"/>
                <a:gd name="connsiteX1" fmla="*/ 177395 w 318977"/>
                <a:gd name="connsiteY1" fmla="*/ 0 h 318977"/>
                <a:gd name="connsiteX2" fmla="*/ 256665 w 318977"/>
                <a:gd name="connsiteY2" fmla="*/ 0 h 318977"/>
                <a:gd name="connsiteX3" fmla="*/ 318977 w 318977"/>
                <a:gd name="connsiteY3" fmla="*/ 0 h 318977"/>
                <a:gd name="connsiteX4" fmla="*/ 318977 w 318977"/>
                <a:gd name="connsiteY4" fmla="*/ 62312 h 318977"/>
                <a:gd name="connsiteX5" fmla="*/ 318977 w 318977"/>
                <a:gd name="connsiteY5" fmla="*/ 256665 h 318977"/>
                <a:gd name="connsiteX6" fmla="*/ 318977 w 318977"/>
                <a:gd name="connsiteY6" fmla="*/ 318977 h 318977"/>
                <a:gd name="connsiteX7" fmla="*/ 256665 w 318977"/>
                <a:gd name="connsiteY7" fmla="*/ 318977 h 318977"/>
                <a:gd name="connsiteX8" fmla="*/ 177395 w 318977"/>
                <a:gd name="connsiteY8" fmla="*/ 318977 h 318977"/>
                <a:gd name="connsiteX9" fmla="*/ 62312 w 318977"/>
                <a:gd name="connsiteY9" fmla="*/ 318977 h 318977"/>
                <a:gd name="connsiteX10" fmla="*/ 0 w 318977"/>
                <a:gd name="connsiteY10" fmla="*/ 256665 h 318977"/>
                <a:gd name="connsiteX11" fmla="*/ 0 w 318977"/>
                <a:gd name="connsiteY11" fmla="*/ 62312 h 318977"/>
                <a:gd name="connsiteX12" fmla="*/ 62312 w 318977"/>
                <a:gd name="connsiteY12" fmla="*/ 0 h 318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977" h="318977">
                  <a:moveTo>
                    <a:pt x="62312" y="0"/>
                  </a:moveTo>
                  <a:lnTo>
                    <a:pt x="177395" y="0"/>
                  </a:lnTo>
                  <a:lnTo>
                    <a:pt x="256665" y="0"/>
                  </a:lnTo>
                  <a:lnTo>
                    <a:pt x="318977" y="0"/>
                  </a:lnTo>
                  <a:lnTo>
                    <a:pt x="318977" y="62312"/>
                  </a:lnTo>
                  <a:lnTo>
                    <a:pt x="318977" y="256665"/>
                  </a:lnTo>
                  <a:lnTo>
                    <a:pt x="318977" y="318977"/>
                  </a:lnTo>
                  <a:lnTo>
                    <a:pt x="256665" y="318977"/>
                  </a:lnTo>
                  <a:lnTo>
                    <a:pt x="177395" y="318977"/>
                  </a:lnTo>
                  <a:lnTo>
                    <a:pt x="62312" y="318977"/>
                  </a:lnTo>
                  <a:cubicBezTo>
                    <a:pt x="27898" y="318977"/>
                    <a:pt x="0" y="291079"/>
                    <a:pt x="0" y="256665"/>
                  </a:cubicBezTo>
                  <a:lnTo>
                    <a:pt x="0" y="62312"/>
                  </a:lnTo>
                  <a:cubicBezTo>
                    <a:pt x="0" y="27898"/>
                    <a:pt x="27898" y="0"/>
                    <a:pt x="62312" y="0"/>
                  </a:cubicBezTo>
                  <a:close/>
                </a:path>
              </a:pathLst>
            </a:cu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0" name="Rectangle 35">
              <a:extLst>
                <a:ext uri="{FF2B5EF4-FFF2-40B4-BE49-F238E27FC236}">
                  <a16:creationId xmlns:a16="http://schemas.microsoft.com/office/drawing/2014/main" id="{7D78441C-6AB2-4FCE-B5B5-F094C5E1B572}"/>
                </a:ext>
              </a:extLst>
            </p:cNvPr>
            <p:cNvSpPr/>
            <p:nvPr/>
          </p:nvSpPr>
          <p:spPr>
            <a:xfrm>
              <a:off x="4759502" y="5234802"/>
              <a:ext cx="2734263" cy="1128077"/>
            </a:xfrm>
            <a:prstGeom prst="rect">
              <a:avLst/>
            </a:prstGeom>
          </p:spPr>
          <p:txBody>
            <a:bodyPr wrap="square">
              <a:spAutoFit/>
            </a:bodyPr>
            <a:lstStyle/>
            <a:p>
              <a:pPr marL="0" marR="0" lvl="0" indent="0" algn="ctr" defTabSz="914400" eaLnBrk="1" fontAlgn="auto" latinLnBrk="0" hangingPunct="1">
                <a:lnSpc>
                  <a:spcPct val="130000"/>
                </a:lnSpc>
                <a:spcBef>
                  <a:spcPts val="0"/>
                </a:spcBef>
                <a:spcAft>
                  <a:spcPts val="0"/>
                </a:spcAft>
                <a:buClrTx/>
                <a:buSzTx/>
                <a:buFontTx/>
                <a:buNone/>
                <a:tabLst/>
                <a:defRPr/>
              </a:pPr>
              <a:r>
                <a:rPr kumimoji="0" lang="en-US" sz="1400" b="0" i="0" u="none" strike="noStrike" kern="0" cap="none" spc="0" normalizeH="0" baseline="0" noProof="0">
                  <a:ln>
                    <a:noFill/>
                  </a:ln>
                  <a:solidFill>
                    <a:schemeClr val="bg1">
                      <a:lumMod val="50000"/>
                    </a:schemeClr>
                  </a:solidFill>
                  <a:effectLst/>
                  <a:uLnTx/>
                  <a:uFillTx/>
                  <a:latin typeface="Open Sans" panose="020B0606030504020204" pitchFamily="34" charset="0"/>
                  <a:ea typeface="Open Sans" panose="020B0606030504020204" pitchFamily="34" charset="0"/>
                  <a:cs typeface="Open Sans" panose="020B0606030504020204" pitchFamily="34" charset="0"/>
                </a:rPr>
                <a:t>App System</a:t>
              </a:r>
              <a:endParaRPr kumimoji="0" lang="en-US" sz="1000" b="0" i="0" u="none" strike="noStrike" kern="0" cap="none" spc="0" normalizeH="0" baseline="0" noProof="0">
                <a:ln>
                  <a:noFill/>
                </a:ln>
                <a:solidFill>
                  <a:schemeClr val="bg1">
                    <a:lumMod val="50000"/>
                  </a:scheme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eaLnBrk="1" fontAlgn="auto" latinLnBrk="0" hangingPunct="1">
                <a:lnSpc>
                  <a:spcPct val="130000"/>
                </a:lnSpc>
                <a:spcBef>
                  <a:spcPts val="0"/>
                </a:spcBef>
                <a:spcAft>
                  <a:spcPts val="0"/>
                </a:spcAft>
                <a:buClrTx/>
                <a:buSzTx/>
                <a:buFontTx/>
                <a:buNone/>
                <a:tabLst/>
                <a:defRPr/>
              </a:pPr>
              <a:r>
                <a:rPr kumimoji="0" lang="en-US" sz="1000" b="0" i="0" u="none" strike="noStrike" kern="0" cap="none" spc="0" normalizeH="0" baseline="0" noProof="0">
                  <a:ln>
                    <a:noFill/>
                  </a:ln>
                  <a:solidFill>
                    <a:schemeClr val="bg1">
                      <a:lumMod val="50000"/>
                    </a:schemeClr>
                  </a:solidFill>
                  <a:effectLst/>
                  <a:uLnTx/>
                  <a:uFillTx/>
                  <a:latin typeface="Open Sans" panose="020B0606030504020204" pitchFamily="34" charset="0"/>
                  <a:ea typeface="Open Sans" panose="020B0606030504020204" pitchFamily="34" charset="0"/>
                  <a:cs typeface="Open Sans" panose="020B0606030504020204" pitchFamily="34" charset="0"/>
                </a:rPr>
                <a:t>Assertively unleash flexible technology whereas equity invested internal or "organic" sources. </a:t>
              </a:r>
            </a:p>
          </p:txBody>
        </p:sp>
        <p:sp>
          <p:nvSpPr>
            <p:cNvPr id="21" name="Freeform 37">
              <a:extLst>
                <a:ext uri="{FF2B5EF4-FFF2-40B4-BE49-F238E27FC236}">
                  <a16:creationId xmlns:a16="http://schemas.microsoft.com/office/drawing/2014/main" id="{1CD42ACB-E77D-42A5-9636-006CC4E5C4DC}"/>
                </a:ext>
              </a:extLst>
            </p:cNvPr>
            <p:cNvSpPr/>
            <p:nvPr/>
          </p:nvSpPr>
          <p:spPr>
            <a:xfrm>
              <a:off x="9474123" y="4703028"/>
              <a:ext cx="318977" cy="318977"/>
            </a:xfrm>
            <a:custGeom>
              <a:avLst/>
              <a:gdLst>
                <a:gd name="connsiteX0" fmla="*/ 62312 w 318977"/>
                <a:gd name="connsiteY0" fmla="*/ 0 h 318977"/>
                <a:gd name="connsiteX1" fmla="*/ 177395 w 318977"/>
                <a:gd name="connsiteY1" fmla="*/ 0 h 318977"/>
                <a:gd name="connsiteX2" fmla="*/ 256665 w 318977"/>
                <a:gd name="connsiteY2" fmla="*/ 0 h 318977"/>
                <a:gd name="connsiteX3" fmla="*/ 318977 w 318977"/>
                <a:gd name="connsiteY3" fmla="*/ 0 h 318977"/>
                <a:gd name="connsiteX4" fmla="*/ 318977 w 318977"/>
                <a:gd name="connsiteY4" fmla="*/ 62312 h 318977"/>
                <a:gd name="connsiteX5" fmla="*/ 318977 w 318977"/>
                <a:gd name="connsiteY5" fmla="*/ 256665 h 318977"/>
                <a:gd name="connsiteX6" fmla="*/ 318977 w 318977"/>
                <a:gd name="connsiteY6" fmla="*/ 318977 h 318977"/>
                <a:gd name="connsiteX7" fmla="*/ 256665 w 318977"/>
                <a:gd name="connsiteY7" fmla="*/ 318977 h 318977"/>
                <a:gd name="connsiteX8" fmla="*/ 177395 w 318977"/>
                <a:gd name="connsiteY8" fmla="*/ 318977 h 318977"/>
                <a:gd name="connsiteX9" fmla="*/ 62312 w 318977"/>
                <a:gd name="connsiteY9" fmla="*/ 318977 h 318977"/>
                <a:gd name="connsiteX10" fmla="*/ 0 w 318977"/>
                <a:gd name="connsiteY10" fmla="*/ 256665 h 318977"/>
                <a:gd name="connsiteX11" fmla="*/ 0 w 318977"/>
                <a:gd name="connsiteY11" fmla="*/ 62312 h 318977"/>
                <a:gd name="connsiteX12" fmla="*/ 62312 w 318977"/>
                <a:gd name="connsiteY12" fmla="*/ 0 h 318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977" h="318977">
                  <a:moveTo>
                    <a:pt x="62312" y="0"/>
                  </a:moveTo>
                  <a:lnTo>
                    <a:pt x="177395" y="0"/>
                  </a:lnTo>
                  <a:lnTo>
                    <a:pt x="256665" y="0"/>
                  </a:lnTo>
                  <a:lnTo>
                    <a:pt x="318977" y="0"/>
                  </a:lnTo>
                  <a:lnTo>
                    <a:pt x="318977" y="62312"/>
                  </a:lnTo>
                  <a:lnTo>
                    <a:pt x="318977" y="256665"/>
                  </a:lnTo>
                  <a:lnTo>
                    <a:pt x="318977" y="318977"/>
                  </a:lnTo>
                  <a:lnTo>
                    <a:pt x="256665" y="318977"/>
                  </a:lnTo>
                  <a:lnTo>
                    <a:pt x="177395" y="318977"/>
                  </a:lnTo>
                  <a:lnTo>
                    <a:pt x="62312" y="318977"/>
                  </a:lnTo>
                  <a:cubicBezTo>
                    <a:pt x="27898" y="318977"/>
                    <a:pt x="0" y="291079"/>
                    <a:pt x="0" y="256665"/>
                  </a:cubicBezTo>
                  <a:lnTo>
                    <a:pt x="0" y="62312"/>
                  </a:lnTo>
                  <a:cubicBezTo>
                    <a:pt x="0" y="27898"/>
                    <a:pt x="27898" y="0"/>
                    <a:pt x="62312" y="0"/>
                  </a:cubicBezTo>
                  <a:close/>
                </a:path>
              </a:pathLst>
            </a:custGeom>
            <a:solidFill>
              <a:schemeClr val="tx2">
                <a:lumMod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2" name="Rectangle 38">
              <a:extLst>
                <a:ext uri="{FF2B5EF4-FFF2-40B4-BE49-F238E27FC236}">
                  <a16:creationId xmlns:a16="http://schemas.microsoft.com/office/drawing/2014/main" id="{38ADD53D-58CE-4D4F-94A8-15AC264D1E26}"/>
                </a:ext>
              </a:extLst>
            </p:cNvPr>
            <p:cNvSpPr/>
            <p:nvPr/>
          </p:nvSpPr>
          <p:spPr>
            <a:xfrm>
              <a:off x="9856501" y="4703027"/>
              <a:ext cx="318977" cy="318977"/>
            </a:xfrm>
            <a:prstGeom prst="rect">
              <a:avLst/>
            </a:prstGeom>
            <a:solidFill>
              <a:schemeClr val="tx2">
                <a:lumMod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3" name="Freeform 39">
              <a:extLst>
                <a:ext uri="{FF2B5EF4-FFF2-40B4-BE49-F238E27FC236}">
                  <a16:creationId xmlns:a16="http://schemas.microsoft.com/office/drawing/2014/main" id="{84DB501D-92D9-4A7C-854B-F0D4203C292D}"/>
                </a:ext>
              </a:extLst>
            </p:cNvPr>
            <p:cNvSpPr/>
            <p:nvPr/>
          </p:nvSpPr>
          <p:spPr>
            <a:xfrm flipH="1">
              <a:off x="10238879" y="4703027"/>
              <a:ext cx="318977" cy="318977"/>
            </a:xfrm>
            <a:custGeom>
              <a:avLst/>
              <a:gdLst>
                <a:gd name="connsiteX0" fmla="*/ 62312 w 318977"/>
                <a:gd name="connsiteY0" fmla="*/ 0 h 318977"/>
                <a:gd name="connsiteX1" fmla="*/ 177395 w 318977"/>
                <a:gd name="connsiteY1" fmla="*/ 0 h 318977"/>
                <a:gd name="connsiteX2" fmla="*/ 256665 w 318977"/>
                <a:gd name="connsiteY2" fmla="*/ 0 h 318977"/>
                <a:gd name="connsiteX3" fmla="*/ 318977 w 318977"/>
                <a:gd name="connsiteY3" fmla="*/ 0 h 318977"/>
                <a:gd name="connsiteX4" fmla="*/ 318977 w 318977"/>
                <a:gd name="connsiteY4" fmla="*/ 62312 h 318977"/>
                <a:gd name="connsiteX5" fmla="*/ 318977 w 318977"/>
                <a:gd name="connsiteY5" fmla="*/ 256665 h 318977"/>
                <a:gd name="connsiteX6" fmla="*/ 318977 w 318977"/>
                <a:gd name="connsiteY6" fmla="*/ 318977 h 318977"/>
                <a:gd name="connsiteX7" fmla="*/ 256665 w 318977"/>
                <a:gd name="connsiteY7" fmla="*/ 318977 h 318977"/>
                <a:gd name="connsiteX8" fmla="*/ 177395 w 318977"/>
                <a:gd name="connsiteY8" fmla="*/ 318977 h 318977"/>
                <a:gd name="connsiteX9" fmla="*/ 62312 w 318977"/>
                <a:gd name="connsiteY9" fmla="*/ 318977 h 318977"/>
                <a:gd name="connsiteX10" fmla="*/ 0 w 318977"/>
                <a:gd name="connsiteY10" fmla="*/ 256665 h 318977"/>
                <a:gd name="connsiteX11" fmla="*/ 0 w 318977"/>
                <a:gd name="connsiteY11" fmla="*/ 62312 h 318977"/>
                <a:gd name="connsiteX12" fmla="*/ 62312 w 318977"/>
                <a:gd name="connsiteY12" fmla="*/ 0 h 318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977" h="318977">
                  <a:moveTo>
                    <a:pt x="62312" y="0"/>
                  </a:moveTo>
                  <a:lnTo>
                    <a:pt x="177395" y="0"/>
                  </a:lnTo>
                  <a:lnTo>
                    <a:pt x="256665" y="0"/>
                  </a:lnTo>
                  <a:lnTo>
                    <a:pt x="318977" y="0"/>
                  </a:lnTo>
                  <a:lnTo>
                    <a:pt x="318977" y="62312"/>
                  </a:lnTo>
                  <a:lnTo>
                    <a:pt x="318977" y="256665"/>
                  </a:lnTo>
                  <a:lnTo>
                    <a:pt x="318977" y="318977"/>
                  </a:lnTo>
                  <a:lnTo>
                    <a:pt x="256665" y="318977"/>
                  </a:lnTo>
                  <a:lnTo>
                    <a:pt x="177395" y="318977"/>
                  </a:lnTo>
                  <a:lnTo>
                    <a:pt x="62312" y="318977"/>
                  </a:lnTo>
                  <a:cubicBezTo>
                    <a:pt x="27898" y="318977"/>
                    <a:pt x="0" y="291079"/>
                    <a:pt x="0" y="256665"/>
                  </a:cubicBezTo>
                  <a:lnTo>
                    <a:pt x="0" y="62312"/>
                  </a:lnTo>
                  <a:cubicBezTo>
                    <a:pt x="0" y="27898"/>
                    <a:pt x="27898" y="0"/>
                    <a:pt x="62312" y="0"/>
                  </a:cubicBezTo>
                  <a:close/>
                </a:path>
              </a:pathLst>
            </a:custGeom>
            <a:solidFill>
              <a:schemeClr val="tx2">
                <a:lumMod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4" name="Rectangle 40">
              <a:extLst>
                <a:ext uri="{FF2B5EF4-FFF2-40B4-BE49-F238E27FC236}">
                  <a16:creationId xmlns:a16="http://schemas.microsoft.com/office/drawing/2014/main" id="{6FF9C0A1-3C13-4A05-A6EA-997F1F0E00D4}"/>
                </a:ext>
              </a:extLst>
            </p:cNvPr>
            <p:cNvSpPr/>
            <p:nvPr/>
          </p:nvSpPr>
          <p:spPr>
            <a:xfrm>
              <a:off x="8648857" y="5234144"/>
              <a:ext cx="2734263" cy="1128077"/>
            </a:xfrm>
            <a:prstGeom prst="rect">
              <a:avLst/>
            </a:prstGeom>
          </p:spPr>
          <p:txBody>
            <a:bodyPr wrap="square">
              <a:spAutoFit/>
            </a:bodyPr>
            <a:lstStyle/>
            <a:p>
              <a:pPr marL="0" marR="0" lvl="0" indent="0" algn="ctr" defTabSz="914400" eaLnBrk="1" fontAlgn="auto" latinLnBrk="0" hangingPunct="1">
                <a:lnSpc>
                  <a:spcPct val="130000"/>
                </a:lnSpc>
                <a:spcBef>
                  <a:spcPts val="0"/>
                </a:spcBef>
                <a:spcAft>
                  <a:spcPts val="0"/>
                </a:spcAft>
                <a:buClrTx/>
                <a:buSzTx/>
                <a:buFontTx/>
                <a:buNone/>
                <a:tabLst/>
                <a:defRPr/>
              </a:pPr>
              <a:r>
                <a:rPr kumimoji="0" lang="en-US" sz="1400" b="0" i="0" u="none" strike="noStrike" kern="0" cap="none" spc="0" normalizeH="0" baseline="0" noProof="0">
                  <a:ln>
                    <a:noFill/>
                  </a:ln>
                  <a:solidFill>
                    <a:schemeClr val="bg1">
                      <a:lumMod val="50000"/>
                    </a:schemeClr>
                  </a:solidFill>
                  <a:effectLst/>
                  <a:uLnTx/>
                  <a:uFillTx/>
                  <a:latin typeface="Open Sans" panose="020B0606030504020204" pitchFamily="34" charset="0"/>
                  <a:ea typeface="Open Sans" panose="020B0606030504020204" pitchFamily="34" charset="0"/>
                  <a:cs typeface="Open Sans" panose="020B0606030504020204" pitchFamily="34" charset="0"/>
                </a:rPr>
                <a:t>Project System</a:t>
              </a:r>
              <a:endParaRPr kumimoji="0" lang="en-US" sz="1000" b="0" i="0" u="none" strike="noStrike" kern="0" cap="none" spc="0" normalizeH="0" baseline="0" noProof="0">
                <a:ln>
                  <a:noFill/>
                </a:ln>
                <a:solidFill>
                  <a:schemeClr val="bg1">
                    <a:lumMod val="50000"/>
                  </a:scheme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eaLnBrk="1" fontAlgn="auto" latinLnBrk="0" hangingPunct="1">
                <a:lnSpc>
                  <a:spcPct val="130000"/>
                </a:lnSpc>
                <a:spcBef>
                  <a:spcPts val="0"/>
                </a:spcBef>
                <a:spcAft>
                  <a:spcPts val="0"/>
                </a:spcAft>
                <a:buClrTx/>
                <a:buSzTx/>
                <a:buFontTx/>
                <a:buNone/>
                <a:tabLst/>
                <a:defRPr/>
              </a:pPr>
              <a:r>
                <a:rPr kumimoji="0" lang="en-US" sz="1000" b="0" i="0" u="none" strike="noStrike" kern="0" cap="none" spc="0" normalizeH="0" baseline="0" noProof="0">
                  <a:ln>
                    <a:noFill/>
                  </a:ln>
                  <a:solidFill>
                    <a:schemeClr val="bg1">
                      <a:lumMod val="50000"/>
                    </a:schemeClr>
                  </a:solidFill>
                  <a:effectLst/>
                  <a:uLnTx/>
                  <a:uFillTx/>
                  <a:latin typeface="Open Sans" panose="020B0606030504020204" pitchFamily="34" charset="0"/>
                  <a:ea typeface="Open Sans" panose="020B0606030504020204" pitchFamily="34" charset="0"/>
                  <a:cs typeface="Open Sans" panose="020B0606030504020204" pitchFamily="34" charset="0"/>
                </a:rPr>
                <a:t>Assertively unleash flexible technology whereas equity invested internal or "organic" sources. </a:t>
              </a:r>
            </a:p>
          </p:txBody>
        </p:sp>
        <p:sp>
          <p:nvSpPr>
            <p:cNvPr id="25" name="Freeform 107">
              <a:extLst>
                <a:ext uri="{FF2B5EF4-FFF2-40B4-BE49-F238E27FC236}">
                  <a16:creationId xmlns:a16="http://schemas.microsoft.com/office/drawing/2014/main" id="{EC42ECCB-C5A7-4D6E-BD46-512CEEAD2A05}"/>
                </a:ext>
              </a:extLst>
            </p:cNvPr>
            <p:cNvSpPr>
              <a:spLocks noEditPoints="1"/>
            </p:cNvSpPr>
            <p:nvPr/>
          </p:nvSpPr>
          <p:spPr bwMode="auto">
            <a:xfrm>
              <a:off x="2151554" y="4775996"/>
              <a:ext cx="171450" cy="173038"/>
            </a:xfrm>
            <a:custGeom>
              <a:avLst/>
              <a:gdLst>
                <a:gd name="T0" fmla="*/ 72 w 80"/>
                <a:gd name="T1" fmla="*/ 64 h 81"/>
                <a:gd name="T2" fmla="*/ 63 w 80"/>
                <a:gd name="T3" fmla="*/ 60 h 81"/>
                <a:gd name="T4" fmla="*/ 44 w 80"/>
                <a:gd name="T5" fmla="*/ 41 h 81"/>
                <a:gd name="T6" fmla="*/ 47 w 80"/>
                <a:gd name="T7" fmla="*/ 38 h 81"/>
                <a:gd name="T8" fmla="*/ 47 w 80"/>
                <a:gd name="T9" fmla="*/ 30 h 81"/>
                <a:gd name="T10" fmla="*/ 20 w 80"/>
                <a:gd name="T11" fmla="*/ 2 h 81"/>
                <a:gd name="T12" fmla="*/ 12 w 80"/>
                <a:gd name="T13" fmla="*/ 2 h 81"/>
                <a:gd name="T14" fmla="*/ 2 w 80"/>
                <a:gd name="T15" fmla="*/ 13 h 81"/>
                <a:gd name="T16" fmla="*/ 2 w 80"/>
                <a:gd name="T17" fmla="*/ 20 h 81"/>
                <a:gd name="T18" fmla="*/ 30 w 80"/>
                <a:gd name="T19" fmla="*/ 48 h 81"/>
                <a:gd name="T20" fmla="*/ 37 w 80"/>
                <a:gd name="T21" fmla="*/ 48 h 81"/>
                <a:gd name="T22" fmla="*/ 41 w 80"/>
                <a:gd name="T23" fmla="*/ 44 h 81"/>
                <a:gd name="T24" fmla="*/ 60 w 80"/>
                <a:gd name="T25" fmla="*/ 63 h 81"/>
                <a:gd name="T26" fmla="*/ 64 w 80"/>
                <a:gd name="T27" fmla="*/ 72 h 81"/>
                <a:gd name="T28" fmla="*/ 77 w 80"/>
                <a:gd name="T29" fmla="*/ 81 h 81"/>
                <a:gd name="T30" fmla="*/ 80 w 80"/>
                <a:gd name="T31" fmla="*/ 78 h 81"/>
                <a:gd name="T32" fmla="*/ 72 w 80"/>
                <a:gd name="T33" fmla="*/ 64 h 81"/>
                <a:gd name="T34" fmla="*/ 15 w 80"/>
                <a:gd name="T35" fmla="*/ 5 h 81"/>
                <a:gd name="T36" fmla="*/ 17 w 80"/>
                <a:gd name="T37" fmla="*/ 5 h 81"/>
                <a:gd name="T38" fmla="*/ 45 w 80"/>
                <a:gd name="T39" fmla="*/ 33 h 81"/>
                <a:gd name="T40" fmla="*/ 45 w 80"/>
                <a:gd name="T41" fmla="*/ 35 h 81"/>
                <a:gd name="T42" fmla="*/ 43 w 80"/>
                <a:gd name="T43" fmla="*/ 35 h 81"/>
                <a:gd name="T44" fmla="*/ 15 w 80"/>
                <a:gd name="T45" fmla="*/ 7 h 81"/>
                <a:gd name="T46" fmla="*/ 15 w 80"/>
                <a:gd name="T47" fmla="*/ 5 h 81"/>
                <a:gd name="T48" fmla="*/ 11 w 80"/>
                <a:gd name="T49" fmla="*/ 12 h 81"/>
                <a:gd name="T50" fmla="*/ 13 w 80"/>
                <a:gd name="T51" fmla="*/ 12 h 81"/>
                <a:gd name="T52" fmla="*/ 34 w 80"/>
                <a:gd name="T53" fmla="*/ 33 h 81"/>
                <a:gd name="T54" fmla="*/ 33 w 80"/>
                <a:gd name="T55" fmla="*/ 35 h 81"/>
                <a:gd name="T56" fmla="*/ 11 w 80"/>
                <a:gd name="T57" fmla="*/ 14 h 81"/>
                <a:gd name="T58" fmla="*/ 11 w 80"/>
                <a:gd name="T59" fmla="*/ 12 h 81"/>
                <a:gd name="T60" fmla="*/ 34 w 80"/>
                <a:gd name="T61" fmla="*/ 45 h 81"/>
                <a:gd name="T62" fmla="*/ 33 w 80"/>
                <a:gd name="T63" fmla="*/ 45 h 81"/>
                <a:gd name="T64" fmla="*/ 5 w 80"/>
                <a:gd name="T65" fmla="*/ 17 h 81"/>
                <a:gd name="T66" fmla="*/ 5 w 80"/>
                <a:gd name="T67" fmla="*/ 16 h 81"/>
                <a:gd name="T68" fmla="*/ 6 w 80"/>
                <a:gd name="T69" fmla="*/ 16 h 81"/>
                <a:gd name="T70" fmla="*/ 34 w 80"/>
                <a:gd name="T71" fmla="*/ 44 h 81"/>
                <a:gd name="T72" fmla="*/ 34 w 80"/>
                <a:gd name="T73" fmla="*/ 4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0" h="81">
                  <a:moveTo>
                    <a:pt x="72" y="64"/>
                  </a:moveTo>
                  <a:cubicBezTo>
                    <a:pt x="63" y="60"/>
                    <a:pt x="63" y="60"/>
                    <a:pt x="63" y="60"/>
                  </a:cubicBezTo>
                  <a:cubicBezTo>
                    <a:pt x="44" y="41"/>
                    <a:pt x="44" y="41"/>
                    <a:pt x="44" y="41"/>
                  </a:cubicBezTo>
                  <a:cubicBezTo>
                    <a:pt x="47" y="38"/>
                    <a:pt x="47" y="38"/>
                    <a:pt x="47" y="38"/>
                  </a:cubicBezTo>
                  <a:cubicBezTo>
                    <a:pt x="50" y="36"/>
                    <a:pt x="50" y="32"/>
                    <a:pt x="47" y="30"/>
                  </a:cubicBezTo>
                  <a:cubicBezTo>
                    <a:pt x="20" y="2"/>
                    <a:pt x="20" y="2"/>
                    <a:pt x="20" y="2"/>
                  </a:cubicBezTo>
                  <a:cubicBezTo>
                    <a:pt x="18" y="0"/>
                    <a:pt x="14" y="0"/>
                    <a:pt x="12" y="2"/>
                  </a:cubicBezTo>
                  <a:cubicBezTo>
                    <a:pt x="2" y="13"/>
                    <a:pt x="2" y="13"/>
                    <a:pt x="2" y="13"/>
                  </a:cubicBezTo>
                  <a:cubicBezTo>
                    <a:pt x="0" y="15"/>
                    <a:pt x="0" y="18"/>
                    <a:pt x="2" y="20"/>
                  </a:cubicBezTo>
                  <a:cubicBezTo>
                    <a:pt x="30" y="48"/>
                    <a:pt x="30" y="48"/>
                    <a:pt x="30" y="48"/>
                  </a:cubicBezTo>
                  <a:cubicBezTo>
                    <a:pt x="32" y="50"/>
                    <a:pt x="35" y="50"/>
                    <a:pt x="37" y="48"/>
                  </a:cubicBezTo>
                  <a:cubicBezTo>
                    <a:pt x="41" y="44"/>
                    <a:pt x="41" y="44"/>
                    <a:pt x="41" y="44"/>
                  </a:cubicBezTo>
                  <a:cubicBezTo>
                    <a:pt x="60" y="63"/>
                    <a:pt x="60" y="63"/>
                    <a:pt x="60" y="63"/>
                  </a:cubicBezTo>
                  <a:cubicBezTo>
                    <a:pt x="64" y="72"/>
                    <a:pt x="64" y="72"/>
                    <a:pt x="64" y="72"/>
                  </a:cubicBezTo>
                  <a:cubicBezTo>
                    <a:pt x="77" y="81"/>
                    <a:pt x="77" y="81"/>
                    <a:pt x="77" y="81"/>
                  </a:cubicBezTo>
                  <a:cubicBezTo>
                    <a:pt x="80" y="78"/>
                    <a:pt x="80" y="78"/>
                    <a:pt x="80" y="78"/>
                  </a:cubicBezTo>
                  <a:lnTo>
                    <a:pt x="72" y="64"/>
                  </a:lnTo>
                  <a:close/>
                  <a:moveTo>
                    <a:pt x="15" y="5"/>
                  </a:moveTo>
                  <a:cubicBezTo>
                    <a:pt x="16" y="5"/>
                    <a:pt x="16" y="5"/>
                    <a:pt x="17" y="5"/>
                  </a:cubicBezTo>
                  <a:cubicBezTo>
                    <a:pt x="45" y="33"/>
                    <a:pt x="45" y="33"/>
                    <a:pt x="45" y="33"/>
                  </a:cubicBezTo>
                  <a:cubicBezTo>
                    <a:pt x="45" y="34"/>
                    <a:pt x="45" y="34"/>
                    <a:pt x="45" y="35"/>
                  </a:cubicBezTo>
                  <a:cubicBezTo>
                    <a:pt x="44" y="35"/>
                    <a:pt x="44" y="35"/>
                    <a:pt x="43" y="35"/>
                  </a:cubicBezTo>
                  <a:cubicBezTo>
                    <a:pt x="15" y="7"/>
                    <a:pt x="15" y="7"/>
                    <a:pt x="15" y="7"/>
                  </a:cubicBezTo>
                  <a:cubicBezTo>
                    <a:pt x="15" y="6"/>
                    <a:pt x="15" y="6"/>
                    <a:pt x="15" y="5"/>
                  </a:cubicBezTo>
                  <a:close/>
                  <a:moveTo>
                    <a:pt x="11" y="12"/>
                  </a:moveTo>
                  <a:cubicBezTo>
                    <a:pt x="12" y="12"/>
                    <a:pt x="13" y="12"/>
                    <a:pt x="13" y="12"/>
                  </a:cubicBezTo>
                  <a:cubicBezTo>
                    <a:pt x="34" y="33"/>
                    <a:pt x="34" y="33"/>
                    <a:pt x="34" y="33"/>
                  </a:cubicBezTo>
                  <a:cubicBezTo>
                    <a:pt x="33" y="35"/>
                    <a:pt x="33" y="35"/>
                    <a:pt x="33" y="35"/>
                  </a:cubicBezTo>
                  <a:cubicBezTo>
                    <a:pt x="11" y="14"/>
                    <a:pt x="11" y="14"/>
                    <a:pt x="11" y="14"/>
                  </a:cubicBezTo>
                  <a:cubicBezTo>
                    <a:pt x="11" y="13"/>
                    <a:pt x="11" y="12"/>
                    <a:pt x="11" y="12"/>
                  </a:cubicBezTo>
                  <a:close/>
                  <a:moveTo>
                    <a:pt x="34" y="45"/>
                  </a:moveTo>
                  <a:cubicBezTo>
                    <a:pt x="34" y="46"/>
                    <a:pt x="33" y="46"/>
                    <a:pt x="33" y="45"/>
                  </a:cubicBezTo>
                  <a:cubicBezTo>
                    <a:pt x="5" y="17"/>
                    <a:pt x="5" y="17"/>
                    <a:pt x="5" y="17"/>
                  </a:cubicBezTo>
                  <a:cubicBezTo>
                    <a:pt x="4" y="17"/>
                    <a:pt x="4" y="16"/>
                    <a:pt x="5" y="16"/>
                  </a:cubicBezTo>
                  <a:cubicBezTo>
                    <a:pt x="5" y="15"/>
                    <a:pt x="6" y="15"/>
                    <a:pt x="6" y="16"/>
                  </a:cubicBezTo>
                  <a:cubicBezTo>
                    <a:pt x="34" y="44"/>
                    <a:pt x="34" y="44"/>
                    <a:pt x="34" y="44"/>
                  </a:cubicBezTo>
                  <a:cubicBezTo>
                    <a:pt x="35" y="44"/>
                    <a:pt x="35" y="45"/>
                    <a:pt x="34" y="45"/>
                  </a:cubicBezTo>
                  <a:close/>
                </a:path>
              </a:pathLst>
            </a:custGeom>
            <a:solidFill>
              <a:sysClr val="window" lastClr="FFFFFF"/>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ysClr val="windowText" lastClr="000000"/>
                </a:solidFill>
                <a:effectLst/>
                <a:uLnTx/>
                <a:uFillTx/>
              </a:endParaRPr>
            </a:p>
          </p:txBody>
        </p:sp>
        <p:sp>
          <p:nvSpPr>
            <p:cNvPr id="26" name="Freeform 105">
              <a:extLst>
                <a:ext uri="{FF2B5EF4-FFF2-40B4-BE49-F238E27FC236}">
                  <a16:creationId xmlns:a16="http://schemas.microsoft.com/office/drawing/2014/main" id="{5077A3A9-0679-434D-98E2-C86643FE495D}"/>
                </a:ext>
              </a:extLst>
            </p:cNvPr>
            <p:cNvSpPr>
              <a:spLocks/>
            </p:cNvSpPr>
            <p:nvPr/>
          </p:nvSpPr>
          <p:spPr bwMode="auto">
            <a:xfrm>
              <a:off x="1753888" y="4769646"/>
              <a:ext cx="215900" cy="185738"/>
            </a:xfrm>
            <a:custGeom>
              <a:avLst/>
              <a:gdLst>
                <a:gd name="T0" fmla="*/ 3 w 101"/>
                <a:gd name="T1" fmla="*/ 67 h 87"/>
                <a:gd name="T2" fmla="*/ 44 w 101"/>
                <a:gd name="T3" fmla="*/ 39 h 87"/>
                <a:gd name="T4" fmla="*/ 46 w 101"/>
                <a:gd name="T5" fmla="*/ 19 h 87"/>
                <a:gd name="T6" fmla="*/ 79 w 101"/>
                <a:gd name="T7" fmla="*/ 3 h 87"/>
                <a:gd name="T8" fmla="*/ 64 w 101"/>
                <a:gd name="T9" fmla="*/ 14 h 87"/>
                <a:gd name="T10" fmla="*/ 65 w 101"/>
                <a:gd name="T11" fmla="*/ 36 h 87"/>
                <a:gd name="T12" fmla="*/ 85 w 101"/>
                <a:gd name="T13" fmla="*/ 45 h 87"/>
                <a:gd name="T14" fmla="*/ 101 w 101"/>
                <a:gd name="T15" fmla="*/ 34 h 87"/>
                <a:gd name="T16" fmla="*/ 98 w 101"/>
                <a:gd name="T17" fmla="*/ 43 h 87"/>
                <a:gd name="T18" fmla="*/ 60 w 101"/>
                <a:gd name="T19" fmla="*/ 57 h 87"/>
                <a:gd name="T20" fmla="*/ 58 w 101"/>
                <a:gd name="T21" fmla="*/ 56 h 87"/>
                <a:gd name="T22" fmla="*/ 16 w 101"/>
                <a:gd name="T23" fmla="*/ 86 h 87"/>
                <a:gd name="T24" fmla="*/ 9 w 101"/>
                <a:gd name="T25" fmla="*/ 84 h 87"/>
                <a:gd name="T26" fmla="*/ 2 w 101"/>
                <a:gd name="T27" fmla="*/ 75 h 87"/>
                <a:gd name="T28" fmla="*/ 3 w 101"/>
                <a:gd name="T29" fmla="*/ 6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1" h="87">
                  <a:moveTo>
                    <a:pt x="3" y="67"/>
                  </a:moveTo>
                  <a:cubicBezTo>
                    <a:pt x="44" y="39"/>
                    <a:pt x="44" y="39"/>
                    <a:pt x="44" y="39"/>
                  </a:cubicBezTo>
                  <a:cubicBezTo>
                    <a:pt x="42" y="32"/>
                    <a:pt x="43" y="25"/>
                    <a:pt x="46" y="19"/>
                  </a:cubicBezTo>
                  <a:cubicBezTo>
                    <a:pt x="52" y="6"/>
                    <a:pt x="66" y="0"/>
                    <a:pt x="79" y="3"/>
                  </a:cubicBezTo>
                  <a:cubicBezTo>
                    <a:pt x="64" y="14"/>
                    <a:pt x="64" y="14"/>
                    <a:pt x="64" y="14"/>
                  </a:cubicBezTo>
                  <a:cubicBezTo>
                    <a:pt x="65" y="36"/>
                    <a:pt x="65" y="36"/>
                    <a:pt x="65" y="36"/>
                  </a:cubicBezTo>
                  <a:cubicBezTo>
                    <a:pt x="85" y="45"/>
                    <a:pt x="85" y="45"/>
                    <a:pt x="85" y="45"/>
                  </a:cubicBezTo>
                  <a:cubicBezTo>
                    <a:pt x="101" y="34"/>
                    <a:pt x="101" y="34"/>
                    <a:pt x="101" y="34"/>
                  </a:cubicBezTo>
                  <a:cubicBezTo>
                    <a:pt x="100" y="37"/>
                    <a:pt x="100" y="40"/>
                    <a:pt x="98" y="43"/>
                  </a:cubicBezTo>
                  <a:cubicBezTo>
                    <a:pt x="92" y="58"/>
                    <a:pt x="74" y="64"/>
                    <a:pt x="60" y="57"/>
                  </a:cubicBezTo>
                  <a:cubicBezTo>
                    <a:pt x="59" y="57"/>
                    <a:pt x="59" y="57"/>
                    <a:pt x="58" y="56"/>
                  </a:cubicBezTo>
                  <a:cubicBezTo>
                    <a:pt x="16" y="86"/>
                    <a:pt x="16" y="86"/>
                    <a:pt x="16" y="86"/>
                  </a:cubicBezTo>
                  <a:cubicBezTo>
                    <a:pt x="13" y="87"/>
                    <a:pt x="10" y="87"/>
                    <a:pt x="9" y="84"/>
                  </a:cubicBezTo>
                  <a:cubicBezTo>
                    <a:pt x="2" y="75"/>
                    <a:pt x="2" y="75"/>
                    <a:pt x="2" y="75"/>
                  </a:cubicBezTo>
                  <a:cubicBezTo>
                    <a:pt x="0" y="72"/>
                    <a:pt x="1" y="69"/>
                    <a:pt x="3" y="67"/>
                  </a:cubicBezTo>
                  <a:close/>
                </a:path>
              </a:pathLst>
            </a:custGeom>
            <a:solidFill>
              <a:sysClr val="window" lastClr="FFFFFF"/>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ysClr val="windowText" lastClr="000000"/>
                </a:solidFill>
                <a:effectLst/>
                <a:uLnTx/>
                <a:uFillTx/>
              </a:endParaRPr>
            </a:p>
          </p:txBody>
        </p:sp>
        <p:sp>
          <p:nvSpPr>
            <p:cNvPr id="27" name="Freeform 75">
              <a:extLst>
                <a:ext uri="{FF2B5EF4-FFF2-40B4-BE49-F238E27FC236}">
                  <a16:creationId xmlns:a16="http://schemas.microsoft.com/office/drawing/2014/main" id="{E438BA69-6BEC-4D83-BC3E-43852F3BBDF3}"/>
                </a:ext>
              </a:extLst>
            </p:cNvPr>
            <p:cNvSpPr>
              <a:spLocks noEditPoints="1"/>
            </p:cNvSpPr>
            <p:nvPr/>
          </p:nvSpPr>
          <p:spPr bwMode="auto">
            <a:xfrm>
              <a:off x="2522653" y="4797427"/>
              <a:ext cx="185738" cy="130175"/>
            </a:xfrm>
            <a:custGeom>
              <a:avLst/>
              <a:gdLst>
                <a:gd name="T0" fmla="*/ 68 w 87"/>
                <a:gd name="T1" fmla="*/ 0 h 61"/>
                <a:gd name="T2" fmla="*/ 4 w 87"/>
                <a:gd name="T3" fmla="*/ 13 h 61"/>
                <a:gd name="T4" fmla="*/ 0 w 87"/>
                <a:gd name="T5" fmla="*/ 22 h 61"/>
                <a:gd name="T6" fmla="*/ 16 w 87"/>
                <a:gd name="T7" fmla="*/ 27 h 61"/>
                <a:gd name="T8" fmla="*/ 20 w 87"/>
                <a:gd name="T9" fmla="*/ 17 h 61"/>
                <a:gd name="T10" fmla="*/ 26 w 87"/>
                <a:gd name="T11" fmla="*/ 7 h 61"/>
                <a:gd name="T12" fmla="*/ 29 w 87"/>
                <a:gd name="T13" fmla="*/ 8 h 61"/>
                <a:gd name="T14" fmla="*/ 23 w 87"/>
                <a:gd name="T15" fmla="*/ 27 h 61"/>
                <a:gd name="T16" fmla="*/ 22 w 87"/>
                <a:gd name="T17" fmla="*/ 27 h 61"/>
                <a:gd name="T18" fmla="*/ 10 w 87"/>
                <a:gd name="T19" fmla="*/ 60 h 61"/>
                <a:gd name="T20" fmla="*/ 76 w 87"/>
                <a:gd name="T21" fmla="*/ 61 h 61"/>
                <a:gd name="T22" fmla="*/ 77 w 87"/>
                <a:gd name="T23" fmla="*/ 59 h 61"/>
                <a:gd name="T24" fmla="*/ 64 w 87"/>
                <a:gd name="T25" fmla="*/ 27 h 61"/>
                <a:gd name="T26" fmla="*/ 58 w 87"/>
                <a:gd name="T27" fmla="*/ 27 h 61"/>
                <a:gd name="T28" fmla="*/ 58 w 87"/>
                <a:gd name="T29" fmla="*/ 7 h 61"/>
                <a:gd name="T30" fmla="*/ 70 w 87"/>
                <a:gd name="T31" fmla="*/ 13 h 61"/>
                <a:gd name="T32" fmla="*/ 66 w 87"/>
                <a:gd name="T33" fmla="*/ 22 h 61"/>
                <a:gd name="T34" fmla="*/ 82 w 87"/>
                <a:gd name="T35" fmla="*/ 27 h 61"/>
                <a:gd name="T36" fmla="*/ 87 w 87"/>
                <a:gd name="T37" fmla="*/ 17 h 61"/>
                <a:gd name="T38" fmla="*/ 50 w 87"/>
                <a:gd name="T39" fmla="*/ 7 h 61"/>
                <a:gd name="T40" fmla="*/ 50 w 87"/>
                <a:gd name="T41" fmla="*/ 27 h 61"/>
                <a:gd name="T42" fmla="*/ 37 w 87"/>
                <a:gd name="T43" fmla="*/ 8 h 61"/>
                <a:gd name="T44" fmla="*/ 50 w 87"/>
                <a:gd name="T45" fmla="*/ 7 h 61"/>
                <a:gd name="T46" fmla="*/ 34 w 87"/>
                <a:gd name="T47" fmla="*/ 54 h 61"/>
                <a:gd name="T48" fmla="*/ 51 w 87"/>
                <a:gd name="T49" fmla="*/ 36 h 61"/>
                <a:gd name="T50" fmla="*/ 37 w 87"/>
                <a:gd name="T51" fmla="*/ 53 h 61"/>
                <a:gd name="T52" fmla="*/ 39 w 87"/>
                <a:gd name="T53" fmla="*/ 55 h 61"/>
                <a:gd name="T54" fmla="*/ 37 w 87"/>
                <a:gd name="T55" fmla="*/ 53 h 61"/>
                <a:gd name="T56" fmla="*/ 42 w 87"/>
                <a:gd name="T57" fmla="*/ 56 h 61"/>
                <a:gd name="T58" fmla="*/ 44 w 87"/>
                <a:gd name="T59" fmla="*/ 54 h 61"/>
                <a:gd name="T60" fmla="*/ 43 w 87"/>
                <a:gd name="T61" fmla="*/ 36 h 61"/>
                <a:gd name="T62" fmla="*/ 41 w 87"/>
                <a:gd name="T63" fmla="*/ 34 h 61"/>
                <a:gd name="T64" fmla="*/ 43 w 87"/>
                <a:gd name="T65" fmla="*/ 36 h 61"/>
                <a:gd name="T66" fmla="*/ 33 w 87"/>
                <a:gd name="T67" fmla="*/ 51 h 61"/>
                <a:gd name="T68" fmla="*/ 35 w 87"/>
                <a:gd name="T69" fmla="*/ 50 h 61"/>
                <a:gd name="T70" fmla="*/ 38 w 87"/>
                <a:gd name="T71" fmla="*/ 38 h 61"/>
                <a:gd name="T72" fmla="*/ 36 w 87"/>
                <a:gd name="T73" fmla="*/ 36 h 61"/>
                <a:gd name="T74" fmla="*/ 38 w 87"/>
                <a:gd name="T75" fmla="*/ 38 h 61"/>
                <a:gd name="T76" fmla="*/ 49 w 87"/>
                <a:gd name="T77" fmla="*/ 40 h 61"/>
                <a:gd name="T78" fmla="*/ 52 w 87"/>
                <a:gd name="T79" fmla="*/ 39 h 61"/>
                <a:gd name="T80" fmla="*/ 50 w 87"/>
                <a:gd name="T81" fmla="*/ 48 h 61"/>
                <a:gd name="T82" fmla="*/ 52 w 87"/>
                <a:gd name="T83" fmla="*/ 51 h 61"/>
                <a:gd name="T84" fmla="*/ 50 w 87"/>
                <a:gd name="T85" fmla="*/ 48 h 61"/>
                <a:gd name="T86" fmla="*/ 51 w 87"/>
                <a:gd name="T87" fmla="*/ 45 h 61"/>
                <a:gd name="T88" fmla="*/ 53 w 87"/>
                <a:gd name="T89" fmla="*/ 44 h 61"/>
                <a:gd name="T90" fmla="*/ 47 w 87"/>
                <a:gd name="T91" fmla="*/ 52 h 61"/>
                <a:gd name="T92" fmla="*/ 48 w 87"/>
                <a:gd name="T93" fmla="*/ 54 h 61"/>
                <a:gd name="T94" fmla="*/ 47 w 87"/>
                <a:gd name="T95" fmla="*/ 52 h 61"/>
                <a:gd name="T96" fmla="*/ 48 w 87"/>
                <a:gd name="T97" fmla="*/ 36 h 61"/>
                <a:gd name="T98" fmla="*/ 45 w 87"/>
                <a:gd name="T99" fmla="*/ 3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7" h="61">
                  <a:moveTo>
                    <a:pt x="83" y="13"/>
                  </a:moveTo>
                  <a:cubicBezTo>
                    <a:pt x="82" y="5"/>
                    <a:pt x="75" y="0"/>
                    <a:pt x="68" y="0"/>
                  </a:cubicBezTo>
                  <a:cubicBezTo>
                    <a:pt x="19" y="0"/>
                    <a:pt x="19" y="0"/>
                    <a:pt x="19" y="0"/>
                  </a:cubicBezTo>
                  <a:cubicBezTo>
                    <a:pt x="11" y="0"/>
                    <a:pt x="5" y="5"/>
                    <a:pt x="4" y="13"/>
                  </a:cubicBezTo>
                  <a:cubicBezTo>
                    <a:pt x="2" y="13"/>
                    <a:pt x="0" y="15"/>
                    <a:pt x="0" y="17"/>
                  </a:cubicBezTo>
                  <a:cubicBezTo>
                    <a:pt x="0" y="22"/>
                    <a:pt x="0" y="22"/>
                    <a:pt x="0" y="22"/>
                  </a:cubicBezTo>
                  <a:cubicBezTo>
                    <a:pt x="0" y="24"/>
                    <a:pt x="2" y="27"/>
                    <a:pt x="5" y="27"/>
                  </a:cubicBezTo>
                  <a:cubicBezTo>
                    <a:pt x="16" y="27"/>
                    <a:pt x="16" y="27"/>
                    <a:pt x="16" y="27"/>
                  </a:cubicBezTo>
                  <a:cubicBezTo>
                    <a:pt x="18" y="27"/>
                    <a:pt x="20" y="24"/>
                    <a:pt x="20" y="22"/>
                  </a:cubicBezTo>
                  <a:cubicBezTo>
                    <a:pt x="20" y="17"/>
                    <a:pt x="20" y="17"/>
                    <a:pt x="20" y="17"/>
                  </a:cubicBezTo>
                  <a:cubicBezTo>
                    <a:pt x="20" y="15"/>
                    <a:pt x="19" y="13"/>
                    <a:pt x="17" y="13"/>
                  </a:cubicBezTo>
                  <a:cubicBezTo>
                    <a:pt x="18" y="9"/>
                    <a:pt x="22" y="7"/>
                    <a:pt x="26" y="7"/>
                  </a:cubicBezTo>
                  <a:cubicBezTo>
                    <a:pt x="29" y="7"/>
                    <a:pt x="29" y="7"/>
                    <a:pt x="29" y="7"/>
                  </a:cubicBezTo>
                  <a:cubicBezTo>
                    <a:pt x="29" y="7"/>
                    <a:pt x="29" y="7"/>
                    <a:pt x="29" y="8"/>
                  </a:cubicBezTo>
                  <a:cubicBezTo>
                    <a:pt x="29" y="27"/>
                    <a:pt x="29" y="27"/>
                    <a:pt x="29" y="27"/>
                  </a:cubicBezTo>
                  <a:cubicBezTo>
                    <a:pt x="23" y="27"/>
                    <a:pt x="23" y="27"/>
                    <a:pt x="23" y="27"/>
                  </a:cubicBezTo>
                  <a:cubicBezTo>
                    <a:pt x="23" y="27"/>
                    <a:pt x="22" y="27"/>
                    <a:pt x="22" y="27"/>
                  </a:cubicBezTo>
                  <a:cubicBezTo>
                    <a:pt x="22" y="27"/>
                    <a:pt x="22" y="27"/>
                    <a:pt x="22" y="27"/>
                  </a:cubicBezTo>
                  <a:cubicBezTo>
                    <a:pt x="10" y="59"/>
                    <a:pt x="10" y="59"/>
                    <a:pt x="10" y="59"/>
                  </a:cubicBezTo>
                  <a:cubicBezTo>
                    <a:pt x="9" y="59"/>
                    <a:pt x="10" y="60"/>
                    <a:pt x="10" y="60"/>
                  </a:cubicBezTo>
                  <a:cubicBezTo>
                    <a:pt x="10" y="61"/>
                    <a:pt x="11" y="61"/>
                    <a:pt x="11" y="61"/>
                  </a:cubicBezTo>
                  <a:cubicBezTo>
                    <a:pt x="76" y="61"/>
                    <a:pt x="76" y="61"/>
                    <a:pt x="76" y="61"/>
                  </a:cubicBezTo>
                  <a:cubicBezTo>
                    <a:pt x="76" y="61"/>
                    <a:pt x="76" y="61"/>
                    <a:pt x="77" y="60"/>
                  </a:cubicBezTo>
                  <a:cubicBezTo>
                    <a:pt x="77" y="60"/>
                    <a:pt x="77" y="59"/>
                    <a:pt x="77" y="59"/>
                  </a:cubicBezTo>
                  <a:cubicBezTo>
                    <a:pt x="65" y="27"/>
                    <a:pt x="65" y="27"/>
                    <a:pt x="65" y="27"/>
                  </a:cubicBezTo>
                  <a:cubicBezTo>
                    <a:pt x="65" y="27"/>
                    <a:pt x="65" y="27"/>
                    <a:pt x="64" y="27"/>
                  </a:cubicBezTo>
                  <a:cubicBezTo>
                    <a:pt x="64" y="27"/>
                    <a:pt x="64" y="27"/>
                    <a:pt x="64" y="27"/>
                  </a:cubicBezTo>
                  <a:cubicBezTo>
                    <a:pt x="58" y="27"/>
                    <a:pt x="58" y="27"/>
                    <a:pt x="58" y="27"/>
                  </a:cubicBezTo>
                  <a:cubicBezTo>
                    <a:pt x="58" y="8"/>
                    <a:pt x="58" y="8"/>
                    <a:pt x="58" y="8"/>
                  </a:cubicBezTo>
                  <a:cubicBezTo>
                    <a:pt x="58" y="7"/>
                    <a:pt x="58" y="7"/>
                    <a:pt x="58" y="7"/>
                  </a:cubicBezTo>
                  <a:cubicBezTo>
                    <a:pt x="61" y="7"/>
                    <a:pt x="61" y="7"/>
                    <a:pt x="61" y="7"/>
                  </a:cubicBezTo>
                  <a:cubicBezTo>
                    <a:pt x="65" y="7"/>
                    <a:pt x="68" y="9"/>
                    <a:pt x="70" y="13"/>
                  </a:cubicBezTo>
                  <a:cubicBezTo>
                    <a:pt x="68" y="13"/>
                    <a:pt x="66" y="15"/>
                    <a:pt x="66" y="17"/>
                  </a:cubicBezTo>
                  <a:cubicBezTo>
                    <a:pt x="66" y="22"/>
                    <a:pt x="66" y="22"/>
                    <a:pt x="66" y="22"/>
                  </a:cubicBezTo>
                  <a:cubicBezTo>
                    <a:pt x="66" y="24"/>
                    <a:pt x="68" y="27"/>
                    <a:pt x="71" y="27"/>
                  </a:cubicBezTo>
                  <a:cubicBezTo>
                    <a:pt x="82" y="27"/>
                    <a:pt x="82" y="27"/>
                    <a:pt x="82" y="27"/>
                  </a:cubicBezTo>
                  <a:cubicBezTo>
                    <a:pt x="84" y="27"/>
                    <a:pt x="87" y="24"/>
                    <a:pt x="87" y="22"/>
                  </a:cubicBezTo>
                  <a:cubicBezTo>
                    <a:pt x="87" y="17"/>
                    <a:pt x="87" y="17"/>
                    <a:pt x="87" y="17"/>
                  </a:cubicBezTo>
                  <a:cubicBezTo>
                    <a:pt x="87" y="15"/>
                    <a:pt x="85" y="13"/>
                    <a:pt x="83" y="13"/>
                  </a:cubicBezTo>
                  <a:close/>
                  <a:moveTo>
                    <a:pt x="50" y="7"/>
                  </a:moveTo>
                  <a:cubicBezTo>
                    <a:pt x="50" y="7"/>
                    <a:pt x="50" y="7"/>
                    <a:pt x="50" y="8"/>
                  </a:cubicBezTo>
                  <a:cubicBezTo>
                    <a:pt x="50" y="27"/>
                    <a:pt x="50" y="27"/>
                    <a:pt x="50" y="27"/>
                  </a:cubicBezTo>
                  <a:cubicBezTo>
                    <a:pt x="37" y="27"/>
                    <a:pt x="37" y="27"/>
                    <a:pt x="37" y="27"/>
                  </a:cubicBezTo>
                  <a:cubicBezTo>
                    <a:pt x="37" y="8"/>
                    <a:pt x="37" y="8"/>
                    <a:pt x="37" y="8"/>
                  </a:cubicBezTo>
                  <a:cubicBezTo>
                    <a:pt x="37" y="7"/>
                    <a:pt x="37" y="7"/>
                    <a:pt x="37" y="7"/>
                  </a:cubicBezTo>
                  <a:lnTo>
                    <a:pt x="50" y="7"/>
                  </a:lnTo>
                  <a:close/>
                  <a:moveTo>
                    <a:pt x="52" y="53"/>
                  </a:moveTo>
                  <a:cubicBezTo>
                    <a:pt x="47" y="58"/>
                    <a:pt x="39" y="59"/>
                    <a:pt x="34" y="54"/>
                  </a:cubicBezTo>
                  <a:cubicBezTo>
                    <a:pt x="29" y="50"/>
                    <a:pt x="28" y="42"/>
                    <a:pt x="33" y="37"/>
                  </a:cubicBezTo>
                  <a:cubicBezTo>
                    <a:pt x="38" y="32"/>
                    <a:pt x="46" y="31"/>
                    <a:pt x="51" y="36"/>
                  </a:cubicBezTo>
                  <a:cubicBezTo>
                    <a:pt x="56" y="40"/>
                    <a:pt x="56" y="48"/>
                    <a:pt x="52" y="53"/>
                  </a:cubicBezTo>
                  <a:close/>
                  <a:moveTo>
                    <a:pt x="37" y="53"/>
                  </a:moveTo>
                  <a:cubicBezTo>
                    <a:pt x="37" y="53"/>
                    <a:pt x="36" y="54"/>
                    <a:pt x="37" y="55"/>
                  </a:cubicBezTo>
                  <a:cubicBezTo>
                    <a:pt x="37" y="55"/>
                    <a:pt x="38" y="55"/>
                    <a:pt x="39" y="55"/>
                  </a:cubicBezTo>
                  <a:cubicBezTo>
                    <a:pt x="39" y="55"/>
                    <a:pt x="40" y="54"/>
                    <a:pt x="39" y="53"/>
                  </a:cubicBezTo>
                  <a:cubicBezTo>
                    <a:pt x="39" y="53"/>
                    <a:pt x="38" y="52"/>
                    <a:pt x="37" y="53"/>
                  </a:cubicBezTo>
                  <a:close/>
                  <a:moveTo>
                    <a:pt x="42" y="54"/>
                  </a:moveTo>
                  <a:cubicBezTo>
                    <a:pt x="41" y="54"/>
                    <a:pt x="41" y="55"/>
                    <a:pt x="42" y="56"/>
                  </a:cubicBezTo>
                  <a:cubicBezTo>
                    <a:pt x="42" y="56"/>
                    <a:pt x="43" y="56"/>
                    <a:pt x="44" y="56"/>
                  </a:cubicBezTo>
                  <a:cubicBezTo>
                    <a:pt x="44" y="56"/>
                    <a:pt x="44" y="55"/>
                    <a:pt x="44" y="54"/>
                  </a:cubicBezTo>
                  <a:cubicBezTo>
                    <a:pt x="44" y="54"/>
                    <a:pt x="43" y="53"/>
                    <a:pt x="42" y="54"/>
                  </a:cubicBezTo>
                  <a:close/>
                  <a:moveTo>
                    <a:pt x="43" y="36"/>
                  </a:moveTo>
                  <a:cubicBezTo>
                    <a:pt x="43" y="36"/>
                    <a:pt x="43" y="35"/>
                    <a:pt x="43" y="35"/>
                  </a:cubicBezTo>
                  <a:cubicBezTo>
                    <a:pt x="43" y="34"/>
                    <a:pt x="42" y="34"/>
                    <a:pt x="41" y="34"/>
                  </a:cubicBezTo>
                  <a:cubicBezTo>
                    <a:pt x="40" y="35"/>
                    <a:pt x="40" y="35"/>
                    <a:pt x="41" y="36"/>
                  </a:cubicBezTo>
                  <a:cubicBezTo>
                    <a:pt x="41" y="37"/>
                    <a:pt x="42" y="37"/>
                    <a:pt x="43" y="36"/>
                  </a:cubicBezTo>
                  <a:close/>
                  <a:moveTo>
                    <a:pt x="33" y="49"/>
                  </a:moveTo>
                  <a:cubicBezTo>
                    <a:pt x="33" y="50"/>
                    <a:pt x="33" y="51"/>
                    <a:pt x="33" y="51"/>
                  </a:cubicBezTo>
                  <a:cubicBezTo>
                    <a:pt x="33" y="52"/>
                    <a:pt x="34" y="52"/>
                    <a:pt x="35" y="52"/>
                  </a:cubicBezTo>
                  <a:cubicBezTo>
                    <a:pt x="36" y="51"/>
                    <a:pt x="36" y="50"/>
                    <a:pt x="35" y="50"/>
                  </a:cubicBezTo>
                  <a:cubicBezTo>
                    <a:pt x="35" y="49"/>
                    <a:pt x="34" y="49"/>
                    <a:pt x="33" y="49"/>
                  </a:cubicBezTo>
                  <a:close/>
                  <a:moveTo>
                    <a:pt x="38" y="38"/>
                  </a:moveTo>
                  <a:cubicBezTo>
                    <a:pt x="38" y="38"/>
                    <a:pt x="38" y="37"/>
                    <a:pt x="38" y="36"/>
                  </a:cubicBezTo>
                  <a:cubicBezTo>
                    <a:pt x="38" y="36"/>
                    <a:pt x="37" y="35"/>
                    <a:pt x="36" y="36"/>
                  </a:cubicBezTo>
                  <a:cubicBezTo>
                    <a:pt x="36" y="36"/>
                    <a:pt x="35" y="37"/>
                    <a:pt x="36" y="38"/>
                  </a:cubicBezTo>
                  <a:cubicBezTo>
                    <a:pt x="36" y="38"/>
                    <a:pt x="37" y="39"/>
                    <a:pt x="38" y="38"/>
                  </a:cubicBezTo>
                  <a:close/>
                  <a:moveTo>
                    <a:pt x="50" y="39"/>
                  </a:moveTo>
                  <a:cubicBezTo>
                    <a:pt x="49" y="39"/>
                    <a:pt x="49" y="40"/>
                    <a:pt x="49" y="40"/>
                  </a:cubicBezTo>
                  <a:cubicBezTo>
                    <a:pt x="50" y="41"/>
                    <a:pt x="51" y="41"/>
                    <a:pt x="51" y="41"/>
                  </a:cubicBezTo>
                  <a:cubicBezTo>
                    <a:pt x="52" y="40"/>
                    <a:pt x="52" y="40"/>
                    <a:pt x="52" y="39"/>
                  </a:cubicBezTo>
                  <a:cubicBezTo>
                    <a:pt x="51" y="38"/>
                    <a:pt x="50" y="38"/>
                    <a:pt x="50" y="39"/>
                  </a:cubicBezTo>
                  <a:close/>
                  <a:moveTo>
                    <a:pt x="50" y="48"/>
                  </a:moveTo>
                  <a:cubicBezTo>
                    <a:pt x="50" y="49"/>
                    <a:pt x="50" y="50"/>
                    <a:pt x="50" y="50"/>
                  </a:cubicBezTo>
                  <a:cubicBezTo>
                    <a:pt x="50" y="51"/>
                    <a:pt x="51" y="51"/>
                    <a:pt x="52" y="51"/>
                  </a:cubicBezTo>
                  <a:cubicBezTo>
                    <a:pt x="53" y="50"/>
                    <a:pt x="53" y="49"/>
                    <a:pt x="52" y="49"/>
                  </a:cubicBezTo>
                  <a:cubicBezTo>
                    <a:pt x="52" y="48"/>
                    <a:pt x="51" y="48"/>
                    <a:pt x="50" y="48"/>
                  </a:cubicBezTo>
                  <a:close/>
                  <a:moveTo>
                    <a:pt x="51" y="43"/>
                  </a:moveTo>
                  <a:cubicBezTo>
                    <a:pt x="51" y="44"/>
                    <a:pt x="51" y="45"/>
                    <a:pt x="51" y="45"/>
                  </a:cubicBezTo>
                  <a:cubicBezTo>
                    <a:pt x="51" y="46"/>
                    <a:pt x="52" y="46"/>
                    <a:pt x="53" y="46"/>
                  </a:cubicBezTo>
                  <a:cubicBezTo>
                    <a:pt x="54" y="45"/>
                    <a:pt x="54" y="44"/>
                    <a:pt x="53" y="44"/>
                  </a:cubicBezTo>
                  <a:cubicBezTo>
                    <a:pt x="53" y="43"/>
                    <a:pt x="52" y="43"/>
                    <a:pt x="51" y="43"/>
                  </a:cubicBezTo>
                  <a:close/>
                  <a:moveTo>
                    <a:pt x="47" y="52"/>
                  </a:moveTo>
                  <a:cubicBezTo>
                    <a:pt x="46" y="53"/>
                    <a:pt x="46" y="53"/>
                    <a:pt x="47" y="54"/>
                  </a:cubicBezTo>
                  <a:cubicBezTo>
                    <a:pt x="47" y="55"/>
                    <a:pt x="48" y="55"/>
                    <a:pt x="48" y="54"/>
                  </a:cubicBezTo>
                  <a:cubicBezTo>
                    <a:pt x="49" y="54"/>
                    <a:pt x="49" y="53"/>
                    <a:pt x="49" y="53"/>
                  </a:cubicBezTo>
                  <a:cubicBezTo>
                    <a:pt x="48" y="52"/>
                    <a:pt x="48" y="52"/>
                    <a:pt x="47" y="52"/>
                  </a:cubicBezTo>
                  <a:close/>
                  <a:moveTo>
                    <a:pt x="47" y="37"/>
                  </a:moveTo>
                  <a:cubicBezTo>
                    <a:pt x="48" y="37"/>
                    <a:pt x="48" y="36"/>
                    <a:pt x="48" y="36"/>
                  </a:cubicBezTo>
                  <a:cubicBezTo>
                    <a:pt x="47" y="35"/>
                    <a:pt x="47" y="35"/>
                    <a:pt x="46" y="35"/>
                  </a:cubicBezTo>
                  <a:cubicBezTo>
                    <a:pt x="45" y="36"/>
                    <a:pt x="45" y="36"/>
                    <a:pt x="45" y="37"/>
                  </a:cubicBezTo>
                  <a:cubicBezTo>
                    <a:pt x="46" y="38"/>
                    <a:pt x="47" y="38"/>
                    <a:pt x="47" y="37"/>
                  </a:cubicBezTo>
                  <a:close/>
                </a:path>
              </a:pathLst>
            </a:custGeom>
            <a:solidFill>
              <a:sysClr val="window" lastClr="FFFFFF"/>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ysClr val="windowText" lastClr="000000"/>
                </a:solidFill>
                <a:effectLst/>
                <a:uLnTx/>
                <a:uFillTx/>
              </a:endParaRPr>
            </a:p>
          </p:txBody>
        </p:sp>
        <p:sp>
          <p:nvSpPr>
            <p:cNvPr id="28" name="Freeform 117">
              <a:extLst>
                <a:ext uri="{FF2B5EF4-FFF2-40B4-BE49-F238E27FC236}">
                  <a16:creationId xmlns:a16="http://schemas.microsoft.com/office/drawing/2014/main" id="{BC5A5490-B35A-45D7-9C26-0B4FFD6F51A3}"/>
                </a:ext>
              </a:extLst>
            </p:cNvPr>
            <p:cNvSpPr>
              <a:spLocks noEditPoints="1"/>
            </p:cNvSpPr>
            <p:nvPr/>
          </p:nvSpPr>
          <p:spPr bwMode="auto">
            <a:xfrm>
              <a:off x="5635241" y="4797427"/>
              <a:ext cx="190500" cy="160338"/>
            </a:xfrm>
            <a:custGeom>
              <a:avLst/>
              <a:gdLst>
                <a:gd name="T0" fmla="*/ 32 w 89"/>
                <a:gd name="T1" fmla="*/ 9 h 75"/>
                <a:gd name="T2" fmla="*/ 49 w 89"/>
                <a:gd name="T3" fmla="*/ 13 h 75"/>
                <a:gd name="T4" fmla="*/ 60 w 89"/>
                <a:gd name="T5" fmla="*/ 20 h 75"/>
                <a:gd name="T6" fmla="*/ 54 w 89"/>
                <a:gd name="T7" fmla="*/ 29 h 75"/>
                <a:gd name="T8" fmla="*/ 88 w 89"/>
                <a:gd name="T9" fmla="*/ 29 h 75"/>
                <a:gd name="T10" fmla="*/ 71 w 89"/>
                <a:gd name="T11" fmla="*/ 0 h 75"/>
                <a:gd name="T12" fmla="*/ 66 w 89"/>
                <a:gd name="T13" fmla="*/ 9 h 75"/>
                <a:gd name="T14" fmla="*/ 52 w 89"/>
                <a:gd name="T15" fmla="*/ 4 h 75"/>
                <a:gd name="T16" fmla="*/ 32 w 89"/>
                <a:gd name="T17" fmla="*/ 3 h 75"/>
                <a:gd name="T18" fmla="*/ 13 w 89"/>
                <a:gd name="T19" fmla="*/ 8 h 75"/>
                <a:gd name="T20" fmla="*/ 0 w 89"/>
                <a:gd name="T21" fmla="*/ 22 h 75"/>
                <a:gd name="T22" fmla="*/ 32 w 89"/>
                <a:gd name="T23" fmla="*/ 9 h 75"/>
                <a:gd name="T24" fmla="*/ 58 w 89"/>
                <a:gd name="T25" fmla="*/ 66 h 75"/>
                <a:gd name="T26" fmla="*/ 41 w 89"/>
                <a:gd name="T27" fmla="*/ 61 h 75"/>
                <a:gd name="T28" fmla="*/ 30 w 89"/>
                <a:gd name="T29" fmla="*/ 55 h 75"/>
                <a:gd name="T30" fmla="*/ 35 w 89"/>
                <a:gd name="T31" fmla="*/ 46 h 75"/>
                <a:gd name="T32" fmla="*/ 1 w 89"/>
                <a:gd name="T33" fmla="*/ 45 h 75"/>
                <a:gd name="T34" fmla="*/ 18 w 89"/>
                <a:gd name="T35" fmla="*/ 75 h 75"/>
                <a:gd name="T36" fmla="*/ 24 w 89"/>
                <a:gd name="T37" fmla="*/ 66 h 75"/>
                <a:gd name="T38" fmla="*/ 38 w 89"/>
                <a:gd name="T39" fmla="*/ 71 h 75"/>
                <a:gd name="T40" fmla="*/ 58 w 89"/>
                <a:gd name="T41" fmla="*/ 72 h 75"/>
                <a:gd name="T42" fmla="*/ 77 w 89"/>
                <a:gd name="T43" fmla="*/ 67 h 75"/>
                <a:gd name="T44" fmla="*/ 89 w 89"/>
                <a:gd name="T45" fmla="*/ 53 h 75"/>
                <a:gd name="T46" fmla="*/ 58 w 89"/>
                <a:gd name="T47" fmla="*/ 6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9" h="75">
                  <a:moveTo>
                    <a:pt x="32" y="9"/>
                  </a:moveTo>
                  <a:cubicBezTo>
                    <a:pt x="38" y="10"/>
                    <a:pt x="44" y="11"/>
                    <a:pt x="49" y="13"/>
                  </a:cubicBezTo>
                  <a:cubicBezTo>
                    <a:pt x="53" y="15"/>
                    <a:pt x="56" y="17"/>
                    <a:pt x="60" y="20"/>
                  </a:cubicBezTo>
                  <a:cubicBezTo>
                    <a:pt x="54" y="29"/>
                    <a:pt x="54" y="29"/>
                    <a:pt x="54" y="29"/>
                  </a:cubicBezTo>
                  <a:cubicBezTo>
                    <a:pt x="88" y="29"/>
                    <a:pt x="88" y="29"/>
                    <a:pt x="88" y="29"/>
                  </a:cubicBezTo>
                  <a:cubicBezTo>
                    <a:pt x="71" y="0"/>
                    <a:pt x="71" y="0"/>
                    <a:pt x="71" y="0"/>
                  </a:cubicBezTo>
                  <a:cubicBezTo>
                    <a:pt x="66" y="9"/>
                    <a:pt x="66" y="9"/>
                    <a:pt x="66" y="9"/>
                  </a:cubicBezTo>
                  <a:cubicBezTo>
                    <a:pt x="62" y="7"/>
                    <a:pt x="57" y="5"/>
                    <a:pt x="52" y="4"/>
                  </a:cubicBezTo>
                  <a:cubicBezTo>
                    <a:pt x="45" y="3"/>
                    <a:pt x="38" y="2"/>
                    <a:pt x="32" y="3"/>
                  </a:cubicBezTo>
                  <a:cubicBezTo>
                    <a:pt x="25" y="3"/>
                    <a:pt x="19" y="5"/>
                    <a:pt x="13" y="8"/>
                  </a:cubicBezTo>
                  <a:cubicBezTo>
                    <a:pt x="7" y="11"/>
                    <a:pt x="2" y="16"/>
                    <a:pt x="0" y="22"/>
                  </a:cubicBezTo>
                  <a:cubicBezTo>
                    <a:pt x="6" y="10"/>
                    <a:pt x="20" y="8"/>
                    <a:pt x="32" y="9"/>
                  </a:cubicBezTo>
                  <a:close/>
                  <a:moveTo>
                    <a:pt x="58" y="66"/>
                  </a:moveTo>
                  <a:cubicBezTo>
                    <a:pt x="52" y="65"/>
                    <a:pt x="46" y="64"/>
                    <a:pt x="41" y="61"/>
                  </a:cubicBezTo>
                  <a:cubicBezTo>
                    <a:pt x="37" y="60"/>
                    <a:pt x="34" y="58"/>
                    <a:pt x="30" y="55"/>
                  </a:cubicBezTo>
                  <a:cubicBezTo>
                    <a:pt x="35" y="46"/>
                    <a:pt x="35" y="46"/>
                    <a:pt x="35" y="46"/>
                  </a:cubicBezTo>
                  <a:cubicBezTo>
                    <a:pt x="1" y="45"/>
                    <a:pt x="1" y="45"/>
                    <a:pt x="1" y="45"/>
                  </a:cubicBezTo>
                  <a:cubicBezTo>
                    <a:pt x="18" y="75"/>
                    <a:pt x="18" y="75"/>
                    <a:pt x="18" y="75"/>
                  </a:cubicBezTo>
                  <a:cubicBezTo>
                    <a:pt x="24" y="66"/>
                    <a:pt x="24" y="66"/>
                    <a:pt x="24" y="66"/>
                  </a:cubicBezTo>
                  <a:cubicBezTo>
                    <a:pt x="28" y="67"/>
                    <a:pt x="33" y="70"/>
                    <a:pt x="38" y="71"/>
                  </a:cubicBezTo>
                  <a:cubicBezTo>
                    <a:pt x="44" y="72"/>
                    <a:pt x="51" y="73"/>
                    <a:pt x="58" y="72"/>
                  </a:cubicBezTo>
                  <a:cubicBezTo>
                    <a:pt x="64" y="72"/>
                    <a:pt x="71" y="70"/>
                    <a:pt x="77" y="67"/>
                  </a:cubicBezTo>
                  <a:cubicBezTo>
                    <a:pt x="83" y="64"/>
                    <a:pt x="87" y="59"/>
                    <a:pt x="89" y="53"/>
                  </a:cubicBezTo>
                  <a:cubicBezTo>
                    <a:pt x="83" y="65"/>
                    <a:pt x="69" y="67"/>
                    <a:pt x="58" y="66"/>
                  </a:cubicBezTo>
                  <a:close/>
                </a:path>
              </a:pathLst>
            </a:custGeom>
            <a:solidFill>
              <a:sysClr val="window" lastClr="FFFFFF"/>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ysClr val="windowText" lastClr="000000"/>
                </a:solidFill>
                <a:effectLst/>
                <a:uLnTx/>
                <a:uFillTx/>
              </a:endParaRPr>
            </a:p>
          </p:txBody>
        </p:sp>
        <p:sp>
          <p:nvSpPr>
            <p:cNvPr id="29" name="Freeform 92">
              <a:extLst>
                <a:ext uri="{FF2B5EF4-FFF2-40B4-BE49-F238E27FC236}">
                  <a16:creationId xmlns:a16="http://schemas.microsoft.com/office/drawing/2014/main" id="{9E2A562B-A0EE-4CE7-8B51-A8E5192ADFD1}"/>
                </a:ext>
              </a:extLst>
            </p:cNvPr>
            <p:cNvSpPr>
              <a:spLocks noEditPoints="1"/>
            </p:cNvSpPr>
            <p:nvPr/>
          </p:nvSpPr>
          <p:spPr bwMode="auto">
            <a:xfrm>
              <a:off x="6022130" y="4769646"/>
              <a:ext cx="195263" cy="184150"/>
            </a:xfrm>
            <a:custGeom>
              <a:avLst/>
              <a:gdLst>
                <a:gd name="T0" fmla="*/ 2 w 91"/>
                <a:gd name="T1" fmla="*/ 68 h 86"/>
                <a:gd name="T2" fmla="*/ 4 w 91"/>
                <a:gd name="T3" fmla="*/ 68 h 86"/>
                <a:gd name="T4" fmla="*/ 7 w 91"/>
                <a:gd name="T5" fmla="*/ 66 h 86"/>
                <a:gd name="T6" fmla="*/ 11 w 91"/>
                <a:gd name="T7" fmla="*/ 59 h 86"/>
                <a:gd name="T8" fmla="*/ 32 w 91"/>
                <a:gd name="T9" fmla="*/ 61 h 86"/>
                <a:gd name="T10" fmla="*/ 36 w 91"/>
                <a:gd name="T11" fmla="*/ 59 h 86"/>
                <a:gd name="T12" fmla="*/ 41 w 91"/>
                <a:gd name="T13" fmla="*/ 53 h 86"/>
                <a:gd name="T14" fmla="*/ 52 w 91"/>
                <a:gd name="T15" fmla="*/ 60 h 86"/>
                <a:gd name="T16" fmla="*/ 54 w 91"/>
                <a:gd name="T17" fmla="*/ 83 h 86"/>
                <a:gd name="T18" fmla="*/ 57 w 91"/>
                <a:gd name="T19" fmla="*/ 86 h 86"/>
                <a:gd name="T20" fmla="*/ 67 w 91"/>
                <a:gd name="T21" fmla="*/ 86 h 86"/>
                <a:gd name="T22" fmla="*/ 70 w 91"/>
                <a:gd name="T23" fmla="*/ 83 h 86"/>
                <a:gd name="T24" fmla="*/ 67 w 91"/>
                <a:gd name="T25" fmla="*/ 79 h 86"/>
                <a:gd name="T26" fmla="*/ 60 w 91"/>
                <a:gd name="T27" fmla="*/ 79 h 86"/>
                <a:gd name="T28" fmla="*/ 58 w 91"/>
                <a:gd name="T29" fmla="*/ 58 h 86"/>
                <a:gd name="T30" fmla="*/ 57 w 91"/>
                <a:gd name="T31" fmla="*/ 56 h 86"/>
                <a:gd name="T32" fmla="*/ 48 w 91"/>
                <a:gd name="T33" fmla="*/ 46 h 86"/>
                <a:gd name="T34" fmla="*/ 58 w 91"/>
                <a:gd name="T35" fmla="*/ 26 h 86"/>
                <a:gd name="T36" fmla="*/ 74 w 91"/>
                <a:gd name="T37" fmla="*/ 32 h 86"/>
                <a:gd name="T38" fmla="*/ 78 w 91"/>
                <a:gd name="T39" fmla="*/ 31 h 86"/>
                <a:gd name="T40" fmla="*/ 89 w 91"/>
                <a:gd name="T41" fmla="*/ 20 h 86"/>
                <a:gd name="T42" fmla="*/ 89 w 91"/>
                <a:gd name="T43" fmla="*/ 15 h 86"/>
                <a:gd name="T44" fmla="*/ 84 w 91"/>
                <a:gd name="T45" fmla="*/ 15 h 86"/>
                <a:gd name="T46" fmla="*/ 74 w 91"/>
                <a:gd name="T47" fmla="*/ 25 h 86"/>
                <a:gd name="T48" fmla="*/ 53 w 91"/>
                <a:gd name="T49" fmla="*/ 15 h 86"/>
                <a:gd name="T50" fmla="*/ 51 w 91"/>
                <a:gd name="T51" fmla="*/ 15 h 86"/>
                <a:gd name="T52" fmla="*/ 25 w 91"/>
                <a:gd name="T53" fmla="*/ 20 h 86"/>
                <a:gd name="T54" fmla="*/ 23 w 91"/>
                <a:gd name="T55" fmla="*/ 24 h 86"/>
                <a:gd name="T56" fmla="*/ 23 w 91"/>
                <a:gd name="T57" fmla="*/ 41 h 86"/>
                <a:gd name="T58" fmla="*/ 26 w 91"/>
                <a:gd name="T59" fmla="*/ 44 h 86"/>
                <a:gd name="T60" fmla="*/ 29 w 91"/>
                <a:gd name="T61" fmla="*/ 41 h 86"/>
                <a:gd name="T62" fmla="*/ 29 w 91"/>
                <a:gd name="T63" fmla="*/ 27 h 86"/>
                <a:gd name="T64" fmla="*/ 48 w 91"/>
                <a:gd name="T65" fmla="*/ 23 h 86"/>
                <a:gd name="T66" fmla="*/ 31 w 91"/>
                <a:gd name="T67" fmla="*/ 54 h 86"/>
                <a:gd name="T68" fmla="*/ 9 w 91"/>
                <a:gd name="T69" fmla="*/ 52 h 86"/>
                <a:gd name="T70" fmla="*/ 6 w 91"/>
                <a:gd name="T71" fmla="*/ 54 h 86"/>
                <a:gd name="T72" fmla="*/ 1 w 91"/>
                <a:gd name="T73" fmla="*/ 63 h 86"/>
                <a:gd name="T74" fmla="*/ 2 w 91"/>
                <a:gd name="T75" fmla="*/ 68 h 86"/>
                <a:gd name="T76" fmla="*/ 67 w 91"/>
                <a:gd name="T77" fmla="*/ 8 h 86"/>
                <a:gd name="T78" fmla="*/ 59 w 91"/>
                <a:gd name="T79" fmla="*/ 0 h 86"/>
                <a:gd name="T80" fmla="*/ 52 w 91"/>
                <a:gd name="T81" fmla="*/ 8 h 86"/>
                <a:gd name="T82" fmla="*/ 59 w 91"/>
                <a:gd name="T83" fmla="*/ 15 h 86"/>
                <a:gd name="T84" fmla="*/ 67 w 91"/>
                <a:gd name="T85"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1" h="86">
                  <a:moveTo>
                    <a:pt x="2" y="68"/>
                  </a:moveTo>
                  <a:cubicBezTo>
                    <a:pt x="3" y="68"/>
                    <a:pt x="3" y="68"/>
                    <a:pt x="4" y="68"/>
                  </a:cubicBezTo>
                  <a:cubicBezTo>
                    <a:pt x="5" y="68"/>
                    <a:pt x="6" y="67"/>
                    <a:pt x="7" y="66"/>
                  </a:cubicBezTo>
                  <a:cubicBezTo>
                    <a:pt x="11" y="59"/>
                    <a:pt x="11" y="59"/>
                    <a:pt x="11" y="59"/>
                  </a:cubicBezTo>
                  <a:cubicBezTo>
                    <a:pt x="17" y="61"/>
                    <a:pt x="25" y="62"/>
                    <a:pt x="32" y="61"/>
                  </a:cubicBezTo>
                  <a:cubicBezTo>
                    <a:pt x="34" y="61"/>
                    <a:pt x="35" y="61"/>
                    <a:pt x="36" y="59"/>
                  </a:cubicBezTo>
                  <a:cubicBezTo>
                    <a:pt x="37" y="57"/>
                    <a:pt x="39" y="55"/>
                    <a:pt x="41" y="53"/>
                  </a:cubicBezTo>
                  <a:cubicBezTo>
                    <a:pt x="44" y="56"/>
                    <a:pt x="47" y="59"/>
                    <a:pt x="52" y="60"/>
                  </a:cubicBezTo>
                  <a:cubicBezTo>
                    <a:pt x="51" y="68"/>
                    <a:pt x="52" y="76"/>
                    <a:pt x="54" y="83"/>
                  </a:cubicBezTo>
                  <a:cubicBezTo>
                    <a:pt x="54" y="85"/>
                    <a:pt x="55" y="86"/>
                    <a:pt x="57" y="86"/>
                  </a:cubicBezTo>
                  <a:cubicBezTo>
                    <a:pt x="67" y="86"/>
                    <a:pt x="67" y="86"/>
                    <a:pt x="67" y="86"/>
                  </a:cubicBezTo>
                  <a:cubicBezTo>
                    <a:pt x="69" y="86"/>
                    <a:pt x="70" y="85"/>
                    <a:pt x="70" y="83"/>
                  </a:cubicBezTo>
                  <a:cubicBezTo>
                    <a:pt x="70" y="81"/>
                    <a:pt x="69" y="79"/>
                    <a:pt x="67" y="79"/>
                  </a:cubicBezTo>
                  <a:cubicBezTo>
                    <a:pt x="60" y="79"/>
                    <a:pt x="60" y="79"/>
                    <a:pt x="60" y="79"/>
                  </a:cubicBezTo>
                  <a:cubicBezTo>
                    <a:pt x="61" y="72"/>
                    <a:pt x="60" y="65"/>
                    <a:pt x="58" y="58"/>
                  </a:cubicBezTo>
                  <a:cubicBezTo>
                    <a:pt x="58" y="57"/>
                    <a:pt x="58" y="57"/>
                    <a:pt x="57" y="56"/>
                  </a:cubicBezTo>
                  <a:cubicBezTo>
                    <a:pt x="55" y="52"/>
                    <a:pt x="52" y="49"/>
                    <a:pt x="48" y="46"/>
                  </a:cubicBezTo>
                  <a:cubicBezTo>
                    <a:pt x="54" y="39"/>
                    <a:pt x="59" y="32"/>
                    <a:pt x="58" y="26"/>
                  </a:cubicBezTo>
                  <a:cubicBezTo>
                    <a:pt x="63" y="29"/>
                    <a:pt x="68" y="31"/>
                    <a:pt x="74" y="32"/>
                  </a:cubicBezTo>
                  <a:cubicBezTo>
                    <a:pt x="75" y="33"/>
                    <a:pt x="77" y="32"/>
                    <a:pt x="78" y="31"/>
                  </a:cubicBezTo>
                  <a:cubicBezTo>
                    <a:pt x="83" y="28"/>
                    <a:pt x="87" y="24"/>
                    <a:pt x="89" y="20"/>
                  </a:cubicBezTo>
                  <a:cubicBezTo>
                    <a:pt x="91" y="18"/>
                    <a:pt x="91" y="16"/>
                    <a:pt x="89" y="15"/>
                  </a:cubicBezTo>
                  <a:cubicBezTo>
                    <a:pt x="88" y="13"/>
                    <a:pt x="86" y="13"/>
                    <a:pt x="84" y="15"/>
                  </a:cubicBezTo>
                  <a:cubicBezTo>
                    <a:pt x="81" y="17"/>
                    <a:pt x="77" y="20"/>
                    <a:pt x="74" y="25"/>
                  </a:cubicBezTo>
                  <a:cubicBezTo>
                    <a:pt x="68" y="21"/>
                    <a:pt x="61" y="18"/>
                    <a:pt x="53" y="15"/>
                  </a:cubicBezTo>
                  <a:cubicBezTo>
                    <a:pt x="52" y="15"/>
                    <a:pt x="51" y="15"/>
                    <a:pt x="51" y="15"/>
                  </a:cubicBezTo>
                  <a:cubicBezTo>
                    <a:pt x="42" y="16"/>
                    <a:pt x="33" y="18"/>
                    <a:pt x="25" y="20"/>
                  </a:cubicBezTo>
                  <a:cubicBezTo>
                    <a:pt x="24" y="21"/>
                    <a:pt x="23" y="22"/>
                    <a:pt x="23" y="24"/>
                  </a:cubicBezTo>
                  <a:cubicBezTo>
                    <a:pt x="22" y="29"/>
                    <a:pt x="22" y="35"/>
                    <a:pt x="23" y="41"/>
                  </a:cubicBezTo>
                  <a:cubicBezTo>
                    <a:pt x="23" y="42"/>
                    <a:pt x="24" y="44"/>
                    <a:pt x="26" y="44"/>
                  </a:cubicBezTo>
                  <a:cubicBezTo>
                    <a:pt x="28" y="44"/>
                    <a:pt x="29" y="42"/>
                    <a:pt x="29" y="41"/>
                  </a:cubicBezTo>
                  <a:cubicBezTo>
                    <a:pt x="31" y="36"/>
                    <a:pt x="30" y="31"/>
                    <a:pt x="29" y="27"/>
                  </a:cubicBezTo>
                  <a:cubicBezTo>
                    <a:pt x="36" y="27"/>
                    <a:pt x="42" y="25"/>
                    <a:pt x="48" y="23"/>
                  </a:cubicBezTo>
                  <a:cubicBezTo>
                    <a:pt x="40" y="33"/>
                    <a:pt x="35" y="43"/>
                    <a:pt x="31" y="54"/>
                  </a:cubicBezTo>
                  <a:cubicBezTo>
                    <a:pt x="24" y="52"/>
                    <a:pt x="17" y="52"/>
                    <a:pt x="9" y="52"/>
                  </a:cubicBezTo>
                  <a:cubicBezTo>
                    <a:pt x="8" y="52"/>
                    <a:pt x="7" y="52"/>
                    <a:pt x="6" y="54"/>
                  </a:cubicBezTo>
                  <a:cubicBezTo>
                    <a:pt x="1" y="63"/>
                    <a:pt x="1" y="63"/>
                    <a:pt x="1" y="63"/>
                  </a:cubicBezTo>
                  <a:cubicBezTo>
                    <a:pt x="0" y="65"/>
                    <a:pt x="0" y="67"/>
                    <a:pt x="2" y="68"/>
                  </a:cubicBezTo>
                  <a:close/>
                  <a:moveTo>
                    <a:pt x="67" y="8"/>
                  </a:moveTo>
                  <a:cubicBezTo>
                    <a:pt x="67" y="4"/>
                    <a:pt x="63" y="0"/>
                    <a:pt x="59" y="0"/>
                  </a:cubicBezTo>
                  <a:cubicBezTo>
                    <a:pt x="55" y="0"/>
                    <a:pt x="52" y="4"/>
                    <a:pt x="52" y="8"/>
                  </a:cubicBezTo>
                  <a:cubicBezTo>
                    <a:pt x="52" y="12"/>
                    <a:pt x="55" y="15"/>
                    <a:pt x="59" y="15"/>
                  </a:cubicBezTo>
                  <a:cubicBezTo>
                    <a:pt x="63" y="15"/>
                    <a:pt x="67" y="12"/>
                    <a:pt x="67" y="8"/>
                  </a:cubicBezTo>
                  <a:close/>
                </a:path>
              </a:pathLst>
            </a:custGeom>
            <a:solidFill>
              <a:sysClr val="window" lastClr="FFFFFF"/>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ysClr val="windowText" lastClr="000000"/>
                </a:solidFill>
                <a:effectLst/>
                <a:uLnTx/>
                <a:uFillTx/>
              </a:endParaRPr>
            </a:p>
          </p:txBody>
        </p:sp>
        <p:sp>
          <p:nvSpPr>
            <p:cNvPr id="30" name="Freeform 168">
              <a:extLst>
                <a:ext uri="{FF2B5EF4-FFF2-40B4-BE49-F238E27FC236}">
                  <a16:creationId xmlns:a16="http://schemas.microsoft.com/office/drawing/2014/main" id="{B915E1EB-3154-47B5-B44B-0A81AD34C4EE}"/>
                </a:ext>
              </a:extLst>
            </p:cNvPr>
            <p:cNvSpPr>
              <a:spLocks noEditPoints="1"/>
            </p:cNvSpPr>
            <p:nvPr/>
          </p:nvSpPr>
          <p:spPr bwMode="auto">
            <a:xfrm>
              <a:off x="6408205" y="4789489"/>
              <a:ext cx="201613" cy="144463"/>
            </a:xfrm>
            <a:custGeom>
              <a:avLst/>
              <a:gdLst>
                <a:gd name="T0" fmla="*/ 47 w 94"/>
                <a:gd name="T1" fmla="*/ 17 h 67"/>
                <a:gd name="T2" fmla="*/ 31 w 94"/>
                <a:gd name="T3" fmla="*/ 33 h 67"/>
                <a:gd name="T4" fmla="*/ 47 w 94"/>
                <a:gd name="T5" fmla="*/ 49 h 67"/>
                <a:gd name="T6" fmla="*/ 63 w 94"/>
                <a:gd name="T7" fmla="*/ 33 h 67"/>
                <a:gd name="T8" fmla="*/ 47 w 94"/>
                <a:gd name="T9" fmla="*/ 17 h 67"/>
                <a:gd name="T10" fmla="*/ 71 w 94"/>
                <a:gd name="T11" fmla="*/ 10 h 67"/>
                <a:gd name="T12" fmla="*/ 65 w 94"/>
                <a:gd name="T13" fmla="*/ 15 h 67"/>
                <a:gd name="T14" fmla="*/ 72 w 94"/>
                <a:gd name="T15" fmla="*/ 33 h 67"/>
                <a:gd name="T16" fmla="*/ 65 w 94"/>
                <a:gd name="T17" fmla="*/ 51 h 67"/>
                <a:gd name="T18" fmla="*/ 71 w 94"/>
                <a:gd name="T19" fmla="*/ 57 h 67"/>
                <a:gd name="T20" fmla="*/ 80 w 94"/>
                <a:gd name="T21" fmla="*/ 33 h 67"/>
                <a:gd name="T22" fmla="*/ 71 w 94"/>
                <a:gd name="T23" fmla="*/ 10 h 67"/>
                <a:gd name="T24" fmla="*/ 81 w 94"/>
                <a:gd name="T25" fmla="*/ 0 h 67"/>
                <a:gd name="T26" fmla="*/ 75 w 94"/>
                <a:gd name="T27" fmla="*/ 5 h 67"/>
                <a:gd name="T28" fmla="*/ 86 w 94"/>
                <a:gd name="T29" fmla="*/ 33 h 67"/>
                <a:gd name="T30" fmla="*/ 75 w 94"/>
                <a:gd name="T31" fmla="*/ 61 h 67"/>
                <a:gd name="T32" fmla="*/ 81 w 94"/>
                <a:gd name="T33" fmla="*/ 67 h 67"/>
                <a:gd name="T34" fmla="*/ 94 w 94"/>
                <a:gd name="T35" fmla="*/ 33 h 67"/>
                <a:gd name="T36" fmla="*/ 81 w 94"/>
                <a:gd name="T37" fmla="*/ 0 h 67"/>
                <a:gd name="T38" fmla="*/ 24 w 94"/>
                <a:gd name="T39" fmla="*/ 10 h 67"/>
                <a:gd name="T40" fmla="*/ 14 w 94"/>
                <a:gd name="T41" fmla="*/ 33 h 67"/>
                <a:gd name="T42" fmla="*/ 24 w 94"/>
                <a:gd name="T43" fmla="*/ 57 h 67"/>
                <a:gd name="T44" fmla="*/ 30 w 94"/>
                <a:gd name="T45" fmla="*/ 51 h 67"/>
                <a:gd name="T46" fmla="*/ 22 w 94"/>
                <a:gd name="T47" fmla="*/ 33 h 67"/>
                <a:gd name="T48" fmla="*/ 30 w 94"/>
                <a:gd name="T49" fmla="*/ 15 h 67"/>
                <a:gd name="T50" fmla="*/ 24 w 94"/>
                <a:gd name="T51" fmla="*/ 10 h 67"/>
                <a:gd name="T52" fmla="*/ 19 w 94"/>
                <a:gd name="T53" fmla="*/ 5 h 67"/>
                <a:gd name="T54" fmla="*/ 14 w 94"/>
                <a:gd name="T55" fmla="*/ 0 h 67"/>
                <a:gd name="T56" fmla="*/ 0 w 94"/>
                <a:gd name="T57" fmla="*/ 33 h 67"/>
                <a:gd name="T58" fmla="*/ 14 w 94"/>
                <a:gd name="T59" fmla="*/ 67 h 67"/>
                <a:gd name="T60" fmla="*/ 19 w 94"/>
                <a:gd name="T61" fmla="*/ 61 h 67"/>
                <a:gd name="T62" fmla="*/ 8 w 94"/>
                <a:gd name="T63" fmla="*/ 33 h 67"/>
                <a:gd name="T64" fmla="*/ 19 w 94"/>
                <a:gd name="T65" fmla="*/ 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4" h="67">
                  <a:moveTo>
                    <a:pt x="47" y="17"/>
                  </a:moveTo>
                  <a:cubicBezTo>
                    <a:pt x="38" y="17"/>
                    <a:pt x="31" y="24"/>
                    <a:pt x="31" y="33"/>
                  </a:cubicBezTo>
                  <a:cubicBezTo>
                    <a:pt x="31" y="42"/>
                    <a:pt x="38" y="49"/>
                    <a:pt x="47" y="49"/>
                  </a:cubicBezTo>
                  <a:cubicBezTo>
                    <a:pt x="56" y="49"/>
                    <a:pt x="63" y="42"/>
                    <a:pt x="63" y="33"/>
                  </a:cubicBezTo>
                  <a:cubicBezTo>
                    <a:pt x="63" y="24"/>
                    <a:pt x="56" y="17"/>
                    <a:pt x="47" y="17"/>
                  </a:cubicBezTo>
                  <a:close/>
                  <a:moveTo>
                    <a:pt x="71" y="10"/>
                  </a:moveTo>
                  <a:cubicBezTo>
                    <a:pt x="65" y="15"/>
                    <a:pt x="65" y="15"/>
                    <a:pt x="65" y="15"/>
                  </a:cubicBezTo>
                  <a:cubicBezTo>
                    <a:pt x="69" y="20"/>
                    <a:pt x="72" y="26"/>
                    <a:pt x="72" y="33"/>
                  </a:cubicBezTo>
                  <a:cubicBezTo>
                    <a:pt x="72" y="40"/>
                    <a:pt x="69" y="46"/>
                    <a:pt x="65" y="51"/>
                  </a:cubicBezTo>
                  <a:cubicBezTo>
                    <a:pt x="71" y="57"/>
                    <a:pt x="71" y="57"/>
                    <a:pt x="71" y="57"/>
                  </a:cubicBezTo>
                  <a:cubicBezTo>
                    <a:pt x="77" y="50"/>
                    <a:pt x="80" y="42"/>
                    <a:pt x="80" y="33"/>
                  </a:cubicBezTo>
                  <a:cubicBezTo>
                    <a:pt x="80" y="24"/>
                    <a:pt x="77" y="16"/>
                    <a:pt x="71" y="10"/>
                  </a:cubicBezTo>
                  <a:close/>
                  <a:moveTo>
                    <a:pt x="81" y="0"/>
                  </a:moveTo>
                  <a:cubicBezTo>
                    <a:pt x="75" y="5"/>
                    <a:pt x="75" y="5"/>
                    <a:pt x="75" y="5"/>
                  </a:cubicBezTo>
                  <a:cubicBezTo>
                    <a:pt x="82" y="13"/>
                    <a:pt x="86" y="22"/>
                    <a:pt x="86" y="33"/>
                  </a:cubicBezTo>
                  <a:cubicBezTo>
                    <a:pt x="86" y="44"/>
                    <a:pt x="82" y="54"/>
                    <a:pt x="75" y="61"/>
                  </a:cubicBezTo>
                  <a:cubicBezTo>
                    <a:pt x="81" y="67"/>
                    <a:pt x="81" y="67"/>
                    <a:pt x="81" y="67"/>
                  </a:cubicBezTo>
                  <a:cubicBezTo>
                    <a:pt x="89" y="58"/>
                    <a:pt x="94" y="46"/>
                    <a:pt x="94" y="33"/>
                  </a:cubicBezTo>
                  <a:cubicBezTo>
                    <a:pt x="94" y="20"/>
                    <a:pt x="89" y="8"/>
                    <a:pt x="81" y="0"/>
                  </a:cubicBezTo>
                  <a:close/>
                  <a:moveTo>
                    <a:pt x="24" y="10"/>
                  </a:moveTo>
                  <a:cubicBezTo>
                    <a:pt x="18" y="16"/>
                    <a:pt x="14" y="24"/>
                    <a:pt x="14" y="33"/>
                  </a:cubicBezTo>
                  <a:cubicBezTo>
                    <a:pt x="14" y="42"/>
                    <a:pt x="18" y="50"/>
                    <a:pt x="24" y="57"/>
                  </a:cubicBezTo>
                  <a:cubicBezTo>
                    <a:pt x="30" y="51"/>
                    <a:pt x="30" y="51"/>
                    <a:pt x="30" y="51"/>
                  </a:cubicBezTo>
                  <a:cubicBezTo>
                    <a:pt x="25" y="46"/>
                    <a:pt x="22" y="40"/>
                    <a:pt x="22" y="33"/>
                  </a:cubicBezTo>
                  <a:cubicBezTo>
                    <a:pt x="22" y="26"/>
                    <a:pt x="25" y="20"/>
                    <a:pt x="30" y="15"/>
                  </a:cubicBezTo>
                  <a:lnTo>
                    <a:pt x="24" y="10"/>
                  </a:lnTo>
                  <a:close/>
                  <a:moveTo>
                    <a:pt x="19" y="5"/>
                  </a:moveTo>
                  <a:cubicBezTo>
                    <a:pt x="14" y="0"/>
                    <a:pt x="14" y="0"/>
                    <a:pt x="14" y="0"/>
                  </a:cubicBezTo>
                  <a:cubicBezTo>
                    <a:pt x="5" y="8"/>
                    <a:pt x="0" y="20"/>
                    <a:pt x="0" y="33"/>
                  </a:cubicBezTo>
                  <a:cubicBezTo>
                    <a:pt x="0" y="46"/>
                    <a:pt x="5" y="58"/>
                    <a:pt x="14" y="67"/>
                  </a:cubicBezTo>
                  <a:cubicBezTo>
                    <a:pt x="19" y="61"/>
                    <a:pt x="19" y="61"/>
                    <a:pt x="19" y="61"/>
                  </a:cubicBezTo>
                  <a:cubicBezTo>
                    <a:pt x="12" y="54"/>
                    <a:pt x="8" y="44"/>
                    <a:pt x="8" y="33"/>
                  </a:cubicBezTo>
                  <a:cubicBezTo>
                    <a:pt x="8" y="22"/>
                    <a:pt x="12" y="12"/>
                    <a:pt x="19" y="5"/>
                  </a:cubicBezTo>
                  <a:close/>
                </a:path>
              </a:pathLst>
            </a:custGeom>
            <a:solidFill>
              <a:sysClr val="window" lastClr="FFFFFF"/>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ysClr val="windowText" lastClr="000000"/>
                </a:solidFill>
                <a:effectLst/>
                <a:uLnTx/>
                <a:uFillTx/>
              </a:endParaRPr>
            </a:p>
          </p:txBody>
        </p:sp>
        <p:sp>
          <p:nvSpPr>
            <p:cNvPr id="31" name="Freeform 173">
              <a:extLst>
                <a:ext uri="{FF2B5EF4-FFF2-40B4-BE49-F238E27FC236}">
                  <a16:creationId xmlns:a16="http://schemas.microsoft.com/office/drawing/2014/main" id="{4B89687B-3A30-46DD-A18E-6E258F370DFB}"/>
                </a:ext>
              </a:extLst>
            </p:cNvPr>
            <p:cNvSpPr>
              <a:spLocks noEditPoints="1"/>
            </p:cNvSpPr>
            <p:nvPr/>
          </p:nvSpPr>
          <p:spPr bwMode="auto">
            <a:xfrm>
              <a:off x="9590577" y="4764411"/>
              <a:ext cx="101852" cy="190973"/>
            </a:xfrm>
            <a:custGeom>
              <a:avLst/>
              <a:gdLst>
                <a:gd name="T0" fmla="*/ 5 w 53"/>
                <a:gd name="T1" fmla="*/ 7 h 100"/>
                <a:gd name="T2" fmla="*/ 47 w 53"/>
                <a:gd name="T3" fmla="*/ 59 h 100"/>
                <a:gd name="T4" fmla="*/ 47 w 53"/>
                <a:gd name="T5" fmla="*/ 6 h 100"/>
                <a:gd name="T6" fmla="*/ 0 w 53"/>
                <a:gd name="T7" fmla="*/ 3 h 100"/>
                <a:gd name="T8" fmla="*/ 51 w 53"/>
                <a:gd name="T9" fmla="*/ 100 h 100"/>
                <a:gd name="T10" fmla="*/ 51 w 53"/>
                <a:gd name="T11" fmla="*/ 0 h 100"/>
                <a:gd name="T12" fmla="*/ 31 w 53"/>
                <a:gd name="T13" fmla="*/ 3 h 100"/>
                <a:gd name="T14" fmla="*/ 28 w 53"/>
                <a:gd name="T15" fmla="*/ 1 h 100"/>
                <a:gd name="T16" fmla="*/ 27 w 53"/>
                <a:gd name="T17" fmla="*/ 2 h 100"/>
                <a:gd name="T18" fmla="*/ 26 w 53"/>
                <a:gd name="T19" fmla="*/ 2 h 100"/>
                <a:gd name="T20" fmla="*/ 25 w 53"/>
                <a:gd name="T21" fmla="*/ 1 h 100"/>
                <a:gd name="T22" fmla="*/ 23 w 53"/>
                <a:gd name="T23" fmla="*/ 3 h 100"/>
                <a:gd name="T24" fmla="*/ 5 w 53"/>
                <a:gd name="T25" fmla="*/ 64 h 100"/>
                <a:gd name="T26" fmla="*/ 8 w 53"/>
                <a:gd name="T27" fmla="*/ 69 h 100"/>
                <a:gd name="T28" fmla="*/ 19 w 53"/>
                <a:gd name="T29" fmla="*/ 76 h 100"/>
                <a:gd name="T30" fmla="*/ 7 w 53"/>
                <a:gd name="T31" fmla="*/ 76 h 100"/>
                <a:gd name="T32" fmla="*/ 16 w 53"/>
                <a:gd name="T33" fmla="*/ 71 h 100"/>
                <a:gd name="T34" fmla="*/ 9 w 53"/>
                <a:gd name="T35" fmla="*/ 81 h 100"/>
                <a:gd name="T36" fmla="*/ 19 w 53"/>
                <a:gd name="T37" fmla="*/ 85 h 100"/>
                <a:gd name="T38" fmla="*/ 7 w 53"/>
                <a:gd name="T39" fmla="*/ 85 h 100"/>
                <a:gd name="T40" fmla="*/ 17 w 53"/>
                <a:gd name="T41" fmla="*/ 96 h 100"/>
                <a:gd name="T42" fmla="*/ 7 w 53"/>
                <a:gd name="T43" fmla="*/ 92 h 100"/>
                <a:gd name="T44" fmla="*/ 19 w 53"/>
                <a:gd name="T45" fmla="*/ 92 h 100"/>
                <a:gd name="T46" fmla="*/ 30 w 53"/>
                <a:gd name="T47" fmla="*/ 71 h 100"/>
                <a:gd name="T48" fmla="*/ 30 w 53"/>
                <a:gd name="T49" fmla="*/ 78 h 100"/>
                <a:gd name="T50" fmla="*/ 21 w 53"/>
                <a:gd name="T51" fmla="*/ 74 h 100"/>
                <a:gd name="T52" fmla="*/ 21 w 53"/>
                <a:gd name="T53" fmla="*/ 65 h 100"/>
                <a:gd name="T54" fmla="*/ 32 w 53"/>
                <a:gd name="T55" fmla="*/ 65 h 100"/>
                <a:gd name="T56" fmla="*/ 24 w 53"/>
                <a:gd name="T57" fmla="*/ 70 h 100"/>
                <a:gd name="T58" fmla="*/ 30 w 53"/>
                <a:gd name="T59" fmla="*/ 81 h 100"/>
                <a:gd name="T60" fmla="*/ 30 w 53"/>
                <a:gd name="T61" fmla="*/ 87 h 100"/>
                <a:gd name="T62" fmla="*/ 21 w 53"/>
                <a:gd name="T63" fmla="*/ 83 h 100"/>
                <a:gd name="T64" fmla="*/ 30 w 53"/>
                <a:gd name="T65" fmla="*/ 96 h 100"/>
                <a:gd name="T66" fmla="*/ 21 w 53"/>
                <a:gd name="T67" fmla="*/ 92 h 100"/>
                <a:gd name="T68" fmla="*/ 33 w 53"/>
                <a:gd name="T69" fmla="*/ 92 h 100"/>
                <a:gd name="T70" fmla="*/ 44 w 53"/>
                <a:gd name="T71" fmla="*/ 81 h 100"/>
                <a:gd name="T72" fmla="*/ 44 w 53"/>
                <a:gd name="T73" fmla="*/ 87 h 100"/>
                <a:gd name="T74" fmla="*/ 34 w 53"/>
                <a:gd name="T75" fmla="*/ 83 h 100"/>
                <a:gd name="T76" fmla="*/ 34 w 53"/>
                <a:gd name="T77" fmla="*/ 74 h 100"/>
                <a:gd name="T78" fmla="*/ 47 w 53"/>
                <a:gd name="T79" fmla="*/ 74 h 100"/>
                <a:gd name="T80" fmla="*/ 37 w 53"/>
                <a:gd name="T81" fmla="*/ 78 h 100"/>
                <a:gd name="T82" fmla="*/ 44 w 53"/>
                <a:gd name="T83" fmla="*/ 96 h 100"/>
                <a:gd name="T84" fmla="*/ 35 w 53"/>
                <a:gd name="T85" fmla="*/ 92 h 100"/>
                <a:gd name="T86" fmla="*/ 47 w 53"/>
                <a:gd name="T87" fmla="*/ 92 h 100"/>
                <a:gd name="T88" fmla="*/ 37 w 53"/>
                <a:gd name="T89" fmla="*/ 68 h 100"/>
                <a:gd name="T90" fmla="*/ 45 w 53"/>
                <a:gd name="T91" fmla="*/ 69 h 100"/>
                <a:gd name="T92" fmla="*/ 6 w 53"/>
                <a:gd name="T93" fmla="*/ 60 h 100"/>
                <a:gd name="T94" fmla="*/ 6 w 53"/>
                <a:gd name="T95" fmla="*/ 4 h 100"/>
                <a:gd name="T96" fmla="*/ 50 w 53"/>
                <a:gd name="T97" fmla="*/ 5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3" h="100">
                  <a:moveTo>
                    <a:pt x="47" y="6"/>
                  </a:moveTo>
                  <a:cubicBezTo>
                    <a:pt x="6" y="6"/>
                    <a:pt x="6" y="6"/>
                    <a:pt x="6" y="6"/>
                  </a:cubicBezTo>
                  <a:cubicBezTo>
                    <a:pt x="5" y="6"/>
                    <a:pt x="5" y="6"/>
                    <a:pt x="5" y="7"/>
                  </a:cubicBezTo>
                  <a:cubicBezTo>
                    <a:pt x="5" y="57"/>
                    <a:pt x="5" y="57"/>
                    <a:pt x="5" y="57"/>
                  </a:cubicBezTo>
                  <a:cubicBezTo>
                    <a:pt x="5" y="58"/>
                    <a:pt x="5" y="59"/>
                    <a:pt x="6" y="59"/>
                  </a:cubicBezTo>
                  <a:cubicBezTo>
                    <a:pt x="47" y="59"/>
                    <a:pt x="47" y="59"/>
                    <a:pt x="47" y="59"/>
                  </a:cubicBezTo>
                  <a:cubicBezTo>
                    <a:pt x="48" y="59"/>
                    <a:pt x="48" y="58"/>
                    <a:pt x="48" y="57"/>
                  </a:cubicBezTo>
                  <a:cubicBezTo>
                    <a:pt x="48" y="7"/>
                    <a:pt x="48" y="7"/>
                    <a:pt x="48" y="7"/>
                  </a:cubicBezTo>
                  <a:cubicBezTo>
                    <a:pt x="48" y="6"/>
                    <a:pt x="48" y="6"/>
                    <a:pt x="47" y="6"/>
                  </a:cubicBezTo>
                  <a:close/>
                  <a:moveTo>
                    <a:pt x="51" y="0"/>
                  </a:moveTo>
                  <a:cubicBezTo>
                    <a:pt x="3" y="0"/>
                    <a:pt x="3" y="0"/>
                    <a:pt x="3" y="0"/>
                  </a:cubicBezTo>
                  <a:cubicBezTo>
                    <a:pt x="1" y="0"/>
                    <a:pt x="0" y="1"/>
                    <a:pt x="0" y="3"/>
                  </a:cubicBezTo>
                  <a:cubicBezTo>
                    <a:pt x="0" y="97"/>
                    <a:pt x="0" y="97"/>
                    <a:pt x="0" y="97"/>
                  </a:cubicBezTo>
                  <a:cubicBezTo>
                    <a:pt x="0" y="99"/>
                    <a:pt x="1" y="100"/>
                    <a:pt x="3" y="100"/>
                  </a:cubicBezTo>
                  <a:cubicBezTo>
                    <a:pt x="51" y="100"/>
                    <a:pt x="51" y="100"/>
                    <a:pt x="51" y="100"/>
                  </a:cubicBezTo>
                  <a:cubicBezTo>
                    <a:pt x="52" y="100"/>
                    <a:pt x="53" y="99"/>
                    <a:pt x="53" y="97"/>
                  </a:cubicBezTo>
                  <a:cubicBezTo>
                    <a:pt x="53" y="3"/>
                    <a:pt x="53" y="3"/>
                    <a:pt x="53" y="3"/>
                  </a:cubicBezTo>
                  <a:cubicBezTo>
                    <a:pt x="53" y="1"/>
                    <a:pt x="52" y="0"/>
                    <a:pt x="51" y="0"/>
                  </a:cubicBezTo>
                  <a:close/>
                  <a:moveTo>
                    <a:pt x="31" y="1"/>
                  </a:moveTo>
                  <a:cubicBezTo>
                    <a:pt x="31" y="1"/>
                    <a:pt x="31" y="1"/>
                    <a:pt x="31" y="2"/>
                  </a:cubicBezTo>
                  <a:cubicBezTo>
                    <a:pt x="31" y="2"/>
                    <a:pt x="31" y="3"/>
                    <a:pt x="31" y="3"/>
                  </a:cubicBezTo>
                  <a:cubicBezTo>
                    <a:pt x="30" y="3"/>
                    <a:pt x="30" y="2"/>
                    <a:pt x="30" y="2"/>
                  </a:cubicBezTo>
                  <a:cubicBezTo>
                    <a:pt x="30" y="1"/>
                    <a:pt x="30" y="1"/>
                    <a:pt x="31" y="1"/>
                  </a:cubicBezTo>
                  <a:close/>
                  <a:moveTo>
                    <a:pt x="28" y="1"/>
                  </a:moveTo>
                  <a:cubicBezTo>
                    <a:pt x="28" y="1"/>
                    <a:pt x="29" y="1"/>
                    <a:pt x="29" y="2"/>
                  </a:cubicBezTo>
                  <a:cubicBezTo>
                    <a:pt x="29" y="2"/>
                    <a:pt x="28" y="3"/>
                    <a:pt x="28" y="3"/>
                  </a:cubicBezTo>
                  <a:cubicBezTo>
                    <a:pt x="27" y="3"/>
                    <a:pt x="27" y="2"/>
                    <a:pt x="27" y="2"/>
                  </a:cubicBezTo>
                  <a:cubicBezTo>
                    <a:pt x="27" y="1"/>
                    <a:pt x="27" y="1"/>
                    <a:pt x="28" y="1"/>
                  </a:cubicBezTo>
                  <a:close/>
                  <a:moveTo>
                    <a:pt x="25" y="1"/>
                  </a:moveTo>
                  <a:cubicBezTo>
                    <a:pt x="26" y="1"/>
                    <a:pt x="26" y="1"/>
                    <a:pt x="26" y="2"/>
                  </a:cubicBezTo>
                  <a:cubicBezTo>
                    <a:pt x="26" y="2"/>
                    <a:pt x="26" y="3"/>
                    <a:pt x="25" y="3"/>
                  </a:cubicBezTo>
                  <a:cubicBezTo>
                    <a:pt x="25" y="3"/>
                    <a:pt x="24" y="2"/>
                    <a:pt x="24" y="2"/>
                  </a:cubicBezTo>
                  <a:cubicBezTo>
                    <a:pt x="24" y="1"/>
                    <a:pt x="25" y="1"/>
                    <a:pt x="25" y="1"/>
                  </a:cubicBezTo>
                  <a:close/>
                  <a:moveTo>
                    <a:pt x="23" y="1"/>
                  </a:moveTo>
                  <a:cubicBezTo>
                    <a:pt x="23" y="1"/>
                    <a:pt x="23" y="1"/>
                    <a:pt x="23" y="2"/>
                  </a:cubicBezTo>
                  <a:cubicBezTo>
                    <a:pt x="23" y="2"/>
                    <a:pt x="23" y="3"/>
                    <a:pt x="23" y="3"/>
                  </a:cubicBezTo>
                  <a:cubicBezTo>
                    <a:pt x="22" y="3"/>
                    <a:pt x="22" y="2"/>
                    <a:pt x="22" y="2"/>
                  </a:cubicBezTo>
                  <a:cubicBezTo>
                    <a:pt x="22" y="1"/>
                    <a:pt x="22" y="1"/>
                    <a:pt x="23" y="1"/>
                  </a:cubicBezTo>
                  <a:close/>
                  <a:moveTo>
                    <a:pt x="5" y="64"/>
                  </a:moveTo>
                  <a:cubicBezTo>
                    <a:pt x="6" y="62"/>
                    <a:pt x="7" y="61"/>
                    <a:pt x="10" y="62"/>
                  </a:cubicBezTo>
                  <a:cubicBezTo>
                    <a:pt x="13" y="63"/>
                    <a:pt x="17" y="66"/>
                    <a:pt x="16" y="68"/>
                  </a:cubicBezTo>
                  <a:cubicBezTo>
                    <a:pt x="16" y="70"/>
                    <a:pt x="11" y="70"/>
                    <a:pt x="8" y="69"/>
                  </a:cubicBezTo>
                  <a:cubicBezTo>
                    <a:pt x="5" y="68"/>
                    <a:pt x="5" y="66"/>
                    <a:pt x="5" y="64"/>
                  </a:cubicBezTo>
                  <a:close/>
                  <a:moveTo>
                    <a:pt x="19" y="74"/>
                  </a:moveTo>
                  <a:cubicBezTo>
                    <a:pt x="19" y="76"/>
                    <a:pt x="19" y="76"/>
                    <a:pt x="19" y="76"/>
                  </a:cubicBezTo>
                  <a:cubicBezTo>
                    <a:pt x="19" y="77"/>
                    <a:pt x="18" y="78"/>
                    <a:pt x="16" y="78"/>
                  </a:cubicBezTo>
                  <a:cubicBezTo>
                    <a:pt x="9" y="78"/>
                    <a:pt x="9" y="78"/>
                    <a:pt x="9" y="78"/>
                  </a:cubicBezTo>
                  <a:cubicBezTo>
                    <a:pt x="8" y="78"/>
                    <a:pt x="7" y="77"/>
                    <a:pt x="7" y="76"/>
                  </a:cubicBezTo>
                  <a:cubicBezTo>
                    <a:pt x="7" y="74"/>
                    <a:pt x="7" y="74"/>
                    <a:pt x="7" y="74"/>
                  </a:cubicBezTo>
                  <a:cubicBezTo>
                    <a:pt x="7" y="73"/>
                    <a:pt x="8" y="71"/>
                    <a:pt x="9" y="71"/>
                  </a:cubicBezTo>
                  <a:cubicBezTo>
                    <a:pt x="16" y="71"/>
                    <a:pt x="16" y="71"/>
                    <a:pt x="16" y="71"/>
                  </a:cubicBezTo>
                  <a:cubicBezTo>
                    <a:pt x="18" y="71"/>
                    <a:pt x="19" y="73"/>
                    <a:pt x="19" y="74"/>
                  </a:cubicBezTo>
                  <a:close/>
                  <a:moveTo>
                    <a:pt x="7" y="83"/>
                  </a:moveTo>
                  <a:cubicBezTo>
                    <a:pt x="7" y="82"/>
                    <a:pt x="8" y="81"/>
                    <a:pt x="9" y="81"/>
                  </a:cubicBezTo>
                  <a:cubicBezTo>
                    <a:pt x="16" y="81"/>
                    <a:pt x="16" y="81"/>
                    <a:pt x="16" y="81"/>
                  </a:cubicBezTo>
                  <a:cubicBezTo>
                    <a:pt x="18" y="81"/>
                    <a:pt x="19" y="82"/>
                    <a:pt x="19" y="83"/>
                  </a:cubicBezTo>
                  <a:cubicBezTo>
                    <a:pt x="19" y="85"/>
                    <a:pt x="19" y="85"/>
                    <a:pt x="19" y="85"/>
                  </a:cubicBezTo>
                  <a:cubicBezTo>
                    <a:pt x="19" y="86"/>
                    <a:pt x="18" y="87"/>
                    <a:pt x="16" y="87"/>
                  </a:cubicBezTo>
                  <a:cubicBezTo>
                    <a:pt x="9" y="87"/>
                    <a:pt x="9" y="87"/>
                    <a:pt x="9" y="87"/>
                  </a:cubicBezTo>
                  <a:cubicBezTo>
                    <a:pt x="8" y="87"/>
                    <a:pt x="7" y="86"/>
                    <a:pt x="7" y="85"/>
                  </a:cubicBezTo>
                  <a:lnTo>
                    <a:pt x="7" y="83"/>
                  </a:lnTo>
                  <a:close/>
                  <a:moveTo>
                    <a:pt x="19" y="94"/>
                  </a:moveTo>
                  <a:cubicBezTo>
                    <a:pt x="19" y="95"/>
                    <a:pt x="18" y="96"/>
                    <a:pt x="17" y="96"/>
                  </a:cubicBezTo>
                  <a:cubicBezTo>
                    <a:pt x="9" y="96"/>
                    <a:pt x="9" y="96"/>
                    <a:pt x="9" y="96"/>
                  </a:cubicBezTo>
                  <a:cubicBezTo>
                    <a:pt x="8" y="96"/>
                    <a:pt x="7" y="95"/>
                    <a:pt x="7" y="94"/>
                  </a:cubicBezTo>
                  <a:cubicBezTo>
                    <a:pt x="7" y="92"/>
                    <a:pt x="7" y="92"/>
                    <a:pt x="7" y="92"/>
                  </a:cubicBezTo>
                  <a:cubicBezTo>
                    <a:pt x="7" y="91"/>
                    <a:pt x="8" y="90"/>
                    <a:pt x="9" y="90"/>
                  </a:cubicBezTo>
                  <a:cubicBezTo>
                    <a:pt x="17" y="90"/>
                    <a:pt x="17" y="90"/>
                    <a:pt x="17" y="90"/>
                  </a:cubicBezTo>
                  <a:cubicBezTo>
                    <a:pt x="18" y="90"/>
                    <a:pt x="19" y="91"/>
                    <a:pt x="19" y="92"/>
                  </a:cubicBezTo>
                  <a:lnTo>
                    <a:pt x="19" y="94"/>
                  </a:lnTo>
                  <a:close/>
                  <a:moveTo>
                    <a:pt x="23" y="71"/>
                  </a:moveTo>
                  <a:cubicBezTo>
                    <a:pt x="30" y="71"/>
                    <a:pt x="30" y="71"/>
                    <a:pt x="30" y="71"/>
                  </a:cubicBezTo>
                  <a:cubicBezTo>
                    <a:pt x="32" y="71"/>
                    <a:pt x="33" y="73"/>
                    <a:pt x="33" y="74"/>
                  </a:cubicBezTo>
                  <a:cubicBezTo>
                    <a:pt x="33" y="76"/>
                    <a:pt x="33" y="76"/>
                    <a:pt x="33" y="76"/>
                  </a:cubicBezTo>
                  <a:cubicBezTo>
                    <a:pt x="33" y="77"/>
                    <a:pt x="32" y="78"/>
                    <a:pt x="30" y="78"/>
                  </a:cubicBezTo>
                  <a:cubicBezTo>
                    <a:pt x="23" y="78"/>
                    <a:pt x="23" y="78"/>
                    <a:pt x="23" y="78"/>
                  </a:cubicBezTo>
                  <a:cubicBezTo>
                    <a:pt x="22" y="78"/>
                    <a:pt x="21" y="77"/>
                    <a:pt x="21" y="76"/>
                  </a:cubicBezTo>
                  <a:cubicBezTo>
                    <a:pt x="21" y="74"/>
                    <a:pt x="21" y="74"/>
                    <a:pt x="21" y="74"/>
                  </a:cubicBezTo>
                  <a:cubicBezTo>
                    <a:pt x="21" y="73"/>
                    <a:pt x="22" y="71"/>
                    <a:pt x="23" y="71"/>
                  </a:cubicBezTo>
                  <a:close/>
                  <a:moveTo>
                    <a:pt x="21" y="67"/>
                  </a:moveTo>
                  <a:cubicBezTo>
                    <a:pt x="21" y="65"/>
                    <a:pt x="21" y="65"/>
                    <a:pt x="21" y="65"/>
                  </a:cubicBezTo>
                  <a:cubicBezTo>
                    <a:pt x="21" y="63"/>
                    <a:pt x="23" y="62"/>
                    <a:pt x="24" y="62"/>
                  </a:cubicBezTo>
                  <a:cubicBezTo>
                    <a:pt x="29" y="62"/>
                    <a:pt x="29" y="62"/>
                    <a:pt x="29" y="62"/>
                  </a:cubicBezTo>
                  <a:cubicBezTo>
                    <a:pt x="30" y="62"/>
                    <a:pt x="32" y="63"/>
                    <a:pt x="32" y="65"/>
                  </a:cubicBezTo>
                  <a:cubicBezTo>
                    <a:pt x="32" y="67"/>
                    <a:pt x="32" y="67"/>
                    <a:pt x="32" y="67"/>
                  </a:cubicBezTo>
                  <a:cubicBezTo>
                    <a:pt x="32" y="69"/>
                    <a:pt x="30" y="70"/>
                    <a:pt x="29" y="70"/>
                  </a:cubicBezTo>
                  <a:cubicBezTo>
                    <a:pt x="24" y="70"/>
                    <a:pt x="24" y="70"/>
                    <a:pt x="24" y="70"/>
                  </a:cubicBezTo>
                  <a:cubicBezTo>
                    <a:pt x="23" y="70"/>
                    <a:pt x="21" y="69"/>
                    <a:pt x="21" y="67"/>
                  </a:cubicBezTo>
                  <a:close/>
                  <a:moveTo>
                    <a:pt x="23" y="81"/>
                  </a:moveTo>
                  <a:cubicBezTo>
                    <a:pt x="30" y="81"/>
                    <a:pt x="30" y="81"/>
                    <a:pt x="30" y="81"/>
                  </a:cubicBezTo>
                  <a:cubicBezTo>
                    <a:pt x="32" y="81"/>
                    <a:pt x="33" y="82"/>
                    <a:pt x="33" y="83"/>
                  </a:cubicBezTo>
                  <a:cubicBezTo>
                    <a:pt x="33" y="85"/>
                    <a:pt x="33" y="85"/>
                    <a:pt x="33" y="85"/>
                  </a:cubicBezTo>
                  <a:cubicBezTo>
                    <a:pt x="33" y="86"/>
                    <a:pt x="32" y="87"/>
                    <a:pt x="30" y="87"/>
                  </a:cubicBezTo>
                  <a:cubicBezTo>
                    <a:pt x="23" y="87"/>
                    <a:pt x="23" y="87"/>
                    <a:pt x="23" y="87"/>
                  </a:cubicBezTo>
                  <a:cubicBezTo>
                    <a:pt x="22" y="87"/>
                    <a:pt x="21" y="86"/>
                    <a:pt x="21" y="85"/>
                  </a:cubicBezTo>
                  <a:cubicBezTo>
                    <a:pt x="21" y="83"/>
                    <a:pt x="21" y="83"/>
                    <a:pt x="21" y="83"/>
                  </a:cubicBezTo>
                  <a:cubicBezTo>
                    <a:pt x="21" y="82"/>
                    <a:pt x="22" y="81"/>
                    <a:pt x="23" y="81"/>
                  </a:cubicBezTo>
                  <a:close/>
                  <a:moveTo>
                    <a:pt x="33" y="94"/>
                  </a:moveTo>
                  <a:cubicBezTo>
                    <a:pt x="33" y="95"/>
                    <a:pt x="32" y="96"/>
                    <a:pt x="30" y="96"/>
                  </a:cubicBezTo>
                  <a:cubicBezTo>
                    <a:pt x="23" y="96"/>
                    <a:pt x="23" y="96"/>
                    <a:pt x="23" y="96"/>
                  </a:cubicBezTo>
                  <a:cubicBezTo>
                    <a:pt x="22" y="96"/>
                    <a:pt x="21" y="95"/>
                    <a:pt x="21" y="94"/>
                  </a:cubicBezTo>
                  <a:cubicBezTo>
                    <a:pt x="21" y="92"/>
                    <a:pt x="21" y="92"/>
                    <a:pt x="21" y="92"/>
                  </a:cubicBezTo>
                  <a:cubicBezTo>
                    <a:pt x="21" y="91"/>
                    <a:pt x="22" y="90"/>
                    <a:pt x="23" y="90"/>
                  </a:cubicBezTo>
                  <a:cubicBezTo>
                    <a:pt x="30" y="90"/>
                    <a:pt x="30" y="90"/>
                    <a:pt x="30" y="90"/>
                  </a:cubicBezTo>
                  <a:cubicBezTo>
                    <a:pt x="32" y="90"/>
                    <a:pt x="33" y="91"/>
                    <a:pt x="33" y="92"/>
                  </a:cubicBezTo>
                  <a:lnTo>
                    <a:pt x="33" y="94"/>
                  </a:lnTo>
                  <a:close/>
                  <a:moveTo>
                    <a:pt x="37" y="81"/>
                  </a:moveTo>
                  <a:cubicBezTo>
                    <a:pt x="44" y="81"/>
                    <a:pt x="44" y="81"/>
                    <a:pt x="44" y="81"/>
                  </a:cubicBezTo>
                  <a:cubicBezTo>
                    <a:pt x="46" y="81"/>
                    <a:pt x="47" y="82"/>
                    <a:pt x="47" y="83"/>
                  </a:cubicBezTo>
                  <a:cubicBezTo>
                    <a:pt x="47" y="85"/>
                    <a:pt x="47" y="85"/>
                    <a:pt x="47" y="85"/>
                  </a:cubicBezTo>
                  <a:cubicBezTo>
                    <a:pt x="47" y="86"/>
                    <a:pt x="46" y="87"/>
                    <a:pt x="44" y="87"/>
                  </a:cubicBezTo>
                  <a:cubicBezTo>
                    <a:pt x="37" y="87"/>
                    <a:pt x="37" y="87"/>
                    <a:pt x="37" y="87"/>
                  </a:cubicBezTo>
                  <a:cubicBezTo>
                    <a:pt x="36" y="87"/>
                    <a:pt x="34" y="86"/>
                    <a:pt x="34" y="85"/>
                  </a:cubicBezTo>
                  <a:cubicBezTo>
                    <a:pt x="34" y="83"/>
                    <a:pt x="34" y="83"/>
                    <a:pt x="34" y="83"/>
                  </a:cubicBezTo>
                  <a:cubicBezTo>
                    <a:pt x="34" y="82"/>
                    <a:pt x="36" y="81"/>
                    <a:pt x="37" y="81"/>
                  </a:cubicBezTo>
                  <a:close/>
                  <a:moveTo>
                    <a:pt x="34" y="76"/>
                  </a:moveTo>
                  <a:cubicBezTo>
                    <a:pt x="34" y="74"/>
                    <a:pt x="34" y="74"/>
                    <a:pt x="34" y="74"/>
                  </a:cubicBezTo>
                  <a:cubicBezTo>
                    <a:pt x="34" y="73"/>
                    <a:pt x="36" y="71"/>
                    <a:pt x="37" y="71"/>
                  </a:cubicBezTo>
                  <a:cubicBezTo>
                    <a:pt x="44" y="71"/>
                    <a:pt x="44" y="71"/>
                    <a:pt x="44" y="71"/>
                  </a:cubicBezTo>
                  <a:cubicBezTo>
                    <a:pt x="46" y="71"/>
                    <a:pt x="47" y="73"/>
                    <a:pt x="47" y="74"/>
                  </a:cubicBezTo>
                  <a:cubicBezTo>
                    <a:pt x="47" y="76"/>
                    <a:pt x="47" y="76"/>
                    <a:pt x="47" y="76"/>
                  </a:cubicBezTo>
                  <a:cubicBezTo>
                    <a:pt x="47" y="77"/>
                    <a:pt x="46" y="78"/>
                    <a:pt x="44" y="78"/>
                  </a:cubicBezTo>
                  <a:cubicBezTo>
                    <a:pt x="37" y="78"/>
                    <a:pt x="37" y="78"/>
                    <a:pt x="37" y="78"/>
                  </a:cubicBezTo>
                  <a:cubicBezTo>
                    <a:pt x="36" y="78"/>
                    <a:pt x="34" y="77"/>
                    <a:pt x="34" y="76"/>
                  </a:cubicBezTo>
                  <a:close/>
                  <a:moveTo>
                    <a:pt x="47" y="94"/>
                  </a:moveTo>
                  <a:cubicBezTo>
                    <a:pt x="47" y="95"/>
                    <a:pt x="46" y="96"/>
                    <a:pt x="44" y="96"/>
                  </a:cubicBezTo>
                  <a:cubicBezTo>
                    <a:pt x="37" y="96"/>
                    <a:pt x="37" y="96"/>
                    <a:pt x="37" y="96"/>
                  </a:cubicBezTo>
                  <a:cubicBezTo>
                    <a:pt x="36" y="96"/>
                    <a:pt x="35" y="95"/>
                    <a:pt x="35" y="94"/>
                  </a:cubicBezTo>
                  <a:cubicBezTo>
                    <a:pt x="35" y="92"/>
                    <a:pt x="35" y="92"/>
                    <a:pt x="35" y="92"/>
                  </a:cubicBezTo>
                  <a:cubicBezTo>
                    <a:pt x="35" y="91"/>
                    <a:pt x="36" y="90"/>
                    <a:pt x="37" y="90"/>
                  </a:cubicBezTo>
                  <a:cubicBezTo>
                    <a:pt x="44" y="90"/>
                    <a:pt x="44" y="90"/>
                    <a:pt x="44" y="90"/>
                  </a:cubicBezTo>
                  <a:cubicBezTo>
                    <a:pt x="46" y="90"/>
                    <a:pt x="47" y="91"/>
                    <a:pt x="47" y="92"/>
                  </a:cubicBezTo>
                  <a:lnTo>
                    <a:pt x="47" y="94"/>
                  </a:lnTo>
                  <a:close/>
                  <a:moveTo>
                    <a:pt x="45" y="69"/>
                  </a:moveTo>
                  <a:cubicBezTo>
                    <a:pt x="42" y="70"/>
                    <a:pt x="38" y="70"/>
                    <a:pt x="37" y="68"/>
                  </a:cubicBezTo>
                  <a:cubicBezTo>
                    <a:pt x="36" y="66"/>
                    <a:pt x="40" y="63"/>
                    <a:pt x="43" y="62"/>
                  </a:cubicBezTo>
                  <a:cubicBezTo>
                    <a:pt x="46" y="61"/>
                    <a:pt x="47" y="62"/>
                    <a:pt x="48" y="64"/>
                  </a:cubicBezTo>
                  <a:cubicBezTo>
                    <a:pt x="49" y="66"/>
                    <a:pt x="48" y="68"/>
                    <a:pt x="45" y="69"/>
                  </a:cubicBezTo>
                  <a:close/>
                  <a:moveTo>
                    <a:pt x="50" y="57"/>
                  </a:moveTo>
                  <a:cubicBezTo>
                    <a:pt x="50" y="59"/>
                    <a:pt x="49" y="60"/>
                    <a:pt x="47" y="60"/>
                  </a:cubicBezTo>
                  <a:cubicBezTo>
                    <a:pt x="6" y="60"/>
                    <a:pt x="6" y="60"/>
                    <a:pt x="6" y="60"/>
                  </a:cubicBezTo>
                  <a:cubicBezTo>
                    <a:pt x="4" y="60"/>
                    <a:pt x="3" y="59"/>
                    <a:pt x="3" y="57"/>
                  </a:cubicBezTo>
                  <a:cubicBezTo>
                    <a:pt x="3" y="7"/>
                    <a:pt x="3" y="7"/>
                    <a:pt x="3" y="7"/>
                  </a:cubicBezTo>
                  <a:cubicBezTo>
                    <a:pt x="3" y="5"/>
                    <a:pt x="4" y="4"/>
                    <a:pt x="6" y="4"/>
                  </a:cubicBezTo>
                  <a:cubicBezTo>
                    <a:pt x="47" y="4"/>
                    <a:pt x="47" y="4"/>
                    <a:pt x="47" y="4"/>
                  </a:cubicBezTo>
                  <a:cubicBezTo>
                    <a:pt x="49" y="4"/>
                    <a:pt x="50" y="5"/>
                    <a:pt x="50" y="7"/>
                  </a:cubicBezTo>
                  <a:lnTo>
                    <a:pt x="50" y="57"/>
                  </a:lnTo>
                  <a:close/>
                </a:path>
              </a:pathLst>
            </a:custGeom>
            <a:solidFill>
              <a:sysClr val="window" lastClr="FFFFFF"/>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ysClr val="windowText" lastClr="000000"/>
                </a:solidFill>
                <a:effectLst/>
                <a:uLnTx/>
                <a:uFillTx/>
              </a:endParaRPr>
            </a:p>
          </p:txBody>
        </p:sp>
        <p:sp>
          <p:nvSpPr>
            <p:cNvPr id="32" name="Freeform 306">
              <a:extLst>
                <a:ext uri="{FF2B5EF4-FFF2-40B4-BE49-F238E27FC236}">
                  <a16:creationId xmlns:a16="http://schemas.microsoft.com/office/drawing/2014/main" id="{031E50C9-21E5-427D-9625-A17CCA67706A}"/>
                </a:ext>
              </a:extLst>
            </p:cNvPr>
            <p:cNvSpPr>
              <a:spLocks noEditPoints="1"/>
            </p:cNvSpPr>
            <p:nvPr/>
          </p:nvSpPr>
          <p:spPr bwMode="auto">
            <a:xfrm>
              <a:off x="9926149" y="4802098"/>
              <a:ext cx="187353" cy="133048"/>
            </a:xfrm>
            <a:custGeom>
              <a:avLst/>
              <a:gdLst>
                <a:gd name="T0" fmla="*/ 58 w 102"/>
                <a:gd name="T1" fmla="*/ 47 h 73"/>
                <a:gd name="T2" fmla="*/ 56 w 102"/>
                <a:gd name="T3" fmla="*/ 46 h 73"/>
                <a:gd name="T4" fmla="*/ 51 w 102"/>
                <a:gd name="T5" fmla="*/ 47 h 73"/>
                <a:gd name="T6" fmla="*/ 51 w 102"/>
                <a:gd name="T7" fmla="*/ 47 h 73"/>
                <a:gd name="T8" fmla="*/ 46 w 102"/>
                <a:gd name="T9" fmla="*/ 46 h 73"/>
                <a:gd name="T10" fmla="*/ 45 w 102"/>
                <a:gd name="T11" fmla="*/ 47 h 73"/>
                <a:gd name="T12" fmla="*/ 6 w 102"/>
                <a:gd name="T13" fmla="*/ 73 h 73"/>
                <a:gd name="T14" fmla="*/ 5 w 102"/>
                <a:gd name="T15" fmla="*/ 73 h 73"/>
                <a:gd name="T16" fmla="*/ 7 w 102"/>
                <a:gd name="T17" fmla="*/ 73 h 73"/>
                <a:gd name="T18" fmla="*/ 95 w 102"/>
                <a:gd name="T19" fmla="*/ 73 h 73"/>
                <a:gd name="T20" fmla="*/ 97 w 102"/>
                <a:gd name="T21" fmla="*/ 73 h 73"/>
                <a:gd name="T22" fmla="*/ 97 w 102"/>
                <a:gd name="T23" fmla="*/ 73 h 73"/>
                <a:gd name="T24" fmla="*/ 58 w 102"/>
                <a:gd name="T25" fmla="*/ 47 h 73"/>
                <a:gd name="T26" fmla="*/ 95 w 102"/>
                <a:gd name="T27" fmla="*/ 0 h 73"/>
                <a:gd name="T28" fmla="*/ 7 w 102"/>
                <a:gd name="T29" fmla="*/ 0 h 73"/>
                <a:gd name="T30" fmla="*/ 0 w 102"/>
                <a:gd name="T31" fmla="*/ 7 h 73"/>
                <a:gd name="T32" fmla="*/ 0 w 102"/>
                <a:gd name="T33" fmla="*/ 66 h 73"/>
                <a:gd name="T34" fmla="*/ 3 w 102"/>
                <a:gd name="T35" fmla="*/ 72 h 73"/>
                <a:gd name="T36" fmla="*/ 4 w 102"/>
                <a:gd name="T37" fmla="*/ 70 h 73"/>
                <a:gd name="T38" fmla="*/ 42 w 102"/>
                <a:gd name="T39" fmla="*/ 44 h 73"/>
                <a:gd name="T40" fmla="*/ 3 w 102"/>
                <a:gd name="T41" fmla="*/ 13 h 73"/>
                <a:gd name="T42" fmla="*/ 3 w 102"/>
                <a:gd name="T43" fmla="*/ 10 h 73"/>
                <a:gd name="T44" fmla="*/ 6 w 102"/>
                <a:gd name="T45" fmla="*/ 10 h 73"/>
                <a:gd name="T46" fmla="*/ 45 w 102"/>
                <a:gd name="T47" fmla="*/ 41 h 73"/>
                <a:gd name="T48" fmla="*/ 46 w 102"/>
                <a:gd name="T49" fmla="*/ 42 h 73"/>
                <a:gd name="T50" fmla="*/ 51 w 102"/>
                <a:gd name="T51" fmla="*/ 43 h 73"/>
                <a:gd name="T52" fmla="*/ 56 w 102"/>
                <a:gd name="T53" fmla="*/ 42 h 73"/>
                <a:gd name="T54" fmla="*/ 57 w 102"/>
                <a:gd name="T55" fmla="*/ 41 h 73"/>
                <a:gd name="T56" fmla="*/ 96 w 102"/>
                <a:gd name="T57" fmla="*/ 10 h 73"/>
                <a:gd name="T58" fmla="*/ 96 w 102"/>
                <a:gd name="T59" fmla="*/ 10 h 73"/>
                <a:gd name="T60" fmla="*/ 99 w 102"/>
                <a:gd name="T61" fmla="*/ 10 h 73"/>
                <a:gd name="T62" fmla="*/ 99 w 102"/>
                <a:gd name="T63" fmla="*/ 13 h 73"/>
                <a:gd name="T64" fmla="*/ 60 w 102"/>
                <a:gd name="T65" fmla="*/ 44 h 73"/>
                <a:gd name="T66" fmla="*/ 99 w 102"/>
                <a:gd name="T67" fmla="*/ 70 h 73"/>
                <a:gd name="T68" fmla="*/ 99 w 102"/>
                <a:gd name="T69" fmla="*/ 70 h 73"/>
                <a:gd name="T70" fmla="*/ 99 w 102"/>
                <a:gd name="T71" fmla="*/ 72 h 73"/>
                <a:gd name="T72" fmla="*/ 102 w 102"/>
                <a:gd name="T73" fmla="*/ 66 h 73"/>
                <a:gd name="T74" fmla="*/ 102 w 102"/>
                <a:gd name="T75" fmla="*/ 7 h 73"/>
                <a:gd name="T76" fmla="*/ 95 w 102"/>
                <a:gd name="T77"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 h="73">
                  <a:moveTo>
                    <a:pt x="58" y="47"/>
                  </a:moveTo>
                  <a:cubicBezTo>
                    <a:pt x="57" y="47"/>
                    <a:pt x="57" y="46"/>
                    <a:pt x="56" y="46"/>
                  </a:cubicBezTo>
                  <a:cubicBezTo>
                    <a:pt x="55" y="47"/>
                    <a:pt x="53" y="47"/>
                    <a:pt x="51" y="47"/>
                  </a:cubicBezTo>
                  <a:cubicBezTo>
                    <a:pt x="51" y="47"/>
                    <a:pt x="51" y="47"/>
                    <a:pt x="51" y="47"/>
                  </a:cubicBezTo>
                  <a:cubicBezTo>
                    <a:pt x="49" y="47"/>
                    <a:pt x="48" y="47"/>
                    <a:pt x="46" y="46"/>
                  </a:cubicBezTo>
                  <a:cubicBezTo>
                    <a:pt x="46" y="46"/>
                    <a:pt x="45" y="47"/>
                    <a:pt x="45" y="47"/>
                  </a:cubicBezTo>
                  <a:cubicBezTo>
                    <a:pt x="6" y="73"/>
                    <a:pt x="6" y="73"/>
                    <a:pt x="6" y="73"/>
                  </a:cubicBezTo>
                  <a:cubicBezTo>
                    <a:pt x="6" y="73"/>
                    <a:pt x="5" y="73"/>
                    <a:pt x="5" y="73"/>
                  </a:cubicBezTo>
                  <a:cubicBezTo>
                    <a:pt x="6" y="73"/>
                    <a:pt x="6" y="73"/>
                    <a:pt x="7" y="73"/>
                  </a:cubicBezTo>
                  <a:cubicBezTo>
                    <a:pt x="95" y="73"/>
                    <a:pt x="95" y="73"/>
                    <a:pt x="95" y="73"/>
                  </a:cubicBezTo>
                  <a:cubicBezTo>
                    <a:pt x="96" y="73"/>
                    <a:pt x="96" y="73"/>
                    <a:pt x="97" y="73"/>
                  </a:cubicBezTo>
                  <a:cubicBezTo>
                    <a:pt x="97" y="73"/>
                    <a:pt x="97" y="73"/>
                    <a:pt x="97" y="73"/>
                  </a:cubicBezTo>
                  <a:lnTo>
                    <a:pt x="58" y="47"/>
                  </a:lnTo>
                  <a:close/>
                  <a:moveTo>
                    <a:pt x="95" y="0"/>
                  </a:moveTo>
                  <a:cubicBezTo>
                    <a:pt x="7" y="0"/>
                    <a:pt x="7" y="0"/>
                    <a:pt x="7" y="0"/>
                  </a:cubicBezTo>
                  <a:cubicBezTo>
                    <a:pt x="3" y="0"/>
                    <a:pt x="0" y="3"/>
                    <a:pt x="0" y="7"/>
                  </a:cubicBezTo>
                  <a:cubicBezTo>
                    <a:pt x="0" y="66"/>
                    <a:pt x="0" y="66"/>
                    <a:pt x="0" y="66"/>
                  </a:cubicBezTo>
                  <a:cubicBezTo>
                    <a:pt x="0" y="69"/>
                    <a:pt x="1" y="71"/>
                    <a:pt x="3" y="72"/>
                  </a:cubicBezTo>
                  <a:cubicBezTo>
                    <a:pt x="3" y="71"/>
                    <a:pt x="3" y="70"/>
                    <a:pt x="4" y="70"/>
                  </a:cubicBezTo>
                  <a:cubicBezTo>
                    <a:pt x="42" y="44"/>
                    <a:pt x="42" y="44"/>
                    <a:pt x="42" y="44"/>
                  </a:cubicBezTo>
                  <a:cubicBezTo>
                    <a:pt x="3" y="13"/>
                    <a:pt x="3" y="13"/>
                    <a:pt x="3" y="13"/>
                  </a:cubicBezTo>
                  <a:cubicBezTo>
                    <a:pt x="3" y="12"/>
                    <a:pt x="3" y="11"/>
                    <a:pt x="3" y="10"/>
                  </a:cubicBezTo>
                  <a:cubicBezTo>
                    <a:pt x="4" y="9"/>
                    <a:pt x="5" y="9"/>
                    <a:pt x="6" y="10"/>
                  </a:cubicBezTo>
                  <a:cubicBezTo>
                    <a:pt x="45" y="41"/>
                    <a:pt x="45" y="41"/>
                    <a:pt x="45" y="41"/>
                  </a:cubicBezTo>
                  <a:cubicBezTo>
                    <a:pt x="45" y="41"/>
                    <a:pt x="46" y="42"/>
                    <a:pt x="46" y="42"/>
                  </a:cubicBezTo>
                  <a:cubicBezTo>
                    <a:pt x="48" y="43"/>
                    <a:pt x="49" y="43"/>
                    <a:pt x="51" y="43"/>
                  </a:cubicBezTo>
                  <a:cubicBezTo>
                    <a:pt x="53" y="43"/>
                    <a:pt x="55" y="43"/>
                    <a:pt x="56" y="42"/>
                  </a:cubicBezTo>
                  <a:cubicBezTo>
                    <a:pt x="57" y="42"/>
                    <a:pt x="57" y="41"/>
                    <a:pt x="57" y="41"/>
                  </a:cubicBezTo>
                  <a:cubicBezTo>
                    <a:pt x="96" y="10"/>
                    <a:pt x="96" y="10"/>
                    <a:pt x="96" y="10"/>
                  </a:cubicBezTo>
                  <a:cubicBezTo>
                    <a:pt x="96" y="10"/>
                    <a:pt x="96" y="10"/>
                    <a:pt x="96" y="10"/>
                  </a:cubicBezTo>
                  <a:cubicBezTo>
                    <a:pt x="97" y="9"/>
                    <a:pt x="98" y="9"/>
                    <a:pt x="99" y="10"/>
                  </a:cubicBezTo>
                  <a:cubicBezTo>
                    <a:pt x="100" y="11"/>
                    <a:pt x="100" y="12"/>
                    <a:pt x="99" y="13"/>
                  </a:cubicBezTo>
                  <a:cubicBezTo>
                    <a:pt x="60" y="44"/>
                    <a:pt x="60" y="44"/>
                    <a:pt x="60" y="44"/>
                  </a:cubicBezTo>
                  <a:cubicBezTo>
                    <a:pt x="99" y="70"/>
                    <a:pt x="99" y="70"/>
                    <a:pt x="99" y="70"/>
                  </a:cubicBezTo>
                  <a:cubicBezTo>
                    <a:pt x="99" y="70"/>
                    <a:pt x="99" y="70"/>
                    <a:pt x="99" y="70"/>
                  </a:cubicBezTo>
                  <a:cubicBezTo>
                    <a:pt x="99" y="70"/>
                    <a:pt x="100" y="71"/>
                    <a:pt x="99" y="72"/>
                  </a:cubicBezTo>
                  <a:cubicBezTo>
                    <a:pt x="101" y="70"/>
                    <a:pt x="102" y="69"/>
                    <a:pt x="102" y="66"/>
                  </a:cubicBezTo>
                  <a:cubicBezTo>
                    <a:pt x="102" y="7"/>
                    <a:pt x="102" y="7"/>
                    <a:pt x="102" y="7"/>
                  </a:cubicBezTo>
                  <a:cubicBezTo>
                    <a:pt x="102" y="3"/>
                    <a:pt x="99" y="0"/>
                    <a:pt x="95" y="0"/>
                  </a:cubicBezTo>
                  <a:close/>
                </a:path>
              </a:pathLst>
            </a:custGeom>
            <a:solidFill>
              <a:sysClr val="window" lastClr="FFFFFF"/>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ysClr val="windowText" lastClr="000000"/>
                </a:solidFill>
                <a:effectLst/>
                <a:uLnTx/>
                <a:uFillTx/>
              </a:endParaRPr>
            </a:p>
          </p:txBody>
        </p:sp>
        <p:sp>
          <p:nvSpPr>
            <p:cNvPr id="33" name="Freeform 168">
              <a:extLst>
                <a:ext uri="{FF2B5EF4-FFF2-40B4-BE49-F238E27FC236}">
                  <a16:creationId xmlns:a16="http://schemas.microsoft.com/office/drawing/2014/main" id="{7E556162-FE59-431E-86C2-02A8B96B43CA}"/>
                </a:ext>
              </a:extLst>
            </p:cNvPr>
            <p:cNvSpPr>
              <a:spLocks noEditPoints="1"/>
            </p:cNvSpPr>
            <p:nvPr/>
          </p:nvSpPr>
          <p:spPr bwMode="auto">
            <a:xfrm>
              <a:off x="10297560" y="4803232"/>
              <a:ext cx="201613" cy="144463"/>
            </a:xfrm>
            <a:custGeom>
              <a:avLst/>
              <a:gdLst>
                <a:gd name="T0" fmla="*/ 47 w 94"/>
                <a:gd name="T1" fmla="*/ 17 h 67"/>
                <a:gd name="T2" fmla="*/ 31 w 94"/>
                <a:gd name="T3" fmla="*/ 33 h 67"/>
                <a:gd name="T4" fmla="*/ 47 w 94"/>
                <a:gd name="T5" fmla="*/ 49 h 67"/>
                <a:gd name="T6" fmla="*/ 63 w 94"/>
                <a:gd name="T7" fmla="*/ 33 h 67"/>
                <a:gd name="T8" fmla="*/ 47 w 94"/>
                <a:gd name="T9" fmla="*/ 17 h 67"/>
                <a:gd name="T10" fmla="*/ 71 w 94"/>
                <a:gd name="T11" fmla="*/ 10 h 67"/>
                <a:gd name="T12" fmla="*/ 65 w 94"/>
                <a:gd name="T13" fmla="*/ 15 h 67"/>
                <a:gd name="T14" fmla="*/ 72 w 94"/>
                <a:gd name="T15" fmla="*/ 33 h 67"/>
                <a:gd name="T16" fmla="*/ 65 w 94"/>
                <a:gd name="T17" fmla="*/ 51 h 67"/>
                <a:gd name="T18" fmla="*/ 71 w 94"/>
                <a:gd name="T19" fmla="*/ 57 h 67"/>
                <a:gd name="T20" fmla="*/ 80 w 94"/>
                <a:gd name="T21" fmla="*/ 33 h 67"/>
                <a:gd name="T22" fmla="*/ 71 w 94"/>
                <a:gd name="T23" fmla="*/ 10 h 67"/>
                <a:gd name="T24" fmla="*/ 81 w 94"/>
                <a:gd name="T25" fmla="*/ 0 h 67"/>
                <a:gd name="T26" fmla="*/ 75 w 94"/>
                <a:gd name="T27" fmla="*/ 5 h 67"/>
                <a:gd name="T28" fmla="*/ 86 w 94"/>
                <a:gd name="T29" fmla="*/ 33 h 67"/>
                <a:gd name="T30" fmla="*/ 75 w 94"/>
                <a:gd name="T31" fmla="*/ 61 h 67"/>
                <a:gd name="T32" fmla="*/ 81 w 94"/>
                <a:gd name="T33" fmla="*/ 67 h 67"/>
                <a:gd name="T34" fmla="*/ 94 w 94"/>
                <a:gd name="T35" fmla="*/ 33 h 67"/>
                <a:gd name="T36" fmla="*/ 81 w 94"/>
                <a:gd name="T37" fmla="*/ 0 h 67"/>
                <a:gd name="T38" fmla="*/ 24 w 94"/>
                <a:gd name="T39" fmla="*/ 10 h 67"/>
                <a:gd name="T40" fmla="*/ 14 w 94"/>
                <a:gd name="T41" fmla="*/ 33 h 67"/>
                <a:gd name="T42" fmla="*/ 24 w 94"/>
                <a:gd name="T43" fmla="*/ 57 h 67"/>
                <a:gd name="T44" fmla="*/ 30 w 94"/>
                <a:gd name="T45" fmla="*/ 51 h 67"/>
                <a:gd name="T46" fmla="*/ 22 w 94"/>
                <a:gd name="T47" fmla="*/ 33 h 67"/>
                <a:gd name="T48" fmla="*/ 30 w 94"/>
                <a:gd name="T49" fmla="*/ 15 h 67"/>
                <a:gd name="T50" fmla="*/ 24 w 94"/>
                <a:gd name="T51" fmla="*/ 10 h 67"/>
                <a:gd name="T52" fmla="*/ 19 w 94"/>
                <a:gd name="T53" fmla="*/ 5 h 67"/>
                <a:gd name="T54" fmla="*/ 14 w 94"/>
                <a:gd name="T55" fmla="*/ 0 h 67"/>
                <a:gd name="T56" fmla="*/ 0 w 94"/>
                <a:gd name="T57" fmla="*/ 33 h 67"/>
                <a:gd name="T58" fmla="*/ 14 w 94"/>
                <a:gd name="T59" fmla="*/ 67 h 67"/>
                <a:gd name="T60" fmla="*/ 19 w 94"/>
                <a:gd name="T61" fmla="*/ 61 h 67"/>
                <a:gd name="T62" fmla="*/ 8 w 94"/>
                <a:gd name="T63" fmla="*/ 33 h 67"/>
                <a:gd name="T64" fmla="*/ 19 w 94"/>
                <a:gd name="T65" fmla="*/ 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4" h="67">
                  <a:moveTo>
                    <a:pt x="47" y="17"/>
                  </a:moveTo>
                  <a:cubicBezTo>
                    <a:pt x="38" y="17"/>
                    <a:pt x="31" y="24"/>
                    <a:pt x="31" y="33"/>
                  </a:cubicBezTo>
                  <a:cubicBezTo>
                    <a:pt x="31" y="42"/>
                    <a:pt x="38" y="49"/>
                    <a:pt x="47" y="49"/>
                  </a:cubicBezTo>
                  <a:cubicBezTo>
                    <a:pt x="56" y="49"/>
                    <a:pt x="63" y="42"/>
                    <a:pt x="63" y="33"/>
                  </a:cubicBezTo>
                  <a:cubicBezTo>
                    <a:pt x="63" y="24"/>
                    <a:pt x="56" y="17"/>
                    <a:pt x="47" y="17"/>
                  </a:cubicBezTo>
                  <a:close/>
                  <a:moveTo>
                    <a:pt x="71" y="10"/>
                  </a:moveTo>
                  <a:cubicBezTo>
                    <a:pt x="65" y="15"/>
                    <a:pt x="65" y="15"/>
                    <a:pt x="65" y="15"/>
                  </a:cubicBezTo>
                  <a:cubicBezTo>
                    <a:pt x="69" y="20"/>
                    <a:pt x="72" y="26"/>
                    <a:pt x="72" y="33"/>
                  </a:cubicBezTo>
                  <a:cubicBezTo>
                    <a:pt x="72" y="40"/>
                    <a:pt x="69" y="46"/>
                    <a:pt x="65" y="51"/>
                  </a:cubicBezTo>
                  <a:cubicBezTo>
                    <a:pt x="71" y="57"/>
                    <a:pt x="71" y="57"/>
                    <a:pt x="71" y="57"/>
                  </a:cubicBezTo>
                  <a:cubicBezTo>
                    <a:pt x="77" y="50"/>
                    <a:pt x="80" y="42"/>
                    <a:pt x="80" y="33"/>
                  </a:cubicBezTo>
                  <a:cubicBezTo>
                    <a:pt x="80" y="24"/>
                    <a:pt x="77" y="16"/>
                    <a:pt x="71" y="10"/>
                  </a:cubicBezTo>
                  <a:close/>
                  <a:moveTo>
                    <a:pt x="81" y="0"/>
                  </a:moveTo>
                  <a:cubicBezTo>
                    <a:pt x="75" y="5"/>
                    <a:pt x="75" y="5"/>
                    <a:pt x="75" y="5"/>
                  </a:cubicBezTo>
                  <a:cubicBezTo>
                    <a:pt x="82" y="13"/>
                    <a:pt x="86" y="22"/>
                    <a:pt x="86" y="33"/>
                  </a:cubicBezTo>
                  <a:cubicBezTo>
                    <a:pt x="86" y="44"/>
                    <a:pt x="82" y="54"/>
                    <a:pt x="75" y="61"/>
                  </a:cubicBezTo>
                  <a:cubicBezTo>
                    <a:pt x="81" y="67"/>
                    <a:pt x="81" y="67"/>
                    <a:pt x="81" y="67"/>
                  </a:cubicBezTo>
                  <a:cubicBezTo>
                    <a:pt x="89" y="58"/>
                    <a:pt x="94" y="46"/>
                    <a:pt x="94" y="33"/>
                  </a:cubicBezTo>
                  <a:cubicBezTo>
                    <a:pt x="94" y="20"/>
                    <a:pt x="89" y="8"/>
                    <a:pt x="81" y="0"/>
                  </a:cubicBezTo>
                  <a:close/>
                  <a:moveTo>
                    <a:pt x="24" y="10"/>
                  </a:moveTo>
                  <a:cubicBezTo>
                    <a:pt x="18" y="16"/>
                    <a:pt x="14" y="24"/>
                    <a:pt x="14" y="33"/>
                  </a:cubicBezTo>
                  <a:cubicBezTo>
                    <a:pt x="14" y="42"/>
                    <a:pt x="18" y="50"/>
                    <a:pt x="24" y="57"/>
                  </a:cubicBezTo>
                  <a:cubicBezTo>
                    <a:pt x="30" y="51"/>
                    <a:pt x="30" y="51"/>
                    <a:pt x="30" y="51"/>
                  </a:cubicBezTo>
                  <a:cubicBezTo>
                    <a:pt x="25" y="46"/>
                    <a:pt x="22" y="40"/>
                    <a:pt x="22" y="33"/>
                  </a:cubicBezTo>
                  <a:cubicBezTo>
                    <a:pt x="22" y="26"/>
                    <a:pt x="25" y="20"/>
                    <a:pt x="30" y="15"/>
                  </a:cubicBezTo>
                  <a:lnTo>
                    <a:pt x="24" y="10"/>
                  </a:lnTo>
                  <a:close/>
                  <a:moveTo>
                    <a:pt x="19" y="5"/>
                  </a:moveTo>
                  <a:cubicBezTo>
                    <a:pt x="14" y="0"/>
                    <a:pt x="14" y="0"/>
                    <a:pt x="14" y="0"/>
                  </a:cubicBezTo>
                  <a:cubicBezTo>
                    <a:pt x="5" y="8"/>
                    <a:pt x="0" y="20"/>
                    <a:pt x="0" y="33"/>
                  </a:cubicBezTo>
                  <a:cubicBezTo>
                    <a:pt x="0" y="46"/>
                    <a:pt x="5" y="58"/>
                    <a:pt x="14" y="67"/>
                  </a:cubicBezTo>
                  <a:cubicBezTo>
                    <a:pt x="19" y="61"/>
                    <a:pt x="19" y="61"/>
                    <a:pt x="19" y="61"/>
                  </a:cubicBezTo>
                  <a:cubicBezTo>
                    <a:pt x="12" y="54"/>
                    <a:pt x="8" y="44"/>
                    <a:pt x="8" y="33"/>
                  </a:cubicBezTo>
                  <a:cubicBezTo>
                    <a:pt x="8" y="22"/>
                    <a:pt x="12" y="12"/>
                    <a:pt x="19" y="5"/>
                  </a:cubicBezTo>
                  <a:close/>
                </a:path>
              </a:pathLst>
            </a:custGeom>
            <a:solidFill>
              <a:sysClr val="window" lastClr="FFFFFF"/>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2533993552"/>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33333">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33333">
                                          <p:cBhvr additive="base">
                                            <p:cTn id="7" dur="750" fill="hold"/>
                                            <p:tgtEl>
                                              <p:spTgt spid="8"/>
                                            </p:tgtEl>
                                            <p:attrNameLst>
                                              <p:attrName>ppt_x</p:attrName>
                                            </p:attrNameLst>
                                          </p:cBhvr>
                                          <p:tavLst>
                                            <p:tav tm="0">
                                              <p:val>
                                                <p:strVal val="#ppt_x"/>
                                              </p:val>
                                            </p:tav>
                                            <p:tav tm="100000">
                                              <p:val>
                                                <p:strVal val="#ppt_x"/>
                                              </p:val>
                                            </p:tav>
                                          </p:tavLst>
                                        </p:anim>
                                        <p:anim calcmode="lin" valueType="num" p14:bounceEnd="33333">
                                          <p:cBhvr additive="base">
                                            <p:cTn id="8" dur="750" fill="hold"/>
                                            <p:tgtEl>
                                              <p:spTgt spid="8"/>
                                            </p:tgtEl>
                                            <p:attrNameLst>
                                              <p:attrName>ppt_y</p:attrName>
                                            </p:attrNameLst>
                                          </p:cBhvr>
                                          <p:tavLst>
                                            <p:tav tm="0">
                                              <p:val>
                                                <p:strVal val="0-#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750"/>
                                            <p:tgtEl>
                                              <p:spTgt spid="2"/>
                                            </p:tgtEl>
                                          </p:cBhvr>
                                        </p:animEffect>
                                        <p:anim calcmode="lin" valueType="num">
                                          <p:cBhvr>
                                            <p:cTn id="12" dur="750" fill="hold"/>
                                            <p:tgtEl>
                                              <p:spTgt spid="2"/>
                                            </p:tgtEl>
                                            <p:attrNameLst>
                                              <p:attrName>ppt_x</p:attrName>
                                            </p:attrNameLst>
                                          </p:cBhvr>
                                          <p:tavLst>
                                            <p:tav tm="0">
                                              <p:val>
                                                <p:strVal val="#ppt_x"/>
                                              </p:val>
                                            </p:tav>
                                            <p:tav tm="100000">
                                              <p:val>
                                                <p:strVal val="#ppt_x"/>
                                              </p:val>
                                            </p:tav>
                                          </p:tavLst>
                                        </p:anim>
                                        <p:anim calcmode="lin" valueType="num">
                                          <p:cBhvr>
                                            <p:cTn id="13" dur="75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750"/>
                                </p:stCondLst>
                                <p:childTnLst>
                                  <p:par>
                                    <p:cTn id="15" presetID="42"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ppt_x"/>
                                              </p:val>
                                            </p:tav>
                                            <p:tav tm="100000">
                                              <p:val>
                                                <p:strVal val="#ppt_x"/>
                                              </p:val>
                                            </p:tav>
                                          </p:tavLst>
                                        </p:anim>
                                        <p:anim calcmode="lin" valueType="num">
                                          <p:cBhvr additive="base">
                                            <p:cTn id="8" dur="750" fill="hold"/>
                                            <p:tgtEl>
                                              <p:spTgt spid="8"/>
                                            </p:tgtEl>
                                            <p:attrNameLst>
                                              <p:attrName>ppt_y</p:attrName>
                                            </p:attrNameLst>
                                          </p:cBhvr>
                                          <p:tavLst>
                                            <p:tav tm="0">
                                              <p:val>
                                                <p:strVal val="0-#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750"/>
                                            <p:tgtEl>
                                              <p:spTgt spid="2"/>
                                            </p:tgtEl>
                                          </p:cBhvr>
                                        </p:animEffect>
                                        <p:anim calcmode="lin" valueType="num">
                                          <p:cBhvr>
                                            <p:cTn id="12" dur="750" fill="hold"/>
                                            <p:tgtEl>
                                              <p:spTgt spid="2"/>
                                            </p:tgtEl>
                                            <p:attrNameLst>
                                              <p:attrName>ppt_x</p:attrName>
                                            </p:attrNameLst>
                                          </p:cBhvr>
                                          <p:tavLst>
                                            <p:tav tm="0">
                                              <p:val>
                                                <p:strVal val="#ppt_x"/>
                                              </p:val>
                                            </p:tav>
                                            <p:tav tm="100000">
                                              <p:val>
                                                <p:strVal val="#ppt_x"/>
                                              </p:val>
                                            </p:tav>
                                          </p:tavLst>
                                        </p:anim>
                                        <p:anim calcmode="lin" valueType="num">
                                          <p:cBhvr>
                                            <p:cTn id="13" dur="75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750"/>
                                </p:stCondLst>
                                <p:childTnLst>
                                  <p:par>
                                    <p:cTn id="15" presetID="42"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57668737-A5CF-4C36-90AC-770154EEBE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50" y="285750"/>
            <a:ext cx="1761361" cy="1655354"/>
          </a:xfrm>
          <a:prstGeom prst="rect">
            <a:avLst/>
          </a:prstGeom>
        </p:spPr>
      </p:pic>
      <p:grpSp>
        <p:nvGrpSpPr>
          <p:cNvPr id="2" name="组合 1">
            <a:extLst>
              <a:ext uri="{FF2B5EF4-FFF2-40B4-BE49-F238E27FC236}">
                <a16:creationId xmlns:a16="http://schemas.microsoft.com/office/drawing/2014/main" id="{3E719AE4-8443-49BB-B2ED-9903CF0F57DE}"/>
              </a:ext>
            </a:extLst>
          </p:cNvPr>
          <p:cNvGrpSpPr/>
          <p:nvPr/>
        </p:nvGrpSpPr>
        <p:grpSpPr>
          <a:xfrm>
            <a:off x="114300" y="1960154"/>
            <a:ext cx="1295652" cy="4416926"/>
            <a:chOff x="228600" y="1941104"/>
            <a:chExt cx="1295652" cy="4416926"/>
          </a:xfrm>
        </p:grpSpPr>
        <p:sp>
          <p:nvSpPr>
            <p:cNvPr id="9" name="矩形 8">
              <a:extLst>
                <a:ext uri="{FF2B5EF4-FFF2-40B4-BE49-F238E27FC236}">
                  <a16:creationId xmlns:a16="http://schemas.microsoft.com/office/drawing/2014/main" id="{B4846FA4-BA59-484F-B6E8-3E3ACA77A08D}"/>
                </a:ext>
              </a:extLst>
            </p:cNvPr>
            <p:cNvSpPr/>
            <p:nvPr/>
          </p:nvSpPr>
          <p:spPr bwMode="auto">
            <a:xfrm>
              <a:off x="228600" y="2080804"/>
              <a:ext cx="1295652" cy="35071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spcBef>
                  <a:spcPct val="50000"/>
                </a:spcBef>
              </a:pPr>
              <a:r>
                <a:rPr lang="zh-CN" altLang="en-US" sz="2400" dirty="0">
                  <a:solidFill>
                    <a:schemeClr val="tx1"/>
                  </a:solidFill>
                  <a:latin typeface="微软雅黑" panose="020B0503020204020204" pitchFamily="34" charset="-122"/>
                  <a:ea typeface="微软雅黑" panose="020B0503020204020204" pitchFamily="34" charset="-122"/>
                </a:rPr>
                <a:t>单击此处添加文字模板</a:t>
              </a:r>
            </a:p>
          </p:txBody>
        </p:sp>
        <p:pic>
          <p:nvPicPr>
            <p:cNvPr id="10" name="图片 28" descr="C_108.jpg">
              <a:extLst>
                <a:ext uri="{FF2B5EF4-FFF2-40B4-BE49-F238E27FC236}">
                  <a16:creationId xmlns:a16="http://schemas.microsoft.com/office/drawing/2014/main" id="{F7115FF3-95B7-479C-8868-F6332EDA9ABE}"/>
                </a:ext>
              </a:extLst>
            </p:cNvPr>
            <p:cNvPicPr>
              <a:picLocks noChangeAspect="1"/>
            </p:cNvPicPr>
            <p:nvPr/>
          </p:nvPicPr>
          <p:blipFill>
            <a:blip r:embed="rId4" cstate="email">
              <a:clrChange>
                <a:clrFrom>
                  <a:srgbClr val="FFFFFF"/>
                </a:clrFrom>
                <a:clrTo>
                  <a:srgbClr val="FFFFFF">
                    <a:alpha val="0"/>
                  </a:srgbClr>
                </a:clrTo>
              </a:clrChange>
              <a:extLst>
                <a:ext uri="{BEBA8EAE-BF5A-486C-A8C5-ECC9F3942E4B}">
                  <a14:imgProps xmlns:a14="http://schemas.microsoft.com/office/drawing/2010/main">
                    <a14:imgLayer r:embed="rId5">
                      <a14:imgEffect>
                        <a14:brightnessContrast bright="10000" contrast="-15000"/>
                      </a14:imgEffect>
                    </a14:imgLayer>
                  </a14:imgProps>
                </a:ext>
                <a:ext uri="{28A0092B-C50C-407E-A947-70E740481C1C}">
                  <a14:useLocalDpi xmlns:a14="http://schemas.microsoft.com/office/drawing/2010/main"/>
                </a:ext>
              </a:extLst>
            </a:blip>
            <a:srcRect/>
            <a:stretch>
              <a:fillRect/>
            </a:stretch>
          </p:blipFill>
          <p:spPr bwMode="auto">
            <a:xfrm rot="5400000">
              <a:off x="-908698" y="4111687"/>
              <a:ext cx="4416926" cy="757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6" name="组合 5">
            <a:extLst>
              <a:ext uri="{FF2B5EF4-FFF2-40B4-BE49-F238E27FC236}">
                <a16:creationId xmlns:a16="http://schemas.microsoft.com/office/drawing/2014/main" id="{37724860-E102-42DB-852A-A6024F52BE8A}"/>
              </a:ext>
            </a:extLst>
          </p:cNvPr>
          <p:cNvGrpSpPr/>
          <p:nvPr/>
        </p:nvGrpSpPr>
        <p:grpSpPr>
          <a:xfrm>
            <a:off x="2127883" y="1514928"/>
            <a:ext cx="4315594" cy="4034972"/>
            <a:chOff x="6459260" y="1628712"/>
            <a:chExt cx="5022149" cy="4695583"/>
          </a:xfrm>
        </p:grpSpPr>
        <p:sp>
          <p:nvSpPr>
            <p:cNvPr id="7" name="矩形 83">
              <a:extLst>
                <a:ext uri="{FF2B5EF4-FFF2-40B4-BE49-F238E27FC236}">
                  <a16:creationId xmlns:a16="http://schemas.microsoft.com/office/drawing/2014/main" id="{357113BA-1CDA-4C92-83EB-3A4C8631DFF1}"/>
                </a:ext>
              </a:extLst>
            </p:cNvPr>
            <p:cNvSpPr>
              <a:spLocks noChangeArrowheads="1"/>
            </p:cNvSpPr>
            <p:nvPr/>
          </p:nvSpPr>
          <p:spPr bwMode="auto">
            <a:xfrm>
              <a:off x="6520226" y="1720171"/>
              <a:ext cx="4863138" cy="4536836"/>
            </a:xfrm>
            <a:prstGeom prst="rect">
              <a:avLst/>
            </a:prstGeom>
            <a:noFill/>
            <a:ln w="9525" cmpd="sng">
              <a:solidFill>
                <a:schemeClr val="bg1">
                  <a:lumMod val="50000"/>
                </a:schemeClr>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sp>
          <p:nvSpPr>
            <p:cNvPr id="11" name="TextBox 84">
              <a:extLst>
                <a:ext uri="{FF2B5EF4-FFF2-40B4-BE49-F238E27FC236}">
                  <a16:creationId xmlns:a16="http://schemas.microsoft.com/office/drawing/2014/main" id="{E7EDC3EF-BF83-4C50-BF0E-9BC5005BA92A}"/>
                </a:ext>
              </a:extLst>
            </p:cNvPr>
            <p:cNvSpPr txBox="1">
              <a:spLocks noChangeArrowheads="1"/>
            </p:cNvSpPr>
            <p:nvPr/>
          </p:nvSpPr>
          <p:spPr bwMode="auto">
            <a:xfrm>
              <a:off x="6901841" y="2181494"/>
              <a:ext cx="4099907" cy="3348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just"/>
              <a:r>
                <a:rPr lang="zh-CN" altLang="en-US" sz="1200" dirty="0">
                  <a:solidFill>
                    <a:schemeClr val="bg1">
                      <a:lumMod val="50000"/>
                    </a:schemeClr>
                  </a:solidFill>
                  <a:latin typeface="微软雅黑" pitchFamily="34" charset="-122"/>
                  <a:ea typeface="微软雅黑" pitchFamily="34" charset="-122"/>
                  <a:sym typeface="微软雅黑" pitchFamily="34" charset="-122"/>
                </a:rPr>
                <a:t>这里输入产品形式的简介，这里输入产品形式的简介，这里输入产品形式的简介，这里输入产品形式的简介，这里输入产品形式的简介，里输入产品形式的简介，这里输入产品形式的简介，这里输入产品形式的简介，这里输入产品形式的简介，这里输入产品形式的简介，这里输入产品形式的简介，里输入产品形式的简介。</a:t>
              </a:r>
            </a:p>
            <a:p>
              <a:pPr algn="just"/>
              <a:r>
                <a:rPr lang="zh-CN" altLang="en-US" sz="1200" dirty="0">
                  <a:solidFill>
                    <a:schemeClr val="bg1">
                      <a:lumMod val="50000"/>
                    </a:schemeClr>
                  </a:solidFill>
                  <a:latin typeface="微软雅黑" pitchFamily="34" charset="-122"/>
                  <a:ea typeface="微软雅黑" pitchFamily="34" charset="-122"/>
                  <a:sym typeface="微软雅黑" pitchFamily="34" charset="-122"/>
                </a:rPr>
                <a:t>这里输入产品形式的简介，这里输入产品形式的简介，这里输入产品形式的简介，这里输入产品形式的简介，这里输入产品形式的简介，里输入产品形式的简介。</a:t>
              </a:r>
              <a:endParaRPr lang="en-US" altLang="zh-CN" sz="1200" dirty="0">
                <a:solidFill>
                  <a:schemeClr val="bg1">
                    <a:lumMod val="50000"/>
                  </a:schemeClr>
                </a:solidFill>
                <a:latin typeface="微软雅黑" pitchFamily="34" charset="-122"/>
                <a:ea typeface="微软雅黑" pitchFamily="34" charset="-122"/>
                <a:sym typeface="微软雅黑" pitchFamily="34" charset="-122"/>
              </a:endParaRPr>
            </a:p>
            <a:p>
              <a:pPr algn="just"/>
              <a:r>
                <a:rPr lang="zh-CN" altLang="en-US" sz="1200" dirty="0">
                  <a:solidFill>
                    <a:schemeClr val="bg1">
                      <a:lumMod val="50000"/>
                    </a:schemeClr>
                  </a:solidFill>
                  <a:latin typeface="微软雅黑" pitchFamily="34" charset="-122"/>
                  <a:ea typeface="微软雅黑" pitchFamily="34" charset="-122"/>
                  <a:sym typeface="微软雅黑" pitchFamily="34" charset="-122"/>
                </a:rPr>
                <a:t>这里输入产品形式的简介，这里输入产品形式的简介，这里输入产品形式的简介，这里输入产品形式的简介，这里输入产品形式的简介，里输入产品形式的简介。</a:t>
              </a:r>
            </a:p>
          </p:txBody>
        </p:sp>
        <p:sp>
          <p:nvSpPr>
            <p:cNvPr id="12" name="Freeform 12">
              <a:extLst>
                <a:ext uri="{FF2B5EF4-FFF2-40B4-BE49-F238E27FC236}">
                  <a16:creationId xmlns:a16="http://schemas.microsoft.com/office/drawing/2014/main" id="{6E1577CF-A31A-4F0C-BBCA-E9530E045AEF}"/>
                </a:ext>
              </a:extLst>
            </p:cNvPr>
            <p:cNvSpPr>
              <a:spLocks/>
            </p:cNvSpPr>
            <p:nvPr/>
          </p:nvSpPr>
          <p:spPr bwMode="auto">
            <a:xfrm>
              <a:off x="6459260" y="1628712"/>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tx1"/>
            </a:solidFill>
            <a:ln>
              <a:noFill/>
            </a:ln>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sp>
          <p:nvSpPr>
            <p:cNvPr id="13" name="Freeform 12">
              <a:extLst>
                <a:ext uri="{FF2B5EF4-FFF2-40B4-BE49-F238E27FC236}">
                  <a16:creationId xmlns:a16="http://schemas.microsoft.com/office/drawing/2014/main" id="{22BDAD3A-0692-4102-A1DF-9D97F9D74198}"/>
                </a:ext>
              </a:extLst>
            </p:cNvPr>
            <p:cNvSpPr>
              <a:spLocks/>
            </p:cNvSpPr>
            <p:nvPr/>
          </p:nvSpPr>
          <p:spPr bwMode="auto">
            <a:xfrm flipH="1" flipV="1">
              <a:off x="10952771" y="5794070"/>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tx1"/>
            </a:solidFill>
            <a:ln>
              <a:noFill/>
            </a:ln>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grpSp>
      <p:sp>
        <p:nvSpPr>
          <p:cNvPr id="14" name="矩形 13">
            <a:extLst>
              <a:ext uri="{FF2B5EF4-FFF2-40B4-BE49-F238E27FC236}">
                <a16:creationId xmlns:a16="http://schemas.microsoft.com/office/drawing/2014/main" id="{65A7054E-0129-4AA4-8E42-A628977869A8}"/>
              </a:ext>
            </a:extLst>
          </p:cNvPr>
          <p:cNvSpPr>
            <a:spLocks noChangeArrowheads="1"/>
          </p:cNvSpPr>
          <p:nvPr/>
        </p:nvSpPr>
        <p:spPr bwMode="auto">
          <a:xfrm>
            <a:off x="7312466" y="5076865"/>
            <a:ext cx="434534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zh-CN" altLang="en-US" sz="800" dirty="0">
                <a:solidFill>
                  <a:schemeClr val="bg1">
                    <a:lumMod val="50000"/>
                  </a:schemeClr>
                </a:solidFill>
              </a:rPr>
              <a:t>Vestibulum ante ipsum primis in faucibus orci luctus et ultrices posuere cubilia CuraeVestibulum ante ipsum primis in faucibus orci luctus et ultrices posuere cubilia Curae</a:t>
            </a:r>
          </a:p>
          <a:p>
            <a:pPr eaLnBrk="1" hangingPunct="1"/>
            <a:r>
              <a:rPr lang="zh-CN" altLang="en-US" sz="800" dirty="0">
                <a:solidFill>
                  <a:schemeClr val="bg1">
                    <a:lumMod val="50000"/>
                  </a:schemeClr>
                </a:solidFill>
              </a:rPr>
              <a:t>Vestibulum ante ipsum primis in faucibus orci luctus et ultrices posuere cubilia Curae</a:t>
            </a:r>
          </a:p>
          <a:p>
            <a:pPr eaLnBrk="1" hangingPunct="1"/>
            <a:endParaRPr lang="zh-CN" altLang="en-US" sz="800" dirty="0">
              <a:solidFill>
                <a:schemeClr val="bg1">
                  <a:lumMod val="50000"/>
                </a:schemeClr>
              </a:solidFill>
            </a:endParaRPr>
          </a:p>
        </p:txBody>
      </p:sp>
      <p:sp>
        <p:nvSpPr>
          <p:cNvPr id="15" name="矩形 14">
            <a:extLst>
              <a:ext uri="{FF2B5EF4-FFF2-40B4-BE49-F238E27FC236}">
                <a16:creationId xmlns:a16="http://schemas.microsoft.com/office/drawing/2014/main" id="{3339A838-EC44-4489-A80A-7DE565094196}"/>
              </a:ext>
            </a:extLst>
          </p:cNvPr>
          <p:cNvSpPr>
            <a:spLocks noChangeArrowheads="1"/>
          </p:cNvSpPr>
          <p:nvPr/>
        </p:nvSpPr>
        <p:spPr bwMode="auto">
          <a:xfrm>
            <a:off x="7265576" y="4709929"/>
            <a:ext cx="17308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zh-CN" altLang="en-US">
                <a:solidFill>
                  <a:schemeClr val="bg1">
                    <a:lumMod val="50000"/>
                  </a:schemeClr>
                </a:solidFill>
              </a:rPr>
              <a:t>ADD YOUR TEXT</a:t>
            </a:r>
          </a:p>
        </p:txBody>
      </p:sp>
      <p:sp>
        <p:nvSpPr>
          <p:cNvPr id="16" name="椭圆 15">
            <a:extLst>
              <a:ext uri="{FF2B5EF4-FFF2-40B4-BE49-F238E27FC236}">
                <a16:creationId xmlns:a16="http://schemas.microsoft.com/office/drawing/2014/main" id="{A2C7BD03-F6F2-4D0B-8C44-BA320091A52D}"/>
              </a:ext>
            </a:extLst>
          </p:cNvPr>
          <p:cNvSpPr/>
          <p:nvPr/>
        </p:nvSpPr>
        <p:spPr>
          <a:xfrm>
            <a:off x="6847463" y="4763631"/>
            <a:ext cx="381092" cy="38109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lumMod val="50000"/>
                </a:schemeClr>
              </a:solidFill>
            </a:endParaRPr>
          </a:p>
        </p:txBody>
      </p:sp>
      <p:sp>
        <p:nvSpPr>
          <p:cNvPr id="17" name="Rectangle 30">
            <a:extLst>
              <a:ext uri="{FF2B5EF4-FFF2-40B4-BE49-F238E27FC236}">
                <a16:creationId xmlns:a16="http://schemas.microsoft.com/office/drawing/2014/main" id="{15E6FAF6-3C58-4FF1-A74D-71881EE2457A}"/>
              </a:ext>
            </a:extLst>
          </p:cNvPr>
          <p:cNvSpPr/>
          <p:nvPr/>
        </p:nvSpPr>
        <p:spPr>
          <a:xfrm>
            <a:off x="6863277" y="1523095"/>
            <a:ext cx="4456958" cy="3076828"/>
          </a:xfrm>
          <a:prstGeom prst="rect">
            <a:avLst/>
          </a:prstGeom>
          <a:blipFill dpi="0" rotWithShape="1">
            <a:blip r:embed="rId6"/>
            <a:srcRect/>
            <a:tile tx="0" ty="381000" sx="47000" sy="47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p>
        </p:txBody>
      </p:sp>
    </p:spTree>
    <p:extLst>
      <p:ext uri="{BB962C8B-B14F-4D97-AF65-F5344CB8AC3E}">
        <p14:creationId xmlns:p14="http://schemas.microsoft.com/office/powerpoint/2010/main" val="21685593"/>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33333">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33333">
                                          <p:cBhvr additive="base">
                                            <p:cTn id="7" dur="750" fill="hold"/>
                                            <p:tgtEl>
                                              <p:spTgt spid="8"/>
                                            </p:tgtEl>
                                            <p:attrNameLst>
                                              <p:attrName>ppt_x</p:attrName>
                                            </p:attrNameLst>
                                          </p:cBhvr>
                                          <p:tavLst>
                                            <p:tav tm="0">
                                              <p:val>
                                                <p:strVal val="#ppt_x"/>
                                              </p:val>
                                            </p:tav>
                                            <p:tav tm="100000">
                                              <p:val>
                                                <p:strVal val="#ppt_x"/>
                                              </p:val>
                                            </p:tav>
                                          </p:tavLst>
                                        </p:anim>
                                        <p:anim calcmode="lin" valueType="num" p14:bounceEnd="33333">
                                          <p:cBhvr additive="base">
                                            <p:cTn id="8" dur="750" fill="hold"/>
                                            <p:tgtEl>
                                              <p:spTgt spid="8"/>
                                            </p:tgtEl>
                                            <p:attrNameLst>
                                              <p:attrName>ppt_y</p:attrName>
                                            </p:attrNameLst>
                                          </p:cBhvr>
                                          <p:tavLst>
                                            <p:tav tm="0">
                                              <p:val>
                                                <p:strVal val="0-#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750"/>
                                            <p:tgtEl>
                                              <p:spTgt spid="2"/>
                                            </p:tgtEl>
                                          </p:cBhvr>
                                        </p:animEffect>
                                        <p:anim calcmode="lin" valueType="num">
                                          <p:cBhvr>
                                            <p:cTn id="12" dur="750" fill="hold"/>
                                            <p:tgtEl>
                                              <p:spTgt spid="2"/>
                                            </p:tgtEl>
                                            <p:attrNameLst>
                                              <p:attrName>ppt_x</p:attrName>
                                            </p:attrNameLst>
                                          </p:cBhvr>
                                          <p:tavLst>
                                            <p:tav tm="0">
                                              <p:val>
                                                <p:strVal val="#ppt_x"/>
                                              </p:val>
                                            </p:tav>
                                            <p:tav tm="100000">
                                              <p:val>
                                                <p:strVal val="#ppt_x"/>
                                              </p:val>
                                            </p:tav>
                                          </p:tavLst>
                                        </p:anim>
                                        <p:anim calcmode="lin" valueType="num">
                                          <p:cBhvr>
                                            <p:cTn id="13" dur="75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750"/>
                                </p:stCondLst>
                                <p:childTnLst>
                                  <p:par>
                                    <p:cTn id="15" presetID="42"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childTnLst>
                              </p:cTn>
                            </p:par>
                            <p:par>
                              <p:cTn id="20" fill="hold">
                                <p:stCondLst>
                                  <p:cond delay="1250"/>
                                </p:stCondLst>
                                <p:childTnLst>
                                  <p:par>
                                    <p:cTn id="21" presetID="42"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250"/>
                                            <p:tgtEl>
                                              <p:spTgt spid="14"/>
                                            </p:tgtEl>
                                          </p:cBhvr>
                                        </p:animEffect>
                                        <p:anim calcmode="lin" valueType="num">
                                          <p:cBhvr>
                                            <p:cTn id="24" dur="250" fill="hold"/>
                                            <p:tgtEl>
                                              <p:spTgt spid="14"/>
                                            </p:tgtEl>
                                            <p:attrNameLst>
                                              <p:attrName>ppt_x</p:attrName>
                                            </p:attrNameLst>
                                          </p:cBhvr>
                                          <p:tavLst>
                                            <p:tav tm="0">
                                              <p:val>
                                                <p:strVal val="#ppt_x"/>
                                              </p:val>
                                            </p:tav>
                                            <p:tav tm="100000">
                                              <p:val>
                                                <p:strVal val="#ppt_x"/>
                                              </p:val>
                                            </p:tav>
                                          </p:tavLst>
                                        </p:anim>
                                        <p:anim calcmode="lin" valueType="num">
                                          <p:cBhvr>
                                            <p:cTn id="25" dur="250" fill="hold"/>
                                            <p:tgtEl>
                                              <p:spTgt spid="14"/>
                                            </p:tgtEl>
                                            <p:attrNameLst>
                                              <p:attrName>ppt_y</p:attrName>
                                            </p:attrNameLst>
                                          </p:cBhvr>
                                          <p:tavLst>
                                            <p:tav tm="0">
                                              <p:val>
                                                <p:strVal val="#ppt_y+.1"/>
                                              </p:val>
                                            </p:tav>
                                            <p:tav tm="100000">
                                              <p:val>
                                                <p:strVal val="#ppt_y"/>
                                              </p:val>
                                            </p:tav>
                                          </p:tavLst>
                                        </p:anim>
                                      </p:childTnLst>
                                    </p:cTn>
                                  </p:par>
                                </p:childTnLst>
                              </p:cTn>
                            </p:par>
                            <p:par>
                              <p:cTn id="26" fill="hold">
                                <p:stCondLst>
                                  <p:cond delay="1500"/>
                                </p:stCondLst>
                                <p:childTnLst>
                                  <p:par>
                                    <p:cTn id="27" presetID="42" presetClass="entr" presetSubtype="0"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250"/>
                                            <p:tgtEl>
                                              <p:spTgt spid="15"/>
                                            </p:tgtEl>
                                          </p:cBhvr>
                                        </p:animEffect>
                                        <p:anim calcmode="lin" valueType="num">
                                          <p:cBhvr>
                                            <p:cTn id="30" dur="250" fill="hold"/>
                                            <p:tgtEl>
                                              <p:spTgt spid="15"/>
                                            </p:tgtEl>
                                            <p:attrNameLst>
                                              <p:attrName>ppt_x</p:attrName>
                                            </p:attrNameLst>
                                          </p:cBhvr>
                                          <p:tavLst>
                                            <p:tav tm="0">
                                              <p:val>
                                                <p:strVal val="#ppt_x"/>
                                              </p:val>
                                            </p:tav>
                                            <p:tav tm="100000">
                                              <p:val>
                                                <p:strVal val="#ppt_x"/>
                                              </p:val>
                                            </p:tav>
                                          </p:tavLst>
                                        </p:anim>
                                        <p:anim calcmode="lin" valueType="num">
                                          <p:cBhvr>
                                            <p:cTn id="31" dur="250" fill="hold"/>
                                            <p:tgtEl>
                                              <p:spTgt spid="15"/>
                                            </p:tgtEl>
                                            <p:attrNameLst>
                                              <p:attrName>ppt_y</p:attrName>
                                            </p:attrNameLst>
                                          </p:cBhvr>
                                          <p:tavLst>
                                            <p:tav tm="0">
                                              <p:val>
                                                <p:strVal val="#ppt_y+.1"/>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250"/>
                                            <p:tgtEl>
                                              <p:spTgt spid="16"/>
                                            </p:tgtEl>
                                          </p:cBhvr>
                                        </p:animEffect>
                                        <p:anim calcmode="lin" valueType="num">
                                          <p:cBhvr>
                                            <p:cTn id="36" dur="250" fill="hold"/>
                                            <p:tgtEl>
                                              <p:spTgt spid="16"/>
                                            </p:tgtEl>
                                            <p:attrNameLst>
                                              <p:attrName>ppt_x</p:attrName>
                                            </p:attrNameLst>
                                          </p:cBhvr>
                                          <p:tavLst>
                                            <p:tav tm="0">
                                              <p:val>
                                                <p:strVal val="#ppt_x"/>
                                              </p:val>
                                            </p:tav>
                                            <p:tav tm="100000">
                                              <p:val>
                                                <p:strVal val="#ppt_x"/>
                                              </p:val>
                                            </p:tav>
                                          </p:tavLst>
                                        </p:anim>
                                        <p:anim calcmode="lin" valueType="num">
                                          <p:cBhvr>
                                            <p:cTn id="37" dur="250" fill="hold"/>
                                            <p:tgtEl>
                                              <p:spTgt spid="16"/>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1000"/>
                                            <p:tgtEl>
                                              <p:spTgt spid="17"/>
                                            </p:tgtEl>
                                          </p:cBhvr>
                                        </p:animEffect>
                                        <p:anim calcmode="lin" valueType="num">
                                          <p:cBhvr>
                                            <p:cTn id="41" dur="1000" fill="hold"/>
                                            <p:tgtEl>
                                              <p:spTgt spid="17"/>
                                            </p:tgtEl>
                                            <p:attrNameLst>
                                              <p:attrName>ppt_x</p:attrName>
                                            </p:attrNameLst>
                                          </p:cBhvr>
                                          <p:tavLst>
                                            <p:tav tm="0">
                                              <p:val>
                                                <p:strVal val="#ppt_x"/>
                                              </p:val>
                                            </p:tav>
                                            <p:tav tm="100000">
                                              <p:val>
                                                <p:strVal val="#ppt_x"/>
                                              </p:val>
                                            </p:tav>
                                          </p:tavLst>
                                        </p:anim>
                                        <p:anim calcmode="lin" valueType="num">
                                          <p:cBhvr>
                                            <p:cTn id="4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animBg="1"/>
          <p:bldP spid="1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ppt_x"/>
                                              </p:val>
                                            </p:tav>
                                            <p:tav tm="100000">
                                              <p:val>
                                                <p:strVal val="#ppt_x"/>
                                              </p:val>
                                            </p:tav>
                                          </p:tavLst>
                                        </p:anim>
                                        <p:anim calcmode="lin" valueType="num">
                                          <p:cBhvr additive="base">
                                            <p:cTn id="8" dur="750" fill="hold"/>
                                            <p:tgtEl>
                                              <p:spTgt spid="8"/>
                                            </p:tgtEl>
                                            <p:attrNameLst>
                                              <p:attrName>ppt_y</p:attrName>
                                            </p:attrNameLst>
                                          </p:cBhvr>
                                          <p:tavLst>
                                            <p:tav tm="0">
                                              <p:val>
                                                <p:strVal val="0-#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750"/>
                                            <p:tgtEl>
                                              <p:spTgt spid="2"/>
                                            </p:tgtEl>
                                          </p:cBhvr>
                                        </p:animEffect>
                                        <p:anim calcmode="lin" valueType="num">
                                          <p:cBhvr>
                                            <p:cTn id="12" dur="750" fill="hold"/>
                                            <p:tgtEl>
                                              <p:spTgt spid="2"/>
                                            </p:tgtEl>
                                            <p:attrNameLst>
                                              <p:attrName>ppt_x</p:attrName>
                                            </p:attrNameLst>
                                          </p:cBhvr>
                                          <p:tavLst>
                                            <p:tav tm="0">
                                              <p:val>
                                                <p:strVal val="#ppt_x"/>
                                              </p:val>
                                            </p:tav>
                                            <p:tav tm="100000">
                                              <p:val>
                                                <p:strVal val="#ppt_x"/>
                                              </p:val>
                                            </p:tav>
                                          </p:tavLst>
                                        </p:anim>
                                        <p:anim calcmode="lin" valueType="num">
                                          <p:cBhvr>
                                            <p:cTn id="13" dur="75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750"/>
                                </p:stCondLst>
                                <p:childTnLst>
                                  <p:par>
                                    <p:cTn id="15" presetID="42"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childTnLst>
                              </p:cTn>
                            </p:par>
                            <p:par>
                              <p:cTn id="20" fill="hold">
                                <p:stCondLst>
                                  <p:cond delay="1250"/>
                                </p:stCondLst>
                                <p:childTnLst>
                                  <p:par>
                                    <p:cTn id="21" presetID="42"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250"/>
                                            <p:tgtEl>
                                              <p:spTgt spid="14"/>
                                            </p:tgtEl>
                                          </p:cBhvr>
                                        </p:animEffect>
                                        <p:anim calcmode="lin" valueType="num">
                                          <p:cBhvr>
                                            <p:cTn id="24" dur="250" fill="hold"/>
                                            <p:tgtEl>
                                              <p:spTgt spid="14"/>
                                            </p:tgtEl>
                                            <p:attrNameLst>
                                              <p:attrName>ppt_x</p:attrName>
                                            </p:attrNameLst>
                                          </p:cBhvr>
                                          <p:tavLst>
                                            <p:tav tm="0">
                                              <p:val>
                                                <p:strVal val="#ppt_x"/>
                                              </p:val>
                                            </p:tav>
                                            <p:tav tm="100000">
                                              <p:val>
                                                <p:strVal val="#ppt_x"/>
                                              </p:val>
                                            </p:tav>
                                          </p:tavLst>
                                        </p:anim>
                                        <p:anim calcmode="lin" valueType="num">
                                          <p:cBhvr>
                                            <p:cTn id="25" dur="250" fill="hold"/>
                                            <p:tgtEl>
                                              <p:spTgt spid="14"/>
                                            </p:tgtEl>
                                            <p:attrNameLst>
                                              <p:attrName>ppt_y</p:attrName>
                                            </p:attrNameLst>
                                          </p:cBhvr>
                                          <p:tavLst>
                                            <p:tav tm="0">
                                              <p:val>
                                                <p:strVal val="#ppt_y+.1"/>
                                              </p:val>
                                            </p:tav>
                                            <p:tav tm="100000">
                                              <p:val>
                                                <p:strVal val="#ppt_y"/>
                                              </p:val>
                                            </p:tav>
                                          </p:tavLst>
                                        </p:anim>
                                      </p:childTnLst>
                                    </p:cTn>
                                  </p:par>
                                </p:childTnLst>
                              </p:cTn>
                            </p:par>
                            <p:par>
                              <p:cTn id="26" fill="hold">
                                <p:stCondLst>
                                  <p:cond delay="1500"/>
                                </p:stCondLst>
                                <p:childTnLst>
                                  <p:par>
                                    <p:cTn id="27" presetID="42" presetClass="entr" presetSubtype="0"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250"/>
                                            <p:tgtEl>
                                              <p:spTgt spid="15"/>
                                            </p:tgtEl>
                                          </p:cBhvr>
                                        </p:animEffect>
                                        <p:anim calcmode="lin" valueType="num">
                                          <p:cBhvr>
                                            <p:cTn id="30" dur="250" fill="hold"/>
                                            <p:tgtEl>
                                              <p:spTgt spid="15"/>
                                            </p:tgtEl>
                                            <p:attrNameLst>
                                              <p:attrName>ppt_x</p:attrName>
                                            </p:attrNameLst>
                                          </p:cBhvr>
                                          <p:tavLst>
                                            <p:tav tm="0">
                                              <p:val>
                                                <p:strVal val="#ppt_x"/>
                                              </p:val>
                                            </p:tav>
                                            <p:tav tm="100000">
                                              <p:val>
                                                <p:strVal val="#ppt_x"/>
                                              </p:val>
                                            </p:tav>
                                          </p:tavLst>
                                        </p:anim>
                                        <p:anim calcmode="lin" valueType="num">
                                          <p:cBhvr>
                                            <p:cTn id="31" dur="250" fill="hold"/>
                                            <p:tgtEl>
                                              <p:spTgt spid="15"/>
                                            </p:tgtEl>
                                            <p:attrNameLst>
                                              <p:attrName>ppt_y</p:attrName>
                                            </p:attrNameLst>
                                          </p:cBhvr>
                                          <p:tavLst>
                                            <p:tav tm="0">
                                              <p:val>
                                                <p:strVal val="#ppt_y+.1"/>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250"/>
                                            <p:tgtEl>
                                              <p:spTgt spid="16"/>
                                            </p:tgtEl>
                                          </p:cBhvr>
                                        </p:animEffect>
                                        <p:anim calcmode="lin" valueType="num">
                                          <p:cBhvr>
                                            <p:cTn id="36" dur="250" fill="hold"/>
                                            <p:tgtEl>
                                              <p:spTgt spid="16"/>
                                            </p:tgtEl>
                                            <p:attrNameLst>
                                              <p:attrName>ppt_x</p:attrName>
                                            </p:attrNameLst>
                                          </p:cBhvr>
                                          <p:tavLst>
                                            <p:tav tm="0">
                                              <p:val>
                                                <p:strVal val="#ppt_x"/>
                                              </p:val>
                                            </p:tav>
                                            <p:tav tm="100000">
                                              <p:val>
                                                <p:strVal val="#ppt_x"/>
                                              </p:val>
                                            </p:tav>
                                          </p:tavLst>
                                        </p:anim>
                                        <p:anim calcmode="lin" valueType="num">
                                          <p:cBhvr>
                                            <p:cTn id="37" dur="250" fill="hold"/>
                                            <p:tgtEl>
                                              <p:spTgt spid="16"/>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1000"/>
                                            <p:tgtEl>
                                              <p:spTgt spid="17"/>
                                            </p:tgtEl>
                                          </p:cBhvr>
                                        </p:animEffect>
                                        <p:anim calcmode="lin" valueType="num">
                                          <p:cBhvr>
                                            <p:cTn id="41" dur="1000" fill="hold"/>
                                            <p:tgtEl>
                                              <p:spTgt spid="17"/>
                                            </p:tgtEl>
                                            <p:attrNameLst>
                                              <p:attrName>ppt_x</p:attrName>
                                            </p:attrNameLst>
                                          </p:cBhvr>
                                          <p:tavLst>
                                            <p:tav tm="0">
                                              <p:val>
                                                <p:strVal val="#ppt_x"/>
                                              </p:val>
                                            </p:tav>
                                            <p:tav tm="100000">
                                              <p:val>
                                                <p:strVal val="#ppt_x"/>
                                              </p:val>
                                            </p:tav>
                                          </p:tavLst>
                                        </p:anim>
                                        <p:anim calcmode="lin" valueType="num">
                                          <p:cBhvr>
                                            <p:cTn id="4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animBg="1"/>
          <p:bldP spid="17" grpId="0" animBg="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57668737-A5CF-4C36-90AC-770154EEBE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50" y="285750"/>
            <a:ext cx="1761361" cy="1655354"/>
          </a:xfrm>
          <a:prstGeom prst="rect">
            <a:avLst/>
          </a:prstGeom>
        </p:spPr>
      </p:pic>
      <p:grpSp>
        <p:nvGrpSpPr>
          <p:cNvPr id="2" name="组合 1">
            <a:extLst>
              <a:ext uri="{FF2B5EF4-FFF2-40B4-BE49-F238E27FC236}">
                <a16:creationId xmlns:a16="http://schemas.microsoft.com/office/drawing/2014/main" id="{3E719AE4-8443-49BB-B2ED-9903CF0F57DE}"/>
              </a:ext>
            </a:extLst>
          </p:cNvPr>
          <p:cNvGrpSpPr/>
          <p:nvPr/>
        </p:nvGrpSpPr>
        <p:grpSpPr>
          <a:xfrm>
            <a:off x="114300" y="1960154"/>
            <a:ext cx="1295652" cy="4416926"/>
            <a:chOff x="228600" y="1941104"/>
            <a:chExt cx="1295652" cy="4416926"/>
          </a:xfrm>
        </p:grpSpPr>
        <p:sp>
          <p:nvSpPr>
            <p:cNvPr id="9" name="矩形 8">
              <a:extLst>
                <a:ext uri="{FF2B5EF4-FFF2-40B4-BE49-F238E27FC236}">
                  <a16:creationId xmlns:a16="http://schemas.microsoft.com/office/drawing/2014/main" id="{B4846FA4-BA59-484F-B6E8-3E3ACA77A08D}"/>
                </a:ext>
              </a:extLst>
            </p:cNvPr>
            <p:cNvSpPr/>
            <p:nvPr/>
          </p:nvSpPr>
          <p:spPr bwMode="auto">
            <a:xfrm>
              <a:off x="228600" y="2080804"/>
              <a:ext cx="1295652" cy="35071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spcBef>
                  <a:spcPct val="50000"/>
                </a:spcBef>
              </a:pPr>
              <a:r>
                <a:rPr lang="zh-CN" altLang="en-US" sz="2400" dirty="0">
                  <a:solidFill>
                    <a:schemeClr val="tx1"/>
                  </a:solidFill>
                  <a:latin typeface="微软雅黑" panose="020B0503020204020204" pitchFamily="34" charset="-122"/>
                  <a:ea typeface="微软雅黑" panose="020B0503020204020204" pitchFamily="34" charset="-122"/>
                </a:rPr>
                <a:t>单击此处添加文字模板</a:t>
              </a:r>
            </a:p>
          </p:txBody>
        </p:sp>
        <p:pic>
          <p:nvPicPr>
            <p:cNvPr id="10" name="图片 28" descr="C_108.jpg">
              <a:extLst>
                <a:ext uri="{FF2B5EF4-FFF2-40B4-BE49-F238E27FC236}">
                  <a16:creationId xmlns:a16="http://schemas.microsoft.com/office/drawing/2014/main" id="{F7115FF3-95B7-479C-8868-F6332EDA9ABE}"/>
                </a:ext>
              </a:extLst>
            </p:cNvPr>
            <p:cNvPicPr>
              <a:picLocks noChangeAspect="1"/>
            </p:cNvPicPr>
            <p:nvPr/>
          </p:nvPicPr>
          <p:blipFill>
            <a:blip r:embed="rId4" cstate="email">
              <a:clrChange>
                <a:clrFrom>
                  <a:srgbClr val="FFFFFF"/>
                </a:clrFrom>
                <a:clrTo>
                  <a:srgbClr val="FFFFFF">
                    <a:alpha val="0"/>
                  </a:srgbClr>
                </a:clrTo>
              </a:clrChange>
              <a:extLst>
                <a:ext uri="{BEBA8EAE-BF5A-486C-A8C5-ECC9F3942E4B}">
                  <a14:imgProps xmlns:a14="http://schemas.microsoft.com/office/drawing/2010/main">
                    <a14:imgLayer r:embed="rId5">
                      <a14:imgEffect>
                        <a14:brightnessContrast bright="10000" contrast="-15000"/>
                      </a14:imgEffect>
                    </a14:imgLayer>
                  </a14:imgProps>
                </a:ext>
                <a:ext uri="{28A0092B-C50C-407E-A947-70E740481C1C}">
                  <a14:useLocalDpi xmlns:a14="http://schemas.microsoft.com/office/drawing/2010/main"/>
                </a:ext>
              </a:extLst>
            </a:blip>
            <a:srcRect/>
            <a:stretch>
              <a:fillRect/>
            </a:stretch>
          </p:blipFill>
          <p:spPr bwMode="auto">
            <a:xfrm rot="5400000">
              <a:off x="-908698" y="4111687"/>
              <a:ext cx="4416926" cy="757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6" name="矩形 5">
            <a:extLst>
              <a:ext uri="{FF2B5EF4-FFF2-40B4-BE49-F238E27FC236}">
                <a16:creationId xmlns:a16="http://schemas.microsoft.com/office/drawing/2014/main" id="{07162423-40DB-4027-AE45-DB58BC0EAC49}"/>
              </a:ext>
            </a:extLst>
          </p:cNvPr>
          <p:cNvSpPr/>
          <p:nvPr/>
        </p:nvSpPr>
        <p:spPr>
          <a:xfrm>
            <a:off x="7384708" y="4341757"/>
            <a:ext cx="4442759" cy="923330"/>
          </a:xfrm>
          <a:prstGeom prst="rect">
            <a:avLst/>
          </a:prstGeom>
        </p:spPr>
        <p:txBody>
          <a:bodyPr wrap="square">
            <a:spAutoFit/>
          </a:bodyPr>
          <a:lstStyle/>
          <a:p>
            <a:pPr>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在此录入上述图表的综合描述说明，在此录入上述图表的综合描述说明。在此录入上述图表的综合描述说明，在此录入上述图表的综合描述说明。</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 name="矩形 6">
            <a:extLst>
              <a:ext uri="{FF2B5EF4-FFF2-40B4-BE49-F238E27FC236}">
                <a16:creationId xmlns:a16="http://schemas.microsoft.com/office/drawing/2014/main" id="{7E704A7F-BBB7-4312-ABF0-335AEE8DB59C}"/>
              </a:ext>
            </a:extLst>
          </p:cNvPr>
          <p:cNvSpPr/>
          <p:nvPr/>
        </p:nvSpPr>
        <p:spPr>
          <a:xfrm>
            <a:off x="1634922" y="2231621"/>
            <a:ext cx="2414599" cy="1477328"/>
          </a:xfrm>
          <a:prstGeom prst="rect">
            <a:avLst/>
          </a:prstGeom>
        </p:spPr>
        <p:txBody>
          <a:bodyPr wrap="square">
            <a:spAutoFit/>
          </a:bodyPr>
          <a:lstStyle/>
          <a:p>
            <a:pPr>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在此录入上述图表的综合描述说明，在此录入上述图表的综合描述说明。在此录入上述图表的综合描述说明，在此录入上述图表的综合描述说明。</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11" name="组合 10">
            <a:extLst>
              <a:ext uri="{FF2B5EF4-FFF2-40B4-BE49-F238E27FC236}">
                <a16:creationId xmlns:a16="http://schemas.microsoft.com/office/drawing/2014/main" id="{493AE93C-46AA-427F-BECC-70137D039116}"/>
              </a:ext>
            </a:extLst>
          </p:cNvPr>
          <p:cNvGrpSpPr/>
          <p:nvPr/>
        </p:nvGrpSpPr>
        <p:grpSpPr>
          <a:xfrm>
            <a:off x="4049521" y="1571597"/>
            <a:ext cx="4390201" cy="3909494"/>
            <a:chOff x="4243088" y="2675589"/>
            <a:chExt cx="3264319" cy="2905377"/>
          </a:xfrm>
        </p:grpSpPr>
        <p:sp>
          <p:nvSpPr>
            <p:cNvPr id="12" name="Oval 274">
              <a:extLst>
                <a:ext uri="{FF2B5EF4-FFF2-40B4-BE49-F238E27FC236}">
                  <a16:creationId xmlns:a16="http://schemas.microsoft.com/office/drawing/2014/main" id="{9CD5F2A0-94B7-4711-AAE6-EA5AB61206C0}"/>
                </a:ext>
              </a:extLst>
            </p:cNvPr>
            <p:cNvSpPr>
              <a:spLocks noChangeArrowheads="1"/>
            </p:cNvSpPr>
            <p:nvPr/>
          </p:nvSpPr>
          <p:spPr bwMode="auto">
            <a:xfrm>
              <a:off x="4243088" y="2771472"/>
              <a:ext cx="1653905" cy="1654300"/>
            </a:xfrm>
            <a:prstGeom prst="ellipse">
              <a:avLst/>
            </a:prstGeom>
            <a:solidFill>
              <a:srgbClr val="C00000">
                <a:alpha val="7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微软雅黑" panose="020B0503020204020204" pitchFamily="34" charset="-122"/>
                <a:ea typeface="微软雅黑" panose="020B0503020204020204" pitchFamily="34" charset="-122"/>
              </a:endParaRPr>
            </a:p>
          </p:txBody>
        </p:sp>
        <p:sp>
          <p:nvSpPr>
            <p:cNvPr id="13" name="Oval 276">
              <a:extLst>
                <a:ext uri="{FF2B5EF4-FFF2-40B4-BE49-F238E27FC236}">
                  <a16:creationId xmlns:a16="http://schemas.microsoft.com/office/drawing/2014/main" id="{8B7A42E6-D445-4FC5-A046-17ABEF600104}"/>
                </a:ext>
              </a:extLst>
            </p:cNvPr>
            <p:cNvSpPr>
              <a:spLocks noChangeArrowheads="1"/>
            </p:cNvSpPr>
            <p:nvPr/>
          </p:nvSpPr>
          <p:spPr bwMode="auto">
            <a:xfrm>
              <a:off x="5490859" y="2675589"/>
              <a:ext cx="2016548" cy="2016000"/>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solidFill>
                  <a:srgbClr val="F8F8F8"/>
                </a:solidFill>
                <a:latin typeface="微软雅黑" panose="020B0503020204020204" pitchFamily="34" charset="-122"/>
                <a:ea typeface="微软雅黑" panose="020B0503020204020204" pitchFamily="34" charset="-122"/>
              </a:endParaRPr>
            </a:p>
          </p:txBody>
        </p:sp>
        <p:sp>
          <p:nvSpPr>
            <p:cNvPr id="14" name="Oval 277">
              <a:extLst>
                <a:ext uri="{FF2B5EF4-FFF2-40B4-BE49-F238E27FC236}">
                  <a16:creationId xmlns:a16="http://schemas.microsoft.com/office/drawing/2014/main" id="{1CB3B982-D3B6-4CEB-9E89-52BA97C71881}"/>
                </a:ext>
              </a:extLst>
            </p:cNvPr>
            <p:cNvSpPr>
              <a:spLocks noChangeArrowheads="1"/>
            </p:cNvSpPr>
            <p:nvPr/>
          </p:nvSpPr>
          <p:spPr bwMode="auto">
            <a:xfrm>
              <a:off x="4793723" y="3887551"/>
              <a:ext cx="1694223" cy="1693415"/>
            </a:xfrm>
            <a:prstGeom prst="ellipse">
              <a:avLst/>
            </a:prstGeom>
            <a:solidFill>
              <a:schemeClr val="bg1">
                <a:lumMod val="50000"/>
                <a:alpha val="62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微软雅黑" panose="020B0503020204020204" pitchFamily="34" charset="-122"/>
                <a:ea typeface="微软雅黑" panose="020B0503020204020204" pitchFamily="34" charset="-122"/>
              </a:endParaRPr>
            </a:p>
          </p:txBody>
        </p:sp>
        <p:sp>
          <p:nvSpPr>
            <p:cNvPr id="15" name="矩形 14">
              <a:extLst>
                <a:ext uri="{FF2B5EF4-FFF2-40B4-BE49-F238E27FC236}">
                  <a16:creationId xmlns:a16="http://schemas.microsoft.com/office/drawing/2014/main" id="{AD67255C-EA56-4C73-BC43-EAE844AAA39D}"/>
                </a:ext>
              </a:extLst>
            </p:cNvPr>
            <p:cNvSpPr/>
            <p:nvPr/>
          </p:nvSpPr>
          <p:spPr>
            <a:xfrm>
              <a:off x="4725587" y="4591659"/>
              <a:ext cx="1648800" cy="274473"/>
            </a:xfrm>
            <a:prstGeom prst="rect">
              <a:avLst/>
            </a:prstGeom>
          </p:spPr>
          <p:txBody>
            <a:bodyPr wrap="square">
              <a:spAutoFit/>
            </a:bodyPr>
            <a:lstStyle/>
            <a:p>
              <a:pPr algn="ctr"/>
              <a:r>
                <a:rPr lang="zh-CN" altLang="en-US" b="1" dirty="0">
                  <a:solidFill>
                    <a:srgbClr val="F8F8F8"/>
                  </a:solidFill>
                  <a:latin typeface="微软雅黑" panose="020B0503020204020204" pitchFamily="34" charset="-122"/>
                  <a:ea typeface="微软雅黑" panose="020B0503020204020204" pitchFamily="34" charset="-122"/>
                </a:rPr>
                <a:t>您的标题</a:t>
              </a:r>
            </a:p>
          </p:txBody>
        </p:sp>
        <p:sp>
          <p:nvSpPr>
            <p:cNvPr id="16" name="矩形 15">
              <a:extLst>
                <a:ext uri="{FF2B5EF4-FFF2-40B4-BE49-F238E27FC236}">
                  <a16:creationId xmlns:a16="http://schemas.microsoft.com/office/drawing/2014/main" id="{92FA5121-1C50-4A05-9CCE-38BE16DD8630}"/>
                </a:ext>
              </a:extLst>
            </p:cNvPr>
            <p:cNvSpPr/>
            <p:nvPr/>
          </p:nvSpPr>
          <p:spPr>
            <a:xfrm>
              <a:off x="4516473" y="3352283"/>
              <a:ext cx="1495887" cy="251600"/>
            </a:xfrm>
            <a:prstGeom prst="rect">
              <a:avLst/>
            </a:prstGeom>
          </p:spPr>
          <p:txBody>
            <a:bodyPr wrap="square">
              <a:spAutoFit/>
            </a:bodyPr>
            <a:lstStyle/>
            <a:p>
              <a:r>
                <a:rPr lang="zh-CN" altLang="en-US" sz="1600" b="1" dirty="0">
                  <a:solidFill>
                    <a:srgbClr val="F8F8F8"/>
                  </a:solidFill>
                  <a:latin typeface="微软雅黑" panose="020B0503020204020204" pitchFamily="34" charset="-122"/>
                  <a:ea typeface="微软雅黑" panose="020B0503020204020204" pitchFamily="34" charset="-122"/>
                </a:rPr>
                <a:t>您的标题</a:t>
              </a:r>
            </a:p>
          </p:txBody>
        </p:sp>
        <p:sp>
          <p:nvSpPr>
            <p:cNvPr id="17" name="矩形 16">
              <a:extLst>
                <a:ext uri="{FF2B5EF4-FFF2-40B4-BE49-F238E27FC236}">
                  <a16:creationId xmlns:a16="http://schemas.microsoft.com/office/drawing/2014/main" id="{DABBDC60-4026-4F80-823E-CEB91910167C}"/>
                </a:ext>
              </a:extLst>
            </p:cNvPr>
            <p:cNvSpPr/>
            <p:nvPr/>
          </p:nvSpPr>
          <p:spPr>
            <a:xfrm>
              <a:off x="4995139" y="3432741"/>
              <a:ext cx="2016548" cy="297345"/>
            </a:xfrm>
            <a:prstGeom prst="rect">
              <a:avLst/>
            </a:prstGeom>
          </p:spPr>
          <p:txBody>
            <a:bodyPr wrap="square">
              <a:spAutoFit/>
            </a:bodyPr>
            <a:lstStyle/>
            <a:p>
              <a:pPr algn="r"/>
              <a:r>
                <a:rPr lang="zh-CN" altLang="en-US" sz="2000" b="1" dirty="0">
                  <a:solidFill>
                    <a:srgbClr val="F8F8F8"/>
                  </a:solidFill>
                  <a:latin typeface="微软雅黑" panose="020B0503020204020204" pitchFamily="34" charset="-122"/>
                  <a:ea typeface="微软雅黑" panose="020B0503020204020204" pitchFamily="34" charset="-122"/>
                </a:rPr>
                <a:t>您的标题</a:t>
              </a:r>
            </a:p>
          </p:txBody>
        </p:sp>
      </p:grpSp>
      <p:sp>
        <p:nvSpPr>
          <p:cNvPr id="18" name="矩形 17">
            <a:extLst>
              <a:ext uri="{FF2B5EF4-FFF2-40B4-BE49-F238E27FC236}">
                <a16:creationId xmlns:a16="http://schemas.microsoft.com/office/drawing/2014/main" id="{63BD2DAB-18C9-4F78-AF9D-663FC8BE2243}"/>
              </a:ext>
            </a:extLst>
          </p:cNvPr>
          <p:cNvSpPr/>
          <p:nvPr/>
        </p:nvSpPr>
        <p:spPr>
          <a:xfrm>
            <a:off x="8433519" y="1820954"/>
            <a:ext cx="3443319" cy="923330"/>
          </a:xfrm>
          <a:prstGeom prst="rect">
            <a:avLst/>
          </a:prstGeom>
        </p:spPr>
        <p:txBody>
          <a:bodyPr wrap="square">
            <a:spAutoFit/>
          </a:bodyPr>
          <a:lstStyle/>
          <a:p>
            <a:pPr>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在此录入上述图表的综合描述说明，在此录入上述图表的综合描述说明。在此录入上述图表的综合描述说明，在此录入上述图表的综合描述说明。</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65968976"/>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33333">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33333">
                                          <p:cBhvr additive="base">
                                            <p:cTn id="7" dur="750" fill="hold"/>
                                            <p:tgtEl>
                                              <p:spTgt spid="8"/>
                                            </p:tgtEl>
                                            <p:attrNameLst>
                                              <p:attrName>ppt_x</p:attrName>
                                            </p:attrNameLst>
                                          </p:cBhvr>
                                          <p:tavLst>
                                            <p:tav tm="0">
                                              <p:val>
                                                <p:strVal val="#ppt_x"/>
                                              </p:val>
                                            </p:tav>
                                            <p:tav tm="100000">
                                              <p:val>
                                                <p:strVal val="#ppt_x"/>
                                              </p:val>
                                            </p:tav>
                                          </p:tavLst>
                                        </p:anim>
                                        <p:anim calcmode="lin" valueType="num" p14:bounceEnd="33333">
                                          <p:cBhvr additive="base">
                                            <p:cTn id="8" dur="750" fill="hold"/>
                                            <p:tgtEl>
                                              <p:spTgt spid="8"/>
                                            </p:tgtEl>
                                            <p:attrNameLst>
                                              <p:attrName>ppt_y</p:attrName>
                                            </p:attrNameLst>
                                          </p:cBhvr>
                                          <p:tavLst>
                                            <p:tav tm="0">
                                              <p:val>
                                                <p:strVal val="0-#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750"/>
                                            <p:tgtEl>
                                              <p:spTgt spid="2"/>
                                            </p:tgtEl>
                                          </p:cBhvr>
                                        </p:animEffect>
                                        <p:anim calcmode="lin" valueType="num">
                                          <p:cBhvr>
                                            <p:cTn id="12" dur="750" fill="hold"/>
                                            <p:tgtEl>
                                              <p:spTgt spid="2"/>
                                            </p:tgtEl>
                                            <p:attrNameLst>
                                              <p:attrName>ppt_x</p:attrName>
                                            </p:attrNameLst>
                                          </p:cBhvr>
                                          <p:tavLst>
                                            <p:tav tm="0">
                                              <p:val>
                                                <p:strVal val="#ppt_x"/>
                                              </p:val>
                                            </p:tav>
                                            <p:tav tm="100000">
                                              <p:val>
                                                <p:strVal val="#ppt_x"/>
                                              </p:val>
                                            </p:tav>
                                          </p:tavLst>
                                        </p:anim>
                                        <p:anim calcmode="lin" valueType="num">
                                          <p:cBhvr>
                                            <p:cTn id="13" dur="75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750"/>
                                </p:stCondLst>
                                <p:childTnLst>
                                  <p:par>
                                    <p:cTn id="15" presetID="23" presetClass="entr" presetSubtype="36"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strVal val="(6*min(max(#ppt_w*#ppt_h,.3),1)-7.4)/-.7*#ppt_w"/>
                                              </p:val>
                                            </p:tav>
                                            <p:tav tm="100000">
                                              <p:val>
                                                <p:strVal val="#ppt_w"/>
                                              </p:val>
                                            </p:tav>
                                          </p:tavLst>
                                        </p:anim>
                                        <p:anim calcmode="lin" valueType="num">
                                          <p:cBhvr>
                                            <p:cTn id="18" dur="500" fill="hold"/>
                                            <p:tgtEl>
                                              <p:spTgt spid="11"/>
                                            </p:tgtEl>
                                            <p:attrNameLst>
                                              <p:attrName>ppt_h</p:attrName>
                                            </p:attrNameLst>
                                          </p:cBhvr>
                                          <p:tavLst>
                                            <p:tav tm="0">
                                              <p:val>
                                                <p:strVal val="(6*min(max(#ppt_w*#ppt_h,.3),1)-7.4)/-.7*#ppt_h"/>
                                              </p:val>
                                            </p:tav>
                                            <p:tav tm="100000">
                                              <p:val>
                                                <p:strVal val="#ppt_h"/>
                                              </p:val>
                                            </p:tav>
                                          </p:tavLst>
                                        </p:anim>
                                        <p:anim calcmode="lin" valueType="num">
                                          <p:cBhvr>
                                            <p:cTn id="19" dur="500" fill="hold"/>
                                            <p:tgtEl>
                                              <p:spTgt spid="11"/>
                                            </p:tgtEl>
                                            <p:attrNameLst>
                                              <p:attrName>ppt_x</p:attrName>
                                            </p:attrNameLst>
                                          </p:cBhvr>
                                          <p:tavLst>
                                            <p:tav tm="0">
                                              <p:val>
                                                <p:fltVal val="0.5"/>
                                              </p:val>
                                            </p:tav>
                                            <p:tav tm="100000">
                                              <p:val>
                                                <p:strVal val="#ppt_x"/>
                                              </p:val>
                                            </p:tav>
                                          </p:tavLst>
                                        </p:anim>
                                        <p:anim calcmode="lin" valueType="num">
                                          <p:cBhvr>
                                            <p:cTn id="20"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21" fill="hold">
                                <p:stCondLst>
                                  <p:cond delay="1250"/>
                                </p:stCondLst>
                                <p:childTnLst>
                                  <p:par>
                                    <p:cTn id="22" presetID="2" presetClass="entr" presetSubtype="8" decel="10000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0-#ppt_w/2"/>
                                              </p:val>
                                            </p:tav>
                                            <p:tav tm="100000">
                                              <p:val>
                                                <p:strVal val="#ppt_x"/>
                                              </p:val>
                                            </p:tav>
                                          </p:tavLst>
                                        </p:anim>
                                        <p:anim calcmode="lin" valueType="num">
                                          <p:cBhvr additive="base">
                                            <p:cTn id="25" dur="500" fill="hold"/>
                                            <p:tgtEl>
                                              <p:spTgt spid="7"/>
                                            </p:tgtEl>
                                            <p:attrNameLst>
                                              <p:attrName>ppt_y</p:attrName>
                                            </p:attrNameLst>
                                          </p:cBhvr>
                                          <p:tavLst>
                                            <p:tav tm="0">
                                              <p:val>
                                                <p:strVal val="#ppt_y"/>
                                              </p:val>
                                            </p:tav>
                                            <p:tav tm="100000">
                                              <p:val>
                                                <p:strVal val="#ppt_y"/>
                                              </p:val>
                                            </p:tav>
                                          </p:tavLst>
                                        </p:anim>
                                      </p:childTnLst>
                                    </p:cTn>
                                  </p:par>
                                  <p:par>
                                    <p:cTn id="26" presetID="2" presetClass="entr" presetSubtype="3" decel="10000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500" fill="hold"/>
                                            <p:tgtEl>
                                              <p:spTgt spid="18"/>
                                            </p:tgtEl>
                                            <p:attrNameLst>
                                              <p:attrName>ppt_x</p:attrName>
                                            </p:attrNameLst>
                                          </p:cBhvr>
                                          <p:tavLst>
                                            <p:tav tm="0">
                                              <p:val>
                                                <p:strVal val="1+#ppt_w/2"/>
                                              </p:val>
                                            </p:tav>
                                            <p:tav tm="100000">
                                              <p:val>
                                                <p:strVal val="#ppt_x"/>
                                              </p:val>
                                            </p:tav>
                                          </p:tavLst>
                                        </p:anim>
                                        <p:anim calcmode="lin" valueType="num">
                                          <p:cBhvr additive="base">
                                            <p:cTn id="29" dur="500" fill="hold"/>
                                            <p:tgtEl>
                                              <p:spTgt spid="18"/>
                                            </p:tgtEl>
                                            <p:attrNameLst>
                                              <p:attrName>ppt_y</p:attrName>
                                            </p:attrNameLst>
                                          </p:cBhvr>
                                          <p:tavLst>
                                            <p:tav tm="0">
                                              <p:val>
                                                <p:strVal val="0-#ppt_h/2"/>
                                              </p:val>
                                            </p:tav>
                                            <p:tav tm="100000">
                                              <p:val>
                                                <p:strVal val="#ppt_y"/>
                                              </p:val>
                                            </p:tav>
                                          </p:tavLst>
                                        </p:anim>
                                      </p:childTnLst>
                                    </p:cTn>
                                  </p:par>
                                  <p:par>
                                    <p:cTn id="30" presetID="2" presetClass="entr" presetSubtype="6" decel="10000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1+#ppt_w/2"/>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ppt_x"/>
                                              </p:val>
                                            </p:tav>
                                            <p:tav tm="100000">
                                              <p:val>
                                                <p:strVal val="#ppt_x"/>
                                              </p:val>
                                            </p:tav>
                                          </p:tavLst>
                                        </p:anim>
                                        <p:anim calcmode="lin" valueType="num">
                                          <p:cBhvr additive="base">
                                            <p:cTn id="8" dur="750" fill="hold"/>
                                            <p:tgtEl>
                                              <p:spTgt spid="8"/>
                                            </p:tgtEl>
                                            <p:attrNameLst>
                                              <p:attrName>ppt_y</p:attrName>
                                            </p:attrNameLst>
                                          </p:cBhvr>
                                          <p:tavLst>
                                            <p:tav tm="0">
                                              <p:val>
                                                <p:strVal val="0-#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750"/>
                                            <p:tgtEl>
                                              <p:spTgt spid="2"/>
                                            </p:tgtEl>
                                          </p:cBhvr>
                                        </p:animEffect>
                                        <p:anim calcmode="lin" valueType="num">
                                          <p:cBhvr>
                                            <p:cTn id="12" dur="750" fill="hold"/>
                                            <p:tgtEl>
                                              <p:spTgt spid="2"/>
                                            </p:tgtEl>
                                            <p:attrNameLst>
                                              <p:attrName>ppt_x</p:attrName>
                                            </p:attrNameLst>
                                          </p:cBhvr>
                                          <p:tavLst>
                                            <p:tav tm="0">
                                              <p:val>
                                                <p:strVal val="#ppt_x"/>
                                              </p:val>
                                            </p:tav>
                                            <p:tav tm="100000">
                                              <p:val>
                                                <p:strVal val="#ppt_x"/>
                                              </p:val>
                                            </p:tav>
                                          </p:tavLst>
                                        </p:anim>
                                        <p:anim calcmode="lin" valueType="num">
                                          <p:cBhvr>
                                            <p:cTn id="13" dur="75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750"/>
                                </p:stCondLst>
                                <p:childTnLst>
                                  <p:par>
                                    <p:cTn id="15" presetID="23" presetClass="entr" presetSubtype="36"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strVal val="(6*min(max(#ppt_w*#ppt_h,.3),1)-7.4)/-.7*#ppt_w"/>
                                              </p:val>
                                            </p:tav>
                                            <p:tav tm="100000">
                                              <p:val>
                                                <p:strVal val="#ppt_w"/>
                                              </p:val>
                                            </p:tav>
                                          </p:tavLst>
                                        </p:anim>
                                        <p:anim calcmode="lin" valueType="num">
                                          <p:cBhvr>
                                            <p:cTn id="18" dur="500" fill="hold"/>
                                            <p:tgtEl>
                                              <p:spTgt spid="11"/>
                                            </p:tgtEl>
                                            <p:attrNameLst>
                                              <p:attrName>ppt_h</p:attrName>
                                            </p:attrNameLst>
                                          </p:cBhvr>
                                          <p:tavLst>
                                            <p:tav tm="0">
                                              <p:val>
                                                <p:strVal val="(6*min(max(#ppt_w*#ppt_h,.3),1)-7.4)/-.7*#ppt_h"/>
                                              </p:val>
                                            </p:tav>
                                            <p:tav tm="100000">
                                              <p:val>
                                                <p:strVal val="#ppt_h"/>
                                              </p:val>
                                            </p:tav>
                                          </p:tavLst>
                                        </p:anim>
                                        <p:anim calcmode="lin" valueType="num">
                                          <p:cBhvr>
                                            <p:cTn id="19" dur="500" fill="hold"/>
                                            <p:tgtEl>
                                              <p:spTgt spid="11"/>
                                            </p:tgtEl>
                                            <p:attrNameLst>
                                              <p:attrName>ppt_x</p:attrName>
                                            </p:attrNameLst>
                                          </p:cBhvr>
                                          <p:tavLst>
                                            <p:tav tm="0">
                                              <p:val>
                                                <p:fltVal val="0.5"/>
                                              </p:val>
                                            </p:tav>
                                            <p:tav tm="100000">
                                              <p:val>
                                                <p:strVal val="#ppt_x"/>
                                              </p:val>
                                            </p:tav>
                                          </p:tavLst>
                                        </p:anim>
                                        <p:anim calcmode="lin" valueType="num">
                                          <p:cBhvr>
                                            <p:cTn id="20"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21" fill="hold">
                                <p:stCondLst>
                                  <p:cond delay="1250"/>
                                </p:stCondLst>
                                <p:childTnLst>
                                  <p:par>
                                    <p:cTn id="22" presetID="2" presetClass="entr" presetSubtype="8" decel="10000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0-#ppt_w/2"/>
                                              </p:val>
                                            </p:tav>
                                            <p:tav tm="100000">
                                              <p:val>
                                                <p:strVal val="#ppt_x"/>
                                              </p:val>
                                            </p:tav>
                                          </p:tavLst>
                                        </p:anim>
                                        <p:anim calcmode="lin" valueType="num">
                                          <p:cBhvr additive="base">
                                            <p:cTn id="25" dur="500" fill="hold"/>
                                            <p:tgtEl>
                                              <p:spTgt spid="7"/>
                                            </p:tgtEl>
                                            <p:attrNameLst>
                                              <p:attrName>ppt_y</p:attrName>
                                            </p:attrNameLst>
                                          </p:cBhvr>
                                          <p:tavLst>
                                            <p:tav tm="0">
                                              <p:val>
                                                <p:strVal val="#ppt_y"/>
                                              </p:val>
                                            </p:tav>
                                            <p:tav tm="100000">
                                              <p:val>
                                                <p:strVal val="#ppt_y"/>
                                              </p:val>
                                            </p:tav>
                                          </p:tavLst>
                                        </p:anim>
                                      </p:childTnLst>
                                    </p:cTn>
                                  </p:par>
                                  <p:par>
                                    <p:cTn id="26" presetID="2" presetClass="entr" presetSubtype="3" decel="10000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500" fill="hold"/>
                                            <p:tgtEl>
                                              <p:spTgt spid="18"/>
                                            </p:tgtEl>
                                            <p:attrNameLst>
                                              <p:attrName>ppt_x</p:attrName>
                                            </p:attrNameLst>
                                          </p:cBhvr>
                                          <p:tavLst>
                                            <p:tav tm="0">
                                              <p:val>
                                                <p:strVal val="1+#ppt_w/2"/>
                                              </p:val>
                                            </p:tav>
                                            <p:tav tm="100000">
                                              <p:val>
                                                <p:strVal val="#ppt_x"/>
                                              </p:val>
                                            </p:tav>
                                          </p:tavLst>
                                        </p:anim>
                                        <p:anim calcmode="lin" valueType="num">
                                          <p:cBhvr additive="base">
                                            <p:cTn id="29" dur="500" fill="hold"/>
                                            <p:tgtEl>
                                              <p:spTgt spid="18"/>
                                            </p:tgtEl>
                                            <p:attrNameLst>
                                              <p:attrName>ppt_y</p:attrName>
                                            </p:attrNameLst>
                                          </p:cBhvr>
                                          <p:tavLst>
                                            <p:tav tm="0">
                                              <p:val>
                                                <p:strVal val="0-#ppt_h/2"/>
                                              </p:val>
                                            </p:tav>
                                            <p:tav tm="100000">
                                              <p:val>
                                                <p:strVal val="#ppt_y"/>
                                              </p:val>
                                            </p:tav>
                                          </p:tavLst>
                                        </p:anim>
                                      </p:childTnLst>
                                    </p:cTn>
                                  </p:par>
                                  <p:par>
                                    <p:cTn id="30" presetID="2" presetClass="entr" presetSubtype="6" decel="10000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1+#ppt_w/2"/>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8"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57668737-A5CF-4C36-90AC-770154EEBE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50" y="285750"/>
            <a:ext cx="1761361" cy="1655354"/>
          </a:xfrm>
          <a:prstGeom prst="rect">
            <a:avLst/>
          </a:prstGeom>
        </p:spPr>
      </p:pic>
      <p:grpSp>
        <p:nvGrpSpPr>
          <p:cNvPr id="2" name="组合 1">
            <a:extLst>
              <a:ext uri="{FF2B5EF4-FFF2-40B4-BE49-F238E27FC236}">
                <a16:creationId xmlns:a16="http://schemas.microsoft.com/office/drawing/2014/main" id="{3E719AE4-8443-49BB-B2ED-9903CF0F57DE}"/>
              </a:ext>
            </a:extLst>
          </p:cNvPr>
          <p:cNvGrpSpPr/>
          <p:nvPr/>
        </p:nvGrpSpPr>
        <p:grpSpPr>
          <a:xfrm>
            <a:off x="114300" y="1960154"/>
            <a:ext cx="1295652" cy="4416926"/>
            <a:chOff x="228600" y="1941104"/>
            <a:chExt cx="1295652" cy="4416926"/>
          </a:xfrm>
        </p:grpSpPr>
        <p:sp>
          <p:nvSpPr>
            <p:cNvPr id="9" name="矩形 8">
              <a:extLst>
                <a:ext uri="{FF2B5EF4-FFF2-40B4-BE49-F238E27FC236}">
                  <a16:creationId xmlns:a16="http://schemas.microsoft.com/office/drawing/2014/main" id="{B4846FA4-BA59-484F-B6E8-3E3ACA77A08D}"/>
                </a:ext>
              </a:extLst>
            </p:cNvPr>
            <p:cNvSpPr/>
            <p:nvPr/>
          </p:nvSpPr>
          <p:spPr bwMode="auto">
            <a:xfrm>
              <a:off x="228600" y="2080804"/>
              <a:ext cx="1295652" cy="35071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spcBef>
                  <a:spcPct val="50000"/>
                </a:spcBef>
              </a:pPr>
              <a:r>
                <a:rPr lang="zh-CN" altLang="en-US" sz="2400" dirty="0">
                  <a:solidFill>
                    <a:schemeClr val="tx1"/>
                  </a:solidFill>
                  <a:latin typeface="微软雅黑" panose="020B0503020204020204" pitchFamily="34" charset="-122"/>
                  <a:ea typeface="微软雅黑" panose="020B0503020204020204" pitchFamily="34" charset="-122"/>
                </a:rPr>
                <a:t>单击此处添加文字模板</a:t>
              </a:r>
            </a:p>
          </p:txBody>
        </p:sp>
        <p:pic>
          <p:nvPicPr>
            <p:cNvPr id="10" name="图片 28" descr="C_108.jpg">
              <a:extLst>
                <a:ext uri="{FF2B5EF4-FFF2-40B4-BE49-F238E27FC236}">
                  <a16:creationId xmlns:a16="http://schemas.microsoft.com/office/drawing/2014/main" id="{F7115FF3-95B7-479C-8868-F6332EDA9ABE}"/>
                </a:ext>
              </a:extLst>
            </p:cNvPr>
            <p:cNvPicPr>
              <a:picLocks noChangeAspect="1"/>
            </p:cNvPicPr>
            <p:nvPr/>
          </p:nvPicPr>
          <p:blipFill>
            <a:blip r:embed="rId4" cstate="email">
              <a:clrChange>
                <a:clrFrom>
                  <a:srgbClr val="FFFFFF"/>
                </a:clrFrom>
                <a:clrTo>
                  <a:srgbClr val="FFFFFF">
                    <a:alpha val="0"/>
                  </a:srgbClr>
                </a:clrTo>
              </a:clrChange>
              <a:extLst>
                <a:ext uri="{BEBA8EAE-BF5A-486C-A8C5-ECC9F3942E4B}">
                  <a14:imgProps xmlns:a14="http://schemas.microsoft.com/office/drawing/2010/main">
                    <a14:imgLayer r:embed="rId5">
                      <a14:imgEffect>
                        <a14:brightnessContrast bright="10000" contrast="-15000"/>
                      </a14:imgEffect>
                    </a14:imgLayer>
                  </a14:imgProps>
                </a:ext>
                <a:ext uri="{28A0092B-C50C-407E-A947-70E740481C1C}">
                  <a14:useLocalDpi xmlns:a14="http://schemas.microsoft.com/office/drawing/2010/main"/>
                </a:ext>
              </a:extLst>
            </a:blip>
            <a:srcRect/>
            <a:stretch>
              <a:fillRect/>
            </a:stretch>
          </p:blipFill>
          <p:spPr bwMode="auto">
            <a:xfrm rot="5400000">
              <a:off x="-908698" y="4111687"/>
              <a:ext cx="4416926" cy="757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6" name="组合 5">
            <a:extLst>
              <a:ext uri="{FF2B5EF4-FFF2-40B4-BE49-F238E27FC236}">
                <a16:creationId xmlns:a16="http://schemas.microsoft.com/office/drawing/2014/main" id="{18F951E7-E2C4-4429-B658-5C055F7B73C8}"/>
              </a:ext>
            </a:extLst>
          </p:cNvPr>
          <p:cNvGrpSpPr/>
          <p:nvPr/>
        </p:nvGrpSpPr>
        <p:grpSpPr>
          <a:xfrm>
            <a:off x="2612230" y="1594205"/>
            <a:ext cx="8463358" cy="3898545"/>
            <a:chOff x="1725731" y="1423157"/>
            <a:chExt cx="8982563" cy="4137714"/>
          </a:xfrm>
        </p:grpSpPr>
        <p:sp>
          <p:nvSpPr>
            <p:cNvPr id="7" name="矩形 6">
              <a:extLst>
                <a:ext uri="{FF2B5EF4-FFF2-40B4-BE49-F238E27FC236}">
                  <a16:creationId xmlns:a16="http://schemas.microsoft.com/office/drawing/2014/main" id="{D936EC97-1DF6-4FA4-BE62-0D876F1AC3B6}"/>
                </a:ext>
              </a:extLst>
            </p:cNvPr>
            <p:cNvSpPr/>
            <p:nvPr/>
          </p:nvSpPr>
          <p:spPr>
            <a:xfrm>
              <a:off x="1725731" y="3910763"/>
              <a:ext cx="2672856" cy="4555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加入标题</a:t>
              </a:r>
            </a:p>
          </p:txBody>
        </p:sp>
        <p:sp>
          <p:nvSpPr>
            <p:cNvPr id="11" name="矩形 10">
              <a:extLst>
                <a:ext uri="{FF2B5EF4-FFF2-40B4-BE49-F238E27FC236}">
                  <a16:creationId xmlns:a16="http://schemas.microsoft.com/office/drawing/2014/main" id="{C357052A-BA59-440C-85E4-3F089DD1B1FA}"/>
                </a:ext>
              </a:extLst>
            </p:cNvPr>
            <p:cNvSpPr/>
            <p:nvPr/>
          </p:nvSpPr>
          <p:spPr>
            <a:xfrm>
              <a:off x="1725731" y="1423157"/>
              <a:ext cx="2672855" cy="2372936"/>
            </a:xfrm>
            <a:prstGeom prst="rect">
              <a:avLst/>
            </a:prstGeom>
            <a:blipFill dpi="0" rotWithShape="1">
              <a:blip r:embed="rId6"/>
              <a:srcRect/>
              <a:tile tx="0" ty="0" sx="38000" sy="38000" flip="none" algn="ctr"/>
            </a:blip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kumimoji="1" lang="zh-CN" altLang="en-US" sz="1400">
                <a:solidFill>
                  <a:prstClr val="white"/>
                </a:solidFill>
                <a:latin typeface="Calibri"/>
                <a:ea typeface="宋体"/>
              </a:endParaRPr>
            </a:p>
          </p:txBody>
        </p:sp>
        <p:sp>
          <p:nvSpPr>
            <p:cNvPr id="12" name="矩形 11">
              <a:extLst>
                <a:ext uri="{FF2B5EF4-FFF2-40B4-BE49-F238E27FC236}">
                  <a16:creationId xmlns:a16="http://schemas.microsoft.com/office/drawing/2014/main" id="{E8B43C3A-8958-4104-ABC5-A9F62655FCB8}"/>
                </a:ext>
              </a:extLst>
            </p:cNvPr>
            <p:cNvSpPr/>
            <p:nvPr/>
          </p:nvSpPr>
          <p:spPr>
            <a:xfrm>
              <a:off x="4880585" y="3910763"/>
              <a:ext cx="2672856" cy="45554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dirty="0">
                  <a:solidFill>
                    <a:srgbClr val="FFFFFF"/>
                  </a:solidFill>
                  <a:latin typeface="微软雅黑" panose="020B0503020204020204" pitchFamily="34" charset="-122"/>
                  <a:ea typeface="微软雅黑" panose="020B0503020204020204" pitchFamily="34" charset="-122"/>
                </a:rPr>
                <a:t>加入标题</a:t>
              </a:r>
            </a:p>
          </p:txBody>
        </p:sp>
        <p:sp>
          <p:nvSpPr>
            <p:cNvPr id="13" name="矩形 12">
              <a:extLst>
                <a:ext uri="{FF2B5EF4-FFF2-40B4-BE49-F238E27FC236}">
                  <a16:creationId xmlns:a16="http://schemas.microsoft.com/office/drawing/2014/main" id="{404ED969-9BA4-4358-885A-8A4873F1E8C9}"/>
                </a:ext>
              </a:extLst>
            </p:cNvPr>
            <p:cNvSpPr/>
            <p:nvPr/>
          </p:nvSpPr>
          <p:spPr>
            <a:xfrm>
              <a:off x="8035438" y="3910763"/>
              <a:ext cx="2672856" cy="4555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dirty="0">
                  <a:solidFill>
                    <a:srgbClr val="FFFFFF"/>
                  </a:solidFill>
                  <a:latin typeface="微软雅黑" panose="020B0503020204020204" pitchFamily="34" charset="-122"/>
                  <a:ea typeface="微软雅黑" panose="020B0503020204020204" pitchFamily="34" charset="-122"/>
                </a:rPr>
                <a:t>加入标题</a:t>
              </a:r>
            </a:p>
          </p:txBody>
        </p:sp>
        <p:sp>
          <p:nvSpPr>
            <p:cNvPr id="14" name="矩形 13">
              <a:extLst>
                <a:ext uri="{FF2B5EF4-FFF2-40B4-BE49-F238E27FC236}">
                  <a16:creationId xmlns:a16="http://schemas.microsoft.com/office/drawing/2014/main" id="{3CB5C3F2-E66E-49CD-BBB8-DEA04D7249EE}"/>
                </a:ext>
              </a:extLst>
            </p:cNvPr>
            <p:cNvSpPr/>
            <p:nvPr/>
          </p:nvSpPr>
          <p:spPr>
            <a:xfrm>
              <a:off x="4880584" y="1423157"/>
              <a:ext cx="2672855" cy="2372936"/>
            </a:xfrm>
            <a:prstGeom prst="rect">
              <a:avLst/>
            </a:prstGeom>
            <a:blipFill dpi="0" rotWithShape="1">
              <a:blip r:embed="rId7"/>
              <a:srcRect/>
              <a:tile tx="0" ty="0" sx="62000" sy="62000" flip="none" algn="ctr"/>
            </a:blip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kumimoji="1" lang="zh-CN" altLang="en-US" sz="1400">
                <a:solidFill>
                  <a:prstClr val="white"/>
                </a:solidFill>
                <a:latin typeface="Calibri"/>
                <a:ea typeface="宋体"/>
              </a:endParaRPr>
            </a:p>
          </p:txBody>
        </p:sp>
        <p:sp>
          <p:nvSpPr>
            <p:cNvPr id="15" name="矩形 14">
              <a:extLst>
                <a:ext uri="{FF2B5EF4-FFF2-40B4-BE49-F238E27FC236}">
                  <a16:creationId xmlns:a16="http://schemas.microsoft.com/office/drawing/2014/main" id="{D6139FAE-EF0F-489B-93AD-0D7AC4C0A19B}"/>
                </a:ext>
              </a:extLst>
            </p:cNvPr>
            <p:cNvSpPr/>
            <p:nvPr/>
          </p:nvSpPr>
          <p:spPr>
            <a:xfrm>
              <a:off x="8035437" y="1423157"/>
              <a:ext cx="2672855" cy="2372938"/>
            </a:xfrm>
            <a:prstGeom prst="rect">
              <a:avLst/>
            </a:prstGeom>
            <a:blipFill dpi="0" rotWithShape="1">
              <a:blip r:embed="rId8"/>
              <a:srcRect/>
              <a:tile tx="0" ty="0" sx="35000" sy="35000" flip="none" algn="ctr"/>
            </a:blip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kumimoji="1" lang="zh-CN" altLang="en-US" sz="1400">
                <a:solidFill>
                  <a:prstClr val="white"/>
                </a:solidFill>
                <a:latin typeface="Calibri"/>
                <a:ea typeface="宋体"/>
              </a:endParaRPr>
            </a:p>
          </p:txBody>
        </p:sp>
        <p:sp>
          <p:nvSpPr>
            <p:cNvPr id="16" name="矩形 15">
              <a:extLst>
                <a:ext uri="{FF2B5EF4-FFF2-40B4-BE49-F238E27FC236}">
                  <a16:creationId xmlns:a16="http://schemas.microsoft.com/office/drawing/2014/main" id="{DAC05DB3-0A08-41CC-AC72-8049E61D9DC1}"/>
                </a:ext>
              </a:extLst>
            </p:cNvPr>
            <p:cNvSpPr/>
            <p:nvPr/>
          </p:nvSpPr>
          <p:spPr>
            <a:xfrm>
              <a:off x="1725731" y="4707252"/>
              <a:ext cx="8982561" cy="853619"/>
            </a:xfrm>
            <a:prstGeom prst="rect">
              <a:avLst/>
            </a:prstGeom>
            <a:noFill/>
            <a:ln w="9525" cap="flat" cmpd="sng" algn="ctr">
              <a:solidFill>
                <a:schemeClr val="tx1"/>
              </a:solidFill>
              <a:prstDash val="solid"/>
            </a:ln>
            <a:effectLst/>
          </p:spPr>
          <p:txBody>
            <a:bodyPr lIns="91438" tIns="45719" rIns="91438" bIns="45719" rtlCol="0" anchor="ctr"/>
            <a:lstStyle/>
            <a:p>
              <a:pPr marL="0" marR="0" lvl="0" indent="0" algn="ctr" defTabSz="457189" eaLnBrk="1" fontAlgn="auto" latinLnBrk="0" hangingPunct="1">
                <a:lnSpc>
                  <a:spcPct val="100000"/>
                </a:lnSpc>
                <a:spcBef>
                  <a:spcPts val="0"/>
                </a:spcBef>
                <a:spcAft>
                  <a:spcPts val="0"/>
                </a:spcAft>
                <a:buClrTx/>
                <a:buSzTx/>
                <a:buFontTx/>
                <a:buNone/>
                <a:tabLst/>
                <a:defRPr/>
              </a:pPr>
              <a:endParaRPr kumimoji="1" lang="zh-CN" altLang="en-US" sz="1400" b="0" i="0" u="none" strike="noStrike" kern="0" cap="none" spc="0" normalizeH="0" baseline="0" noProof="0">
                <a:ln>
                  <a:noFill/>
                </a:ln>
                <a:solidFill>
                  <a:srgbClr val="FFFFFF"/>
                </a:solidFill>
                <a:effectLst/>
                <a:uLnTx/>
                <a:uFillTx/>
                <a:latin typeface="Century Gothic"/>
                <a:ea typeface="微软雅黑" panose="020B0503020204020204" pitchFamily="34" charset="-122"/>
              </a:endParaRPr>
            </a:p>
          </p:txBody>
        </p:sp>
        <p:sp>
          <p:nvSpPr>
            <p:cNvPr id="17" name="文本框 6">
              <a:extLst>
                <a:ext uri="{FF2B5EF4-FFF2-40B4-BE49-F238E27FC236}">
                  <a16:creationId xmlns:a16="http://schemas.microsoft.com/office/drawing/2014/main" id="{19B8C9BF-0482-4C24-9FD2-DCC929C85D68}"/>
                </a:ext>
              </a:extLst>
            </p:cNvPr>
            <p:cNvSpPr txBox="1"/>
            <p:nvPr/>
          </p:nvSpPr>
          <p:spPr>
            <a:xfrm>
              <a:off x="2823600" y="4862532"/>
              <a:ext cx="6674115" cy="542386"/>
            </a:xfrm>
            <a:prstGeom prst="rect">
              <a:avLst/>
            </a:prstGeom>
            <a:noFill/>
          </p:spPr>
          <p:txBody>
            <a:bodyPr wrap="square" lIns="91438" tIns="45719" rIns="91438" bIns="45719" rtlCol="0">
              <a:spAutoFit/>
            </a:bodyPr>
            <a:lstStyle/>
            <a:p>
              <a:pPr algn="ctr" defTabSz="457189">
                <a:lnSpc>
                  <a:spcPct val="130000"/>
                </a:lnSpc>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标题数字等都可以通过点击和重新输入进行更改，顶部“开始”面板中可以对字体、字号、颜色、行距等进行修改。建议正文</a:t>
              </a:r>
              <a:r>
                <a:rPr lang="en-US" altLang="zh-CN" sz="1100" dirty="0">
                  <a:solidFill>
                    <a:schemeClr val="bg1">
                      <a:lumMod val="50000"/>
                    </a:schemeClr>
                  </a:solidFill>
                  <a:latin typeface="微软雅黑" panose="020B0503020204020204" pitchFamily="34" charset="-122"/>
                  <a:ea typeface="微软雅黑" panose="020B0503020204020204" pitchFamily="34" charset="-122"/>
                </a:rPr>
                <a:t>12</a:t>
              </a:r>
              <a:r>
                <a:rPr lang="zh-CN" altLang="en-US" sz="1100" dirty="0">
                  <a:solidFill>
                    <a:schemeClr val="bg1">
                      <a:lumMod val="50000"/>
                    </a:schemeClr>
                  </a:solidFill>
                  <a:latin typeface="微软雅黑" panose="020B0503020204020204" pitchFamily="34" charset="-122"/>
                  <a:ea typeface="微软雅黑" panose="020B0503020204020204" pitchFamily="34" charset="-122"/>
                </a:rPr>
                <a:t>号字，</a:t>
              </a:r>
              <a:r>
                <a:rPr lang="en-US" altLang="zh-CN" sz="1100" dirty="0">
                  <a:solidFill>
                    <a:schemeClr val="bg1">
                      <a:lumMod val="50000"/>
                    </a:schemeClr>
                  </a:solidFill>
                  <a:latin typeface="微软雅黑" panose="020B0503020204020204" pitchFamily="34" charset="-122"/>
                  <a:ea typeface="微软雅黑" panose="020B0503020204020204" pitchFamily="34" charset="-122"/>
                </a:rPr>
                <a:t>1.3</a:t>
              </a:r>
              <a:r>
                <a:rPr lang="zh-CN" altLang="en-US" sz="1100" dirty="0">
                  <a:solidFill>
                    <a:schemeClr val="bg1">
                      <a:lumMod val="50000"/>
                    </a:schemeClr>
                  </a:solidFill>
                  <a:latin typeface="微软雅黑" panose="020B0503020204020204" pitchFamily="34" charset="-122"/>
                  <a:ea typeface="微软雅黑" panose="020B0503020204020204" pitchFamily="34" charset="-122"/>
                </a:rPr>
                <a:t>倍字间距。顶部“开始”面板中可以对字体、字号、颜色。</a:t>
              </a:r>
            </a:p>
          </p:txBody>
        </p:sp>
      </p:grpSp>
    </p:spTree>
    <p:extLst>
      <p:ext uri="{BB962C8B-B14F-4D97-AF65-F5344CB8AC3E}">
        <p14:creationId xmlns:p14="http://schemas.microsoft.com/office/powerpoint/2010/main" val="2925414554"/>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33333">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33333">
                                          <p:cBhvr additive="base">
                                            <p:cTn id="7" dur="750" fill="hold"/>
                                            <p:tgtEl>
                                              <p:spTgt spid="8"/>
                                            </p:tgtEl>
                                            <p:attrNameLst>
                                              <p:attrName>ppt_x</p:attrName>
                                            </p:attrNameLst>
                                          </p:cBhvr>
                                          <p:tavLst>
                                            <p:tav tm="0">
                                              <p:val>
                                                <p:strVal val="#ppt_x"/>
                                              </p:val>
                                            </p:tav>
                                            <p:tav tm="100000">
                                              <p:val>
                                                <p:strVal val="#ppt_x"/>
                                              </p:val>
                                            </p:tav>
                                          </p:tavLst>
                                        </p:anim>
                                        <p:anim calcmode="lin" valueType="num" p14:bounceEnd="33333">
                                          <p:cBhvr additive="base">
                                            <p:cTn id="8" dur="750" fill="hold"/>
                                            <p:tgtEl>
                                              <p:spTgt spid="8"/>
                                            </p:tgtEl>
                                            <p:attrNameLst>
                                              <p:attrName>ppt_y</p:attrName>
                                            </p:attrNameLst>
                                          </p:cBhvr>
                                          <p:tavLst>
                                            <p:tav tm="0">
                                              <p:val>
                                                <p:strVal val="0-#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750"/>
                                            <p:tgtEl>
                                              <p:spTgt spid="2"/>
                                            </p:tgtEl>
                                          </p:cBhvr>
                                        </p:animEffect>
                                        <p:anim calcmode="lin" valueType="num">
                                          <p:cBhvr>
                                            <p:cTn id="12" dur="750" fill="hold"/>
                                            <p:tgtEl>
                                              <p:spTgt spid="2"/>
                                            </p:tgtEl>
                                            <p:attrNameLst>
                                              <p:attrName>ppt_x</p:attrName>
                                            </p:attrNameLst>
                                          </p:cBhvr>
                                          <p:tavLst>
                                            <p:tav tm="0">
                                              <p:val>
                                                <p:strVal val="#ppt_x"/>
                                              </p:val>
                                            </p:tav>
                                            <p:tav tm="100000">
                                              <p:val>
                                                <p:strVal val="#ppt_x"/>
                                              </p:val>
                                            </p:tav>
                                          </p:tavLst>
                                        </p:anim>
                                        <p:anim calcmode="lin" valueType="num">
                                          <p:cBhvr>
                                            <p:cTn id="13" dur="75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750"/>
                                </p:stCondLst>
                                <p:childTnLst>
                                  <p:par>
                                    <p:cTn id="15" presetID="2" presetClass="entr" presetSubtype="4"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000" fill="hold"/>
                                            <p:tgtEl>
                                              <p:spTgt spid="6"/>
                                            </p:tgtEl>
                                            <p:attrNameLst>
                                              <p:attrName>ppt_x</p:attrName>
                                            </p:attrNameLst>
                                          </p:cBhvr>
                                          <p:tavLst>
                                            <p:tav tm="0">
                                              <p:val>
                                                <p:strVal val="#ppt_x"/>
                                              </p:val>
                                            </p:tav>
                                            <p:tav tm="100000">
                                              <p:val>
                                                <p:strVal val="#ppt_x"/>
                                              </p:val>
                                            </p:tav>
                                          </p:tavLst>
                                        </p:anim>
                                        <p:anim calcmode="lin" valueType="num">
                                          <p:cBhvr additive="base">
                                            <p:cTn id="1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ppt_x"/>
                                              </p:val>
                                            </p:tav>
                                            <p:tav tm="100000">
                                              <p:val>
                                                <p:strVal val="#ppt_x"/>
                                              </p:val>
                                            </p:tav>
                                          </p:tavLst>
                                        </p:anim>
                                        <p:anim calcmode="lin" valueType="num">
                                          <p:cBhvr additive="base">
                                            <p:cTn id="8" dur="750" fill="hold"/>
                                            <p:tgtEl>
                                              <p:spTgt spid="8"/>
                                            </p:tgtEl>
                                            <p:attrNameLst>
                                              <p:attrName>ppt_y</p:attrName>
                                            </p:attrNameLst>
                                          </p:cBhvr>
                                          <p:tavLst>
                                            <p:tav tm="0">
                                              <p:val>
                                                <p:strVal val="0-#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750"/>
                                            <p:tgtEl>
                                              <p:spTgt spid="2"/>
                                            </p:tgtEl>
                                          </p:cBhvr>
                                        </p:animEffect>
                                        <p:anim calcmode="lin" valueType="num">
                                          <p:cBhvr>
                                            <p:cTn id="12" dur="750" fill="hold"/>
                                            <p:tgtEl>
                                              <p:spTgt spid="2"/>
                                            </p:tgtEl>
                                            <p:attrNameLst>
                                              <p:attrName>ppt_x</p:attrName>
                                            </p:attrNameLst>
                                          </p:cBhvr>
                                          <p:tavLst>
                                            <p:tav tm="0">
                                              <p:val>
                                                <p:strVal val="#ppt_x"/>
                                              </p:val>
                                            </p:tav>
                                            <p:tav tm="100000">
                                              <p:val>
                                                <p:strVal val="#ppt_x"/>
                                              </p:val>
                                            </p:tav>
                                          </p:tavLst>
                                        </p:anim>
                                        <p:anim calcmode="lin" valueType="num">
                                          <p:cBhvr>
                                            <p:cTn id="13" dur="75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750"/>
                                </p:stCondLst>
                                <p:childTnLst>
                                  <p:par>
                                    <p:cTn id="15" presetID="2" presetClass="entr" presetSubtype="4"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000" fill="hold"/>
                                            <p:tgtEl>
                                              <p:spTgt spid="6"/>
                                            </p:tgtEl>
                                            <p:attrNameLst>
                                              <p:attrName>ppt_x</p:attrName>
                                            </p:attrNameLst>
                                          </p:cBhvr>
                                          <p:tavLst>
                                            <p:tav tm="0">
                                              <p:val>
                                                <p:strVal val="#ppt_x"/>
                                              </p:val>
                                            </p:tav>
                                            <p:tav tm="100000">
                                              <p:val>
                                                <p:strVal val="#ppt_x"/>
                                              </p:val>
                                            </p:tav>
                                          </p:tavLst>
                                        </p:anim>
                                        <p:anim calcmode="lin" valueType="num">
                                          <p:cBhvr additive="base">
                                            <p:cTn id="1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65E65CC0-BD39-4367-A2B0-FCD46B9203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grpSp>
        <p:nvGrpSpPr>
          <p:cNvPr id="30" name="组合 29">
            <a:extLst>
              <a:ext uri="{FF2B5EF4-FFF2-40B4-BE49-F238E27FC236}">
                <a16:creationId xmlns:a16="http://schemas.microsoft.com/office/drawing/2014/main" id="{F6B64474-9EF5-424A-B0D1-87528F2C5E5C}"/>
              </a:ext>
            </a:extLst>
          </p:cNvPr>
          <p:cNvGrpSpPr/>
          <p:nvPr/>
        </p:nvGrpSpPr>
        <p:grpSpPr>
          <a:xfrm>
            <a:off x="5195431" y="2282575"/>
            <a:ext cx="1346502" cy="2498975"/>
            <a:chOff x="8591519" y="1652249"/>
            <a:chExt cx="1346502" cy="2498975"/>
          </a:xfrm>
        </p:grpSpPr>
        <p:sp>
          <p:nvSpPr>
            <p:cNvPr id="32" name="TextBox 1">
              <a:extLst>
                <a:ext uri="{FF2B5EF4-FFF2-40B4-BE49-F238E27FC236}">
                  <a16:creationId xmlns:a16="http://schemas.microsoft.com/office/drawing/2014/main" id="{B649C07F-426F-4CB5-BD25-DF26AE37163F}"/>
                </a:ext>
              </a:extLst>
            </p:cNvPr>
            <p:cNvSpPr txBox="1">
              <a:spLocks noChangeArrowheads="1"/>
            </p:cNvSpPr>
            <p:nvPr/>
          </p:nvSpPr>
          <p:spPr bwMode="auto">
            <a:xfrm>
              <a:off x="8761245" y="1736149"/>
              <a:ext cx="923330" cy="241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4800" dirty="0">
                  <a:latin typeface="叶根友刀锋黑草" panose="02010601030101010101" pitchFamily="2" charset="-122"/>
                  <a:ea typeface="叶根友刀锋黑草" panose="02010601030101010101" pitchFamily="2" charset="-122"/>
                </a:rPr>
                <a:t>章节三</a:t>
              </a:r>
            </a:p>
          </p:txBody>
        </p:sp>
        <p:grpSp>
          <p:nvGrpSpPr>
            <p:cNvPr id="34" name="组合 33">
              <a:extLst>
                <a:ext uri="{FF2B5EF4-FFF2-40B4-BE49-F238E27FC236}">
                  <a16:creationId xmlns:a16="http://schemas.microsoft.com/office/drawing/2014/main" id="{B89E6244-EED1-40F2-99D5-90FE810C9D1F}"/>
                </a:ext>
              </a:extLst>
            </p:cNvPr>
            <p:cNvGrpSpPr/>
            <p:nvPr/>
          </p:nvGrpSpPr>
          <p:grpSpPr>
            <a:xfrm>
              <a:off x="8591519" y="1652249"/>
              <a:ext cx="1346502" cy="2068851"/>
              <a:chOff x="8419388" y="1355112"/>
              <a:chExt cx="2201054" cy="4260954"/>
            </a:xfrm>
            <a:solidFill>
              <a:schemeClr val="tx1"/>
            </a:solidFill>
          </p:grpSpPr>
          <p:sp>
            <p:nvSpPr>
              <p:cNvPr id="36" name="矩形 35">
                <a:extLst>
                  <a:ext uri="{FF2B5EF4-FFF2-40B4-BE49-F238E27FC236}">
                    <a16:creationId xmlns:a16="http://schemas.microsoft.com/office/drawing/2014/main" id="{26FDABD3-DC71-4AC8-AA01-6590E8A0E177}"/>
                  </a:ext>
                </a:extLst>
              </p:cNvPr>
              <p:cNvSpPr/>
              <p:nvPr/>
            </p:nvSpPr>
            <p:spPr>
              <a:xfrm>
                <a:off x="8419388" y="3443574"/>
                <a:ext cx="45719" cy="21709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7" name="矩形 36">
                <a:extLst>
                  <a:ext uri="{FF2B5EF4-FFF2-40B4-BE49-F238E27FC236}">
                    <a16:creationId xmlns:a16="http://schemas.microsoft.com/office/drawing/2014/main" id="{F729D6A5-CA0B-425D-924C-E4F06F60AB62}"/>
                  </a:ext>
                </a:extLst>
              </p:cNvPr>
              <p:cNvSpPr/>
              <p:nvPr/>
            </p:nvSpPr>
            <p:spPr>
              <a:xfrm>
                <a:off x="10549133" y="1374449"/>
                <a:ext cx="45719" cy="21709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8" name="矩形 37">
                <a:extLst>
                  <a:ext uri="{FF2B5EF4-FFF2-40B4-BE49-F238E27FC236}">
                    <a16:creationId xmlns:a16="http://schemas.microsoft.com/office/drawing/2014/main" id="{ECAAA054-6D0B-4EF3-BAAD-21CD6C954892}"/>
                  </a:ext>
                </a:extLst>
              </p:cNvPr>
              <p:cNvSpPr/>
              <p:nvPr/>
            </p:nvSpPr>
            <p:spPr>
              <a:xfrm rot="16200000">
                <a:off x="9481982" y="4507753"/>
                <a:ext cx="45719" cy="21709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9" name="矩形 38">
                <a:extLst>
                  <a:ext uri="{FF2B5EF4-FFF2-40B4-BE49-F238E27FC236}">
                    <a16:creationId xmlns:a16="http://schemas.microsoft.com/office/drawing/2014/main" id="{202BDA7D-65E3-4FD6-960D-E3DF4382A541}"/>
                  </a:ext>
                </a:extLst>
              </p:cNvPr>
              <p:cNvSpPr/>
              <p:nvPr/>
            </p:nvSpPr>
            <p:spPr>
              <a:xfrm rot="16200000">
                <a:off x="9482729" y="292518"/>
                <a:ext cx="45719" cy="21709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0" name="矩形 39">
                <a:extLst>
                  <a:ext uri="{FF2B5EF4-FFF2-40B4-BE49-F238E27FC236}">
                    <a16:creationId xmlns:a16="http://schemas.microsoft.com/office/drawing/2014/main" id="{522F4AA8-2A84-4D19-A55C-5622E5A6054F}"/>
                  </a:ext>
                </a:extLst>
              </p:cNvPr>
              <p:cNvSpPr/>
              <p:nvPr/>
            </p:nvSpPr>
            <p:spPr>
              <a:xfrm>
                <a:off x="8419388" y="1357128"/>
                <a:ext cx="45719" cy="11333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1" name="矩形 40">
                <a:extLst>
                  <a:ext uri="{FF2B5EF4-FFF2-40B4-BE49-F238E27FC236}">
                    <a16:creationId xmlns:a16="http://schemas.microsoft.com/office/drawing/2014/main" id="{E2A8E6AA-A8C7-4DFE-9B96-9090145E47ED}"/>
                  </a:ext>
                </a:extLst>
              </p:cNvPr>
              <p:cNvSpPr/>
              <p:nvPr/>
            </p:nvSpPr>
            <p:spPr>
              <a:xfrm>
                <a:off x="10574723" y="5075584"/>
                <a:ext cx="45719" cy="5388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pic>
        <p:nvPicPr>
          <p:cNvPr id="42" name="图片 41">
            <a:extLst>
              <a:ext uri="{FF2B5EF4-FFF2-40B4-BE49-F238E27FC236}">
                <a16:creationId xmlns:a16="http://schemas.microsoft.com/office/drawing/2014/main" id="{BF0775A9-26A7-43ED-B200-3195FB9947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10633" y="1447183"/>
            <a:ext cx="4169256" cy="3918328"/>
          </a:xfrm>
          <a:prstGeom prst="rect">
            <a:avLst/>
          </a:prstGeom>
        </p:spPr>
      </p:pic>
      <p:grpSp>
        <p:nvGrpSpPr>
          <p:cNvPr id="31" name="组合 30">
            <a:extLst>
              <a:ext uri="{FF2B5EF4-FFF2-40B4-BE49-F238E27FC236}">
                <a16:creationId xmlns:a16="http://schemas.microsoft.com/office/drawing/2014/main" id="{513CA305-1CCF-4AA3-919F-E70471B73772}"/>
              </a:ext>
            </a:extLst>
          </p:cNvPr>
          <p:cNvGrpSpPr/>
          <p:nvPr/>
        </p:nvGrpSpPr>
        <p:grpSpPr>
          <a:xfrm>
            <a:off x="1657368" y="2000653"/>
            <a:ext cx="615553" cy="3317359"/>
            <a:chOff x="5362258" y="1921391"/>
            <a:chExt cx="615553" cy="3317359"/>
          </a:xfrm>
        </p:grpSpPr>
        <p:sp>
          <p:nvSpPr>
            <p:cNvPr id="33" name="Freeform 5">
              <a:extLst>
                <a:ext uri="{FF2B5EF4-FFF2-40B4-BE49-F238E27FC236}">
                  <a16:creationId xmlns:a16="http://schemas.microsoft.com/office/drawing/2014/main" id="{1CCCF60E-EB81-4B8E-8E6A-500ECC5D68D9}"/>
                </a:ext>
              </a:extLst>
            </p:cNvPr>
            <p:cNvSpPr>
              <a:spLocks noChangeArrowheads="1"/>
            </p:cNvSpPr>
            <p:nvPr/>
          </p:nvSpPr>
          <p:spPr bwMode="auto">
            <a:xfrm>
              <a:off x="5400509" y="1921391"/>
              <a:ext cx="547854" cy="563844"/>
            </a:xfrm>
            <a:custGeom>
              <a:avLst/>
              <a:gdLst>
                <a:gd name="T0" fmla="*/ 279 w 291"/>
                <a:gd name="T1" fmla="*/ 117 h 300"/>
                <a:gd name="T2" fmla="*/ 274 w 291"/>
                <a:gd name="T3" fmla="*/ 101 h 300"/>
                <a:gd name="T4" fmla="*/ 269 w 291"/>
                <a:gd name="T5" fmla="*/ 84 h 300"/>
                <a:gd name="T6" fmla="*/ 254 w 291"/>
                <a:gd name="T7" fmla="*/ 63 h 300"/>
                <a:gd name="T8" fmla="*/ 227 w 291"/>
                <a:gd name="T9" fmla="*/ 37 h 300"/>
                <a:gd name="T10" fmla="*/ 229 w 291"/>
                <a:gd name="T11" fmla="*/ 34 h 300"/>
                <a:gd name="T12" fmla="*/ 218 w 291"/>
                <a:gd name="T13" fmla="*/ 23 h 300"/>
                <a:gd name="T14" fmla="*/ 191 w 291"/>
                <a:gd name="T15" fmla="*/ 20 h 300"/>
                <a:gd name="T16" fmla="*/ 174 w 291"/>
                <a:gd name="T17" fmla="*/ 9 h 300"/>
                <a:gd name="T18" fmla="*/ 157 w 291"/>
                <a:gd name="T19" fmla="*/ 4 h 300"/>
                <a:gd name="T20" fmla="*/ 135 w 291"/>
                <a:gd name="T21" fmla="*/ 6 h 300"/>
                <a:gd name="T22" fmla="*/ 118 w 291"/>
                <a:gd name="T23" fmla="*/ 6 h 300"/>
                <a:gd name="T24" fmla="*/ 89 w 291"/>
                <a:gd name="T25" fmla="*/ 14 h 300"/>
                <a:gd name="T26" fmla="*/ 58 w 291"/>
                <a:gd name="T27" fmla="*/ 31 h 300"/>
                <a:gd name="T28" fmla="*/ 46 w 291"/>
                <a:gd name="T29" fmla="*/ 40 h 300"/>
                <a:gd name="T30" fmla="*/ 35 w 291"/>
                <a:gd name="T31" fmla="*/ 45 h 300"/>
                <a:gd name="T32" fmla="*/ 22 w 291"/>
                <a:gd name="T33" fmla="*/ 65 h 300"/>
                <a:gd name="T34" fmla="*/ 10 w 291"/>
                <a:gd name="T35" fmla="*/ 93 h 300"/>
                <a:gd name="T36" fmla="*/ 5 w 291"/>
                <a:gd name="T37" fmla="*/ 103 h 300"/>
                <a:gd name="T38" fmla="*/ 4 w 291"/>
                <a:gd name="T39" fmla="*/ 133 h 300"/>
                <a:gd name="T40" fmla="*/ 16 w 291"/>
                <a:gd name="T41" fmla="*/ 172 h 300"/>
                <a:gd name="T42" fmla="*/ 17 w 291"/>
                <a:gd name="T43" fmla="*/ 182 h 300"/>
                <a:gd name="T44" fmla="*/ 18 w 291"/>
                <a:gd name="T45" fmla="*/ 187 h 300"/>
                <a:gd name="T46" fmla="*/ 21 w 291"/>
                <a:gd name="T47" fmla="*/ 193 h 300"/>
                <a:gd name="T48" fmla="*/ 54 w 291"/>
                <a:gd name="T49" fmla="*/ 227 h 300"/>
                <a:gd name="T50" fmla="*/ 83 w 291"/>
                <a:gd name="T51" fmla="*/ 244 h 300"/>
                <a:gd name="T52" fmla="*/ 107 w 291"/>
                <a:gd name="T53" fmla="*/ 263 h 300"/>
                <a:gd name="T54" fmla="*/ 116 w 291"/>
                <a:gd name="T55" fmla="*/ 265 h 300"/>
                <a:gd name="T56" fmla="*/ 113 w 291"/>
                <a:gd name="T57" fmla="*/ 273 h 300"/>
                <a:gd name="T58" fmla="*/ 130 w 291"/>
                <a:gd name="T59" fmla="*/ 281 h 300"/>
                <a:gd name="T60" fmla="*/ 124 w 291"/>
                <a:gd name="T61" fmla="*/ 287 h 300"/>
                <a:gd name="T62" fmla="*/ 150 w 291"/>
                <a:gd name="T63" fmla="*/ 293 h 300"/>
                <a:gd name="T64" fmla="*/ 185 w 291"/>
                <a:gd name="T65" fmla="*/ 289 h 300"/>
                <a:gd name="T66" fmla="*/ 210 w 291"/>
                <a:gd name="T67" fmla="*/ 273 h 300"/>
                <a:gd name="T68" fmla="*/ 246 w 291"/>
                <a:gd name="T69" fmla="*/ 252 h 300"/>
                <a:gd name="T70" fmla="*/ 268 w 291"/>
                <a:gd name="T71" fmla="*/ 223 h 300"/>
                <a:gd name="T72" fmla="*/ 274 w 291"/>
                <a:gd name="T73" fmla="*/ 196 h 300"/>
                <a:gd name="T74" fmla="*/ 280 w 291"/>
                <a:gd name="T75" fmla="*/ 183 h 300"/>
                <a:gd name="T76" fmla="*/ 284 w 291"/>
                <a:gd name="T77" fmla="*/ 15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1" h="300">
                  <a:moveTo>
                    <a:pt x="284" y="135"/>
                  </a:moveTo>
                  <a:cubicBezTo>
                    <a:pt x="285" y="127"/>
                    <a:pt x="282" y="123"/>
                    <a:pt x="279" y="117"/>
                  </a:cubicBezTo>
                  <a:cubicBezTo>
                    <a:pt x="285" y="110"/>
                    <a:pt x="273" y="107"/>
                    <a:pt x="274" y="100"/>
                  </a:cubicBezTo>
                  <a:cubicBezTo>
                    <a:pt x="274" y="101"/>
                    <a:pt x="274" y="101"/>
                    <a:pt x="274" y="101"/>
                  </a:cubicBezTo>
                  <a:cubicBezTo>
                    <a:pt x="272" y="99"/>
                    <a:pt x="272" y="99"/>
                    <a:pt x="272" y="99"/>
                  </a:cubicBezTo>
                  <a:cubicBezTo>
                    <a:pt x="278" y="93"/>
                    <a:pt x="269" y="89"/>
                    <a:pt x="269" y="84"/>
                  </a:cubicBezTo>
                  <a:cubicBezTo>
                    <a:pt x="266" y="81"/>
                    <a:pt x="268" y="71"/>
                    <a:pt x="260" y="73"/>
                  </a:cubicBezTo>
                  <a:cubicBezTo>
                    <a:pt x="260" y="68"/>
                    <a:pt x="258" y="66"/>
                    <a:pt x="254" y="63"/>
                  </a:cubicBezTo>
                  <a:cubicBezTo>
                    <a:pt x="246" y="57"/>
                    <a:pt x="241" y="41"/>
                    <a:pt x="229" y="40"/>
                  </a:cubicBezTo>
                  <a:cubicBezTo>
                    <a:pt x="228" y="39"/>
                    <a:pt x="227" y="38"/>
                    <a:pt x="227" y="37"/>
                  </a:cubicBezTo>
                  <a:cubicBezTo>
                    <a:pt x="228" y="37"/>
                    <a:pt x="228" y="36"/>
                    <a:pt x="229" y="36"/>
                  </a:cubicBezTo>
                  <a:cubicBezTo>
                    <a:pt x="229" y="34"/>
                    <a:pt x="229" y="34"/>
                    <a:pt x="229" y="34"/>
                  </a:cubicBezTo>
                  <a:cubicBezTo>
                    <a:pt x="226" y="33"/>
                    <a:pt x="224" y="32"/>
                    <a:pt x="221" y="31"/>
                  </a:cubicBezTo>
                  <a:cubicBezTo>
                    <a:pt x="223" y="29"/>
                    <a:pt x="221" y="24"/>
                    <a:pt x="218" y="23"/>
                  </a:cubicBezTo>
                  <a:cubicBezTo>
                    <a:pt x="213" y="22"/>
                    <a:pt x="212" y="22"/>
                    <a:pt x="206" y="21"/>
                  </a:cubicBezTo>
                  <a:cubicBezTo>
                    <a:pt x="202" y="17"/>
                    <a:pt x="196" y="19"/>
                    <a:pt x="191" y="20"/>
                  </a:cubicBezTo>
                  <a:cubicBezTo>
                    <a:pt x="189" y="14"/>
                    <a:pt x="182" y="16"/>
                    <a:pt x="178" y="14"/>
                  </a:cubicBezTo>
                  <a:cubicBezTo>
                    <a:pt x="176" y="12"/>
                    <a:pt x="174" y="11"/>
                    <a:pt x="174" y="9"/>
                  </a:cubicBezTo>
                  <a:cubicBezTo>
                    <a:pt x="168" y="9"/>
                    <a:pt x="164" y="6"/>
                    <a:pt x="157" y="7"/>
                  </a:cubicBezTo>
                  <a:cubicBezTo>
                    <a:pt x="157" y="4"/>
                    <a:pt x="157" y="4"/>
                    <a:pt x="157" y="4"/>
                  </a:cubicBezTo>
                  <a:cubicBezTo>
                    <a:pt x="153" y="0"/>
                    <a:pt x="148" y="6"/>
                    <a:pt x="144" y="1"/>
                  </a:cubicBezTo>
                  <a:cubicBezTo>
                    <a:pt x="140" y="2"/>
                    <a:pt x="139" y="5"/>
                    <a:pt x="135" y="6"/>
                  </a:cubicBezTo>
                  <a:cubicBezTo>
                    <a:pt x="132" y="7"/>
                    <a:pt x="126" y="9"/>
                    <a:pt x="124" y="4"/>
                  </a:cubicBezTo>
                  <a:cubicBezTo>
                    <a:pt x="122" y="4"/>
                    <a:pt x="119" y="4"/>
                    <a:pt x="118" y="6"/>
                  </a:cubicBezTo>
                  <a:cubicBezTo>
                    <a:pt x="114" y="2"/>
                    <a:pt x="112" y="11"/>
                    <a:pt x="107" y="6"/>
                  </a:cubicBezTo>
                  <a:cubicBezTo>
                    <a:pt x="103" y="16"/>
                    <a:pt x="96" y="9"/>
                    <a:pt x="89" y="14"/>
                  </a:cubicBezTo>
                  <a:cubicBezTo>
                    <a:pt x="84" y="23"/>
                    <a:pt x="74" y="15"/>
                    <a:pt x="69" y="25"/>
                  </a:cubicBezTo>
                  <a:cubicBezTo>
                    <a:pt x="64" y="22"/>
                    <a:pt x="63" y="35"/>
                    <a:pt x="58" y="31"/>
                  </a:cubicBezTo>
                  <a:cubicBezTo>
                    <a:pt x="58" y="32"/>
                    <a:pt x="58" y="32"/>
                    <a:pt x="58" y="32"/>
                  </a:cubicBezTo>
                  <a:cubicBezTo>
                    <a:pt x="56" y="38"/>
                    <a:pt x="47" y="32"/>
                    <a:pt x="46" y="40"/>
                  </a:cubicBezTo>
                  <a:cubicBezTo>
                    <a:pt x="40" y="40"/>
                    <a:pt x="38" y="39"/>
                    <a:pt x="34" y="43"/>
                  </a:cubicBezTo>
                  <a:cubicBezTo>
                    <a:pt x="35" y="45"/>
                    <a:pt x="35" y="45"/>
                    <a:pt x="35" y="45"/>
                  </a:cubicBezTo>
                  <a:cubicBezTo>
                    <a:pt x="32" y="49"/>
                    <a:pt x="32" y="53"/>
                    <a:pt x="27" y="53"/>
                  </a:cubicBezTo>
                  <a:cubicBezTo>
                    <a:pt x="24" y="57"/>
                    <a:pt x="20" y="61"/>
                    <a:pt x="22" y="65"/>
                  </a:cubicBezTo>
                  <a:cubicBezTo>
                    <a:pt x="9" y="69"/>
                    <a:pt x="20" y="87"/>
                    <a:pt x="8" y="92"/>
                  </a:cubicBezTo>
                  <a:cubicBezTo>
                    <a:pt x="10" y="93"/>
                    <a:pt x="10" y="93"/>
                    <a:pt x="10" y="93"/>
                  </a:cubicBezTo>
                  <a:cubicBezTo>
                    <a:pt x="8" y="96"/>
                    <a:pt x="8" y="102"/>
                    <a:pt x="3" y="99"/>
                  </a:cubicBezTo>
                  <a:cubicBezTo>
                    <a:pt x="2" y="101"/>
                    <a:pt x="4" y="102"/>
                    <a:pt x="5" y="103"/>
                  </a:cubicBezTo>
                  <a:cubicBezTo>
                    <a:pt x="2" y="109"/>
                    <a:pt x="6" y="114"/>
                    <a:pt x="8" y="121"/>
                  </a:cubicBezTo>
                  <a:cubicBezTo>
                    <a:pt x="5" y="124"/>
                    <a:pt x="0" y="128"/>
                    <a:pt x="4" y="133"/>
                  </a:cubicBezTo>
                  <a:cubicBezTo>
                    <a:pt x="12" y="137"/>
                    <a:pt x="0" y="147"/>
                    <a:pt x="8" y="149"/>
                  </a:cubicBezTo>
                  <a:cubicBezTo>
                    <a:pt x="5" y="159"/>
                    <a:pt x="14" y="166"/>
                    <a:pt x="16" y="172"/>
                  </a:cubicBezTo>
                  <a:cubicBezTo>
                    <a:pt x="13" y="175"/>
                    <a:pt x="17" y="180"/>
                    <a:pt x="16" y="183"/>
                  </a:cubicBezTo>
                  <a:cubicBezTo>
                    <a:pt x="17" y="182"/>
                    <a:pt x="17" y="182"/>
                    <a:pt x="17" y="182"/>
                  </a:cubicBezTo>
                  <a:cubicBezTo>
                    <a:pt x="19" y="184"/>
                    <a:pt x="19" y="184"/>
                    <a:pt x="19" y="184"/>
                  </a:cubicBezTo>
                  <a:cubicBezTo>
                    <a:pt x="19" y="185"/>
                    <a:pt x="19" y="186"/>
                    <a:pt x="18" y="187"/>
                  </a:cubicBezTo>
                  <a:cubicBezTo>
                    <a:pt x="26" y="191"/>
                    <a:pt x="26" y="191"/>
                    <a:pt x="26" y="191"/>
                  </a:cubicBezTo>
                  <a:cubicBezTo>
                    <a:pt x="21" y="193"/>
                    <a:pt x="21" y="193"/>
                    <a:pt x="21" y="193"/>
                  </a:cubicBezTo>
                  <a:cubicBezTo>
                    <a:pt x="26" y="202"/>
                    <a:pt x="38" y="205"/>
                    <a:pt x="43" y="215"/>
                  </a:cubicBezTo>
                  <a:cubicBezTo>
                    <a:pt x="51" y="215"/>
                    <a:pt x="47" y="225"/>
                    <a:pt x="54" y="227"/>
                  </a:cubicBezTo>
                  <a:cubicBezTo>
                    <a:pt x="64" y="224"/>
                    <a:pt x="62" y="237"/>
                    <a:pt x="71" y="236"/>
                  </a:cubicBezTo>
                  <a:cubicBezTo>
                    <a:pt x="72" y="243"/>
                    <a:pt x="83" y="237"/>
                    <a:pt x="83" y="244"/>
                  </a:cubicBezTo>
                  <a:cubicBezTo>
                    <a:pt x="86" y="244"/>
                    <a:pt x="86" y="244"/>
                    <a:pt x="86" y="244"/>
                  </a:cubicBezTo>
                  <a:cubicBezTo>
                    <a:pt x="92" y="253"/>
                    <a:pt x="104" y="253"/>
                    <a:pt x="107" y="263"/>
                  </a:cubicBezTo>
                  <a:cubicBezTo>
                    <a:pt x="110" y="261"/>
                    <a:pt x="115" y="259"/>
                    <a:pt x="117" y="263"/>
                  </a:cubicBezTo>
                  <a:cubicBezTo>
                    <a:pt x="116" y="265"/>
                    <a:pt x="116" y="265"/>
                    <a:pt x="116" y="265"/>
                  </a:cubicBezTo>
                  <a:cubicBezTo>
                    <a:pt x="120" y="269"/>
                    <a:pt x="120" y="269"/>
                    <a:pt x="120" y="269"/>
                  </a:cubicBezTo>
                  <a:cubicBezTo>
                    <a:pt x="119" y="273"/>
                    <a:pt x="114" y="269"/>
                    <a:pt x="113" y="273"/>
                  </a:cubicBezTo>
                  <a:cubicBezTo>
                    <a:pt x="116" y="275"/>
                    <a:pt x="120" y="278"/>
                    <a:pt x="122" y="275"/>
                  </a:cubicBezTo>
                  <a:cubicBezTo>
                    <a:pt x="124" y="278"/>
                    <a:pt x="127" y="278"/>
                    <a:pt x="130" y="281"/>
                  </a:cubicBezTo>
                  <a:cubicBezTo>
                    <a:pt x="132" y="283"/>
                    <a:pt x="135" y="277"/>
                    <a:pt x="137" y="282"/>
                  </a:cubicBezTo>
                  <a:cubicBezTo>
                    <a:pt x="133" y="285"/>
                    <a:pt x="130" y="285"/>
                    <a:pt x="124" y="287"/>
                  </a:cubicBezTo>
                  <a:cubicBezTo>
                    <a:pt x="126" y="287"/>
                    <a:pt x="130" y="289"/>
                    <a:pt x="130" y="287"/>
                  </a:cubicBezTo>
                  <a:cubicBezTo>
                    <a:pt x="135" y="291"/>
                    <a:pt x="145" y="288"/>
                    <a:pt x="150" y="293"/>
                  </a:cubicBezTo>
                  <a:cubicBezTo>
                    <a:pt x="154" y="294"/>
                    <a:pt x="156" y="293"/>
                    <a:pt x="157" y="290"/>
                  </a:cubicBezTo>
                  <a:cubicBezTo>
                    <a:pt x="168" y="300"/>
                    <a:pt x="174" y="285"/>
                    <a:pt x="185" y="289"/>
                  </a:cubicBezTo>
                  <a:cubicBezTo>
                    <a:pt x="195" y="289"/>
                    <a:pt x="191" y="272"/>
                    <a:pt x="202" y="279"/>
                  </a:cubicBezTo>
                  <a:cubicBezTo>
                    <a:pt x="205" y="274"/>
                    <a:pt x="211" y="281"/>
                    <a:pt x="210" y="273"/>
                  </a:cubicBezTo>
                  <a:cubicBezTo>
                    <a:pt x="212" y="269"/>
                    <a:pt x="216" y="270"/>
                    <a:pt x="219" y="270"/>
                  </a:cubicBezTo>
                  <a:cubicBezTo>
                    <a:pt x="225" y="260"/>
                    <a:pt x="237" y="259"/>
                    <a:pt x="246" y="252"/>
                  </a:cubicBezTo>
                  <a:cubicBezTo>
                    <a:pt x="245" y="245"/>
                    <a:pt x="253" y="244"/>
                    <a:pt x="253" y="237"/>
                  </a:cubicBezTo>
                  <a:cubicBezTo>
                    <a:pt x="260" y="234"/>
                    <a:pt x="260" y="225"/>
                    <a:pt x="268" y="223"/>
                  </a:cubicBezTo>
                  <a:cubicBezTo>
                    <a:pt x="267" y="218"/>
                    <a:pt x="269" y="210"/>
                    <a:pt x="270" y="205"/>
                  </a:cubicBezTo>
                  <a:cubicBezTo>
                    <a:pt x="273" y="203"/>
                    <a:pt x="270" y="197"/>
                    <a:pt x="274" y="196"/>
                  </a:cubicBezTo>
                  <a:cubicBezTo>
                    <a:pt x="274" y="195"/>
                    <a:pt x="274" y="195"/>
                    <a:pt x="274" y="195"/>
                  </a:cubicBezTo>
                  <a:cubicBezTo>
                    <a:pt x="281" y="194"/>
                    <a:pt x="274" y="185"/>
                    <a:pt x="280" y="183"/>
                  </a:cubicBezTo>
                  <a:cubicBezTo>
                    <a:pt x="280" y="179"/>
                    <a:pt x="280" y="171"/>
                    <a:pt x="284" y="169"/>
                  </a:cubicBezTo>
                  <a:cubicBezTo>
                    <a:pt x="284" y="159"/>
                    <a:pt x="284" y="159"/>
                    <a:pt x="284" y="159"/>
                  </a:cubicBezTo>
                  <a:cubicBezTo>
                    <a:pt x="279" y="151"/>
                    <a:pt x="291" y="143"/>
                    <a:pt x="284" y="13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方正清刻本悦宋简体" pitchFamily="2" charset="-122"/>
                <a:ea typeface="方正清刻本悦宋简体" pitchFamily="2" charset="-122"/>
              </a:endParaRPr>
            </a:p>
          </p:txBody>
        </p:sp>
        <p:sp>
          <p:nvSpPr>
            <p:cNvPr id="35" name="文本框 151">
              <a:extLst>
                <a:ext uri="{FF2B5EF4-FFF2-40B4-BE49-F238E27FC236}">
                  <a16:creationId xmlns:a16="http://schemas.microsoft.com/office/drawing/2014/main" id="{5B7BC242-2EDD-4750-AE12-C369DF998BCD}"/>
                </a:ext>
              </a:extLst>
            </p:cNvPr>
            <p:cNvSpPr txBox="1">
              <a:spLocks noChangeArrowheads="1"/>
            </p:cNvSpPr>
            <p:nvPr/>
          </p:nvSpPr>
          <p:spPr bwMode="auto">
            <a:xfrm>
              <a:off x="5362258" y="1977094"/>
              <a:ext cx="615553" cy="3261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p>
              <a:r>
                <a:rPr lang="zh-CN" altLang="en-US" sz="2800" dirty="0">
                  <a:solidFill>
                    <a:schemeClr val="bg1"/>
                  </a:solidFill>
                  <a:latin typeface="华文新魏" panose="02010800040101010101" pitchFamily="2" charset="-122"/>
                  <a:ea typeface="华文新魏" panose="02010800040101010101" pitchFamily="2" charset="-122"/>
                </a:rPr>
                <a:t>肆</a:t>
              </a:r>
              <a:r>
                <a:rPr lang="zh-CN" altLang="en-US" sz="2800" dirty="0">
                  <a:solidFill>
                    <a:schemeClr val="tx2">
                      <a:lumMod val="50000"/>
                    </a:schemeClr>
                  </a:solidFill>
                  <a:latin typeface="华文新魏" panose="02010800040101010101" pitchFamily="2" charset="-122"/>
                  <a:ea typeface="华文新魏" panose="02010800040101010101" pitchFamily="2" charset="-122"/>
                </a:rPr>
                <a:t>   </a:t>
              </a:r>
              <a:r>
                <a:rPr lang="zh-CN" altLang="en-US" sz="2800" dirty="0">
                  <a:latin typeface="华文新魏" panose="02010800040101010101" pitchFamily="2" charset="-122"/>
                  <a:ea typeface="华文新魏" panose="02010800040101010101" pitchFamily="2" charset="-122"/>
                </a:rPr>
                <a:t>加入你的文字</a:t>
              </a:r>
            </a:p>
          </p:txBody>
        </p:sp>
      </p:grpSp>
      <p:grpSp>
        <p:nvGrpSpPr>
          <p:cNvPr id="43" name="组合 42">
            <a:extLst>
              <a:ext uri="{FF2B5EF4-FFF2-40B4-BE49-F238E27FC236}">
                <a16:creationId xmlns:a16="http://schemas.microsoft.com/office/drawing/2014/main" id="{2549AF1F-7521-4F87-9F5E-9C9D351D0926}"/>
              </a:ext>
            </a:extLst>
          </p:cNvPr>
          <p:cNvGrpSpPr/>
          <p:nvPr/>
        </p:nvGrpSpPr>
        <p:grpSpPr>
          <a:xfrm>
            <a:off x="2356085" y="2000653"/>
            <a:ext cx="615553" cy="3317359"/>
            <a:chOff x="5362258" y="1921391"/>
            <a:chExt cx="615553" cy="3317359"/>
          </a:xfrm>
        </p:grpSpPr>
        <p:sp>
          <p:nvSpPr>
            <p:cNvPr id="44" name="Freeform 5">
              <a:extLst>
                <a:ext uri="{FF2B5EF4-FFF2-40B4-BE49-F238E27FC236}">
                  <a16:creationId xmlns:a16="http://schemas.microsoft.com/office/drawing/2014/main" id="{CCCDA393-8D1B-4D2F-A838-714AFDD7D830}"/>
                </a:ext>
              </a:extLst>
            </p:cNvPr>
            <p:cNvSpPr>
              <a:spLocks noChangeArrowheads="1"/>
            </p:cNvSpPr>
            <p:nvPr/>
          </p:nvSpPr>
          <p:spPr bwMode="auto">
            <a:xfrm>
              <a:off x="5400509" y="1921391"/>
              <a:ext cx="547854" cy="563844"/>
            </a:xfrm>
            <a:custGeom>
              <a:avLst/>
              <a:gdLst>
                <a:gd name="T0" fmla="*/ 279 w 291"/>
                <a:gd name="T1" fmla="*/ 117 h 300"/>
                <a:gd name="T2" fmla="*/ 274 w 291"/>
                <a:gd name="T3" fmla="*/ 101 h 300"/>
                <a:gd name="T4" fmla="*/ 269 w 291"/>
                <a:gd name="T5" fmla="*/ 84 h 300"/>
                <a:gd name="T6" fmla="*/ 254 w 291"/>
                <a:gd name="T7" fmla="*/ 63 h 300"/>
                <a:gd name="T8" fmla="*/ 227 w 291"/>
                <a:gd name="T9" fmla="*/ 37 h 300"/>
                <a:gd name="T10" fmla="*/ 229 w 291"/>
                <a:gd name="T11" fmla="*/ 34 h 300"/>
                <a:gd name="T12" fmla="*/ 218 w 291"/>
                <a:gd name="T13" fmla="*/ 23 h 300"/>
                <a:gd name="T14" fmla="*/ 191 w 291"/>
                <a:gd name="T15" fmla="*/ 20 h 300"/>
                <a:gd name="T16" fmla="*/ 174 w 291"/>
                <a:gd name="T17" fmla="*/ 9 h 300"/>
                <a:gd name="T18" fmla="*/ 157 w 291"/>
                <a:gd name="T19" fmla="*/ 4 h 300"/>
                <a:gd name="T20" fmla="*/ 135 w 291"/>
                <a:gd name="T21" fmla="*/ 6 h 300"/>
                <a:gd name="T22" fmla="*/ 118 w 291"/>
                <a:gd name="T23" fmla="*/ 6 h 300"/>
                <a:gd name="T24" fmla="*/ 89 w 291"/>
                <a:gd name="T25" fmla="*/ 14 h 300"/>
                <a:gd name="T26" fmla="*/ 58 w 291"/>
                <a:gd name="T27" fmla="*/ 31 h 300"/>
                <a:gd name="T28" fmla="*/ 46 w 291"/>
                <a:gd name="T29" fmla="*/ 40 h 300"/>
                <a:gd name="T30" fmla="*/ 35 w 291"/>
                <a:gd name="T31" fmla="*/ 45 h 300"/>
                <a:gd name="T32" fmla="*/ 22 w 291"/>
                <a:gd name="T33" fmla="*/ 65 h 300"/>
                <a:gd name="T34" fmla="*/ 10 w 291"/>
                <a:gd name="T35" fmla="*/ 93 h 300"/>
                <a:gd name="T36" fmla="*/ 5 w 291"/>
                <a:gd name="T37" fmla="*/ 103 h 300"/>
                <a:gd name="T38" fmla="*/ 4 w 291"/>
                <a:gd name="T39" fmla="*/ 133 h 300"/>
                <a:gd name="T40" fmla="*/ 16 w 291"/>
                <a:gd name="T41" fmla="*/ 172 h 300"/>
                <a:gd name="T42" fmla="*/ 17 w 291"/>
                <a:gd name="T43" fmla="*/ 182 h 300"/>
                <a:gd name="T44" fmla="*/ 18 w 291"/>
                <a:gd name="T45" fmla="*/ 187 h 300"/>
                <a:gd name="T46" fmla="*/ 21 w 291"/>
                <a:gd name="T47" fmla="*/ 193 h 300"/>
                <a:gd name="T48" fmla="*/ 54 w 291"/>
                <a:gd name="T49" fmla="*/ 227 h 300"/>
                <a:gd name="T50" fmla="*/ 83 w 291"/>
                <a:gd name="T51" fmla="*/ 244 h 300"/>
                <a:gd name="T52" fmla="*/ 107 w 291"/>
                <a:gd name="T53" fmla="*/ 263 h 300"/>
                <a:gd name="T54" fmla="*/ 116 w 291"/>
                <a:gd name="T55" fmla="*/ 265 h 300"/>
                <a:gd name="T56" fmla="*/ 113 w 291"/>
                <a:gd name="T57" fmla="*/ 273 h 300"/>
                <a:gd name="T58" fmla="*/ 130 w 291"/>
                <a:gd name="T59" fmla="*/ 281 h 300"/>
                <a:gd name="T60" fmla="*/ 124 w 291"/>
                <a:gd name="T61" fmla="*/ 287 h 300"/>
                <a:gd name="T62" fmla="*/ 150 w 291"/>
                <a:gd name="T63" fmla="*/ 293 h 300"/>
                <a:gd name="T64" fmla="*/ 185 w 291"/>
                <a:gd name="T65" fmla="*/ 289 h 300"/>
                <a:gd name="T66" fmla="*/ 210 w 291"/>
                <a:gd name="T67" fmla="*/ 273 h 300"/>
                <a:gd name="T68" fmla="*/ 246 w 291"/>
                <a:gd name="T69" fmla="*/ 252 h 300"/>
                <a:gd name="T70" fmla="*/ 268 w 291"/>
                <a:gd name="T71" fmla="*/ 223 h 300"/>
                <a:gd name="T72" fmla="*/ 274 w 291"/>
                <a:gd name="T73" fmla="*/ 196 h 300"/>
                <a:gd name="T74" fmla="*/ 280 w 291"/>
                <a:gd name="T75" fmla="*/ 183 h 300"/>
                <a:gd name="T76" fmla="*/ 284 w 291"/>
                <a:gd name="T77" fmla="*/ 15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1" h="300">
                  <a:moveTo>
                    <a:pt x="284" y="135"/>
                  </a:moveTo>
                  <a:cubicBezTo>
                    <a:pt x="285" y="127"/>
                    <a:pt x="282" y="123"/>
                    <a:pt x="279" y="117"/>
                  </a:cubicBezTo>
                  <a:cubicBezTo>
                    <a:pt x="285" y="110"/>
                    <a:pt x="273" y="107"/>
                    <a:pt x="274" y="100"/>
                  </a:cubicBezTo>
                  <a:cubicBezTo>
                    <a:pt x="274" y="101"/>
                    <a:pt x="274" y="101"/>
                    <a:pt x="274" y="101"/>
                  </a:cubicBezTo>
                  <a:cubicBezTo>
                    <a:pt x="272" y="99"/>
                    <a:pt x="272" y="99"/>
                    <a:pt x="272" y="99"/>
                  </a:cubicBezTo>
                  <a:cubicBezTo>
                    <a:pt x="278" y="93"/>
                    <a:pt x="269" y="89"/>
                    <a:pt x="269" y="84"/>
                  </a:cubicBezTo>
                  <a:cubicBezTo>
                    <a:pt x="266" y="81"/>
                    <a:pt x="268" y="71"/>
                    <a:pt x="260" y="73"/>
                  </a:cubicBezTo>
                  <a:cubicBezTo>
                    <a:pt x="260" y="68"/>
                    <a:pt x="258" y="66"/>
                    <a:pt x="254" y="63"/>
                  </a:cubicBezTo>
                  <a:cubicBezTo>
                    <a:pt x="246" y="57"/>
                    <a:pt x="241" y="41"/>
                    <a:pt x="229" y="40"/>
                  </a:cubicBezTo>
                  <a:cubicBezTo>
                    <a:pt x="228" y="39"/>
                    <a:pt x="227" y="38"/>
                    <a:pt x="227" y="37"/>
                  </a:cubicBezTo>
                  <a:cubicBezTo>
                    <a:pt x="228" y="37"/>
                    <a:pt x="228" y="36"/>
                    <a:pt x="229" y="36"/>
                  </a:cubicBezTo>
                  <a:cubicBezTo>
                    <a:pt x="229" y="34"/>
                    <a:pt x="229" y="34"/>
                    <a:pt x="229" y="34"/>
                  </a:cubicBezTo>
                  <a:cubicBezTo>
                    <a:pt x="226" y="33"/>
                    <a:pt x="224" y="32"/>
                    <a:pt x="221" y="31"/>
                  </a:cubicBezTo>
                  <a:cubicBezTo>
                    <a:pt x="223" y="29"/>
                    <a:pt x="221" y="24"/>
                    <a:pt x="218" y="23"/>
                  </a:cubicBezTo>
                  <a:cubicBezTo>
                    <a:pt x="213" y="22"/>
                    <a:pt x="212" y="22"/>
                    <a:pt x="206" y="21"/>
                  </a:cubicBezTo>
                  <a:cubicBezTo>
                    <a:pt x="202" y="17"/>
                    <a:pt x="196" y="19"/>
                    <a:pt x="191" y="20"/>
                  </a:cubicBezTo>
                  <a:cubicBezTo>
                    <a:pt x="189" y="14"/>
                    <a:pt x="182" y="16"/>
                    <a:pt x="178" y="14"/>
                  </a:cubicBezTo>
                  <a:cubicBezTo>
                    <a:pt x="176" y="12"/>
                    <a:pt x="174" y="11"/>
                    <a:pt x="174" y="9"/>
                  </a:cubicBezTo>
                  <a:cubicBezTo>
                    <a:pt x="168" y="9"/>
                    <a:pt x="164" y="6"/>
                    <a:pt x="157" y="7"/>
                  </a:cubicBezTo>
                  <a:cubicBezTo>
                    <a:pt x="157" y="4"/>
                    <a:pt x="157" y="4"/>
                    <a:pt x="157" y="4"/>
                  </a:cubicBezTo>
                  <a:cubicBezTo>
                    <a:pt x="153" y="0"/>
                    <a:pt x="148" y="6"/>
                    <a:pt x="144" y="1"/>
                  </a:cubicBezTo>
                  <a:cubicBezTo>
                    <a:pt x="140" y="2"/>
                    <a:pt x="139" y="5"/>
                    <a:pt x="135" y="6"/>
                  </a:cubicBezTo>
                  <a:cubicBezTo>
                    <a:pt x="132" y="7"/>
                    <a:pt x="126" y="9"/>
                    <a:pt x="124" y="4"/>
                  </a:cubicBezTo>
                  <a:cubicBezTo>
                    <a:pt x="122" y="4"/>
                    <a:pt x="119" y="4"/>
                    <a:pt x="118" y="6"/>
                  </a:cubicBezTo>
                  <a:cubicBezTo>
                    <a:pt x="114" y="2"/>
                    <a:pt x="112" y="11"/>
                    <a:pt x="107" y="6"/>
                  </a:cubicBezTo>
                  <a:cubicBezTo>
                    <a:pt x="103" y="16"/>
                    <a:pt x="96" y="9"/>
                    <a:pt x="89" y="14"/>
                  </a:cubicBezTo>
                  <a:cubicBezTo>
                    <a:pt x="84" y="23"/>
                    <a:pt x="74" y="15"/>
                    <a:pt x="69" y="25"/>
                  </a:cubicBezTo>
                  <a:cubicBezTo>
                    <a:pt x="64" y="22"/>
                    <a:pt x="63" y="35"/>
                    <a:pt x="58" y="31"/>
                  </a:cubicBezTo>
                  <a:cubicBezTo>
                    <a:pt x="58" y="32"/>
                    <a:pt x="58" y="32"/>
                    <a:pt x="58" y="32"/>
                  </a:cubicBezTo>
                  <a:cubicBezTo>
                    <a:pt x="56" y="38"/>
                    <a:pt x="47" y="32"/>
                    <a:pt x="46" y="40"/>
                  </a:cubicBezTo>
                  <a:cubicBezTo>
                    <a:pt x="40" y="40"/>
                    <a:pt x="38" y="39"/>
                    <a:pt x="34" y="43"/>
                  </a:cubicBezTo>
                  <a:cubicBezTo>
                    <a:pt x="35" y="45"/>
                    <a:pt x="35" y="45"/>
                    <a:pt x="35" y="45"/>
                  </a:cubicBezTo>
                  <a:cubicBezTo>
                    <a:pt x="32" y="49"/>
                    <a:pt x="32" y="53"/>
                    <a:pt x="27" y="53"/>
                  </a:cubicBezTo>
                  <a:cubicBezTo>
                    <a:pt x="24" y="57"/>
                    <a:pt x="20" y="61"/>
                    <a:pt x="22" y="65"/>
                  </a:cubicBezTo>
                  <a:cubicBezTo>
                    <a:pt x="9" y="69"/>
                    <a:pt x="20" y="87"/>
                    <a:pt x="8" y="92"/>
                  </a:cubicBezTo>
                  <a:cubicBezTo>
                    <a:pt x="10" y="93"/>
                    <a:pt x="10" y="93"/>
                    <a:pt x="10" y="93"/>
                  </a:cubicBezTo>
                  <a:cubicBezTo>
                    <a:pt x="8" y="96"/>
                    <a:pt x="8" y="102"/>
                    <a:pt x="3" y="99"/>
                  </a:cubicBezTo>
                  <a:cubicBezTo>
                    <a:pt x="2" y="101"/>
                    <a:pt x="4" y="102"/>
                    <a:pt x="5" y="103"/>
                  </a:cubicBezTo>
                  <a:cubicBezTo>
                    <a:pt x="2" y="109"/>
                    <a:pt x="6" y="114"/>
                    <a:pt x="8" y="121"/>
                  </a:cubicBezTo>
                  <a:cubicBezTo>
                    <a:pt x="5" y="124"/>
                    <a:pt x="0" y="128"/>
                    <a:pt x="4" y="133"/>
                  </a:cubicBezTo>
                  <a:cubicBezTo>
                    <a:pt x="12" y="137"/>
                    <a:pt x="0" y="147"/>
                    <a:pt x="8" y="149"/>
                  </a:cubicBezTo>
                  <a:cubicBezTo>
                    <a:pt x="5" y="159"/>
                    <a:pt x="14" y="166"/>
                    <a:pt x="16" y="172"/>
                  </a:cubicBezTo>
                  <a:cubicBezTo>
                    <a:pt x="13" y="175"/>
                    <a:pt x="17" y="180"/>
                    <a:pt x="16" y="183"/>
                  </a:cubicBezTo>
                  <a:cubicBezTo>
                    <a:pt x="17" y="182"/>
                    <a:pt x="17" y="182"/>
                    <a:pt x="17" y="182"/>
                  </a:cubicBezTo>
                  <a:cubicBezTo>
                    <a:pt x="19" y="184"/>
                    <a:pt x="19" y="184"/>
                    <a:pt x="19" y="184"/>
                  </a:cubicBezTo>
                  <a:cubicBezTo>
                    <a:pt x="19" y="185"/>
                    <a:pt x="19" y="186"/>
                    <a:pt x="18" y="187"/>
                  </a:cubicBezTo>
                  <a:cubicBezTo>
                    <a:pt x="26" y="191"/>
                    <a:pt x="26" y="191"/>
                    <a:pt x="26" y="191"/>
                  </a:cubicBezTo>
                  <a:cubicBezTo>
                    <a:pt x="21" y="193"/>
                    <a:pt x="21" y="193"/>
                    <a:pt x="21" y="193"/>
                  </a:cubicBezTo>
                  <a:cubicBezTo>
                    <a:pt x="26" y="202"/>
                    <a:pt x="38" y="205"/>
                    <a:pt x="43" y="215"/>
                  </a:cubicBezTo>
                  <a:cubicBezTo>
                    <a:pt x="51" y="215"/>
                    <a:pt x="47" y="225"/>
                    <a:pt x="54" y="227"/>
                  </a:cubicBezTo>
                  <a:cubicBezTo>
                    <a:pt x="64" y="224"/>
                    <a:pt x="62" y="237"/>
                    <a:pt x="71" y="236"/>
                  </a:cubicBezTo>
                  <a:cubicBezTo>
                    <a:pt x="72" y="243"/>
                    <a:pt x="83" y="237"/>
                    <a:pt x="83" y="244"/>
                  </a:cubicBezTo>
                  <a:cubicBezTo>
                    <a:pt x="86" y="244"/>
                    <a:pt x="86" y="244"/>
                    <a:pt x="86" y="244"/>
                  </a:cubicBezTo>
                  <a:cubicBezTo>
                    <a:pt x="92" y="253"/>
                    <a:pt x="104" y="253"/>
                    <a:pt x="107" y="263"/>
                  </a:cubicBezTo>
                  <a:cubicBezTo>
                    <a:pt x="110" y="261"/>
                    <a:pt x="115" y="259"/>
                    <a:pt x="117" y="263"/>
                  </a:cubicBezTo>
                  <a:cubicBezTo>
                    <a:pt x="116" y="265"/>
                    <a:pt x="116" y="265"/>
                    <a:pt x="116" y="265"/>
                  </a:cubicBezTo>
                  <a:cubicBezTo>
                    <a:pt x="120" y="269"/>
                    <a:pt x="120" y="269"/>
                    <a:pt x="120" y="269"/>
                  </a:cubicBezTo>
                  <a:cubicBezTo>
                    <a:pt x="119" y="273"/>
                    <a:pt x="114" y="269"/>
                    <a:pt x="113" y="273"/>
                  </a:cubicBezTo>
                  <a:cubicBezTo>
                    <a:pt x="116" y="275"/>
                    <a:pt x="120" y="278"/>
                    <a:pt x="122" y="275"/>
                  </a:cubicBezTo>
                  <a:cubicBezTo>
                    <a:pt x="124" y="278"/>
                    <a:pt x="127" y="278"/>
                    <a:pt x="130" y="281"/>
                  </a:cubicBezTo>
                  <a:cubicBezTo>
                    <a:pt x="132" y="283"/>
                    <a:pt x="135" y="277"/>
                    <a:pt x="137" y="282"/>
                  </a:cubicBezTo>
                  <a:cubicBezTo>
                    <a:pt x="133" y="285"/>
                    <a:pt x="130" y="285"/>
                    <a:pt x="124" y="287"/>
                  </a:cubicBezTo>
                  <a:cubicBezTo>
                    <a:pt x="126" y="287"/>
                    <a:pt x="130" y="289"/>
                    <a:pt x="130" y="287"/>
                  </a:cubicBezTo>
                  <a:cubicBezTo>
                    <a:pt x="135" y="291"/>
                    <a:pt x="145" y="288"/>
                    <a:pt x="150" y="293"/>
                  </a:cubicBezTo>
                  <a:cubicBezTo>
                    <a:pt x="154" y="294"/>
                    <a:pt x="156" y="293"/>
                    <a:pt x="157" y="290"/>
                  </a:cubicBezTo>
                  <a:cubicBezTo>
                    <a:pt x="168" y="300"/>
                    <a:pt x="174" y="285"/>
                    <a:pt x="185" y="289"/>
                  </a:cubicBezTo>
                  <a:cubicBezTo>
                    <a:pt x="195" y="289"/>
                    <a:pt x="191" y="272"/>
                    <a:pt x="202" y="279"/>
                  </a:cubicBezTo>
                  <a:cubicBezTo>
                    <a:pt x="205" y="274"/>
                    <a:pt x="211" y="281"/>
                    <a:pt x="210" y="273"/>
                  </a:cubicBezTo>
                  <a:cubicBezTo>
                    <a:pt x="212" y="269"/>
                    <a:pt x="216" y="270"/>
                    <a:pt x="219" y="270"/>
                  </a:cubicBezTo>
                  <a:cubicBezTo>
                    <a:pt x="225" y="260"/>
                    <a:pt x="237" y="259"/>
                    <a:pt x="246" y="252"/>
                  </a:cubicBezTo>
                  <a:cubicBezTo>
                    <a:pt x="245" y="245"/>
                    <a:pt x="253" y="244"/>
                    <a:pt x="253" y="237"/>
                  </a:cubicBezTo>
                  <a:cubicBezTo>
                    <a:pt x="260" y="234"/>
                    <a:pt x="260" y="225"/>
                    <a:pt x="268" y="223"/>
                  </a:cubicBezTo>
                  <a:cubicBezTo>
                    <a:pt x="267" y="218"/>
                    <a:pt x="269" y="210"/>
                    <a:pt x="270" y="205"/>
                  </a:cubicBezTo>
                  <a:cubicBezTo>
                    <a:pt x="273" y="203"/>
                    <a:pt x="270" y="197"/>
                    <a:pt x="274" y="196"/>
                  </a:cubicBezTo>
                  <a:cubicBezTo>
                    <a:pt x="274" y="195"/>
                    <a:pt x="274" y="195"/>
                    <a:pt x="274" y="195"/>
                  </a:cubicBezTo>
                  <a:cubicBezTo>
                    <a:pt x="281" y="194"/>
                    <a:pt x="274" y="185"/>
                    <a:pt x="280" y="183"/>
                  </a:cubicBezTo>
                  <a:cubicBezTo>
                    <a:pt x="280" y="179"/>
                    <a:pt x="280" y="171"/>
                    <a:pt x="284" y="169"/>
                  </a:cubicBezTo>
                  <a:cubicBezTo>
                    <a:pt x="284" y="159"/>
                    <a:pt x="284" y="159"/>
                    <a:pt x="284" y="159"/>
                  </a:cubicBezTo>
                  <a:cubicBezTo>
                    <a:pt x="279" y="151"/>
                    <a:pt x="291" y="143"/>
                    <a:pt x="284" y="135"/>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方正清刻本悦宋简体" pitchFamily="2" charset="-122"/>
                <a:ea typeface="方正清刻本悦宋简体" pitchFamily="2" charset="-122"/>
              </a:endParaRPr>
            </a:p>
          </p:txBody>
        </p:sp>
        <p:sp>
          <p:nvSpPr>
            <p:cNvPr id="45" name="文本框 151">
              <a:extLst>
                <a:ext uri="{FF2B5EF4-FFF2-40B4-BE49-F238E27FC236}">
                  <a16:creationId xmlns:a16="http://schemas.microsoft.com/office/drawing/2014/main" id="{1E1D0A1B-60E5-4661-8BC7-E83A0E9F2B18}"/>
                </a:ext>
              </a:extLst>
            </p:cNvPr>
            <p:cNvSpPr txBox="1">
              <a:spLocks noChangeArrowheads="1"/>
            </p:cNvSpPr>
            <p:nvPr/>
          </p:nvSpPr>
          <p:spPr bwMode="auto">
            <a:xfrm>
              <a:off x="5362258" y="1977094"/>
              <a:ext cx="615553" cy="3261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p>
              <a:r>
                <a:rPr lang="zh-CN" altLang="en-US" sz="2800" dirty="0">
                  <a:solidFill>
                    <a:schemeClr val="bg1"/>
                  </a:solidFill>
                  <a:latin typeface="华文新魏" panose="02010800040101010101" pitchFamily="2" charset="-122"/>
                  <a:ea typeface="华文新魏" panose="02010800040101010101" pitchFamily="2" charset="-122"/>
                </a:rPr>
                <a:t>叁</a:t>
              </a:r>
              <a:r>
                <a:rPr lang="zh-CN" altLang="en-US" sz="2800" dirty="0">
                  <a:solidFill>
                    <a:schemeClr val="tx2">
                      <a:lumMod val="50000"/>
                    </a:schemeClr>
                  </a:solidFill>
                  <a:latin typeface="华文新魏" panose="02010800040101010101" pitchFamily="2" charset="-122"/>
                  <a:ea typeface="华文新魏" panose="02010800040101010101" pitchFamily="2" charset="-122"/>
                </a:rPr>
                <a:t>   </a:t>
              </a:r>
              <a:r>
                <a:rPr lang="zh-CN" altLang="en-US" sz="2800" dirty="0">
                  <a:solidFill>
                    <a:srgbClr val="C00000"/>
                  </a:solidFill>
                  <a:latin typeface="华文新魏" panose="02010800040101010101" pitchFamily="2" charset="-122"/>
                  <a:ea typeface="华文新魏" panose="02010800040101010101" pitchFamily="2" charset="-122"/>
                </a:rPr>
                <a:t>加入你的文字</a:t>
              </a:r>
            </a:p>
          </p:txBody>
        </p:sp>
      </p:grpSp>
      <p:grpSp>
        <p:nvGrpSpPr>
          <p:cNvPr id="46" name="组合 45">
            <a:extLst>
              <a:ext uri="{FF2B5EF4-FFF2-40B4-BE49-F238E27FC236}">
                <a16:creationId xmlns:a16="http://schemas.microsoft.com/office/drawing/2014/main" id="{C4D87FA5-F452-4D5C-A589-F42F08491CD1}"/>
              </a:ext>
            </a:extLst>
          </p:cNvPr>
          <p:cNvGrpSpPr/>
          <p:nvPr/>
        </p:nvGrpSpPr>
        <p:grpSpPr>
          <a:xfrm>
            <a:off x="3054802" y="2000653"/>
            <a:ext cx="615553" cy="3317359"/>
            <a:chOff x="5362258" y="1921391"/>
            <a:chExt cx="615553" cy="3317359"/>
          </a:xfrm>
        </p:grpSpPr>
        <p:sp>
          <p:nvSpPr>
            <p:cNvPr id="47" name="Freeform 5">
              <a:extLst>
                <a:ext uri="{FF2B5EF4-FFF2-40B4-BE49-F238E27FC236}">
                  <a16:creationId xmlns:a16="http://schemas.microsoft.com/office/drawing/2014/main" id="{52EB6524-F855-4A24-97DC-7BB1CDEFE231}"/>
                </a:ext>
              </a:extLst>
            </p:cNvPr>
            <p:cNvSpPr>
              <a:spLocks noChangeArrowheads="1"/>
            </p:cNvSpPr>
            <p:nvPr/>
          </p:nvSpPr>
          <p:spPr bwMode="auto">
            <a:xfrm>
              <a:off x="5400509" y="1921391"/>
              <a:ext cx="547854" cy="563844"/>
            </a:xfrm>
            <a:custGeom>
              <a:avLst/>
              <a:gdLst>
                <a:gd name="T0" fmla="*/ 279 w 291"/>
                <a:gd name="T1" fmla="*/ 117 h 300"/>
                <a:gd name="T2" fmla="*/ 274 w 291"/>
                <a:gd name="T3" fmla="*/ 101 h 300"/>
                <a:gd name="T4" fmla="*/ 269 w 291"/>
                <a:gd name="T5" fmla="*/ 84 h 300"/>
                <a:gd name="T6" fmla="*/ 254 w 291"/>
                <a:gd name="T7" fmla="*/ 63 h 300"/>
                <a:gd name="T8" fmla="*/ 227 w 291"/>
                <a:gd name="T9" fmla="*/ 37 h 300"/>
                <a:gd name="T10" fmla="*/ 229 w 291"/>
                <a:gd name="T11" fmla="*/ 34 h 300"/>
                <a:gd name="T12" fmla="*/ 218 w 291"/>
                <a:gd name="T13" fmla="*/ 23 h 300"/>
                <a:gd name="T14" fmla="*/ 191 w 291"/>
                <a:gd name="T15" fmla="*/ 20 h 300"/>
                <a:gd name="T16" fmla="*/ 174 w 291"/>
                <a:gd name="T17" fmla="*/ 9 h 300"/>
                <a:gd name="T18" fmla="*/ 157 w 291"/>
                <a:gd name="T19" fmla="*/ 4 h 300"/>
                <a:gd name="T20" fmla="*/ 135 w 291"/>
                <a:gd name="T21" fmla="*/ 6 h 300"/>
                <a:gd name="T22" fmla="*/ 118 w 291"/>
                <a:gd name="T23" fmla="*/ 6 h 300"/>
                <a:gd name="T24" fmla="*/ 89 w 291"/>
                <a:gd name="T25" fmla="*/ 14 h 300"/>
                <a:gd name="T26" fmla="*/ 58 w 291"/>
                <a:gd name="T27" fmla="*/ 31 h 300"/>
                <a:gd name="T28" fmla="*/ 46 w 291"/>
                <a:gd name="T29" fmla="*/ 40 h 300"/>
                <a:gd name="T30" fmla="*/ 35 w 291"/>
                <a:gd name="T31" fmla="*/ 45 h 300"/>
                <a:gd name="T32" fmla="*/ 22 w 291"/>
                <a:gd name="T33" fmla="*/ 65 h 300"/>
                <a:gd name="T34" fmla="*/ 10 w 291"/>
                <a:gd name="T35" fmla="*/ 93 h 300"/>
                <a:gd name="T36" fmla="*/ 5 w 291"/>
                <a:gd name="T37" fmla="*/ 103 h 300"/>
                <a:gd name="T38" fmla="*/ 4 w 291"/>
                <a:gd name="T39" fmla="*/ 133 h 300"/>
                <a:gd name="T40" fmla="*/ 16 w 291"/>
                <a:gd name="T41" fmla="*/ 172 h 300"/>
                <a:gd name="T42" fmla="*/ 17 w 291"/>
                <a:gd name="T43" fmla="*/ 182 h 300"/>
                <a:gd name="T44" fmla="*/ 18 w 291"/>
                <a:gd name="T45" fmla="*/ 187 h 300"/>
                <a:gd name="T46" fmla="*/ 21 w 291"/>
                <a:gd name="T47" fmla="*/ 193 h 300"/>
                <a:gd name="T48" fmla="*/ 54 w 291"/>
                <a:gd name="T49" fmla="*/ 227 h 300"/>
                <a:gd name="T50" fmla="*/ 83 w 291"/>
                <a:gd name="T51" fmla="*/ 244 h 300"/>
                <a:gd name="T52" fmla="*/ 107 w 291"/>
                <a:gd name="T53" fmla="*/ 263 h 300"/>
                <a:gd name="T54" fmla="*/ 116 w 291"/>
                <a:gd name="T55" fmla="*/ 265 h 300"/>
                <a:gd name="T56" fmla="*/ 113 w 291"/>
                <a:gd name="T57" fmla="*/ 273 h 300"/>
                <a:gd name="T58" fmla="*/ 130 w 291"/>
                <a:gd name="T59" fmla="*/ 281 h 300"/>
                <a:gd name="T60" fmla="*/ 124 w 291"/>
                <a:gd name="T61" fmla="*/ 287 h 300"/>
                <a:gd name="T62" fmla="*/ 150 w 291"/>
                <a:gd name="T63" fmla="*/ 293 h 300"/>
                <a:gd name="T64" fmla="*/ 185 w 291"/>
                <a:gd name="T65" fmla="*/ 289 h 300"/>
                <a:gd name="T66" fmla="*/ 210 w 291"/>
                <a:gd name="T67" fmla="*/ 273 h 300"/>
                <a:gd name="T68" fmla="*/ 246 w 291"/>
                <a:gd name="T69" fmla="*/ 252 h 300"/>
                <a:gd name="T70" fmla="*/ 268 w 291"/>
                <a:gd name="T71" fmla="*/ 223 h 300"/>
                <a:gd name="T72" fmla="*/ 274 w 291"/>
                <a:gd name="T73" fmla="*/ 196 h 300"/>
                <a:gd name="T74" fmla="*/ 280 w 291"/>
                <a:gd name="T75" fmla="*/ 183 h 300"/>
                <a:gd name="T76" fmla="*/ 284 w 291"/>
                <a:gd name="T77" fmla="*/ 15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1" h="300">
                  <a:moveTo>
                    <a:pt x="284" y="135"/>
                  </a:moveTo>
                  <a:cubicBezTo>
                    <a:pt x="285" y="127"/>
                    <a:pt x="282" y="123"/>
                    <a:pt x="279" y="117"/>
                  </a:cubicBezTo>
                  <a:cubicBezTo>
                    <a:pt x="285" y="110"/>
                    <a:pt x="273" y="107"/>
                    <a:pt x="274" y="100"/>
                  </a:cubicBezTo>
                  <a:cubicBezTo>
                    <a:pt x="274" y="101"/>
                    <a:pt x="274" y="101"/>
                    <a:pt x="274" y="101"/>
                  </a:cubicBezTo>
                  <a:cubicBezTo>
                    <a:pt x="272" y="99"/>
                    <a:pt x="272" y="99"/>
                    <a:pt x="272" y="99"/>
                  </a:cubicBezTo>
                  <a:cubicBezTo>
                    <a:pt x="278" y="93"/>
                    <a:pt x="269" y="89"/>
                    <a:pt x="269" y="84"/>
                  </a:cubicBezTo>
                  <a:cubicBezTo>
                    <a:pt x="266" y="81"/>
                    <a:pt x="268" y="71"/>
                    <a:pt x="260" y="73"/>
                  </a:cubicBezTo>
                  <a:cubicBezTo>
                    <a:pt x="260" y="68"/>
                    <a:pt x="258" y="66"/>
                    <a:pt x="254" y="63"/>
                  </a:cubicBezTo>
                  <a:cubicBezTo>
                    <a:pt x="246" y="57"/>
                    <a:pt x="241" y="41"/>
                    <a:pt x="229" y="40"/>
                  </a:cubicBezTo>
                  <a:cubicBezTo>
                    <a:pt x="228" y="39"/>
                    <a:pt x="227" y="38"/>
                    <a:pt x="227" y="37"/>
                  </a:cubicBezTo>
                  <a:cubicBezTo>
                    <a:pt x="228" y="37"/>
                    <a:pt x="228" y="36"/>
                    <a:pt x="229" y="36"/>
                  </a:cubicBezTo>
                  <a:cubicBezTo>
                    <a:pt x="229" y="34"/>
                    <a:pt x="229" y="34"/>
                    <a:pt x="229" y="34"/>
                  </a:cubicBezTo>
                  <a:cubicBezTo>
                    <a:pt x="226" y="33"/>
                    <a:pt x="224" y="32"/>
                    <a:pt x="221" y="31"/>
                  </a:cubicBezTo>
                  <a:cubicBezTo>
                    <a:pt x="223" y="29"/>
                    <a:pt x="221" y="24"/>
                    <a:pt x="218" y="23"/>
                  </a:cubicBezTo>
                  <a:cubicBezTo>
                    <a:pt x="213" y="22"/>
                    <a:pt x="212" y="22"/>
                    <a:pt x="206" y="21"/>
                  </a:cubicBezTo>
                  <a:cubicBezTo>
                    <a:pt x="202" y="17"/>
                    <a:pt x="196" y="19"/>
                    <a:pt x="191" y="20"/>
                  </a:cubicBezTo>
                  <a:cubicBezTo>
                    <a:pt x="189" y="14"/>
                    <a:pt x="182" y="16"/>
                    <a:pt x="178" y="14"/>
                  </a:cubicBezTo>
                  <a:cubicBezTo>
                    <a:pt x="176" y="12"/>
                    <a:pt x="174" y="11"/>
                    <a:pt x="174" y="9"/>
                  </a:cubicBezTo>
                  <a:cubicBezTo>
                    <a:pt x="168" y="9"/>
                    <a:pt x="164" y="6"/>
                    <a:pt x="157" y="7"/>
                  </a:cubicBezTo>
                  <a:cubicBezTo>
                    <a:pt x="157" y="4"/>
                    <a:pt x="157" y="4"/>
                    <a:pt x="157" y="4"/>
                  </a:cubicBezTo>
                  <a:cubicBezTo>
                    <a:pt x="153" y="0"/>
                    <a:pt x="148" y="6"/>
                    <a:pt x="144" y="1"/>
                  </a:cubicBezTo>
                  <a:cubicBezTo>
                    <a:pt x="140" y="2"/>
                    <a:pt x="139" y="5"/>
                    <a:pt x="135" y="6"/>
                  </a:cubicBezTo>
                  <a:cubicBezTo>
                    <a:pt x="132" y="7"/>
                    <a:pt x="126" y="9"/>
                    <a:pt x="124" y="4"/>
                  </a:cubicBezTo>
                  <a:cubicBezTo>
                    <a:pt x="122" y="4"/>
                    <a:pt x="119" y="4"/>
                    <a:pt x="118" y="6"/>
                  </a:cubicBezTo>
                  <a:cubicBezTo>
                    <a:pt x="114" y="2"/>
                    <a:pt x="112" y="11"/>
                    <a:pt x="107" y="6"/>
                  </a:cubicBezTo>
                  <a:cubicBezTo>
                    <a:pt x="103" y="16"/>
                    <a:pt x="96" y="9"/>
                    <a:pt x="89" y="14"/>
                  </a:cubicBezTo>
                  <a:cubicBezTo>
                    <a:pt x="84" y="23"/>
                    <a:pt x="74" y="15"/>
                    <a:pt x="69" y="25"/>
                  </a:cubicBezTo>
                  <a:cubicBezTo>
                    <a:pt x="64" y="22"/>
                    <a:pt x="63" y="35"/>
                    <a:pt x="58" y="31"/>
                  </a:cubicBezTo>
                  <a:cubicBezTo>
                    <a:pt x="58" y="32"/>
                    <a:pt x="58" y="32"/>
                    <a:pt x="58" y="32"/>
                  </a:cubicBezTo>
                  <a:cubicBezTo>
                    <a:pt x="56" y="38"/>
                    <a:pt x="47" y="32"/>
                    <a:pt x="46" y="40"/>
                  </a:cubicBezTo>
                  <a:cubicBezTo>
                    <a:pt x="40" y="40"/>
                    <a:pt x="38" y="39"/>
                    <a:pt x="34" y="43"/>
                  </a:cubicBezTo>
                  <a:cubicBezTo>
                    <a:pt x="35" y="45"/>
                    <a:pt x="35" y="45"/>
                    <a:pt x="35" y="45"/>
                  </a:cubicBezTo>
                  <a:cubicBezTo>
                    <a:pt x="32" y="49"/>
                    <a:pt x="32" y="53"/>
                    <a:pt x="27" y="53"/>
                  </a:cubicBezTo>
                  <a:cubicBezTo>
                    <a:pt x="24" y="57"/>
                    <a:pt x="20" y="61"/>
                    <a:pt x="22" y="65"/>
                  </a:cubicBezTo>
                  <a:cubicBezTo>
                    <a:pt x="9" y="69"/>
                    <a:pt x="20" y="87"/>
                    <a:pt x="8" y="92"/>
                  </a:cubicBezTo>
                  <a:cubicBezTo>
                    <a:pt x="10" y="93"/>
                    <a:pt x="10" y="93"/>
                    <a:pt x="10" y="93"/>
                  </a:cubicBezTo>
                  <a:cubicBezTo>
                    <a:pt x="8" y="96"/>
                    <a:pt x="8" y="102"/>
                    <a:pt x="3" y="99"/>
                  </a:cubicBezTo>
                  <a:cubicBezTo>
                    <a:pt x="2" y="101"/>
                    <a:pt x="4" y="102"/>
                    <a:pt x="5" y="103"/>
                  </a:cubicBezTo>
                  <a:cubicBezTo>
                    <a:pt x="2" y="109"/>
                    <a:pt x="6" y="114"/>
                    <a:pt x="8" y="121"/>
                  </a:cubicBezTo>
                  <a:cubicBezTo>
                    <a:pt x="5" y="124"/>
                    <a:pt x="0" y="128"/>
                    <a:pt x="4" y="133"/>
                  </a:cubicBezTo>
                  <a:cubicBezTo>
                    <a:pt x="12" y="137"/>
                    <a:pt x="0" y="147"/>
                    <a:pt x="8" y="149"/>
                  </a:cubicBezTo>
                  <a:cubicBezTo>
                    <a:pt x="5" y="159"/>
                    <a:pt x="14" y="166"/>
                    <a:pt x="16" y="172"/>
                  </a:cubicBezTo>
                  <a:cubicBezTo>
                    <a:pt x="13" y="175"/>
                    <a:pt x="17" y="180"/>
                    <a:pt x="16" y="183"/>
                  </a:cubicBezTo>
                  <a:cubicBezTo>
                    <a:pt x="17" y="182"/>
                    <a:pt x="17" y="182"/>
                    <a:pt x="17" y="182"/>
                  </a:cubicBezTo>
                  <a:cubicBezTo>
                    <a:pt x="19" y="184"/>
                    <a:pt x="19" y="184"/>
                    <a:pt x="19" y="184"/>
                  </a:cubicBezTo>
                  <a:cubicBezTo>
                    <a:pt x="19" y="185"/>
                    <a:pt x="19" y="186"/>
                    <a:pt x="18" y="187"/>
                  </a:cubicBezTo>
                  <a:cubicBezTo>
                    <a:pt x="26" y="191"/>
                    <a:pt x="26" y="191"/>
                    <a:pt x="26" y="191"/>
                  </a:cubicBezTo>
                  <a:cubicBezTo>
                    <a:pt x="21" y="193"/>
                    <a:pt x="21" y="193"/>
                    <a:pt x="21" y="193"/>
                  </a:cubicBezTo>
                  <a:cubicBezTo>
                    <a:pt x="26" y="202"/>
                    <a:pt x="38" y="205"/>
                    <a:pt x="43" y="215"/>
                  </a:cubicBezTo>
                  <a:cubicBezTo>
                    <a:pt x="51" y="215"/>
                    <a:pt x="47" y="225"/>
                    <a:pt x="54" y="227"/>
                  </a:cubicBezTo>
                  <a:cubicBezTo>
                    <a:pt x="64" y="224"/>
                    <a:pt x="62" y="237"/>
                    <a:pt x="71" y="236"/>
                  </a:cubicBezTo>
                  <a:cubicBezTo>
                    <a:pt x="72" y="243"/>
                    <a:pt x="83" y="237"/>
                    <a:pt x="83" y="244"/>
                  </a:cubicBezTo>
                  <a:cubicBezTo>
                    <a:pt x="86" y="244"/>
                    <a:pt x="86" y="244"/>
                    <a:pt x="86" y="244"/>
                  </a:cubicBezTo>
                  <a:cubicBezTo>
                    <a:pt x="92" y="253"/>
                    <a:pt x="104" y="253"/>
                    <a:pt x="107" y="263"/>
                  </a:cubicBezTo>
                  <a:cubicBezTo>
                    <a:pt x="110" y="261"/>
                    <a:pt x="115" y="259"/>
                    <a:pt x="117" y="263"/>
                  </a:cubicBezTo>
                  <a:cubicBezTo>
                    <a:pt x="116" y="265"/>
                    <a:pt x="116" y="265"/>
                    <a:pt x="116" y="265"/>
                  </a:cubicBezTo>
                  <a:cubicBezTo>
                    <a:pt x="120" y="269"/>
                    <a:pt x="120" y="269"/>
                    <a:pt x="120" y="269"/>
                  </a:cubicBezTo>
                  <a:cubicBezTo>
                    <a:pt x="119" y="273"/>
                    <a:pt x="114" y="269"/>
                    <a:pt x="113" y="273"/>
                  </a:cubicBezTo>
                  <a:cubicBezTo>
                    <a:pt x="116" y="275"/>
                    <a:pt x="120" y="278"/>
                    <a:pt x="122" y="275"/>
                  </a:cubicBezTo>
                  <a:cubicBezTo>
                    <a:pt x="124" y="278"/>
                    <a:pt x="127" y="278"/>
                    <a:pt x="130" y="281"/>
                  </a:cubicBezTo>
                  <a:cubicBezTo>
                    <a:pt x="132" y="283"/>
                    <a:pt x="135" y="277"/>
                    <a:pt x="137" y="282"/>
                  </a:cubicBezTo>
                  <a:cubicBezTo>
                    <a:pt x="133" y="285"/>
                    <a:pt x="130" y="285"/>
                    <a:pt x="124" y="287"/>
                  </a:cubicBezTo>
                  <a:cubicBezTo>
                    <a:pt x="126" y="287"/>
                    <a:pt x="130" y="289"/>
                    <a:pt x="130" y="287"/>
                  </a:cubicBezTo>
                  <a:cubicBezTo>
                    <a:pt x="135" y="291"/>
                    <a:pt x="145" y="288"/>
                    <a:pt x="150" y="293"/>
                  </a:cubicBezTo>
                  <a:cubicBezTo>
                    <a:pt x="154" y="294"/>
                    <a:pt x="156" y="293"/>
                    <a:pt x="157" y="290"/>
                  </a:cubicBezTo>
                  <a:cubicBezTo>
                    <a:pt x="168" y="300"/>
                    <a:pt x="174" y="285"/>
                    <a:pt x="185" y="289"/>
                  </a:cubicBezTo>
                  <a:cubicBezTo>
                    <a:pt x="195" y="289"/>
                    <a:pt x="191" y="272"/>
                    <a:pt x="202" y="279"/>
                  </a:cubicBezTo>
                  <a:cubicBezTo>
                    <a:pt x="205" y="274"/>
                    <a:pt x="211" y="281"/>
                    <a:pt x="210" y="273"/>
                  </a:cubicBezTo>
                  <a:cubicBezTo>
                    <a:pt x="212" y="269"/>
                    <a:pt x="216" y="270"/>
                    <a:pt x="219" y="270"/>
                  </a:cubicBezTo>
                  <a:cubicBezTo>
                    <a:pt x="225" y="260"/>
                    <a:pt x="237" y="259"/>
                    <a:pt x="246" y="252"/>
                  </a:cubicBezTo>
                  <a:cubicBezTo>
                    <a:pt x="245" y="245"/>
                    <a:pt x="253" y="244"/>
                    <a:pt x="253" y="237"/>
                  </a:cubicBezTo>
                  <a:cubicBezTo>
                    <a:pt x="260" y="234"/>
                    <a:pt x="260" y="225"/>
                    <a:pt x="268" y="223"/>
                  </a:cubicBezTo>
                  <a:cubicBezTo>
                    <a:pt x="267" y="218"/>
                    <a:pt x="269" y="210"/>
                    <a:pt x="270" y="205"/>
                  </a:cubicBezTo>
                  <a:cubicBezTo>
                    <a:pt x="273" y="203"/>
                    <a:pt x="270" y="197"/>
                    <a:pt x="274" y="196"/>
                  </a:cubicBezTo>
                  <a:cubicBezTo>
                    <a:pt x="274" y="195"/>
                    <a:pt x="274" y="195"/>
                    <a:pt x="274" y="195"/>
                  </a:cubicBezTo>
                  <a:cubicBezTo>
                    <a:pt x="281" y="194"/>
                    <a:pt x="274" y="185"/>
                    <a:pt x="280" y="183"/>
                  </a:cubicBezTo>
                  <a:cubicBezTo>
                    <a:pt x="280" y="179"/>
                    <a:pt x="280" y="171"/>
                    <a:pt x="284" y="169"/>
                  </a:cubicBezTo>
                  <a:cubicBezTo>
                    <a:pt x="284" y="159"/>
                    <a:pt x="284" y="159"/>
                    <a:pt x="284" y="159"/>
                  </a:cubicBezTo>
                  <a:cubicBezTo>
                    <a:pt x="279" y="151"/>
                    <a:pt x="291" y="143"/>
                    <a:pt x="284" y="13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方正清刻本悦宋简体" pitchFamily="2" charset="-122"/>
                <a:ea typeface="方正清刻本悦宋简体" pitchFamily="2" charset="-122"/>
              </a:endParaRPr>
            </a:p>
          </p:txBody>
        </p:sp>
        <p:sp>
          <p:nvSpPr>
            <p:cNvPr id="48" name="文本框 151">
              <a:extLst>
                <a:ext uri="{FF2B5EF4-FFF2-40B4-BE49-F238E27FC236}">
                  <a16:creationId xmlns:a16="http://schemas.microsoft.com/office/drawing/2014/main" id="{15450A3E-404C-44A3-97D1-381BBE1DD68A}"/>
                </a:ext>
              </a:extLst>
            </p:cNvPr>
            <p:cNvSpPr txBox="1">
              <a:spLocks noChangeArrowheads="1"/>
            </p:cNvSpPr>
            <p:nvPr/>
          </p:nvSpPr>
          <p:spPr bwMode="auto">
            <a:xfrm>
              <a:off x="5362258" y="1977094"/>
              <a:ext cx="615553" cy="3261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p>
              <a:r>
                <a:rPr lang="zh-CN" altLang="en-US" sz="2800" dirty="0">
                  <a:solidFill>
                    <a:schemeClr val="bg1"/>
                  </a:solidFill>
                  <a:latin typeface="华文新魏" panose="02010800040101010101" pitchFamily="2" charset="-122"/>
                  <a:ea typeface="华文新魏" panose="02010800040101010101" pitchFamily="2" charset="-122"/>
                </a:rPr>
                <a:t>贰</a:t>
              </a:r>
              <a:r>
                <a:rPr lang="zh-CN" altLang="en-US" sz="2800" dirty="0">
                  <a:solidFill>
                    <a:schemeClr val="tx2">
                      <a:lumMod val="50000"/>
                    </a:schemeClr>
                  </a:solidFill>
                  <a:latin typeface="华文新魏" panose="02010800040101010101" pitchFamily="2" charset="-122"/>
                  <a:ea typeface="华文新魏" panose="02010800040101010101" pitchFamily="2" charset="-122"/>
                </a:rPr>
                <a:t>   </a:t>
              </a:r>
              <a:r>
                <a:rPr lang="zh-CN" altLang="en-US" sz="2800" dirty="0">
                  <a:latin typeface="华文新魏" panose="02010800040101010101" pitchFamily="2" charset="-122"/>
                  <a:ea typeface="华文新魏" panose="02010800040101010101" pitchFamily="2" charset="-122"/>
                </a:rPr>
                <a:t>加入你的文字</a:t>
              </a:r>
            </a:p>
          </p:txBody>
        </p:sp>
      </p:grpSp>
      <p:grpSp>
        <p:nvGrpSpPr>
          <p:cNvPr id="49" name="组合 48">
            <a:extLst>
              <a:ext uri="{FF2B5EF4-FFF2-40B4-BE49-F238E27FC236}">
                <a16:creationId xmlns:a16="http://schemas.microsoft.com/office/drawing/2014/main" id="{81192599-1C41-4CAC-A714-29ACA5AAE61F}"/>
              </a:ext>
            </a:extLst>
          </p:cNvPr>
          <p:cNvGrpSpPr/>
          <p:nvPr/>
        </p:nvGrpSpPr>
        <p:grpSpPr>
          <a:xfrm>
            <a:off x="3753518" y="2000653"/>
            <a:ext cx="615553" cy="3317359"/>
            <a:chOff x="5362258" y="1921391"/>
            <a:chExt cx="615553" cy="3317359"/>
          </a:xfrm>
        </p:grpSpPr>
        <p:sp>
          <p:nvSpPr>
            <p:cNvPr id="50" name="Freeform 5">
              <a:extLst>
                <a:ext uri="{FF2B5EF4-FFF2-40B4-BE49-F238E27FC236}">
                  <a16:creationId xmlns:a16="http://schemas.microsoft.com/office/drawing/2014/main" id="{7E0BB145-E687-406D-A8E5-784D028F7D78}"/>
                </a:ext>
              </a:extLst>
            </p:cNvPr>
            <p:cNvSpPr>
              <a:spLocks noChangeArrowheads="1"/>
            </p:cNvSpPr>
            <p:nvPr/>
          </p:nvSpPr>
          <p:spPr bwMode="auto">
            <a:xfrm>
              <a:off x="5400509" y="1921391"/>
              <a:ext cx="547854" cy="563844"/>
            </a:xfrm>
            <a:custGeom>
              <a:avLst/>
              <a:gdLst>
                <a:gd name="T0" fmla="*/ 279 w 291"/>
                <a:gd name="T1" fmla="*/ 117 h 300"/>
                <a:gd name="T2" fmla="*/ 274 w 291"/>
                <a:gd name="T3" fmla="*/ 101 h 300"/>
                <a:gd name="T4" fmla="*/ 269 w 291"/>
                <a:gd name="T5" fmla="*/ 84 h 300"/>
                <a:gd name="T6" fmla="*/ 254 w 291"/>
                <a:gd name="T7" fmla="*/ 63 h 300"/>
                <a:gd name="T8" fmla="*/ 227 w 291"/>
                <a:gd name="T9" fmla="*/ 37 h 300"/>
                <a:gd name="T10" fmla="*/ 229 w 291"/>
                <a:gd name="T11" fmla="*/ 34 h 300"/>
                <a:gd name="T12" fmla="*/ 218 w 291"/>
                <a:gd name="T13" fmla="*/ 23 h 300"/>
                <a:gd name="T14" fmla="*/ 191 w 291"/>
                <a:gd name="T15" fmla="*/ 20 h 300"/>
                <a:gd name="T16" fmla="*/ 174 w 291"/>
                <a:gd name="T17" fmla="*/ 9 h 300"/>
                <a:gd name="T18" fmla="*/ 157 w 291"/>
                <a:gd name="T19" fmla="*/ 4 h 300"/>
                <a:gd name="T20" fmla="*/ 135 w 291"/>
                <a:gd name="T21" fmla="*/ 6 h 300"/>
                <a:gd name="T22" fmla="*/ 118 w 291"/>
                <a:gd name="T23" fmla="*/ 6 h 300"/>
                <a:gd name="T24" fmla="*/ 89 w 291"/>
                <a:gd name="T25" fmla="*/ 14 h 300"/>
                <a:gd name="T26" fmla="*/ 58 w 291"/>
                <a:gd name="T27" fmla="*/ 31 h 300"/>
                <a:gd name="T28" fmla="*/ 46 w 291"/>
                <a:gd name="T29" fmla="*/ 40 h 300"/>
                <a:gd name="T30" fmla="*/ 35 w 291"/>
                <a:gd name="T31" fmla="*/ 45 h 300"/>
                <a:gd name="T32" fmla="*/ 22 w 291"/>
                <a:gd name="T33" fmla="*/ 65 h 300"/>
                <a:gd name="T34" fmla="*/ 10 w 291"/>
                <a:gd name="T35" fmla="*/ 93 h 300"/>
                <a:gd name="T36" fmla="*/ 5 w 291"/>
                <a:gd name="T37" fmla="*/ 103 h 300"/>
                <a:gd name="T38" fmla="*/ 4 w 291"/>
                <a:gd name="T39" fmla="*/ 133 h 300"/>
                <a:gd name="T40" fmla="*/ 16 w 291"/>
                <a:gd name="T41" fmla="*/ 172 h 300"/>
                <a:gd name="T42" fmla="*/ 17 w 291"/>
                <a:gd name="T43" fmla="*/ 182 h 300"/>
                <a:gd name="T44" fmla="*/ 18 w 291"/>
                <a:gd name="T45" fmla="*/ 187 h 300"/>
                <a:gd name="T46" fmla="*/ 21 w 291"/>
                <a:gd name="T47" fmla="*/ 193 h 300"/>
                <a:gd name="T48" fmla="*/ 54 w 291"/>
                <a:gd name="T49" fmla="*/ 227 h 300"/>
                <a:gd name="T50" fmla="*/ 83 w 291"/>
                <a:gd name="T51" fmla="*/ 244 h 300"/>
                <a:gd name="T52" fmla="*/ 107 w 291"/>
                <a:gd name="T53" fmla="*/ 263 h 300"/>
                <a:gd name="T54" fmla="*/ 116 w 291"/>
                <a:gd name="T55" fmla="*/ 265 h 300"/>
                <a:gd name="T56" fmla="*/ 113 w 291"/>
                <a:gd name="T57" fmla="*/ 273 h 300"/>
                <a:gd name="T58" fmla="*/ 130 w 291"/>
                <a:gd name="T59" fmla="*/ 281 h 300"/>
                <a:gd name="T60" fmla="*/ 124 w 291"/>
                <a:gd name="T61" fmla="*/ 287 h 300"/>
                <a:gd name="T62" fmla="*/ 150 w 291"/>
                <a:gd name="T63" fmla="*/ 293 h 300"/>
                <a:gd name="T64" fmla="*/ 185 w 291"/>
                <a:gd name="T65" fmla="*/ 289 h 300"/>
                <a:gd name="T66" fmla="*/ 210 w 291"/>
                <a:gd name="T67" fmla="*/ 273 h 300"/>
                <a:gd name="T68" fmla="*/ 246 w 291"/>
                <a:gd name="T69" fmla="*/ 252 h 300"/>
                <a:gd name="T70" fmla="*/ 268 w 291"/>
                <a:gd name="T71" fmla="*/ 223 h 300"/>
                <a:gd name="T72" fmla="*/ 274 w 291"/>
                <a:gd name="T73" fmla="*/ 196 h 300"/>
                <a:gd name="T74" fmla="*/ 280 w 291"/>
                <a:gd name="T75" fmla="*/ 183 h 300"/>
                <a:gd name="T76" fmla="*/ 284 w 291"/>
                <a:gd name="T77" fmla="*/ 15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1" h="300">
                  <a:moveTo>
                    <a:pt x="284" y="135"/>
                  </a:moveTo>
                  <a:cubicBezTo>
                    <a:pt x="285" y="127"/>
                    <a:pt x="282" y="123"/>
                    <a:pt x="279" y="117"/>
                  </a:cubicBezTo>
                  <a:cubicBezTo>
                    <a:pt x="285" y="110"/>
                    <a:pt x="273" y="107"/>
                    <a:pt x="274" y="100"/>
                  </a:cubicBezTo>
                  <a:cubicBezTo>
                    <a:pt x="274" y="101"/>
                    <a:pt x="274" y="101"/>
                    <a:pt x="274" y="101"/>
                  </a:cubicBezTo>
                  <a:cubicBezTo>
                    <a:pt x="272" y="99"/>
                    <a:pt x="272" y="99"/>
                    <a:pt x="272" y="99"/>
                  </a:cubicBezTo>
                  <a:cubicBezTo>
                    <a:pt x="278" y="93"/>
                    <a:pt x="269" y="89"/>
                    <a:pt x="269" y="84"/>
                  </a:cubicBezTo>
                  <a:cubicBezTo>
                    <a:pt x="266" y="81"/>
                    <a:pt x="268" y="71"/>
                    <a:pt x="260" y="73"/>
                  </a:cubicBezTo>
                  <a:cubicBezTo>
                    <a:pt x="260" y="68"/>
                    <a:pt x="258" y="66"/>
                    <a:pt x="254" y="63"/>
                  </a:cubicBezTo>
                  <a:cubicBezTo>
                    <a:pt x="246" y="57"/>
                    <a:pt x="241" y="41"/>
                    <a:pt x="229" y="40"/>
                  </a:cubicBezTo>
                  <a:cubicBezTo>
                    <a:pt x="228" y="39"/>
                    <a:pt x="227" y="38"/>
                    <a:pt x="227" y="37"/>
                  </a:cubicBezTo>
                  <a:cubicBezTo>
                    <a:pt x="228" y="37"/>
                    <a:pt x="228" y="36"/>
                    <a:pt x="229" y="36"/>
                  </a:cubicBezTo>
                  <a:cubicBezTo>
                    <a:pt x="229" y="34"/>
                    <a:pt x="229" y="34"/>
                    <a:pt x="229" y="34"/>
                  </a:cubicBezTo>
                  <a:cubicBezTo>
                    <a:pt x="226" y="33"/>
                    <a:pt x="224" y="32"/>
                    <a:pt x="221" y="31"/>
                  </a:cubicBezTo>
                  <a:cubicBezTo>
                    <a:pt x="223" y="29"/>
                    <a:pt x="221" y="24"/>
                    <a:pt x="218" y="23"/>
                  </a:cubicBezTo>
                  <a:cubicBezTo>
                    <a:pt x="213" y="22"/>
                    <a:pt x="212" y="22"/>
                    <a:pt x="206" y="21"/>
                  </a:cubicBezTo>
                  <a:cubicBezTo>
                    <a:pt x="202" y="17"/>
                    <a:pt x="196" y="19"/>
                    <a:pt x="191" y="20"/>
                  </a:cubicBezTo>
                  <a:cubicBezTo>
                    <a:pt x="189" y="14"/>
                    <a:pt x="182" y="16"/>
                    <a:pt x="178" y="14"/>
                  </a:cubicBezTo>
                  <a:cubicBezTo>
                    <a:pt x="176" y="12"/>
                    <a:pt x="174" y="11"/>
                    <a:pt x="174" y="9"/>
                  </a:cubicBezTo>
                  <a:cubicBezTo>
                    <a:pt x="168" y="9"/>
                    <a:pt x="164" y="6"/>
                    <a:pt x="157" y="7"/>
                  </a:cubicBezTo>
                  <a:cubicBezTo>
                    <a:pt x="157" y="4"/>
                    <a:pt x="157" y="4"/>
                    <a:pt x="157" y="4"/>
                  </a:cubicBezTo>
                  <a:cubicBezTo>
                    <a:pt x="153" y="0"/>
                    <a:pt x="148" y="6"/>
                    <a:pt x="144" y="1"/>
                  </a:cubicBezTo>
                  <a:cubicBezTo>
                    <a:pt x="140" y="2"/>
                    <a:pt x="139" y="5"/>
                    <a:pt x="135" y="6"/>
                  </a:cubicBezTo>
                  <a:cubicBezTo>
                    <a:pt x="132" y="7"/>
                    <a:pt x="126" y="9"/>
                    <a:pt x="124" y="4"/>
                  </a:cubicBezTo>
                  <a:cubicBezTo>
                    <a:pt x="122" y="4"/>
                    <a:pt x="119" y="4"/>
                    <a:pt x="118" y="6"/>
                  </a:cubicBezTo>
                  <a:cubicBezTo>
                    <a:pt x="114" y="2"/>
                    <a:pt x="112" y="11"/>
                    <a:pt x="107" y="6"/>
                  </a:cubicBezTo>
                  <a:cubicBezTo>
                    <a:pt x="103" y="16"/>
                    <a:pt x="96" y="9"/>
                    <a:pt x="89" y="14"/>
                  </a:cubicBezTo>
                  <a:cubicBezTo>
                    <a:pt x="84" y="23"/>
                    <a:pt x="74" y="15"/>
                    <a:pt x="69" y="25"/>
                  </a:cubicBezTo>
                  <a:cubicBezTo>
                    <a:pt x="64" y="22"/>
                    <a:pt x="63" y="35"/>
                    <a:pt x="58" y="31"/>
                  </a:cubicBezTo>
                  <a:cubicBezTo>
                    <a:pt x="58" y="32"/>
                    <a:pt x="58" y="32"/>
                    <a:pt x="58" y="32"/>
                  </a:cubicBezTo>
                  <a:cubicBezTo>
                    <a:pt x="56" y="38"/>
                    <a:pt x="47" y="32"/>
                    <a:pt x="46" y="40"/>
                  </a:cubicBezTo>
                  <a:cubicBezTo>
                    <a:pt x="40" y="40"/>
                    <a:pt x="38" y="39"/>
                    <a:pt x="34" y="43"/>
                  </a:cubicBezTo>
                  <a:cubicBezTo>
                    <a:pt x="35" y="45"/>
                    <a:pt x="35" y="45"/>
                    <a:pt x="35" y="45"/>
                  </a:cubicBezTo>
                  <a:cubicBezTo>
                    <a:pt x="32" y="49"/>
                    <a:pt x="32" y="53"/>
                    <a:pt x="27" y="53"/>
                  </a:cubicBezTo>
                  <a:cubicBezTo>
                    <a:pt x="24" y="57"/>
                    <a:pt x="20" y="61"/>
                    <a:pt x="22" y="65"/>
                  </a:cubicBezTo>
                  <a:cubicBezTo>
                    <a:pt x="9" y="69"/>
                    <a:pt x="20" y="87"/>
                    <a:pt x="8" y="92"/>
                  </a:cubicBezTo>
                  <a:cubicBezTo>
                    <a:pt x="10" y="93"/>
                    <a:pt x="10" y="93"/>
                    <a:pt x="10" y="93"/>
                  </a:cubicBezTo>
                  <a:cubicBezTo>
                    <a:pt x="8" y="96"/>
                    <a:pt x="8" y="102"/>
                    <a:pt x="3" y="99"/>
                  </a:cubicBezTo>
                  <a:cubicBezTo>
                    <a:pt x="2" y="101"/>
                    <a:pt x="4" y="102"/>
                    <a:pt x="5" y="103"/>
                  </a:cubicBezTo>
                  <a:cubicBezTo>
                    <a:pt x="2" y="109"/>
                    <a:pt x="6" y="114"/>
                    <a:pt x="8" y="121"/>
                  </a:cubicBezTo>
                  <a:cubicBezTo>
                    <a:pt x="5" y="124"/>
                    <a:pt x="0" y="128"/>
                    <a:pt x="4" y="133"/>
                  </a:cubicBezTo>
                  <a:cubicBezTo>
                    <a:pt x="12" y="137"/>
                    <a:pt x="0" y="147"/>
                    <a:pt x="8" y="149"/>
                  </a:cubicBezTo>
                  <a:cubicBezTo>
                    <a:pt x="5" y="159"/>
                    <a:pt x="14" y="166"/>
                    <a:pt x="16" y="172"/>
                  </a:cubicBezTo>
                  <a:cubicBezTo>
                    <a:pt x="13" y="175"/>
                    <a:pt x="17" y="180"/>
                    <a:pt x="16" y="183"/>
                  </a:cubicBezTo>
                  <a:cubicBezTo>
                    <a:pt x="17" y="182"/>
                    <a:pt x="17" y="182"/>
                    <a:pt x="17" y="182"/>
                  </a:cubicBezTo>
                  <a:cubicBezTo>
                    <a:pt x="19" y="184"/>
                    <a:pt x="19" y="184"/>
                    <a:pt x="19" y="184"/>
                  </a:cubicBezTo>
                  <a:cubicBezTo>
                    <a:pt x="19" y="185"/>
                    <a:pt x="19" y="186"/>
                    <a:pt x="18" y="187"/>
                  </a:cubicBezTo>
                  <a:cubicBezTo>
                    <a:pt x="26" y="191"/>
                    <a:pt x="26" y="191"/>
                    <a:pt x="26" y="191"/>
                  </a:cubicBezTo>
                  <a:cubicBezTo>
                    <a:pt x="21" y="193"/>
                    <a:pt x="21" y="193"/>
                    <a:pt x="21" y="193"/>
                  </a:cubicBezTo>
                  <a:cubicBezTo>
                    <a:pt x="26" y="202"/>
                    <a:pt x="38" y="205"/>
                    <a:pt x="43" y="215"/>
                  </a:cubicBezTo>
                  <a:cubicBezTo>
                    <a:pt x="51" y="215"/>
                    <a:pt x="47" y="225"/>
                    <a:pt x="54" y="227"/>
                  </a:cubicBezTo>
                  <a:cubicBezTo>
                    <a:pt x="64" y="224"/>
                    <a:pt x="62" y="237"/>
                    <a:pt x="71" y="236"/>
                  </a:cubicBezTo>
                  <a:cubicBezTo>
                    <a:pt x="72" y="243"/>
                    <a:pt x="83" y="237"/>
                    <a:pt x="83" y="244"/>
                  </a:cubicBezTo>
                  <a:cubicBezTo>
                    <a:pt x="86" y="244"/>
                    <a:pt x="86" y="244"/>
                    <a:pt x="86" y="244"/>
                  </a:cubicBezTo>
                  <a:cubicBezTo>
                    <a:pt x="92" y="253"/>
                    <a:pt x="104" y="253"/>
                    <a:pt x="107" y="263"/>
                  </a:cubicBezTo>
                  <a:cubicBezTo>
                    <a:pt x="110" y="261"/>
                    <a:pt x="115" y="259"/>
                    <a:pt x="117" y="263"/>
                  </a:cubicBezTo>
                  <a:cubicBezTo>
                    <a:pt x="116" y="265"/>
                    <a:pt x="116" y="265"/>
                    <a:pt x="116" y="265"/>
                  </a:cubicBezTo>
                  <a:cubicBezTo>
                    <a:pt x="120" y="269"/>
                    <a:pt x="120" y="269"/>
                    <a:pt x="120" y="269"/>
                  </a:cubicBezTo>
                  <a:cubicBezTo>
                    <a:pt x="119" y="273"/>
                    <a:pt x="114" y="269"/>
                    <a:pt x="113" y="273"/>
                  </a:cubicBezTo>
                  <a:cubicBezTo>
                    <a:pt x="116" y="275"/>
                    <a:pt x="120" y="278"/>
                    <a:pt x="122" y="275"/>
                  </a:cubicBezTo>
                  <a:cubicBezTo>
                    <a:pt x="124" y="278"/>
                    <a:pt x="127" y="278"/>
                    <a:pt x="130" y="281"/>
                  </a:cubicBezTo>
                  <a:cubicBezTo>
                    <a:pt x="132" y="283"/>
                    <a:pt x="135" y="277"/>
                    <a:pt x="137" y="282"/>
                  </a:cubicBezTo>
                  <a:cubicBezTo>
                    <a:pt x="133" y="285"/>
                    <a:pt x="130" y="285"/>
                    <a:pt x="124" y="287"/>
                  </a:cubicBezTo>
                  <a:cubicBezTo>
                    <a:pt x="126" y="287"/>
                    <a:pt x="130" y="289"/>
                    <a:pt x="130" y="287"/>
                  </a:cubicBezTo>
                  <a:cubicBezTo>
                    <a:pt x="135" y="291"/>
                    <a:pt x="145" y="288"/>
                    <a:pt x="150" y="293"/>
                  </a:cubicBezTo>
                  <a:cubicBezTo>
                    <a:pt x="154" y="294"/>
                    <a:pt x="156" y="293"/>
                    <a:pt x="157" y="290"/>
                  </a:cubicBezTo>
                  <a:cubicBezTo>
                    <a:pt x="168" y="300"/>
                    <a:pt x="174" y="285"/>
                    <a:pt x="185" y="289"/>
                  </a:cubicBezTo>
                  <a:cubicBezTo>
                    <a:pt x="195" y="289"/>
                    <a:pt x="191" y="272"/>
                    <a:pt x="202" y="279"/>
                  </a:cubicBezTo>
                  <a:cubicBezTo>
                    <a:pt x="205" y="274"/>
                    <a:pt x="211" y="281"/>
                    <a:pt x="210" y="273"/>
                  </a:cubicBezTo>
                  <a:cubicBezTo>
                    <a:pt x="212" y="269"/>
                    <a:pt x="216" y="270"/>
                    <a:pt x="219" y="270"/>
                  </a:cubicBezTo>
                  <a:cubicBezTo>
                    <a:pt x="225" y="260"/>
                    <a:pt x="237" y="259"/>
                    <a:pt x="246" y="252"/>
                  </a:cubicBezTo>
                  <a:cubicBezTo>
                    <a:pt x="245" y="245"/>
                    <a:pt x="253" y="244"/>
                    <a:pt x="253" y="237"/>
                  </a:cubicBezTo>
                  <a:cubicBezTo>
                    <a:pt x="260" y="234"/>
                    <a:pt x="260" y="225"/>
                    <a:pt x="268" y="223"/>
                  </a:cubicBezTo>
                  <a:cubicBezTo>
                    <a:pt x="267" y="218"/>
                    <a:pt x="269" y="210"/>
                    <a:pt x="270" y="205"/>
                  </a:cubicBezTo>
                  <a:cubicBezTo>
                    <a:pt x="273" y="203"/>
                    <a:pt x="270" y="197"/>
                    <a:pt x="274" y="196"/>
                  </a:cubicBezTo>
                  <a:cubicBezTo>
                    <a:pt x="274" y="195"/>
                    <a:pt x="274" y="195"/>
                    <a:pt x="274" y="195"/>
                  </a:cubicBezTo>
                  <a:cubicBezTo>
                    <a:pt x="281" y="194"/>
                    <a:pt x="274" y="185"/>
                    <a:pt x="280" y="183"/>
                  </a:cubicBezTo>
                  <a:cubicBezTo>
                    <a:pt x="280" y="179"/>
                    <a:pt x="280" y="171"/>
                    <a:pt x="284" y="169"/>
                  </a:cubicBezTo>
                  <a:cubicBezTo>
                    <a:pt x="284" y="159"/>
                    <a:pt x="284" y="159"/>
                    <a:pt x="284" y="159"/>
                  </a:cubicBezTo>
                  <a:cubicBezTo>
                    <a:pt x="279" y="151"/>
                    <a:pt x="291" y="143"/>
                    <a:pt x="284" y="13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方正清刻本悦宋简体" pitchFamily="2" charset="-122"/>
                <a:ea typeface="方正清刻本悦宋简体" pitchFamily="2" charset="-122"/>
              </a:endParaRPr>
            </a:p>
          </p:txBody>
        </p:sp>
        <p:sp>
          <p:nvSpPr>
            <p:cNvPr id="51" name="文本框 151">
              <a:extLst>
                <a:ext uri="{FF2B5EF4-FFF2-40B4-BE49-F238E27FC236}">
                  <a16:creationId xmlns:a16="http://schemas.microsoft.com/office/drawing/2014/main" id="{9C055F1A-2DCD-4183-B4D3-B7F802CA3D93}"/>
                </a:ext>
              </a:extLst>
            </p:cNvPr>
            <p:cNvSpPr txBox="1">
              <a:spLocks noChangeArrowheads="1"/>
            </p:cNvSpPr>
            <p:nvPr/>
          </p:nvSpPr>
          <p:spPr bwMode="auto">
            <a:xfrm>
              <a:off x="5362258" y="1977094"/>
              <a:ext cx="615553" cy="3261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p>
              <a:r>
                <a:rPr lang="zh-CN" altLang="en-US" sz="2800" dirty="0">
                  <a:solidFill>
                    <a:schemeClr val="bg1"/>
                  </a:solidFill>
                  <a:latin typeface="华文新魏" panose="02010800040101010101" pitchFamily="2" charset="-122"/>
                  <a:ea typeface="华文新魏" panose="02010800040101010101" pitchFamily="2" charset="-122"/>
                </a:rPr>
                <a:t>壹</a:t>
              </a:r>
              <a:r>
                <a:rPr lang="zh-CN" altLang="en-US" sz="2800" dirty="0">
                  <a:solidFill>
                    <a:schemeClr val="tx2">
                      <a:lumMod val="50000"/>
                    </a:schemeClr>
                  </a:solidFill>
                  <a:latin typeface="华文新魏" panose="02010800040101010101" pitchFamily="2" charset="-122"/>
                  <a:ea typeface="华文新魏" panose="02010800040101010101" pitchFamily="2" charset="-122"/>
                </a:rPr>
                <a:t>   </a:t>
              </a:r>
              <a:r>
                <a:rPr lang="zh-CN" altLang="en-US" sz="2800" dirty="0">
                  <a:latin typeface="华文新魏" panose="02010800040101010101" pitchFamily="2" charset="-122"/>
                  <a:ea typeface="华文新魏" panose="02010800040101010101" pitchFamily="2" charset="-122"/>
                </a:rPr>
                <a:t>加入你的文字</a:t>
              </a:r>
            </a:p>
          </p:txBody>
        </p:sp>
      </p:grpSp>
    </p:spTree>
    <p:extLst>
      <p:ext uri="{BB962C8B-B14F-4D97-AF65-F5344CB8AC3E}">
        <p14:creationId xmlns:p14="http://schemas.microsoft.com/office/powerpoint/2010/main" val="278738347"/>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750"/>
                                            <p:tgtEl>
                                              <p:spTgt spid="10"/>
                                            </p:tgtEl>
                                          </p:cBhvr>
                                        </p:animEffect>
                                      </p:childTnLst>
                                    </p:cTn>
                                  </p:par>
                                </p:childTnLst>
                              </p:cTn>
                            </p:par>
                            <p:par>
                              <p:cTn id="8" fill="hold">
                                <p:stCondLst>
                                  <p:cond delay="750"/>
                                </p:stCondLst>
                                <p:childTnLst>
                                  <p:par>
                                    <p:cTn id="9" presetID="2" presetClass="entr" presetSubtype="1" fill="hold" nodeType="afterEffect" p14:presetBounceEnd="66667">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14:bounceEnd="66667">
                                          <p:cBhvr additive="base">
                                            <p:cTn id="11" dur="1000" fill="hold"/>
                                            <p:tgtEl>
                                              <p:spTgt spid="42"/>
                                            </p:tgtEl>
                                            <p:attrNameLst>
                                              <p:attrName>ppt_x</p:attrName>
                                            </p:attrNameLst>
                                          </p:cBhvr>
                                          <p:tavLst>
                                            <p:tav tm="0">
                                              <p:val>
                                                <p:strVal val="#ppt_x"/>
                                              </p:val>
                                            </p:tav>
                                            <p:tav tm="100000">
                                              <p:val>
                                                <p:strVal val="#ppt_x"/>
                                              </p:val>
                                            </p:tav>
                                          </p:tavLst>
                                        </p:anim>
                                        <p:anim calcmode="lin" valueType="num" p14:bounceEnd="66667">
                                          <p:cBhvr additive="base">
                                            <p:cTn id="12" dur="1000" fill="hold"/>
                                            <p:tgtEl>
                                              <p:spTgt spid="42"/>
                                            </p:tgtEl>
                                            <p:attrNameLst>
                                              <p:attrName>ppt_y</p:attrName>
                                            </p:attrNameLst>
                                          </p:cBhvr>
                                          <p:tavLst>
                                            <p:tav tm="0">
                                              <p:val>
                                                <p:strVal val="0-#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14:presetBounceEnd="66667">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14:bounceEnd="66667">
                                          <p:cBhvr additive="base">
                                            <p:cTn id="16" dur="1000" fill="hold"/>
                                            <p:tgtEl>
                                              <p:spTgt spid="30"/>
                                            </p:tgtEl>
                                            <p:attrNameLst>
                                              <p:attrName>ppt_x</p:attrName>
                                            </p:attrNameLst>
                                          </p:cBhvr>
                                          <p:tavLst>
                                            <p:tav tm="0">
                                              <p:val>
                                                <p:strVal val="#ppt_x"/>
                                              </p:val>
                                            </p:tav>
                                            <p:tav tm="100000">
                                              <p:val>
                                                <p:strVal val="#ppt_x"/>
                                              </p:val>
                                            </p:tav>
                                          </p:tavLst>
                                        </p:anim>
                                        <p:anim calcmode="lin" valueType="num" p14:bounceEnd="66667">
                                          <p:cBhvr additive="base">
                                            <p:cTn id="17" dur="1000" fill="hold"/>
                                            <p:tgtEl>
                                              <p:spTgt spid="30"/>
                                            </p:tgtEl>
                                            <p:attrNameLst>
                                              <p:attrName>ppt_y</p:attrName>
                                            </p:attrNameLst>
                                          </p:cBhvr>
                                          <p:tavLst>
                                            <p:tav tm="0">
                                              <p:val>
                                                <p:strVal val="0-#ppt_h/2"/>
                                              </p:val>
                                            </p:tav>
                                            <p:tav tm="100000">
                                              <p:val>
                                                <p:strVal val="#ppt_y"/>
                                              </p:val>
                                            </p:tav>
                                          </p:tavLst>
                                        </p:anim>
                                      </p:childTnLst>
                                    </p:cTn>
                                  </p:par>
                                </p:childTnLst>
                              </p:cTn>
                            </p:par>
                            <p:par>
                              <p:cTn id="18" fill="hold">
                                <p:stCondLst>
                                  <p:cond delay="2750"/>
                                </p:stCondLst>
                                <p:childTnLst>
                                  <p:par>
                                    <p:cTn id="19" presetID="2" presetClass="entr" presetSubtype="1" fill="hold" nodeType="afterEffect" p14:presetBounceEnd="46667">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14:bounceEnd="46667">
                                          <p:cBhvr additive="base">
                                            <p:cTn id="21" dur="1000" fill="hold"/>
                                            <p:tgtEl>
                                              <p:spTgt spid="31"/>
                                            </p:tgtEl>
                                            <p:attrNameLst>
                                              <p:attrName>ppt_x</p:attrName>
                                            </p:attrNameLst>
                                          </p:cBhvr>
                                          <p:tavLst>
                                            <p:tav tm="0">
                                              <p:val>
                                                <p:strVal val="#ppt_x"/>
                                              </p:val>
                                            </p:tav>
                                            <p:tav tm="100000">
                                              <p:val>
                                                <p:strVal val="#ppt_x"/>
                                              </p:val>
                                            </p:tav>
                                          </p:tavLst>
                                        </p:anim>
                                        <p:anim calcmode="lin" valueType="num" p14:bounceEnd="46667">
                                          <p:cBhvr additive="base">
                                            <p:cTn id="22" dur="1000" fill="hold"/>
                                            <p:tgtEl>
                                              <p:spTgt spid="31"/>
                                            </p:tgtEl>
                                            <p:attrNameLst>
                                              <p:attrName>ppt_y</p:attrName>
                                            </p:attrNameLst>
                                          </p:cBhvr>
                                          <p:tavLst>
                                            <p:tav tm="0">
                                              <p:val>
                                                <p:strVal val="0-#ppt_h/2"/>
                                              </p:val>
                                            </p:tav>
                                            <p:tav tm="100000">
                                              <p:val>
                                                <p:strVal val="#ppt_y"/>
                                              </p:val>
                                            </p:tav>
                                          </p:tavLst>
                                        </p:anim>
                                      </p:childTnLst>
                                    </p:cTn>
                                  </p:par>
                                  <p:par>
                                    <p:cTn id="23" presetID="2" presetClass="entr" presetSubtype="4" fill="hold" nodeType="withEffect" p14:presetBounceEnd="46667">
                                      <p:stCondLst>
                                        <p:cond delay="0"/>
                                      </p:stCondLst>
                                      <p:childTnLst>
                                        <p:set>
                                          <p:cBhvr>
                                            <p:cTn id="24" dur="1" fill="hold">
                                              <p:stCondLst>
                                                <p:cond delay="0"/>
                                              </p:stCondLst>
                                            </p:cTn>
                                            <p:tgtEl>
                                              <p:spTgt spid="43"/>
                                            </p:tgtEl>
                                            <p:attrNameLst>
                                              <p:attrName>style.visibility</p:attrName>
                                            </p:attrNameLst>
                                          </p:cBhvr>
                                          <p:to>
                                            <p:strVal val="visible"/>
                                          </p:to>
                                        </p:set>
                                        <p:anim calcmode="lin" valueType="num" p14:bounceEnd="46667">
                                          <p:cBhvr additive="base">
                                            <p:cTn id="25" dur="1000" fill="hold"/>
                                            <p:tgtEl>
                                              <p:spTgt spid="43"/>
                                            </p:tgtEl>
                                            <p:attrNameLst>
                                              <p:attrName>ppt_x</p:attrName>
                                            </p:attrNameLst>
                                          </p:cBhvr>
                                          <p:tavLst>
                                            <p:tav tm="0">
                                              <p:val>
                                                <p:strVal val="#ppt_x"/>
                                              </p:val>
                                            </p:tav>
                                            <p:tav tm="100000">
                                              <p:val>
                                                <p:strVal val="#ppt_x"/>
                                              </p:val>
                                            </p:tav>
                                          </p:tavLst>
                                        </p:anim>
                                        <p:anim calcmode="lin" valueType="num" p14:bounceEnd="46667">
                                          <p:cBhvr additive="base">
                                            <p:cTn id="26" dur="1000" fill="hold"/>
                                            <p:tgtEl>
                                              <p:spTgt spid="43"/>
                                            </p:tgtEl>
                                            <p:attrNameLst>
                                              <p:attrName>ppt_y</p:attrName>
                                            </p:attrNameLst>
                                          </p:cBhvr>
                                          <p:tavLst>
                                            <p:tav tm="0">
                                              <p:val>
                                                <p:strVal val="1+#ppt_h/2"/>
                                              </p:val>
                                            </p:tav>
                                            <p:tav tm="100000">
                                              <p:val>
                                                <p:strVal val="#ppt_y"/>
                                              </p:val>
                                            </p:tav>
                                          </p:tavLst>
                                        </p:anim>
                                      </p:childTnLst>
                                    </p:cTn>
                                  </p:par>
                                  <p:par>
                                    <p:cTn id="27" presetID="2" presetClass="entr" presetSubtype="1" fill="hold" nodeType="withEffect" p14:presetBounceEnd="46667">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14:bounceEnd="46667">
                                          <p:cBhvr additive="base">
                                            <p:cTn id="29" dur="1000" fill="hold"/>
                                            <p:tgtEl>
                                              <p:spTgt spid="46"/>
                                            </p:tgtEl>
                                            <p:attrNameLst>
                                              <p:attrName>ppt_x</p:attrName>
                                            </p:attrNameLst>
                                          </p:cBhvr>
                                          <p:tavLst>
                                            <p:tav tm="0">
                                              <p:val>
                                                <p:strVal val="#ppt_x"/>
                                              </p:val>
                                            </p:tav>
                                            <p:tav tm="100000">
                                              <p:val>
                                                <p:strVal val="#ppt_x"/>
                                              </p:val>
                                            </p:tav>
                                          </p:tavLst>
                                        </p:anim>
                                        <p:anim calcmode="lin" valueType="num" p14:bounceEnd="46667">
                                          <p:cBhvr additive="base">
                                            <p:cTn id="30" dur="1000" fill="hold"/>
                                            <p:tgtEl>
                                              <p:spTgt spid="46"/>
                                            </p:tgtEl>
                                            <p:attrNameLst>
                                              <p:attrName>ppt_y</p:attrName>
                                            </p:attrNameLst>
                                          </p:cBhvr>
                                          <p:tavLst>
                                            <p:tav tm="0">
                                              <p:val>
                                                <p:strVal val="0-#ppt_h/2"/>
                                              </p:val>
                                            </p:tav>
                                            <p:tav tm="100000">
                                              <p:val>
                                                <p:strVal val="#ppt_y"/>
                                              </p:val>
                                            </p:tav>
                                          </p:tavLst>
                                        </p:anim>
                                      </p:childTnLst>
                                    </p:cTn>
                                  </p:par>
                                  <p:par>
                                    <p:cTn id="31" presetID="2" presetClass="entr" presetSubtype="4" fill="hold" nodeType="withEffect" p14:presetBounceEnd="46667">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14:bounceEnd="46667">
                                          <p:cBhvr additive="base">
                                            <p:cTn id="33" dur="1000" fill="hold"/>
                                            <p:tgtEl>
                                              <p:spTgt spid="49"/>
                                            </p:tgtEl>
                                            <p:attrNameLst>
                                              <p:attrName>ppt_x</p:attrName>
                                            </p:attrNameLst>
                                          </p:cBhvr>
                                          <p:tavLst>
                                            <p:tav tm="0">
                                              <p:val>
                                                <p:strVal val="#ppt_x"/>
                                              </p:val>
                                            </p:tav>
                                            <p:tav tm="100000">
                                              <p:val>
                                                <p:strVal val="#ppt_x"/>
                                              </p:val>
                                            </p:tav>
                                          </p:tavLst>
                                        </p:anim>
                                        <p:anim calcmode="lin" valueType="num" p14:bounceEnd="46667">
                                          <p:cBhvr additive="base">
                                            <p:cTn id="34" dur="1000" fill="hold"/>
                                            <p:tgtEl>
                                              <p:spTgt spid="49"/>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53" presetClass="entr" presetSubtype="16" fill="hold" nodeType="afterEffect">
                                      <p:stCondLst>
                                        <p:cond delay="0"/>
                                      </p:stCondLst>
                                      <p:childTnLst>
                                        <p:set>
                                          <p:cBhvr>
                                            <p:cTn id="37" dur="1" fill="hold">
                                              <p:stCondLst>
                                                <p:cond delay="0"/>
                                              </p:stCondLst>
                                            </p:cTn>
                                            <p:tgtEl>
                                              <p:spTgt spid="43"/>
                                            </p:tgtEl>
                                            <p:attrNameLst>
                                              <p:attrName>style.visibility</p:attrName>
                                            </p:attrNameLst>
                                          </p:cBhvr>
                                          <p:to>
                                            <p:strVal val="visible"/>
                                          </p:to>
                                        </p:set>
                                        <p:anim calcmode="lin" valueType="num">
                                          <p:cBhvr>
                                            <p:cTn id="38" dur="500" fill="hold"/>
                                            <p:tgtEl>
                                              <p:spTgt spid="43"/>
                                            </p:tgtEl>
                                            <p:attrNameLst>
                                              <p:attrName>ppt_w</p:attrName>
                                            </p:attrNameLst>
                                          </p:cBhvr>
                                          <p:tavLst>
                                            <p:tav tm="0">
                                              <p:val>
                                                <p:fltVal val="0"/>
                                              </p:val>
                                            </p:tav>
                                            <p:tav tm="100000">
                                              <p:val>
                                                <p:strVal val="#ppt_w"/>
                                              </p:val>
                                            </p:tav>
                                          </p:tavLst>
                                        </p:anim>
                                        <p:anim calcmode="lin" valueType="num">
                                          <p:cBhvr>
                                            <p:cTn id="39" dur="500" fill="hold"/>
                                            <p:tgtEl>
                                              <p:spTgt spid="43"/>
                                            </p:tgtEl>
                                            <p:attrNameLst>
                                              <p:attrName>ppt_h</p:attrName>
                                            </p:attrNameLst>
                                          </p:cBhvr>
                                          <p:tavLst>
                                            <p:tav tm="0">
                                              <p:val>
                                                <p:fltVal val="0"/>
                                              </p:val>
                                            </p:tav>
                                            <p:tav tm="100000">
                                              <p:val>
                                                <p:strVal val="#ppt_h"/>
                                              </p:val>
                                            </p:tav>
                                          </p:tavLst>
                                        </p:anim>
                                        <p:animEffect transition="in" filter="fade">
                                          <p:cBhvr>
                                            <p:cTn id="40"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750"/>
                                            <p:tgtEl>
                                              <p:spTgt spid="10"/>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ppt_x"/>
                                              </p:val>
                                            </p:tav>
                                            <p:tav tm="100000">
                                              <p:val>
                                                <p:strVal val="#ppt_x"/>
                                              </p:val>
                                            </p:tav>
                                          </p:tavLst>
                                        </p:anim>
                                        <p:anim calcmode="lin" valueType="num">
                                          <p:cBhvr additive="base">
                                            <p:cTn id="12" dur="1000" fill="hold"/>
                                            <p:tgtEl>
                                              <p:spTgt spid="42"/>
                                            </p:tgtEl>
                                            <p:attrNameLst>
                                              <p:attrName>ppt_y</p:attrName>
                                            </p:attrNameLst>
                                          </p:cBhvr>
                                          <p:tavLst>
                                            <p:tav tm="0">
                                              <p:val>
                                                <p:strVal val="0-#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000" fill="hold"/>
                                            <p:tgtEl>
                                              <p:spTgt spid="30"/>
                                            </p:tgtEl>
                                            <p:attrNameLst>
                                              <p:attrName>ppt_x</p:attrName>
                                            </p:attrNameLst>
                                          </p:cBhvr>
                                          <p:tavLst>
                                            <p:tav tm="0">
                                              <p:val>
                                                <p:strVal val="#ppt_x"/>
                                              </p:val>
                                            </p:tav>
                                            <p:tav tm="100000">
                                              <p:val>
                                                <p:strVal val="#ppt_x"/>
                                              </p:val>
                                            </p:tav>
                                          </p:tavLst>
                                        </p:anim>
                                        <p:anim calcmode="lin" valueType="num">
                                          <p:cBhvr additive="base">
                                            <p:cTn id="17" dur="1000" fill="hold"/>
                                            <p:tgtEl>
                                              <p:spTgt spid="30"/>
                                            </p:tgtEl>
                                            <p:attrNameLst>
                                              <p:attrName>ppt_y</p:attrName>
                                            </p:attrNameLst>
                                          </p:cBhvr>
                                          <p:tavLst>
                                            <p:tav tm="0">
                                              <p:val>
                                                <p:strVal val="0-#ppt_h/2"/>
                                              </p:val>
                                            </p:tav>
                                            <p:tav tm="100000">
                                              <p:val>
                                                <p:strVal val="#ppt_y"/>
                                              </p:val>
                                            </p:tav>
                                          </p:tavLst>
                                        </p:anim>
                                      </p:childTnLst>
                                    </p:cTn>
                                  </p:par>
                                </p:childTnLst>
                              </p:cTn>
                            </p:par>
                            <p:par>
                              <p:cTn id="18" fill="hold">
                                <p:stCondLst>
                                  <p:cond delay="2750"/>
                                </p:stCondLst>
                                <p:childTnLst>
                                  <p:par>
                                    <p:cTn id="19" presetID="2" presetClass="entr" presetSubtype="1"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000" fill="hold"/>
                                            <p:tgtEl>
                                              <p:spTgt spid="31"/>
                                            </p:tgtEl>
                                            <p:attrNameLst>
                                              <p:attrName>ppt_x</p:attrName>
                                            </p:attrNameLst>
                                          </p:cBhvr>
                                          <p:tavLst>
                                            <p:tav tm="0">
                                              <p:val>
                                                <p:strVal val="#ppt_x"/>
                                              </p:val>
                                            </p:tav>
                                            <p:tav tm="100000">
                                              <p:val>
                                                <p:strVal val="#ppt_x"/>
                                              </p:val>
                                            </p:tav>
                                          </p:tavLst>
                                        </p:anim>
                                        <p:anim calcmode="lin" valueType="num">
                                          <p:cBhvr additive="base">
                                            <p:cTn id="22" dur="1000" fill="hold"/>
                                            <p:tgtEl>
                                              <p:spTgt spid="31"/>
                                            </p:tgtEl>
                                            <p:attrNameLst>
                                              <p:attrName>ppt_y</p:attrName>
                                            </p:attrNameLst>
                                          </p:cBhvr>
                                          <p:tavLst>
                                            <p:tav tm="0">
                                              <p:val>
                                                <p:strVal val="0-#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3"/>
                                            </p:tgtEl>
                                            <p:attrNameLst>
                                              <p:attrName>style.visibility</p:attrName>
                                            </p:attrNameLst>
                                          </p:cBhvr>
                                          <p:to>
                                            <p:strVal val="visible"/>
                                          </p:to>
                                        </p:set>
                                        <p:anim calcmode="lin" valueType="num">
                                          <p:cBhvr additive="base">
                                            <p:cTn id="25" dur="1000" fill="hold"/>
                                            <p:tgtEl>
                                              <p:spTgt spid="43"/>
                                            </p:tgtEl>
                                            <p:attrNameLst>
                                              <p:attrName>ppt_x</p:attrName>
                                            </p:attrNameLst>
                                          </p:cBhvr>
                                          <p:tavLst>
                                            <p:tav tm="0">
                                              <p:val>
                                                <p:strVal val="#ppt_x"/>
                                              </p:val>
                                            </p:tav>
                                            <p:tav tm="100000">
                                              <p:val>
                                                <p:strVal val="#ppt_x"/>
                                              </p:val>
                                            </p:tav>
                                          </p:tavLst>
                                        </p:anim>
                                        <p:anim calcmode="lin" valueType="num">
                                          <p:cBhvr additive="base">
                                            <p:cTn id="26" dur="1000" fill="hold"/>
                                            <p:tgtEl>
                                              <p:spTgt spid="43"/>
                                            </p:tgtEl>
                                            <p:attrNameLst>
                                              <p:attrName>ppt_y</p:attrName>
                                            </p:attrNameLst>
                                          </p:cBhvr>
                                          <p:tavLst>
                                            <p:tav tm="0">
                                              <p:val>
                                                <p:strVal val="1+#ppt_h/2"/>
                                              </p:val>
                                            </p:tav>
                                            <p:tav tm="100000">
                                              <p:val>
                                                <p:strVal val="#ppt_y"/>
                                              </p:val>
                                            </p:tav>
                                          </p:tavLst>
                                        </p:anim>
                                      </p:childTnLst>
                                    </p:cTn>
                                  </p:par>
                                  <p:par>
                                    <p:cTn id="27" presetID="2" presetClass="entr" presetSubtype="1" fill="hold" nodeType="with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additive="base">
                                            <p:cTn id="29" dur="1000" fill="hold"/>
                                            <p:tgtEl>
                                              <p:spTgt spid="46"/>
                                            </p:tgtEl>
                                            <p:attrNameLst>
                                              <p:attrName>ppt_x</p:attrName>
                                            </p:attrNameLst>
                                          </p:cBhvr>
                                          <p:tavLst>
                                            <p:tav tm="0">
                                              <p:val>
                                                <p:strVal val="#ppt_x"/>
                                              </p:val>
                                            </p:tav>
                                            <p:tav tm="100000">
                                              <p:val>
                                                <p:strVal val="#ppt_x"/>
                                              </p:val>
                                            </p:tav>
                                          </p:tavLst>
                                        </p:anim>
                                        <p:anim calcmode="lin" valueType="num">
                                          <p:cBhvr additive="base">
                                            <p:cTn id="30" dur="1000" fill="hold"/>
                                            <p:tgtEl>
                                              <p:spTgt spid="46"/>
                                            </p:tgtEl>
                                            <p:attrNameLst>
                                              <p:attrName>ppt_y</p:attrName>
                                            </p:attrNameLst>
                                          </p:cBhvr>
                                          <p:tavLst>
                                            <p:tav tm="0">
                                              <p:val>
                                                <p:strVal val="0-#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additive="base">
                                            <p:cTn id="33" dur="1000" fill="hold"/>
                                            <p:tgtEl>
                                              <p:spTgt spid="49"/>
                                            </p:tgtEl>
                                            <p:attrNameLst>
                                              <p:attrName>ppt_x</p:attrName>
                                            </p:attrNameLst>
                                          </p:cBhvr>
                                          <p:tavLst>
                                            <p:tav tm="0">
                                              <p:val>
                                                <p:strVal val="#ppt_x"/>
                                              </p:val>
                                            </p:tav>
                                            <p:tav tm="100000">
                                              <p:val>
                                                <p:strVal val="#ppt_x"/>
                                              </p:val>
                                            </p:tav>
                                          </p:tavLst>
                                        </p:anim>
                                        <p:anim calcmode="lin" valueType="num">
                                          <p:cBhvr additive="base">
                                            <p:cTn id="34" dur="1000" fill="hold"/>
                                            <p:tgtEl>
                                              <p:spTgt spid="49"/>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53" presetClass="entr" presetSubtype="16" fill="hold" nodeType="afterEffect">
                                      <p:stCondLst>
                                        <p:cond delay="0"/>
                                      </p:stCondLst>
                                      <p:childTnLst>
                                        <p:set>
                                          <p:cBhvr>
                                            <p:cTn id="37" dur="1" fill="hold">
                                              <p:stCondLst>
                                                <p:cond delay="0"/>
                                              </p:stCondLst>
                                            </p:cTn>
                                            <p:tgtEl>
                                              <p:spTgt spid="43"/>
                                            </p:tgtEl>
                                            <p:attrNameLst>
                                              <p:attrName>style.visibility</p:attrName>
                                            </p:attrNameLst>
                                          </p:cBhvr>
                                          <p:to>
                                            <p:strVal val="visible"/>
                                          </p:to>
                                        </p:set>
                                        <p:anim calcmode="lin" valueType="num">
                                          <p:cBhvr>
                                            <p:cTn id="38" dur="500" fill="hold"/>
                                            <p:tgtEl>
                                              <p:spTgt spid="43"/>
                                            </p:tgtEl>
                                            <p:attrNameLst>
                                              <p:attrName>ppt_w</p:attrName>
                                            </p:attrNameLst>
                                          </p:cBhvr>
                                          <p:tavLst>
                                            <p:tav tm="0">
                                              <p:val>
                                                <p:fltVal val="0"/>
                                              </p:val>
                                            </p:tav>
                                            <p:tav tm="100000">
                                              <p:val>
                                                <p:strVal val="#ppt_w"/>
                                              </p:val>
                                            </p:tav>
                                          </p:tavLst>
                                        </p:anim>
                                        <p:anim calcmode="lin" valueType="num">
                                          <p:cBhvr>
                                            <p:cTn id="39" dur="500" fill="hold"/>
                                            <p:tgtEl>
                                              <p:spTgt spid="43"/>
                                            </p:tgtEl>
                                            <p:attrNameLst>
                                              <p:attrName>ppt_h</p:attrName>
                                            </p:attrNameLst>
                                          </p:cBhvr>
                                          <p:tavLst>
                                            <p:tav tm="0">
                                              <p:val>
                                                <p:fltVal val="0"/>
                                              </p:val>
                                            </p:tav>
                                            <p:tav tm="100000">
                                              <p:val>
                                                <p:strVal val="#ppt_h"/>
                                              </p:val>
                                            </p:tav>
                                          </p:tavLst>
                                        </p:anim>
                                        <p:animEffect transition="in" filter="fade">
                                          <p:cBhvr>
                                            <p:cTn id="40"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57668737-A5CF-4C36-90AC-770154EEBE3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250" y="285750"/>
            <a:ext cx="1761361" cy="1655354"/>
          </a:xfrm>
          <a:prstGeom prst="rect">
            <a:avLst/>
          </a:prstGeom>
        </p:spPr>
      </p:pic>
      <p:grpSp>
        <p:nvGrpSpPr>
          <p:cNvPr id="2" name="组合 1">
            <a:extLst>
              <a:ext uri="{FF2B5EF4-FFF2-40B4-BE49-F238E27FC236}">
                <a16:creationId xmlns:a16="http://schemas.microsoft.com/office/drawing/2014/main" id="{3E719AE4-8443-49BB-B2ED-9903CF0F57DE}"/>
              </a:ext>
            </a:extLst>
          </p:cNvPr>
          <p:cNvGrpSpPr/>
          <p:nvPr/>
        </p:nvGrpSpPr>
        <p:grpSpPr>
          <a:xfrm>
            <a:off x="114300" y="1960154"/>
            <a:ext cx="1295652" cy="4416926"/>
            <a:chOff x="228600" y="1941104"/>
            <a:chExt cx="1295652" cy="4416926"/>
          </a:xfrm>
        </p:grpSpPr>
        <p:sp>
          <p:nvSpPr>
            <p:cNvPr id="9" name="矩形 8">
              <a:extLst>
                <a:ext uri="{FF2B5EF4-FFF2-40B4-BE49-F238E27FC236}">
                  <a16:creationId xmlns:a16="http://schemas.microsoft.com/office/drawing/2014/main" id="{B4846FA4-BA59-484F-B6E8-3E3ACA77A08D}"/>
                </a:ext>
              </a:extLst>
            </p:cNvPr>
            <p:cNvSpPr/>
            <p:nvPr/>
          </p:nvSpPr>
          <p:spPr bwMode="auto">
            <a:xfrm>
              <a:off x="228600" y="2080804"/>
              <a:ext cx="1295652" cy="35071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spcBef>
                  <a:spcPct val="50000"/>
                </a:spcBef>
              </a:pPr>
              <a:r>
                <a:rPr lang="zh-CN" altLang="en-US" sz="2400" dirty="0">
                  <a:solidFill>
                    <a:schemeClr val="tx1"/>
                  </a:solidFill>
                  <a:latin typeface="微软雅黑" panose="020B0503020204020204" pitchFamily="34" charset="-122"/>
                  <a:ea typeface="微软雅黑" panose="020B0503020204020204" pitchFamily="34" charset="-122"/>
                </a:rPr>
                <a:t>单击此处添加文字模板</a:t>
              </a:r>
            </a:p>
          </p:txBody>
        </p:sp>
        <p:pic>
          <p:nvPicPr>
            <p:cNvPr id="10" name="图片 28" descr="C_108.jpg">
              <a:extLst>
                <a:ext uri="{FF2B5EF4-FFF2-40B4-BE49-F238E27FC236}">
                  <a16:creationId xmlns:a16="http://schemas.microsoft.com/office/drawing/2014/main" id="{F7115FF3-95B7-479C-8868-F6332EDA9ABE}"/>
                </a:ext>
              </a:extLst>
            </p:cNvPr>
            <p:cNvPicPr>
              <a:picLocks noChangeAspect="1"/>
            </p:cNvPicPr>
            <p:nvPr/>
          </p:nvPicPr>
          <p:blipFill>
            <a:blip r:embed="rId7" cstate="email">
              <a:clrChange>
                <a:clrFrom>
                  <a:srgbClr val="FFFFFF"/>
                </a:clrFrom>
                <a:clrTo>
                  <a:srgbClr val="FFFFFF">
                    <a:alpha val="0"/>
                  </a:srgbClr>
                </a:clrTo>
              </a:clrChange>
              <a:extLst>
                <a:ext uri="{BEBA8EAE-BF5A-486C-A8C5-ECC9F3942E4B}">
                  <a14:imgProps xmlns:a14="http://schemas.microsoft.com/office/drawing/2010/main">
                    <a14:imgLayer r:embed="rId8">
                      <a14:imgEffect>
                        <a14:brightnessContrast bright="10000" contrast="-15000"/>
                      </a14:imgEffect>
                    </a14:imgLayer>
                  </a14:imgProps>
                </a:ext>
                <a:ext uri="{28A0092B-C50C-407E-A947-70E740481C1C}">
                  <a14:useLocalDpi xmlns:a14="http://schemas.microsoft.com/office/drawing/2010/main"/>
                </a:ext>
              </a:extLst>
            </a:blip>
            <a:srcRect/>
            <a:stretch>
              <a:fillRect/>
            </a:stretch>
          </p:blipFill>
          <p:spPr bwMode="auto">
            <a:xfrm rot="5400000">
              <a:off x="-908698" y="4111687"/>
              <a:ext cx="4416926" cy="757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6" name="组合 5">
            <a:extLst>
              <a:ext uri="{FF2B5EF4-FFF2-40B4-BE49-F238E27FC236}">
                <a16:creationId xmlns:a16="http://schemas.microsoft.com/office/drawing/2014/main" id="{95EC4321-F5FD-4962-9963-9654433D1E1F}"/>
              </a:ext>
            </a:extLst>
          </p:cNvPr>
          <p:cNvGrpSpPr/>
          <p:nvPr/>
        </p:nvGrpSpPr>
        <p:grpSpPr>
          <a:xfrm>
            <a:off x="2345530" y="1707208"/>
            <a:ext cx="4602685" cy="3772842"/>
            <a:chOff x="6408665" y="1809469"/>
            <a:chExt cx="2672855" cy="3550681"/>
          </a:xfrm>
        </p:grpSpPr>
        <p:sp>
          <p:nvSpPr>
            <p:cNvPr id="7" name="矩形 6">
              <a:extLst>
                <a:ext uri="{FF2B5EF4-FFF2-40B4-BE49-F238E27FC236}">
                  <a16:creationId xmlns:a16="http://schemas.microsoft.com/office/drawing/2014/main" id="{10C0932A-1159-4B8C-8FF5-84381CC53708}"/>
                </a:ext>
              </a:extLst>
            </p:cNvPr>
            <p:cNvSpPr/>
            <p:nvPr/>
          </p:nvSpPr>
          <p:spPr>
            <a:xfrm>
              <a:off x="6408665" y="1809469"/>
              <a:ext cx="2672855" cy="2158862"/>
            </a:xfrm>
            <a:prstGeom prst="rect">
              <a:avLst/>
            </a:prstGeom>
            <a:blipFill dpi="0" rotWithShape="1">
              <a:blip r:embed="rId9"/>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kumimoji="1" lang="zh-CN" altLang="en-US" sz="1600">
                <a:solidFill>
                  <a:prstClr val="white"/>
                </a:solidFill>
                <a:latin typeface="Calibri"/>
                <a:ea typeface="宋体"/>
              </a:endParaRPr>
            </a:p>
          </p:txBody>
        </p:sp>
        <p:sp>
          <p:nvSpPr>
            <p:cNvPr id="11" name="矩形 10">
              <a:extLst>
                <a:ext uri="{FF2B5EF4-FFF2-40B4-BE49-F238E27FC236}">
                  <a16:creationId xmlns:a16="http://schemas.microsoft.com/office/drawing/2014/main" id="{6EB5A0B1-DADE-42BC-BDB2-56F19B3C986C}"/>
                </a:ext>
              </a:extLst>
            </p:cNvPr>
            <p:cNvSpPr/>
            <p:nvPr/>
          </p:nvSpPr>
          <p:spPr>
            <a:xfrm>
              <a:off x="6408665" y="4162346"/>
              <a:ext cx="2672855" cy="3362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2" name="文本框 4">
              <a:extLst>
                <a:ext uri="{FF2B5EF4-FFF2-40B4-BE49-F238E27FC236}">
                  <a16:creationId xmlns:a16="http://schemas.microsoft.com/office/drawing/2014/main" id="{4EB50162-32F7-4E62-8192-825D3ACCD4E9}"/>
                </a:ext>
              </a:extLst>
            </p:cNvPr>
            <p:cNvSpPr txBox="1"/>
            <p:nvPr/>
          </p:nvSpPr>
          <p:spPr>
            <a:xfrm>
              <a:off x="6714937" y="4141504"/>
              <a:ext cx="1942228" cy="322648"/>
            </a:xfrm>
            <a:prstGeom prst="rect">
              <a:avLst/>
            </a:prstGeom>
            <a:noFill/>
          </p:spPr>
          <p:txBody>
            <a:bodyPr wrap="square" lIns="91424" tIns="45712" rIns="91424" bIns="45712" rtlCol="0">
              <a:spAutoFit/>
            </a:bodyPr>
            <a:lstStyle/>
            <a:p>
              <a:pPr algn="ctr" defTabSz="457106">
                <a:lnSpc>
                  <a:spcPct val="130000"/>
                </a:lnSpc>
              </a:pPr>
              <a:r>
                <a:rPr lang="zh-CN" altLang="en-US" sz="1400" dirty="0">
                  <a:solidFill>
                    <a:schemeClr val="bg1">
                      <a:lumMod val="50000"/>
                    </a:schemeClr>
                  </a:solidFill>
                  <a:latin typeface="Century Gothic"/>
                  <a:ea typeface="微软雅黑" panose="020B0503020204020204" pitchFamily="34" charset="-122"/>
                </a:rPr>
                <a:t>添加标题</a:t>
              </a:r>
              <a:endParaRPr lang="en-US" altLang="zh-CN" sz="1400" dirty="0">
                <a:solidFill>
                  <a:schemeClr val="bg1">
                    <a:lumMod val="50000"/>
                  </a:schemeClr>
                </a:solidFill>
                <a:latin typeface="Century Gothic"/>
                <a:ea typeface="微软雅黑" panose="020B0503020204020204" pitchFamily="34" charset="-122"/>
              </a:endParaRPr>
            </a:p>
          </p:txBody>
        </p:sp>
        <p:grpSp>
          <p:nvGrpSpPr>
            <p:cNvPr id="13" name="组合 12">
              <a:extLst>
                <a:ext uri="{FF2B5EF4-FFF2-40B4-BE49-F238E27FC236}">
                  <a16:creationId xmlns:a16="http://schemas.microsoft.com/office/drawing/2014/main" id="{25AAAA5F-0181-4DBD-9CB0-5633B1931EAB}"/>
                </a:ext>
              </a:extLst>
            </p:cNvPr>
            <p:cNvGrpSpPr/>
            <p:nvPr/>
          </p:nvGrpSpPr>
          <p:grpSpPr>
            <a:xfrm>
              <a:off x="6513954" y="4592986"/>
              <a:ext cx="2499891" cy="767164"/>
              <a:chOff x="1865754" y="4823296"/>
              <a:chExt cx="2499891" cy="767164"/>
            </a:xfrm>
          </p:grpSpPr>
          <p:sp>
            <p:nvSpPr>
              <p:cNvPr id="14" name="PA_KSO_Shape">
                <a:extLst>
                  <a:ext uri="{FF2B5EF4-FFF2-40B4-BE49-F238E27FC236}">
                    <a16:creationId xmlns:a16="http://schemas.microsoft.com/office/drawing/2014/main" id="{F565DECB-0592-4684-8F03-418445952CE7}"/>
                  </a:ext>
                </a:extLst>
              </p:cNvPr>
              <p:cNvSpPr/>
              <p:nvPr>
                <p:custDataLst>
                  <p:tags r:id="rId1"/>
                </p:custDataLst>
              </p:nvPr>
            </p:nvSpPr>
            <p:spPr>
              <a:xfrm>
                <a:off x="1865754" y="4849005"/>
                <a:ext cx="285272" cy="473819"/>
              </a:xfrm>
              <a:custGeom>
                <a:avLst/>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p>
            </p:txBody>
          </p:sp>
          <p:sp>
            <p:nvSpPr>
              <p:cNvPr id="15" name="出品 26">
                <a:extLst>
                  <a:ext uri="{FF2B5EF4-FFF2-40B4-BE49-F238E27FC236}">
                    <a16:creationId xmlns:a16="http://schemas.microsoft.com/office/drawing/2014/main" id="{69D0C753-2F2E-4D59-9C7E-99A7239A2F0D}"/>
                  </a:ext>
                </a:extLst>
              </p:cNvPr>
              <p:cNvSpPr txBox="1"/>
              <p:nvPr>
                <p:custDataLst>
                  <p:tags r:id="rId2"/>
                </p:custDataLst>
              </p:nvPr>
            </p:nvSpPr>
            <p:spPr>
              <a:xfrm>
                <a:off x="2172026" y="4823296"/>
                <a:ext cx="679776" cy="293329"/>
              </a:xfrm>
              <a:prstGeom prst="rect">
                <a:avLst/>
              </a:prstGeom>
              <a:noFill/>
            </p:spPr>
            <p:txBody>
              <a:bodyPr wrap="none" rtlCol="0">
                <a:spAutoFit/>
              </a:bodyPr>
              <a:lstStyle/>
              <a:p>
                <a:r>
                  <a:rPr lang="en-US" altLang="zh-CN" sz="1600" b="1" dirty="0">
                    <a:solidFill>
                      <a:schemeClr val="bg1">
                        <a:lumMod val="50000"/>
                      </a:schemeClr>
                    </a:solidFill>
                    <a:latin typeface="微软雅黑" panose="020B0503020204020204" pitchFamily="34" charset="-122"/>
                    <a:ea typeface="微软雅黑" panose="020B0503020204020204" pitchFamily="34" charset="-122"/>
                  </a:rPr>
                  <a:t>KEYWORD</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6" name="品 15">
                <a:extLst>
                  <a:ext uri="{FF2B5EF4-FFF2-40B4-BE49-F238E27FC236}">
                    <a16:creationId xmlns:a16="http://schemas.microsoft.com/office/drawing/2014/main" id="{399A2D5D-EAB2-4DBD-9B49-35E95DCFE6DD}"/>
                  </a:ext>
                </a:extLst>
              </p:cNvPr>
              <p:cNvSpPr txBox="1"/>
              <p:nvPr>
                <p:custDataLst>
                  <p:tags r:id="rId3"/>
                </p:custDataLst>
              </p:nvPr>
            </p:nvSpPr>
            <p:spPr>
              <a:xfrm>
                <a:off x="2172026" y="5094670"/>
                <a:ext cx="2193619" cy="495790"/>
              </a:xfrm>
              <a:prstGeom prst="rect">
                <a:avLst/>
              </a:prstGeom>
              <a:noFill/>
            </p:spPr>
            <p:txBody>
              <a:bodyPr wrap="square" rtlCol="0">
                <a:spAutoFit/>
              </a:bodyPr>
              <a:lstStyle/>
              <a:p>
                <a:pPr>
                  <a:lnSpc>
                    <a:spcPct val="150000"/>
                  </a:lnSpc>
                </a:pPr>
                <a:r>
                  <a:rPr lang="zh-CN" altLang="en-US" sz="1000" dirty="0">
                    <a:solidFill>
                      <a:schemeClr val="bg1">
                        <a:lumMod val="50000"/>
                      </a:schemeClr>
                    </a:solidFill>
                    <a:latin typeface="微软雅黑" panose="020B0503020204020204" pitchFamily="34" charset="-122"/>
                    <a:ea typeface="微软雅黑" panose="020B0503020204020204" pitchFamily="34" charset="-122"/>
                  </a:rPr>
                  <a:t>这里输入简单的文字概述这里输入简单字概述这里输入简单简单的文字概述这里输这里输入简单的文字概述这里输入简单字概述</a:t>
                </a:r>
              </a:p>
            </p:txBody>
          </p:sp>
        </p:grpSp>
      </p:grpSp>
      <p:sp>
        <p:nvSpPr>
          <p:cNvPr id="17" name="Freeform 7">
            <a:extLst>
              <a:ext uri="{FF2B5EF4-FFF2-40B4-BE49-F238E27FC236}">
                <a16:creationId xmlns:a16="http://schemas.microsoft.com/office/drawing/2014/main" id="{81A36C6A-3922-4328-AE4B-4C64400C57EB}"/>
              </a:ext>
            </a:extLst>
          </p:cNvPr>
          <p:cNvSpPr>
            <a:spLocks noEditPoints="1"/>
          </p:cNvSpPr>
          <p:nvPr/>
        </p:nvSpPr>
        <p:spPr bwMode="auto">
          <a:xfrm>
            <a:off x="7370259" y="4849236"/>
            <a:ext cx="580798" cy="579211"/>
          </a:xfrm>
          <a:custGeom>
            <a:avLst/>
            <a:gdLst>
              <a:gd name="T0" fmla="*/ 290513 w 794"/>
              <a:gd name="T1" fmla="*/ 0 h 794"/>
              <a:gd name="T2" fmla="*/ 581025 w 794"/>
              <a:gd name="T3" fmla="*/ 289719 h 794"/>
              <a:gd name="T4" fmla="*/ 290513 w 794"/>
              <a:gd name="T5" fmla="*/ 579437 h 794"/>
              <a:gd name="T6" fmla="*/ 0 w 794"/>
              <a:gd name="T7" fmla="*/ 289719 h 794"/>
              <a:gd name="T8" fmla="*/ 290513 w 794"/>
              <a:gd name="T9" fmla="*/ 0 h 794"/>
              <a:gd name="T10" fmla="*/ 106107 w 794"/>
              <a:gd name="T11" fmla="*/ 160549 h 794"/>
              <a:gd name="T12" fmla="*/ 160989 w 794"/>
              <a:gd name="T13" fmla="*/ 105817 h 794"/>
              <a:gd name="T14" fmla="*/ 290513 w 794"/>
              <a:gd name="T15" fmla="*/ 234256 h 794"/>
              <a:gd name="T16" fmla="*/ 420036 w 794"/>
              <a:gd name="T17" fmla="*/ 105817 h 794"/>
              <a:gd name="T18" fmla="*/ 474918 w 794"/>
              <a:gd name="T19" fmla="*/ 160549 h 794"/>
              <a:gd name="T20" fmla="*/ 346127 w 794"/>
              <a:gd name="T21" fmla="*/ 289719 h 794"/>
              <a:gd name="T22" fmla="*/ 474918 w 794"/>
              <a:gd name="T23" fmla="*/ 418888 h 794"/>
              <a:gd name="T24" fmla="*/ 420036 w 794"/>
              <a:gd name="T25" fmla="*/ 473620 h 794"/>
              <a:gd name="T26" fmla="*/ 290513 w 794"/>
              <a:gd name="T27" fmla="*/ 345181 h 794"/>
              <a:gd name="T28" fmla="*/ 160989 w 794"/>
              <a:gd name="T29" fmla="*/ 473620 h 794"/>
              <a:gd name="T30" fmla="*/ 106107 w 794"/>
              <a:gd name="T31" fmla="*/ 418888 h 794"/>
              <a:gd name="T32" fmla="*/ 234898 w 794"/>
              <a:gd name="T33" fmla="*/ 289719 h 794"/>
              <a:gd name="T34" fmla="*/ 106107 w 794"/>
              <a:gd name="T35" fmla="*/ 160549 h 79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94" h="794">
                <a:moveTo>
                  <a:pt x="397" y="0"/>
                </a:moveTo>
                <a:cubicBezTo>
                  <a:pt x="616" y="0"/>
                  <a:pt x="794" y="178"/>
                  <a:pt x="794" y="397"/>
                </a:cubicBezTo>
                <a:cubicBezTo>
                  <a:pt x="794" y="616"/>
                  <a:pt x="616" y="794"/>
                  <a:pt x="397" y="794"/>
                </a:cubicBezTo>
                <a:cubicBezTo>
                  <a:pt x="178" y="794"/>
                  <a:pt x="0" y="616"/>
                  <a:pt x="0" y="397"/>
                </a:cubicBezTo>
                <a:cubicBezTo>
                  <a:pt x="0" y="178"/>
                  <a:pt x="178" y="0"/>
                  <a:pt x="397" y="0"/>
                </a:cubicBezTo>
                <a:close/>
                <a:moveTo>
                  <a:pt x="145" y="220"/>
                </a:moveTo>
                <a:lnTo>
                  <a:pt x="220" y="145"/>
                </a:lnTo>
                <a:lnTo>
                  <a:pt x="397" y="321"/>
                </a:lnTo>
                <a:lnTo>
                  <a:pt x="574" y="145"/>
                </a:lnTo>
                <a:lnTo>
                  <a:pt x="649" y="220"/>
                </a:lnTo>
                <a:lnTo>
                  <a:pt x="473" y="397"/>
                </a:lnTo>
                <a:lnTo>
                  <a:pt x="649" y="574"/>
                </a:lnTo>
                <a:lnTo>
                  <a:pt x="574" y="649"/>
                </a:lnTo>
                <a:lnTo>
                  <a:pt x="397" y="473"/>
                </a:lnTo>
                <a:lnTo>
                  <a:pt x="220" y="649"/>
                </a:lnTo>
                <a:lnTo>
                  <a:pt x="145" y="574"/>
                </a:lnTo>
                <a:lnTo>
                  <a:pt x="321" y="397"/>
                </a:lnTo>
                <a:lnTo>
                  <a:pt x="145" y="220"/>
                </a:lnTo>
                <a:close/>
              </a:path>
            </a:pathLst>
          </a:custGeom>
          <a:solidFill>
            <a:srgbClr val="C00000"/>
          </a:solidFill>
          <a:ln>
            <a:noFill/>
          </a:ln>
        </p:spPr>
        <p:txBody>
          <a:bodyPr/>
          <a:lstStyle/>
          <a:p>
            <a:endParaRPr lang="zh-CN" altLang="en-US" sz="1800">
              <a:solidFill>
                <a:schemeClr val="bg1">
                  <a:lumMod val="50000"/>
                </a:schemeClr>
              </a:solidFill>
            </a:endParaRPr>
          </a:p>
        </p:txBody>
      </p:sp>
      <p:sp>
        <p:nvSpPr>
          <p:cNvPr id="18" name="Freeform 8">
            <a:extLst>
              <a:ext uri="{FF2B5EF4-FFF2-40B4-BE49-F238E27FC236}">
                <a16:creationId xmlns:a16="http://schemas.microsoft.com/office/drawing/2014/main" id="{792DF5D8-2B7A-4A0A-8495-343B017FE857}"/>
              </a:ext>
            </a:extLst>
          </p:cNvPr>
          <p:cNvSpPr>
            <a:spLocks noEditPoints="1"/>
          </p:cNvSpPr>
          <p:nvPr/>
        </p:nvSpPr>
        <p:spPr bwMode="auto">
          <a:xfrm>
            <a:off x="7370259" y="1753232"/>
            <a:ext cx="580798" cy="579212"/>
          </a:xfrm>
          <a:custGeom>
            <a:avLst/>
            <a:gdLst>
              <a:gd name="T0" fmla="*/ 290513 w 794"/>
              <a:gd name="T1" fmla="*/ 0 h 794"/>
              <a:gd name="T2" fmla="*/ 581025 w 794"/>
              <a:gd name="T3" fmla="*/ 289719 h 794"/>
              <a:gd name="T4" fmla="*/ 290513 w 794"/>
              <a:gd name="T5" fmla="*/ 579438 h 794"/>
              <a:gd name="T6" fmla="*/ 0 w 794"/>
              <a:gd name="T7" fmla="*/ 289719 h 794"/>
              <a:gd name="T8" fmla="*/ 290513 w 794"/>
              <a:gd name="T9" fmla="*/ 0 h 794"/>
              <a:gd name="T10" fmla="*/ 513702 w 794"/>
              <a:gd name="T11" fmla="*/ 182443 h 794"/>
              <a:gd name="T12" fmla="*/ 458819 w 794"/>
              <a:gd name="T13" fmla="*/ 127710 h 794"/>
              <a:gd name="T14" fmla="*/ 242947 w 794"/>
              <a:gd name="T15" fmla="*/ 342262 h 794"/>
              <a:gd name="T16" fmla="*/ 122206 w 794"/>
              <a:gd name="T17" fmla="*/ 221850 h 794"/>
              <a:gd name="T18" fmla="*/ 67323 w 794"/>
              <a:gd name="T19" fmla="*/ 276583 h 794"/>
              <a:gd name="T20" fmla="*/ 188065 w 794"/>
              <a:gd name="T21" fmla="*/ 397725 h 794"/>
              <a:gd name="T22" fmla="*/ 242947 w 794"/>
              <a:gd name="T23" fmla="*/ 452458 h 794"/>
              <a:gd name="T24" fmla="*/ 298562 w 794"/>
              <a:gd name="T25" fmla="*/ 397725 h 794"/>
              <a:gd name="T26" fmla="*/ 298562 w 794"/>
              <a:gd name="T27" fmla="*/ 397725 h 794"/>
              <a:gd name="T28" fmla="*/ 513702 w 794"/>
              <a:gd name="T29" fmla="*/ 182443 h 79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94" h="794">
                <a:moveTo>
                  <a:pt x="397" y="0"/>
                </a:moveTo>
                <a:cubicBezTo>
                  <a:pt x="616" y="0"/>
                  <a:pt x="794" y="178"/>
                  <a:pt x="794" y="397"/>
                </a:cubicBezTo>
                <a:cubicBezTo>
                  <a:pt x="794" y="617"/>
                  <a:pt x="616" y="794"/>
                  <a:pt x="397" y="794"/>
                </a:cubicBezTo>
                <a:cubicBezTo>
                  <a:pt x="178" y="794"/>
                  <a:pt x="0" y="617"/>
                  <a:pt x="0" y="397"/>
                </a:cubicBezTo>
                <a:cubicBezTo>
                  <a:pt x="0" y="178"/>
                  <a:pt x="178" y="0"/>
                  <a:pt x="397" y="0"/>
                </a:cubicBezTo>
                <a:close/>
                <a:moveTo>
                  <a:pt x="702" y="250"/>
                </a:moveTo>
                <a:lnTo>
                  <a:pt x="627" y="175"/>
                </a:lnTo>
                <a:lnTo>
                  <a:pt x="332" y="469"/>
                </a:lnTo>
                <a:lnTo>
                  <a:pt x="167" y="304"/>
                </a:lnTo>
                <a:lnTo>
                  <a:pt x="92" y="379"/>
                </a:lnTo>
                <a:lnTo>
                  <a:pt x="257" y="545"/>
                </a:lnTo>
                <a:lnTo>
                  <a:pt x="332" y="620"/>
                </a:lnTo>
                <a:lnTo>
                  <a:pt x="408" y="545"/>
                </a:lnTo>
                <a:lnTo>
                  <a:pt x="702" y="250"/>
                </a:lnTo>
                <a:close/>
              </a:path>
            </a:pathLst>
          </a:custGeom>
          <a:solidFill>
            <a:schemeClr val="tx1"/>
          </a:solidFill>
          <a:ln>
            <a:noFill/>
          </a:ln>
        </p:spPr>
        <p:txBody>
          <a:bodyPr/>
          <a:lstStyle/>
          <a:p>
            <a:endParaRPr lang="zh-CN" altLang="en-US" sz="1800">
              <a:solidFill>
                <a:schemeClr val="bg1">
                  <a:lumMod val="50000"/>
                </a:schemeClr>
              </a:solidFill>
            </a:endParaRPr>
          </a:p>
        </p:txBody>
      </p:sp>
      <p:sp>
        <p:nvSpPr>
          <p:cNvPr id="19" name="Freeform 8">
            <a:extLst>
              <a:ext uri="{FF2B5EF4-FFF2-40B4-BE49-F238E27FC236}">
                <a16:creationId xmlns:a16="http://schemas.microsoft.com/office/drawing/2014/main" id="{02AEDBD6-2256-4AD6-A3AB-976A5A19144D}"/>
              </a:ext>
            </a:extLst>
          </p:cNvPr>
          <p:cNvSpPr>
            <a:spLocks noEditPoints="1"/>
          </p:cNvSpPr>
          <p:nvPr/>
        </p:nvSpPr>
        <p:spPr bwMode="auto">
          <a:xfrm>
            <a:off x="7370259" y="2789465"/>
            <a:ext cx="580798" cy="579211"/>
          </a:xfrm>
          <a:custGeom>
            <a:avLst/>
            <a:gdLst>
              <a:gd name="T0" fmla="*/ 290513 w 794"/>
              <a:gd name="T1" fmla="*/ 0 h 794"/>
              <a:gd name="T2" fmla="*/ 581025 w 794"/>
              <a:gd name="T3" fmla="*/ 289719 h 794"/>
              <a:gd name="T4" fmla="*/ 290513 w 794"/>
              <a:gd name="T5" fmla="*/ 579437 h 794"/>
              <a:gd name="T6" fmla="*/ 0 w 794"/>
              <a:gd name="T7" fmla="*/ 289719 h 794"/>
              <a:gd name="T8" fmla="*/ 290513 w 794"/>
              <a:gd name="T9" fmla="*/ 0 h 794"/>
              <a:gd name="T10" fmla="*/ 513702 w 794"/>
              <a:gd name="T11" fmla="*/ 182442 h 794"/>
              <a:gd name="T12" fmla="*/ 458819 w 794"/>
              <a:gd name="T13" fmla="*/ 127710 h 794"/>
              <a:gd name="T14" fmla="*/ 242947 w 794"/>
              <a:gd name="T15" fmla="*/ 342262 h 794"/>
              <a:gd name="T16" fmla="*/ 122206 w 794"/>
              <a:gd name="T17" fmla="*/ 221850 h 794"/>
              <a:gd name="T18" fmla="*/ 67323 w 794"/>
              <a:gd name="T19" fmla="*/ 276583 h 794"/>
              <a:gd name="T20" fmla="*/ 188065 w 794"/>
              <a:gd name="T21" fmla="*/ 397724 h 794"/>
              <a:gd name="T22" fmla="*/ 242947 w 794"/>
              <a:gd name="T23" fmla="*/ 452457 h 794"/>
              <a:gd name="T24" fmla="*/ 298562 w 794"/>
              <a:gd name="T25" fmla="*/ 397724 h 794"/>
              <a:gd name="T26" fmla="*/ 298562 w 794"/>
              <a:gd name="T27" fmla="*/ 397724 h 794"/>
              <a:gd name="T28" fmla="*/ 513702 w 794"/>
              <a:gd name="T29" fmla="*/ 182442 h 79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94" h="794">
                <a:moveTo>
                  <a:pt x="397" y="0"/>
                </a:moveTo>
                <a:cubicBezTo>
                  <a:pt x="616" y="0"/>
                  <a:pt x="794" y="178"/>
                  <a:pt x="794" y="397"/>
                </a:cubicBezTo>
                <a:cubicBezTo>
                  <a:pt x="794" y="617"/>
                  <a:pt x="616" y="794"/>
                  <a:pt x="397" y="794"/>
                </a:cubicBezTo>
                <a:cubicBezTo>
                  <a:pt x="178" y="794"/>
                  <a:pt x="0" y="617"/>
                  <a:pt x="0" y="397"/>
                </a:cubicBezTo>
                <a:cubicBezTo>
                  <a:pt x="0" y="178"/>
                  <a:pt x="178" y="0"/>
                  <a:pt x="397" y="0"/>
                </a:cubicBezTo>
                <a:close/>
                <a:moveTo>
                  <a:pt x="702" y="250"/>
                </a:moveTo>
                <a:lnTo>
                  <a:pt x="627" y="175"/>
                </a:lnTo>
                <a:lnTo>
                  <a:pt x="332" y="469"/>
                </a:lnTo>
                <a:lnTo>
                  <a:pt x="167" y="304"/>
                </a:lnTo>
                <a:lnTo>
                  <a:pt x="92" y="379"/>
                </a:lnTo>
                <a:lnTo>
                  <a:pt x="257" y="545"/>
                </a:lnTo>
                <a:lnTo>
                  <a:pt x="332" y="620"/>
                </a:lnTo>
                <a:lnTo>
                  <a:pt x="408" y="545"/>
                </a:lnTo>
                <a:lnTo>
                  <a:pt x="702" y="250"/>
                </a:lnTo>
                <a:close/>
              </a:path>
            </a:pathLst>
          </a:custGeom>
          <a:solidFill>
            <a:srgbClr val="C00000"/>
          </a:solidFill>
          <a:ln>
            <a:noFill/>
          </a:ln>
        </p:spPr>
        <p:txBody>
          <a:bodyPr/>
          <a:lstStyle/>
          <a:p>
            <a:endParaRPr lang="zh-CN" altLang="en-US" sz="1800">
              <a:solidFill>
                <a:schemeClr val="bg1">
                  <a:lumMod val="50000"/>
                </a:schemeClr>
              </a:solidFill>
            </a:endParaRPr>
          </a:p>
        </p:txBody>
      </p:sp>
      <p:sp>
        <p:nvSpPr>
          <p:cNvPr id="20" name="Freeform 8">
            <a:extLst>
              <a:ext uri="{FF2B5EF4-FFF2-40B4-BE49-F238E27FC236}">
                <a16:creationId xmlns:a16="http://schemas.microsoft.com/office/drawing/2014/main" id="{77E43185-D7F7-4F85-86A9-126174B02E16}"/>
              </a:ext>
            </a:extLst>
          </p:cNvPr>
          <p:cNvSpPr>
            <a:spLocks noEditPoints="1"/>
          </p:cNvSpPr>
          <p:nvPr/>
        </p:nvSpPr>
        <p:spPr bwMode="auto">
          <a:xfrm>
            <a:off x="7370259" y="3800307"/>
            <a:ext cx="580798" cy="579212"/>
          </a:xfrm>
          <a:custGeom>
            <a:avLst/>
            <a:gdLst>
              <a:gd name="T0" fmla="*/ 290513 w 794"/>
              <a:gd name="T1" fmla="*/ 0 h 794"/>
              <a:gd name="T2" fmla="*/ 581025 w 794"/>
              <a:gd name="T3" fmla="*/ 289719 h 794"/>
              <a:gd name="T4" fmla="*/ 290513 w 794"/>
              <a:gd name="T5" fmla="*/ 579438 h 794"/>
              <a:gd name="T6" fmla="*/ 0 w 794"/>
              <a:gd name="T7" fmla="*/ 289719 h 794"/>
              <a:gd name="T8" fmla="*/ 290513 w 794"/>
              <a:gd name="T9" fmla="*/ 0 h 794"/>
              <a:gd name="T10" fmla="*/ 513702 w 794"/>
              <a:gd name="T11" fmla="*/ 182443 h 794"/>
              <a:gd name="T12" fmla="*/ 458819 w 794"/>
              <a:gd name="T13" fmla="*/ 127710 h 794"/>
              <a:gd name="T14" fmla="*/ 242947 w 794"/>
              <a:gd name="T15" fmla="*/ 342262 h 794"/>
              <a:gd name="T16" fmla="*/ 122206 w 794"/>
              <a:gd name="T17" fmla="*/ 221850 h 794"/>
              <a:gd name="T18" fmla="*/ 67323 w 794"/>
              <a:gd name="T19" fmla="*/ 276583 h 794"/>
              <a:gd name="T20" fmla="*/ 188065 w 794"/>
              <a:gd name="T21" fmla="*/ 397725 h 794"/>
              <a:gd name="T22" fmla="*/ 242947 w 794"/>
              <a:gd name="T23" fmla="*/ 452458 h 794"/>
              <a:gd name="T24" fmla="*/ 298562 w 794"/>
              <a:gd name="T25" fmla="*/ 397725 h 794"/>
              <a:gd name="T26" fmla="*/ 298562 w 794"/>
              <a:gd name="T27" fmla="*/ 397725 h 794"/>
              <a:gd name="T28" fmla="*/ 513702 w 794"/>
              <a:gd name="T29" fmla="*/ 182443 h 79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94" h="794">
                <a:moveTo>
                  <a:pt x="397" y="0"/>
                </a:moveTo>
                <a:cubicBezTo>
                  <a:pt x="616" y="0"/>
                  <a:pt x="794" y="178"/>
                  <a:pt x="794" y="397"/>
                </a:cubicBezTo>
                <a:cubicBezTo>
                  <a:pt x="794" y="617"/>
                  <a:pt x="616" y="794"/>
                  <a:pt x="397" y="794"/>
                </a:cubicBezTo>
                <a:cubicBezTo>
                  <a:pt x="178" y="794"/>
                  <a:pt x="0" y="617"/>
                  <a:pt x="0" y="397"/>
                </a:cubicBezTo>
                <a:cubicBezTo>
                  <a:pt x="0" y="178"/>
                  <a:pt x="178" y="0"/>
                  <a:pt x="397" y="0"/>
                </a:cubicBezTo>
                <a:close/>
                <a:moveTo>
                  <a:pt x="702" y="250"/>
                </a:moveTo>
                <a:lnTo>
                  <a:pt x="627" y="175"/>
                </a:lnTo>
                <a:lnTo>
                  <a:pt x="332" y="469"/>
                </a:lnTo>
                <a:lnTo>
                  <a:pt x="167" y="304"/>
                </a:lnTo>
                <a:lnTo>
                  <a:pt x="92" y="379"/>
                </a:lnTo>
                <a:lnTo>
                  <a:pt x="257" y="545"/>
                </a:lnTo>
                <a:lnTo>
                  <a:pt x="332" y="620"/>
                </a:lnTo>
                <a:lnTo>
                  <a:pt x="408" y="545"/>
                </a:lnTo>
                <a:lnTo>
                  <a:pt x="702" y="250"/>
                </a:lnTo>
                <a:close/>
              </a:path>
            </a:pathLst>
          </a:custGeom>
          <a:solidFill>
            <a:schemeClr val="tx1"/>
          </a:solidFill>
          <a:ln>
            <a:noFill/>
          </a:ln>
        </p:spPr>
        <p:txBody>
          <a:bodyPr/>
          <a:lstStyle/>
          <a:p>
            <a:endParaRPr lang="zh-CN" altLang="en-US" sz="1800">
              <a:solidFill>
                <a:schemeClr val="bg1">
                  <a:lumMod val="50000"/>
                </a:schemeClr>
              </a:solidFill>
            </a:endParaRPr>
          </a:p>
        </p:txBody>
      </p:sp>
      <p:sp>
        <p:nvSpPr>
          <p:cNvPr id="21" name="TextBox 9">
            <a:extLst>
              <a:ext uri="{FF2B5EF4-FFF2-40B4-BE49-F238E27FC236}">
                <a16:creationId xmlns:a16="http://schemas.microsoft.com/office/drawing/2014/main" id="{F705AE90-A830-47E0-8F0B-79F3283DAC3C}"/>
              </a:ext>
            </a:extLst>
          </p:cNvPr>
          <p:cNvSpPr txBox="1">
            <a:spLocks noChangeArrowheads="1"/>
          </p:cNvSpPr>
          <p:nvPr/>
        </p:nvSpPr>
        <p:spPr bwMode="auto">
          <a:xfrm>
            <a:off x="8090702" y="1719908"/>
            <a:ext cx="3454638" cy="645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dirty="0">
                <a:solidFill>
                  <a:schemeClr val="bg1">
                    <a:lumMod val="50000"/>
                  </a:schemeClr>
                </a:solidFill>
                <a:latin typeface="微软雅黑" panose="020B0503020204020204" pitchFamily="34" charset="-122"/>
              </a:rPr>
              <a:t>这里可以输入你的文字内容这里可以输入你的文字内容这里可以</a:t>
            </a:r>
          </a:p>
        </p:txBody>
      </p:sp>
      <p:sp>
        <p:nvSpPr>
          <p:cNvPr id="22" name="TextBox 10">
            <a:extLst>
              <a:ext uri="{FF2B5EF4-FFF2-40B4-BE49-F238E27FC236}">
                <a16:creationId xmlns:a16="http://schemas.microsoft.com/office/drawing/2014/main" id="{6253C78B-2CA9-48CC-BC12-EB798BE4E3DA}"/>
              </a:ext>
            </a:extLst>
          </p:cNvPr>
          <p:cNvSpPr txBox="1">
            <a:spLocks noChangeArrowheads="1"/>
          </p:cNvSpPr>
          <p:nvPr/>
        </p:nvSpPr>
        <p:spPr bwMode="auto">
          <a:xfrm>
            <a:off x="8090702" y="2784704"/>
            <a:ext cx="3454638" cy="645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dirty="0">
                <a:solidFill>
                  <a:schemeClr val="bg1">
                    <a:lumMod val="50000"/>
                  </a:schemeClr>
                </a:solidFill>
                <a:latin typeface="微软雅黑" panose="020B0503020204020204" pitchFamily="34" charset="-122"/>
              </a:rPr>
              <a:t>这里可以输入你的文字内容这里可以输入你的文字内容这里可以</a:t>
            </a:r>
          </a:p>
        </p:txBody>
      </p:sp>
      <p:sp>
        <p:nvSpPr>
          <p:cNvPr id="23" name="TextBox 11">
            <a:extLst>
              <a:ext uri="{FF2B5EF4-FFF2-40B4-BE49-F238E27FC236}">
                <a16:creationId xmlns:a16="http://schemas.microsoft.com/office/drawing/2014/main" id="{87E1EE46-1EDB-4EFF-8620-7544A6B93472}"/>
              </a:ext>
            </a:extLst>
          </p:cNvPr>
          <p:cNvSpPr txBox="1">
            <a:spLocks noChangeArrowheads="1"/>
          </p:cNvSpPr>
          <p:nvPr/>
        </p:nvSpPr>
        <p:spPr bwMode="auto">
          <a:xfrm>
            <a:off x="8090702" y="3793960"/>
            <a:ext cx="3454638" cy="645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solidFill>
                  <a:schemeClr val="bg1">
                    <a:lumMod val="50000"/>
                  </a:schemeClr>
                </a:solidFill>
                <a:latin typeface="微软雅黑" panose="020B0503020204020204" pitchFamily="34" charset="-122"/>
              </a:rPr>
              <a:t>这里可以输入你的文字内容这里可以输入你的文字内容这里可以</a:t>
            </a:r>
          </a:p>
        </p:txBody>
      </p:sp>
      <p:sp>
        <p:nvSpPr>
          <p:cNvPr id="24" name="TextBox 12">
            <a:extLst>
              <a:ext uri="{FF2B5EF4-FFF2-40B4-BE49-F238E27FC236}">
                <a16:creationId xmlns:a16="http://schemas.microsoft.com/office/drawing/2014/main" id="{FEB4CCCE-6011-46F7-B038-559B7138BEC7}"/>
              </a:ext>
            </a:extLst>
          </p:cNvPr>
          <p:cNvSpPr txBox="1">
            <a:spLocks noChangeArrowheads="1"/>
          </p:cNvSpPr>
          <p:nvPr/>
        </p:nvSpPr>
        <p:spPr bwMode="auto">
          <a:xfrm>
            <a:off x="8090702" y="4830193"/>
            <a:ext cx="3454638" cy="645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solidFill>
                  <a:schemeClr val="bg1">
                    <a:lumMod val="50000"/>
                  </a:schemeClr>
                </a:solidFill>
                <a:latin typeface="微软雅黑" panose="020B0503020204020204" pitchFamily="34" charset="-122"/>
              </a:rPr>
              <a:t>这里可以输入你的文字内容这里可以输入你的文字内容这里可以</a:t>
            </a:r>
          </a:p>
        </p:txBody>
      </p:sp>
    </p:spTree>
    <p:extLst>
      <p:ext uri="{BB962C8B-B14F-4D97-AF65-F5344CB8AC3E}">
        <p14:creationId xmlns:p14="http://schemas.microsoft.com/office/powerpoint/2010/main" val="3067884025"/>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33333">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33333">
                                          <p:cBhvr additive="base">
                                            <p:cTn id="7" dur="750" fill="hold"/>
                                            <p:tgtEl>
                                              <p:spTgt spid="8"/>
                                            </p:tgtEl>
                                            <p:attrNameLst>
                                              <p:attrName>ppt_x</p:attrName>
                                            </p:attrNameLst>
                                          </p:cBhvr>
                                          <p:tavLst>
                                            <p:tav tm="0">
                                              <p:val>
                                                <p:strVal val="#ppt_x"/>
                                              </p:val>
                                            </p:tav>
                                            <p:tav tm="100000">
                                              <p:val>
                                                <p:strVal val="#ppt_x"/>
                                              </p:val>
                                            </p:tav>
                                          </p:tavLst>
                                        </p:anim>
                                        <p:anim calcmode="lin" valueType="num" p14:bounceEnd="33333">
                                          <p:cBhvr additive="base">
                                            <p:cTn id="8" dur="750" fill="hold"/>
                                            <p:tgtEl>
                                              <p:spTgt spid="8"/>
                                            </p:tgtEl>
                                            <p:attrNameLst>
                                              <p:attrName>ppt_y</p:attrName>
                                            </p:attrNameLst>
                                          </p:cBhvr>
                                          <p:tavLst>
                                            <p:tav tm="0">
                                              <p:val>
                                                <p:strVal val="0-#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750"/>
                                            <p:tgtEl>
                                              <p:spTgt spid="2"/>
                                            </p:tgtEl>
                                          </p:cBhvr>
                                        </p:animEffect>
                                        <p:anim calcmode="lin" valueType="num">
                                          <p:cBhvr>
                                            <p:cTn id="12" dur="750" fill="hold"/>
                                            <p:tgtEl>
                                              <p:spTgt spid="2"/>
                                            </p:tgtEl>
                                            <p:attrNameLst>
                                              <p:attrName>ppt_x</p:attrName>
                                            </p:attrNameLst>
                                          </p:cBhvr>
                                          <p:tavLst>
                                            <p:tav tm="0">
                                              <p:val>
                                                <p:strVal val="#ppt_x"/>
                                              </p:val>
                                            </p:tav>
                                            <p:tav tm="100000">
                                              <p:val>
                                                <p:strVal val="#ppt_x"/>
                                              </p:val>
                                            </p:tav>
                                          </p:tavLst>
                                        </p:anim>
                                        <p:anim calcmode="lin" valueType="num">
                                          <p:cBhvr>
                                            <p:cTn id="13" dur="75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750"/>
                                </p:stCondLst>
                                <p:childTnLst>
                                  <p:par>
                                    <p:cTn id="15" presetID="2" presetClass="entr" presetSubtype="2"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250"/>
                                </p:stCondLst>
                                <p:childTnLst>
                                  <p:par>
                                    <p:cTn id="20" presetID="2" presetClass="entr" presetSubtype="6"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500" fill="hold"/>
                                            <p:tgtEl>
                                              <p:spTgt spid="17"/>
                                            </p:tgtEl>
                                            <p:attrNameLst>
                                              <p:attrName>ppt_x</p:attrName>
                                            </p:attrNameLst>
                                          </p:cBhvr>
                                          <p:tavLst>
                                            <p:tav tm="0">
                                              <p:val>
                                                <p:strVal val="1+#ppt_w/2"/>
                                              </p:val>
                                            </p:tav>
                                            <p:tav tm="100000">
                                              <p:val>
                                                <p:strVal val="#ppt_x"/>
                                              </p:val>
                                            </p:tav>
                                          </p:tavLst>
                                        </p:anim>
                                        <p:anim calcmode="lin" valueType="num">
                                          <p:cBhvr additive="base">
                                            <p:cTn id="23" dur="500" fill="hold"/>
                                            <p:tgtEl>
                                              <p:spTgt spid="17"/>
                                            </p:tgtEl>
                                            <p:attrNameLst>
                                              <p:attrName>ppt_y</p:attrName>
                                            </p:attrNameLst>
                                          </p:cBhvr>
                                          <p:tavLst>
                                            <p:tav tm="0">
                                              <p:val>
                                                <p:strVal val="1+#ppt_h/2"/>
                                              </p:val>
                                            </p:tav>
                                            <p:tav tm="100000">
                                              <p:val>
                                                <p:strVal val="#ppt_y"/>
                                              </p:val>
                                            </p:tav>
                                          </p:tavLst>
                                        </p:anim>
                                      </p:childTnLst>
                                    </p:cTn>
                                  </p:par>
                                  <p:par>
                                    <p:cTn id="24" presetID="2" presetClass="entr" presetSubtype="6"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additive="base">
                                            <p:cTn id="26" dur="500" fill="hold"/>
                                            <p:tgtEl>
                                              <p:spTgt spid="18"/>
                                            </p:tgtEl>
                                            <p:attrNameLst>
                                              <p:attrName>ppt_x</p:attrName>
                                            </p:attrNameLst>
                                          </p:cBhvr>
                                          <p:tavLst>
                                            <p:tav tm="0">
                                              <p:val>
                                                <p:strVal val="1+#ppt_w/2"/>
                                              </p:val>
                                            </p:tav>
                                            <p:tav tm="100000">
                                              <p:val>
                                                <p:strVal val="#ppt_x"/>
                                              </p:val>
                                            </p:tav>
                                          </p:tavLst>
                                        </p:anim>
                                        <p:anim calcmode="lin" valueType="num">
                                          <p:cBhvr additive="base">
                                            <p:cTn id="27" dur="500" fill="hold"/>
                                            <p:tgtEl>
                                              <p:spTgt spid="18"/>
                                            </p:tgtEl>
                                            <p:attrNameLst>
                                              <p:attrName>ppt_y</p:attrName>
                                            </p:attrNameLst>
                                          </p:cBhvr>
                                          <p:tavLst>
                                            <p:tav tm="0">
                                              <p:val>
                                                <p:strVal val="1+#ppt_h/2"/>
                                              </p:val>
                                            </p:tav>
                                            <p:tav tm="100000">
                                              <p:val>
                                                <p:strVal val="#ppt_y"/>
                                              </p:val>
                                            </p:tav>
                                          </p:tavLst>
                                        </p:anim>
                                      </p:childTnLst>
                                    </p:cTn>
                                  </p:par>
                                  <p:par>
                                    <p:cTn id="28" presetID="2" presetClass="entr" presetSubtype="6"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500" fill="hold"/>
                                            <p:tgtEl>
                                              <p:spTgt spid="19"/>
                                            </p:tgtEl>
                                            <p:attrNameLst>
                                              <p:attrName>ppt_x</p:attrName>
                                            </p:attrNameLst>
                                          </p:cBhvr>
                                          <p:tavLst>
                                            <p:tav tm="0">
                                              <p:val>
                                                <p:strVal val="1+#ppt_w/2"/>
                                              </p:val>
                                            </p:tav>
                                            <p:tav tm="100000">
                                              <p:val>
                                                <p:strVal val="#ppt_x"/>
                                              </p:val>
                                            </p:tav>
                                          </p:tavLst>
                                        </p:anim>
                                        <p:anim calcmode="lin" valueType="num">
                                          <p:cBhvr additive="base">
                                            <p:cTn id="31" dur="500" fill="hold"/>
                                            <p:tgtEl>
                                              <p:spTgt spid="19"/>
                                            </p:tgtEl>
                                            <p:attrNameLst>
                                              <p:attrName>ppt_y</p:attrName>
                                            </p:attrNameLst>
                                          </p:cBhvr>
                                          <p:tavLst>
                                            <p:tav tm="0">
                                              <p:val>
                                                <p:strVal val="1+#ppt_h/2"/>
                                              </p:val>
                                            </p:tav>
                                            <p:tav tm="100000">
                                              <p:val>
                                                <p:strVal val="#ppt_y"/>
                                              </p:val>
                                            </p:tav>
                                          </p:tavLst>
                                        </p:anim>
                                      </p:childTnLst>
                                    </p:cTn>
                                  </p:par>
                                  <p:par>
                                    <p:cTn id="32" presetID="2" presetClass="entr" presetSubtype="6"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500" fill="hold"/>
                                            <p:tgtEl>
                                              <p:spTgt spid="20"/>
                                            </p:tgtEl>
                                            <p:attrNameLst>
                                              <p:attrName>ppt_x</p:attrName>
                                            </p:attrNameLst>
                                          </p:cBhvr>
                                          <p:tavLst>
                                            <p:tav tm="0">
                                              <p:val>
                                                <p:strVal val="1+#ppt_w/2"/>
                                              </p:val>
                                            </p:tav>
                                            <p:tav tm="100000">
                                              <p:val>
                                                <p:strVal val="#ppt_x"/>
                                              </p:val>
                                            </p:tav>
                                          </p:tavLst>
                                        </p:anim>
                                        <p:anim calcmode="lin" valueType="num">
                                          <p:cBhvr additive="base">
                                            <p:cTn id="35" dur="500" fill="hold"/>
                                            <p:tgtEl>
                                              <p:spTgt spid="20"/>
                                            </p:tgtEl>
                                            <p:attrNameLst>
                                              <p:attrName>ppt_y</p:attrName>
                                            </p:attrNameLst>
                                          </p:cBhvr>
                                          <p:tavLst>
                                            <p:tav tm="0">
                                              <p:val>
                                                <p:strVal val="1+#ppt_h/2"/>
                                              </p:val>
                                            </p:tav>
                                            <p:tav tm="100000">
                                              <p:val>
                                                <p:strVal val="#ppt_y"/>
                                              </p:val>
                                            </p:tav>
                                          </p:tavLst>
                                        </p:anim>
                                      </p:childTnLst>
                                    </p:cTn>
                                  </p:par>
                                </p:childTnLst>
                              </p:cTn>
                            </p:par>
                            <p:par>
                              <p:cTn id="36" fill="hold">
                                <p:stCondLst>
                                  <p:cond delay="1750"/>
                                </p:stCondLst>
                                <p:childTnLst>
                                  <p:par>
                                    <p:cTn id="37" presetID="22" presetClass="entr" presetSubtype="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left)">
                                          <p:cBhvr>
                                            <p:cTn id="39" dur="500"/>
                                            <p:tgtEl>
                                              <p:spTgt spid="21"/>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left)">
                                          <p:cBhvr>
                                            <p:cTn id="42" dur="500"/>
                                            <p:tgtEl>
                                              <p:spTgt spid="22"/>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wipe(left)">
                                          <p:cBhvr>
                                            <p:cTn id="45" dur="500"/>
                                            <p:tgtEl>
                                              <p:spTgt spid="23"/>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wipe(left)">
                                          <p:cBhvr>
                                            <p:cTn id="4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utoUpdateAnimBg="0"/>
          <p:bldP spid="22" grpId="0" autoUpdateAnimBg="0"/>
          <p:bldP spid="23" grpId="0" autoUpdateAnimBg="0"/>
          <p:bldP spid="24" grpId="0" autoUpdateAnimBg="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ppt_x"/>
                                              </p:val>
                                            </p:tav>
                                            <p:tav tm="100000">
                                              <p:val>
                                                <p:strVal val="#ppt_x"/>
                                              </p:val>
                                            </p:tav>
                                          </p:tavLst>
                                        </p:anim>
                                        <p:anim calcmode="lin" valueType="num">
                                          <p:cBhvr additive="base">
                                            <p:cTn id="8" dur="750" fill="hold"/>
                                            <p:tgtEl>
                                              <p:spTgt spid="8"/>
                                            </p:tgtEl>
                                            <p:attrNameLst>
                                              <p:attrName>ppt_y</p:attrName>
                                            </p:attrNameLst>
                                          </p:cBhvr>
                                          <p:tavLst>
                                            <p:tav tm="0">
                                              <p:val>
                                                <p:strVal val="0-#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750"/>
                                            <p:tgtEl>
                                              <p:spTgt spid="2"/>
                                            </p:tgtEl>
                                          </p:cBhvr>
                                        </p:animEffect>
                                        <p:anim calcmode="lin" valueType="num">
                                          <p:cBhvr>
                                            <p:cTn id="12" dur="750" fill="hold"/>
                                            <p:tgtEl>
                                              <p:spTgt spid="2"/>
                                            </p:tgtEl>
                                            <p:attrNameLst>
                                              <p:attrName>ppt_x</p:attrName>
                                            </p:attrNameLst>
                                          </p:cBhvr>
                                          <p:tavLst>
                                            <p:tav tm="0">
                                              <p:val>
                                                <p:strVal val="#ppt_x"/>
                                              </p:val>
                                            </p:tav>
                                            <p:tav tm="100000">
                                              <p:val>
                                                <p:strVal val="#ppt_x"/>
                                              </p:val>
                                            </p:tav>
                                          </p:tavLst>
                                        </p:anim>
                                        <p:anim calcmode="lin" valueType="num">
                                          <p:cBhvr>
                                            <p:cTn id="13" dur="75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750"/>
                                </p:stCondLst>
                                <p:childTnLst>
                                  <p:par>
                                    <p:cTn id="15" presetID="2" presetClass="entr" presetSubtype="2"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250"/>
                                </p:stCondLst>
                                <p:childTnLst>
                                  <p:par>
                                    <p:cTn id="20" presetID="2" presetClass="entr" presetSubtype="6"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500" fill="hold"/>
                                            <p:tgtEl>
                                              <p:spTgt spid="17"/>
                                            </p:tgtEl>
                                            <p:attrNameLst>
                                              <p:attrName>ppt_x</p:attrName>
                                            </p:attrNameLst>
                                          </p:cBhvr>
                                          <p:tavLst>
                                            <p:tav tm="0">
                                              <p:val>
                                                <p:strVal val="1+#ppt_w/2"/>
                                              </p:val>
                                            </p:tav>
                                            <p:tav tm="100000">
                                              <p:val>
                                                <p:strVal val="#ppt_x"/>
                                              </p:val>
                                            </p:tav>
                                          </p:tavLst>
                                        </p:anim>
                                        <p:anim calcmode="lin" valueType="num">
                                          <p:cBhvr additive="base">
                                            <p:cTn id="23" dur="500" fill="hold"/>
                                            <p:tgtEl>
                                              <p:spTgt spid="17"/>
                                            </p:tgtEl>
                                            <p:attrNameLst>
                                              <p:attrName>ppt_y</p:attrName>
                                            </p:attrNameLst>
                                          </p:cBhvr>
                                          <p:tavLst>
                                            <p:tav tm="0">
                                              <p:val>
                                                <p:strVal val="1+#ppt_h/2"/>
                                              </p:val>
                                            </p:tav>
                                            <p:tav tm="100000">
                                              <p:val>
                                                <p:strVal val="#ppt_y"/>
                                              </p:val>
                                            </p:tav>
                                          </p:tavLst>
                                        </p:anim>
                                      </p:childTnLst>
                                    </p:cTn>
                                  </p:par>
                                  <p:par>
                                    <p:cTn id="24" presetID="2" presetClass="entr" presetSubtype="6"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additive="base">
                                            <p:cTn id="26" dur="500" fill="hold"/>
                                            <p:tgtEl>
                                              <p:spTgt spid="18"/>
                                            </p:tgtEl>
                                            <p:attrNameLst>
                                              <p:attrName>ppt_x</p:attrName>
                                            </p:attrNameLst>
                                          </p:cBhvr>
                                          <p:tavLst>
                                            <p:tav tm="0">
                                              <p:val>
                                                <p:strVal val="1+#ppt_w/2"/>
                                              </p:val>
                                            </p:tav>
                                            <p:tav tm="100000">
                                              <p:val>
                                                <p:strVal val="#ppt_x"/>
                                              </p:val>
                                            </p:tav>
                                          </p:tavLst>
                                        </p:anim>
                                        <p:anim calcmode="lin" valueType="num">
                                          <p:cBhvr additive="base">
                                            <p:cTn id="27" dur="500" fill="hold"/>
                                            <p:tgtEl>
                                              <p:spTgt spid="18"/>
                                            </p:tgtEl>
                                            <p:attrNameLst>
                                              <p:attrName>ppt_y</p:attrName>
                                            </p:attrNameLst>
                                          </p:cBhvr>
                                          <p:tavLst>
                                            <p:tav tm="0">
                                              <p:val>
                                                <p:strVal val="1+#ppt_h/2"/>
                                              </p:val>
                                            </p:tav>
                                            <p:tav tm="100000">
                                              <p:val>
                                                <p:strVal val="#ppt_y"/>
                                              </p:val>
                                            </p:tav>
                                          </p:tavLst>
                                        </p:anim>
                                      </p:childTnLst>
                                    </p:cTn>
                                  </p:par>
                                  <p:par>
                                    <p:cTn id="28" presetID="2" presetClass="entr" presetSubtype="6"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500" fill="hold"/>
                                            <p:tgtEl>
                                              <p:spTgt spid="19"/>
                                            </p:tgtEl>
                                            <p:attrNameLst>
                                              <p:attrName>ppt_x</p:attrName>
                                            </p:attrNameLst>
                                          </p:cBhvr>
                                          <p:tavLst>
                                            <p:tav tm="0">
                                              <p:val>
                                                <p:strVal val="1+#ppt_w/2"/>
                                              </p:val>
                                            </p:tav>
                                            <p:tav tm="100000">
                                              <p:val>
                                                <p:strVal val="#ppt_x"/>
                                              </p:val>
                                            </p:tav>
                                          </p:tavLst>
                                        </p:anim>
                                        <p:anim calcmode="lin" valueType="num">
                                          <p:cBhvr additive="base">
                                            <p:cTn id="31" dur="500" fill="hold"/>
                                            <p:tgtEl>
                                              <p:spTgt spid="19"/>
                                            </p:tgtEl>
                                            <p:attrNameLst>
                                              <p:attrName>ppt_y</p:attrName>
                                            </p:attrNameLst>
                                          </p:cBhvr>
                                          <p:tavLst>
                                            <p:tav tm="0">
                                              <p:val>
                                                <p:strVal val="1+#ppt_h/2"/>
                                              </p:val>
                                            </p:tav>
                                            <p:tav tm="100000">
                                              <p:val>
                                                <p:strVal val="#ppt_y"/>
                                              </p:val>
                                            </p:tav>
                                          </p:tavLst>
                                        </p:anim>
                                      </p:childTnLst>
                                    </p:cTn>
                                  </p:par>
                                  <p:par>
                                    <p:cTn id="32" presetID="2" presetClass="entr" presetSubtype="6"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500" fill="hold"/>
                                            <p:tgtEl>
                                              <p:spTgt spid="20"/>
                                            </p:tgtEl>
                                            <p:attrNameLst>
                                              <p:attrName>ppt_x</p:attrName>
                                            </p:attrNameLst>
                                          </p:cBhvr>
                                          <p:tavLst>
                                            <p:tav tm="0">
                                              <p:val>
                                                <p:strVal val="1+#ppt_w/2"/>
                                              </p:val>
                                            </p:tav>
                                            <p:tav tm="100000">
                                              <p:val>
                                                <p:strVal val="#ppt_x"/>
                                              </p:val>
                                            </p:tav>
                                          </p:tavLst>
                                        </p:anim>
                                        <p:anim calcmode="lin" valueType="num">
                                          <p:cBhvr additive="base">
                                            <p:cTn id="35" dur="500" fill="hold"/>
                                            <p:tgtEl>
                                              <p:spTgt spid="20"/>
                                            </p:tgtEl>
                                            <p:attrNameLst>
                                              <p:attrName>ppt_y</p:attrName>
                                            </p:attrNameLst>
                                          </p:cBhvr>
                                          <p:tavLst>
                                            <p:tav tm="0">
                                              <p:val>
                                                <p:strVal val="1+#ppt_h/2"/>
                                              </p:val>
                                            </p:tav>
                                            <p:tav tm="100000">
                                              <p:val>
                                                <p:strVal val="#ppt_y"/>
                                              </p:val>
                                            </p:tav>
                                          </p:tavLst>
                                        </p:anim>
                                      </p:childTnLst>
                                    </p:cTn>
                                  </p:par>
                                </p:childTnLst>
                              </p:cTn>
                            </p:par>
                            <p:par>
                              <p:cTn id="36" fill="hold">
                                <p:stCondLst>
                                  <p:cond delay="1750"/>
                                </p:stCondLst>
                                <p:childTnLst>
                                  <p:par>
                                    <p:cTn id="37" presetID="22" presetClass="entr" presetSubtype="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left)">
                                          <p:cBhvr>
                                            <p:cTn id="39" dur="500"/>
                                            <p:tgtEl>
                                              <p:spTgt spid="21"/>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left)">
                                          <p:cBhvr>
                                            <p:cTn id="42" dur="500"/>
                                            <p:tgtEl>
                                              <p:spTgt spid="22"/>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wipe(left)">
                                          <p:cBhvr>
                                            <p:cTn id="45" dur="500"/>
                                            <p:tgtEl>
                                              <p:spTgt spid="23"/>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wipe(left)">
                                          <p:cBhvr>
                                            <p:cTn id="4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utoUpdateAnimBg="0"/>
          <p:bldP spid="22" grpId="0" autoUpdateAnimBg="0"/>
          <p:bldP spid="23" grpId="0" autoUpdateAnimBg="0"/>
          <p:bldP spid="24" grpId="0" autoUpdateAnimBg="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57668737-A5CF-4C36-90AC-770154EEBE3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250" y="285750"/>
            <a:ext cx="1761361" cy="1655354"/>
          </a:xfrm>
          <a:prstGeom prst="rect">
            <a:avLst/>
          </a:prstGeom>
        </p:spPr>
      </p:pic>
      <p:grpSp>
        <p:nvGrpSpPr>
          <p:cNvPr id="2" name="组合 1">
            <a:extLst>
              <a:ext uri="{FF2B5EF4-FFF2-40B4-BE49-F238E27FC236}">
                <a16:creationId xmlns:a16="http://schemas.microsoft.com/office/drawing/2014/main" id="{3E719AE4-8443-49BB-B2ED-9903CF0F57DE}"/>
              </a:ext>
            </a:extLst>
          </p:cNvPr>
          <p:cNvGrpSpPr/>
          <p:nvPr/>
        </p:nvGrpSpPr>
        <p:grpSpPr>
          <a:xfrm>
            <a:off x="114300" y="1960154"/>
            <a:ext cx="1295652" cy="4416926"/>
            <a:chOff x="228600" y="1941104"/>
            <a:chExt cx="1295652" cy="4416926"/>
          </a:xfrm>
        </p:grpSpPr>
        <p:sp>
          <p:nvSpPr>
            <p:cNvPr id="9" name="矩形 8">
              <a:extLst>
                <a:ext uri="{FF2B5EF4-FFF2-40B4-BE49-F238E27FC236}">
                  <a16:creationId xmlns:a16="http://schemas.microsoft.com/office/drawing/2014/main" id="{B4846FA4-BA59-484F-B6E8-3E3ACA77A08D}"/>
                </a:ext>
              </a:extLst>
            </p:cNvPr>
            <p:cNvSpPr/>
            <p:nvPr/>
          </p:nvSpPr>
          <p:spPr bwMode="auto">
            <a:xfrm>
              <a:off x="228600" y="2080804"/>
              <a:ext cx="1295652" cy="35071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spcBef>
                  <a:spcPct val="50000"/>
                </a:spcBef>
              </a:pPr>
              <a:r>
                <a:rPr lang="zh-CN" altLang="en-US" sz="2400" dirty="0">
                  <a:solidFill>
                    <a:schemeClr val="tx1"/>
                  </a:solidFill>
                  <a:latin typeface="微软雅黑" panose="020B0503020204020204" pitchFamily="34" charset="-122"/>
                  <a:ea typeface="微软雅黑" panose="020B0503020204020204" pitchFamily="34" charset="-122"/>
                </a:rPr>
                <a:t>单击此处添加文字模板</a:t>
              </a:r>
            </a:p>
          </p:txBody>
        </p:sp>
        <p:pic>
          <p:nvPicPr>
            <p:cNvPr id="10" name="图片 28" descr="C_108.jpg">
              <a:extLst>
                <a:ext uri="{FF2B5EF4-FFF2-40B4-BE49-F238E27FC236}">
                  <a16:creationId xmlns:a16="http://schemas.microsoft.com/office/drawing/2014/main" id="{F7115FF3-95B7-479C-8868-F6332EDA9ABE}"/>
                </a:ext>
              </a:extLst>
            </p:cNvPr>
            <p:cNvPicPr>
              <a:picLocks noChangeAspect="1"/>
            </p:cNvPicPr>
            <p:nvPr/>
          </p:nvPicPr>
          <p:blipFill>
            <a:blip r:embed="rId6" cstate="email">
              <a:clrChange>
                <a:clrFrom>
                  <a:srgbClr val="FFFFFF"/>
                </a:clrFrom>
                <a:clrTo>
                  <a:srgbClr val="FFFFFF">
                    <a:alpha val="0"/>
                  </a:srgbClr>
                </a:clrTo>
              </a:clrChange>
              <a:extLst>
                <a:ext uri="{BEBA8EAE-BF5A-486C-A8C5-ECC9F3942E4B}">
                  <a14:imgProps xmlns:a14="http://schemas.microsoft.com/office/drawing/2010/main">
                    <a14:imgLayer r:embed="rId7">
                      <a14:imgEffect>
                        <a14:brightnessContrast bright="10000" contrast="-15000"/>
                      </a14:imgEffect>
                    </a14:imgLayer>
                  </a14:imgProps>
                </a:ext>
                <a:ext uri="{28A0092B-C50C-407E-A947-70E740481C1C}">
                  <a14:useLocalDpi xmlns:a14="http://schemas.microsoft.com/office/drawing/2010/main"/>
                </a:ext>
              </a:extLst>
            </a:blip>
            <a:srcRect/>
            <a:stretch>
              <a:fillRect/>
            </a:stretch>
          </p:blipFill>
          <p:spPr bwMode="auto">
            <a:xfrm rot="5400000">
              <a:off x="-908698" y="4111687"/>
              <a:ext cx="4416926" cy="757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6" name="组合 5">
            <a:extLst>
              <a:ext uri="{FF2B5EF4-FFF2-40B4-BE49-F238E27FC236}">
                <a16:creationId xmlns:a16="http://schemas.microsoft.com/office/drawing/2014/main" id="{D92B0C23-ED98-4F5D-9A2C-0CC5E4450D73}"/>
              </a:ext>
            </a:extLst>
          </p:cNvPr>
          <p:cNvGrpSpPr/>
          <p:nvPr/>
        </p:nvGrpSpPr>
        <p:grpSpPr>
          <a:xfrm>
            <a:off x="2443237" y="1289294"/>
            <a:ext cx="3948564" cy="4116680"/>
            <a:chOff x="1965261" y="1992702"/>
            <a:chExt cx="3963510" cy="4132263"/>
          </a:xfrm>
        </p:grpSpPr>
        <p:sp>
          <p:nvSpPr>
            <p:cNvPr id="7" name="AutoShape 7">
              <a:extLst>
                <a:ext uri="{FF2B5EF4-FFF2-40B4-BE49-F238E27FC236}">
                  <a16:creationId xmlns:a16="http://schemas.microsoft.com/office/drawing/2014/main" id="{5C65A7B8-0C1E-4D7E-9F9F-810FB52AFBB4}"/>
                </a:ext>
              </a:extLst>
            </p:cNvPr>
            <p:cNvSpPr>
              <a:spLocks noChangeArrowheads="1"/>
            </p:cNvSpPr>
            <p:nvPr/>
          </p:nvSpPr>
          <p:spPr bwMode="auto">
            <a:xfrm>
              <a:off x="4410325" y="4080265"/>
              <a:ext cx="1516860" cy="1323975"/>
            </a:xfrm>
            <a:prstGeom prst="hexagon">
              <a:avLst>
                <a:gd name="adj" fmla="val 28652"/>
                <a:gd name="vf" fmla="val 115470"/>
              </a:avLst>
            </a:prstGeom>
            <a:solidFill>
              <a:srgbClr val="C00000"/>
            </a:solidFill>
            <a:ln>
              <a:noFill/>
            </a:ln>
          </p:spPr>
          <p:txBody>
            <a:bodyPr vert="horz" wrap="square" lIns="91440" tIns="45720" rIns="91440" bIns="45720" numCol="1" anchor="t" anchorCtr="0" compatLnSpc="1"/>
            <a:lstStyle/>
            <a:p>
              <a:pPr lvl="2"/>
              <a:r>
                <a:rPr lang="en-US" sz="1600" dirty="0">
                  <a:solidFill>
                    <a:schemeClr val="tx1">
                      <a:lumMod val="50000"/>
                      <a:lumOff val="50000"/>
                    </a:schemeClr>
                  </a:solidFill>
                  <a:sym typeface="微软雅黑" panose="020B0503020204020204" pitchFamily="34" charset="-122"/>
                </a:rPr>
                <a:t> </a:t>
              </a:r>
              <a:endParaRPr lang="zh-CN" altLang="en-US" sz="1600" dirty="0">
                <a:solidFill>
                  <a:schemeClr val="tx1">
                    <a:lumMod val="50000"/>
                    <a:lumOff val="50000"/>
                  </a:schemeClr>
                </a:solidFill>
              </a:endParaRPr>
            </a:p>
          </p:txBody>
        </p:sp>
        <p:grpSp>
          <p:nvGrpSpPr>
            <p:cNvPr id="11" name="组合 10">
              <a:extLst>
                <a:ext uri="{FF2B5EF4-FFF2-40B4-BE49-F238E27FC236}">
                  <a16:creationId xmlns:a16="http://schemas.microsoft.com/office/drawing/2014/main" id="{45F9169A-18E7-4696-94D8-7F1927999DAD}"/>
                </a:ext>
              </a:extLst>
            </p:cNvPr>
            <p:cNvGrpSpPr/>
            <p:nvPr/>
          </p:nvGrpSpPr>
          <p:grpSpPr>
            <a:xfrm>
              <a:off x="3188587" y="1992702"/>
              <a:ext cx="1516860" cy="1323975"/>
              <a:chOff x="3044412" y="1849437"/>
              <a:chExt cx="1517650" cy="1323975"/>
            </a:xfrm>
          </p:grpSpPr>
          <p:sp>
            <p:nvSpPr>
              <p:cNvPr id="26" name="AutoShape 1">
                <a:extLst>
                  <a:ext uri="{FF2B5EF4-FFF2-40B4-BE49-F238E27FC236}">
                    <a16:creationId xmlns:a16="http://schemas.microsoft.com/office/drawing/2014/main" id="{749FBA77-BE75-478A-9370-EC7014514509}"/>
                  </a:ext>
                </a:extLst>
              </p:cNvPr>
              <p:cNvSpPr>
                <a:spLocks noChangeArrowheads="1"/>
              </p:cNvSpPr>
              <p:nvPr/>
            </p:nvSpPr>
            <p:spPr bwMode="auto">
              <a:xfrm>
                <a:off x="3044412" y="1849437"/>
                <a:ext cx="1517650" cy="1323975"/>
              </a:xfrm>
              <a:prstGeom prst="hexagon">
                <a:avLst>
                  <a:gd name="adj" fmla="val 28652"/>
                  <a:gd name="vf" fmla="val 115470"/>
                </a:avLst>
              </a:prstGeom>
              <a:noFill/>
              <a:ln w="25400" cap="flat" cmpd="sng">
                <a:solidFill>
                  <a:srgbClr val="C00000"/>
                </a:solidFill>
                <a:bevel/>
              </a:ln>
              <a:extLst>
                <a:ext uri="{909E8E84-426E-40DD-AFC4-6F175D3DCCD1}">
                  <a14:hiddenFill xmlns:a14="http://schemas.microsoft.com/office/drawing/2010/main">
                    <a:solidFill>
                      <a:srgbClr val="FFFFFF"/>
                    </a:solidFill>
                  </a14:hiddenFill>
                </a:ext>
              </a:extLst>
            </p:spPr>
            <p:txBody>
              <a:bodyPr anchor="ctr"/>
              <a:lstStyle/>
              <a:p>
                <a:pPr algn="ctr" defTabSz="-635" fontAlgn="ctr">
                  <a:buClr>
                    <a:srgbClr val="FF0000"/>
                  </a:buClr>
                  <a:buSzPct val="70000"/>
                  <a:buFont typeface="Wingdings" panose="05000000000000000000" pitchFamily="2" charset="2"/>
                  <a:buChar char="u"/>
                  <a:tabLst>
                    <a:tab pos="723900" algn="l"/>
                    <a:tab pos="1447800" algn="l"/>
                  </a:tabLst>
                </a:pPr>
                <a:endParaRPr lang="zh-CN" altLang="zh-CN" sz="14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 name="TextBox 147">
                <a:extLst>
                  <a:ext uri="{FF2B5EF4-FFF2-40B4-BE49-F238E27FC236}">
                    <a16:creationId xmlns:a16="http://schemas.microsoft.com/office/drawing/2014/main" id="{8038652A-DDAB-4A17-A216-FD04EF927E39}"/>
                  </a:ext>
                </a:extLst>
              </p:cNvPr>
              <p:cNvSpPr>
                <a:spLocks noChangeArrowheads="1"/>
              </p:cNvSpPr>
              <p:nvPr/>
            </p:nvSpPr>
            <p:spPr bwMode="auto">
              <a:xfrm>
                <a:off x="3249199" y="2357018"/>
                <a:ext cx="1054100" cy="292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fontAlgn="ctr">
                  <a:buClr>
                    <a:srgbClr val="FF0000"/>
                  </a:buClr>
                  <a:buSzPct val="70000"/>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sz="1600" dirty="0">
                  <a:solidFill>
                    <a:schemeClr val="tx1">
                      <a:lumMod val="50000"/>
                      <a:lumOff val="50000"/>
                    </a:schemeClr>
                  </a:solidFill>
                </a:endParaRPr>
              </a:p>
            </p:txBody>
          </p:sp>
        </p:grpSp>
        <p:grpSp>
          <p:nvGrpSpPr>
            <p:cNvPr id="12" name="组合 11">
              <a:extLst>
                <a:ext uri="{FF2B5EF4-FFF2-40B4-BE49-F238E27FC236}">
                  <a16:creationId xmlns:a16="http://schemas.microsoft.com/office/drawing/2014/main" id="{0E0B3534-2E8E-479B-B579-9F114816D242}"/>
                </a:ext>
              </a:extLst>
            </p:cNvPr>
            <p:cNvGrpSpPr/>
            <p:nvPr/>
          </p:nvGrpSpPr>
          <p:grpSpPr>
            <a:xfrm>
              <a:off x="4411911" y="2676915"/>
              <a:ext cx="1516860" cy="1323975"/>
              <a:chOff x="4268374" y="2533650"/>
              <a:chExt cx="1517650" cy="1323975"/>
            </a:xfrm>
          </p:grpSpPr>
          <p:sp>
            <p:nvSpPr>
              <p:cNvPr id="24" name="AutoShape 4">
                <a:extLst>
                  <a:ext uri="{FF2B5EF4-FFF2-40B4-BE49-F238E27FC236}">
                    <a16:creationId xmlns:a16="http://schemas.microsoft.com/office/drawing/2014/main" id="{263DF5F6-98DD-4613-B435-D657C0F774E2}"/>
                  </a:ext>
                </a:extLst>
              </p:cNvPr>
              <p:cNvSpPr>
                <a:spLocks noChangeArrowheads="1"/>
              </p:cNvSpPr>
              <p:nvPr/>
            </p:nvSpPr>
            <p:spPr bwMode="auto">
              <a:xfrm>
                <a:off x="4268374" y="2533650"/>
                <a:ext cx="1517650" cy="1323975"/>
              </a:xfrm>
              <a:prstGeom prst="hexagon">
                <a:avLst>
                  <a:gd name="adj" fmla="val 28652"/>
                  <a:gd name="vf" fmla="val 115470"/>
                </a:avLst>
              </a:prstGeom>
              <a:noFill/>
              <a:ln w="25400" cap="flat" cmpd="sng">
                <a:solidFill>
                  <a:schemeClr val="tx1"/>
                </a:solidFill>
                <a:bevel/>
              </a:ln>
              <a:extLst>
                <a:ext uri="{909E8E84-426E-40DD-AFC4-6F175D3DCCD1}">
                  <a14:hiddenFill xmlns:a14="http://schemas.microsoft.com/office/drawing/2010/main">
                    <a:solidFill>
                      <a:srgbClr val="FFFFFF"/>
                    </a:solidFill>
                  </a14:hiddenFill>
                </a:ext>
              </a:extLst>
            </p:spPr>
            <p:txBody>
              <a:bodyPr anchor="ctr"/>
              <a:lstStyle/>
              <a:p>
                <a:pPr algn="ctr" defTabSz="-635" fontAlgn="ctr">
                  <a:buClr>
                    <a:srgbClr val="FF0000"/>
                  </a:buClr>
                  <a:buSzPct val="70000"/>
                  <a:buFont typeface="Wingdings" panose="05000000000000000000" pitchFamily="2" charset="2"/>
                  <a:buChar char="u"/>
                  <a:tabLst>
                    <a:tab pos="723900" algn="l"/>
                    <a:tab pos="1447800" algn="l"/>
                  </a:tabLst>
                </a:pPr>
                <a:endParaRPr lang="zh-CN" altLang="zh-CN" sz="14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 name="TextBox 147">
                <a:extLst>
                  <a:ext uri="{FF2B5EF4-FFF2-40B4-BE49-F238E27FC236}">
                    <a16:creationId xmlns:a16="http://schemas.microsoft.com/office/drawing/2014/main" id="{41698B76-2597-4030-B332-28AC98F373A1}"/>
                  </a:ext>
                </a:extLst>
              </p:cNvPr>
              <p:cNvSpPr>
                <a:spLocks noChangeArrowheads="1"/>
              </p:cNvSpPr>
              <p:nvPr/>
            </p:nvSpPr>
            <p:spPr bwMode="auto">
              <a:xfrm>
                <a:off x="4463637" y="2999955"/>
                <a:ext cx="1054100" cy="292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fontAlgn="ctr">
                  <a:buClr>
                    <a:srgbClr val="FF0000"/>
                  </a:buClr>
                  <a:buSzPct val="70000"/>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sz="1600" dirty="0">
                  <a:solidFill>
                    <a:schemeClr val="tx1">
                      <a:lumMod val="50000"/>
                      <a:lumOff val="50000"/>
                    </a:schemeClr>
                  </a:solidFill>
                </a:endParaRPr>
              </a:p>
            </p:txBody>
          </p:sp>
        </p:grpSp>
        <p:grpSp>
          <p:nvGrpSpPr>
            <p:cNvPr id="13" name="组合 12">
              <a:extLst>
                <a:ext uri="{FF2B5EF4-FFF2-40B4-BE49-F238E27FC236}">
                  <a16:creationId xmlns:a16="http://schemas.microsoft.com/office/drawing/2014/main" id="{CB402948-B643-4B75-8AFF-AD15EA52849B}"/>
                </a:ext>
              </a:extLst>
            </p:cNvPr>
            <p:cNvGrpSpPr/>
            <p:nvPr/>
          </p:nvGrpSpPr>
          <p:grpSpPr>
            <a:xfrm>
              <a:off x="1965261" y="2676915"/>
              <a:ext cx="1516860" cy="1323975"/>
              <a:chOff x="1820449" y="2533650"/>
              <a:chExt cx="1517650" cy="1323975"/>
            </a:xfrm>
          </p:grpSpPr>
          <p:sp>
            <p:nvSpPr>
              <p:cNvPr id="22" name="AutoShape 2">
                <a:extLst>
                  <a:ext uri="{FF2B5EF4-FFF2-40B4-BE49-F238E27FC236}">
                    <a16:creationId xmlns:a16="http://schemas.microsoft.com/office/drawing/2014/main" id="{25EEF91C-FD10-4057-BB8D-163F1FF999FC}"/>
                  </a:ext>
                </a:extLst>
              </p:cNvPr>
              <p:cNvSpPr>
                <a:spLocks noChangeArrowheads="1"/>
              </p:cNvSpPr>
              <p:nvPr/>
            </p:nvSpPr>
            <p:spPr bwMode="auto">
              <a:xfrm>
                <a:off x="1820449" y="2533650"/>
                <a:ext cx="1517650" cy="1323975"/>
              </a:xfrm>
              <a:prstGeom prst="hexagon">
                <a:avLst>
                  <a:gd name="adj" fmla="val 28652"/>
                  <a:gd name="vf" fmla="val 115470"/>
                </a:avLst>
              </a:prstGeom>
              <a:noFill/>
              <a:ln w="25400" cap="flat" cmpd="sng">
                <a:solidFill>
                  <a:schemeClr val="tx1"/>
                </a:solidFill>
                <a:bevel/>
              </a:ln>
              <a:extLst>
                <a:ext uri="{909E8E84-426E-40DD-AFC4-6F175D3DCCD1}">
                  <a14:hiddenFill xmlns:a14="http://schemas.microsoft.com/office/drawing/2010/main">
                    <a:solidFill>
                      <a:srgbClr val="FFFFFF"/>
                    </a:solidFill>
                  </a14:hiddenFill>
                </a:ext>
              </a:extLst>
            </p:spPr>
            <p:txBody>
              <a:bodyPr anchor="ctr"/>
              <a:lstStyle/>
              <a:p>
                <a:pPr algn="ctr" defTabSz="-635" fontAlgn="ctr">
                  <a:buClr>
                    <a:srgbClr val="FF0000"/>
                  </a:buClr>
                  <a:buSzPct val="70000"/>
                  <a:buFont typeface="Wingdings" panose="05000000000000000000" pitchFamily="2" charset="2"/>
                  <a:buChar char="u"/>
                  <a:tabLst>
                    <a:tab pos="723900" algn="l"/>
                    <a:tab pos="1447800" algn="l"/>
                  </a:tabLst>
                </a:pPr>
                <a:endParaRPr lang="zh-CN" altLang="zh-CN" sz="14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TextBox 147">
                <a:extLst>
                  <a:ext uri="{FF2B5EF4-FFF2-40B4-BE49-F238E27FC236}">
                    <a16:creationId xmlns:a16="http://schemas.microsoft.com/office/drawing/2014/main" id="{438D6618-F09E-4A98-AF05-A654F103889E}"/>
                  </a:ext>
                </a:extLst>
              </p:cNvPr>
              <p:cNvSpPr>
                <a:spLocks noChangeArrowheads="1"/>
              </p:cNvSpPr>
              <p:nvPr/>
            </p:nvSpPr>
            <p:spPr bwMode="auto">
              <a:xfrm>
                <a:off x="2034762" y="2999955"/>
                <a:ext cx="1054100" cy="292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fontAlgn="ctr">
                  <a:buClr>
                    <a:srgbClr val="FF0000"/>
                  </a:buClr>
                  <a:buSzPct val="70000"/>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sz="1600" dirty="0">
                  <a:solidFill>
                    <a:schemeClr val="tx1">
                      <a:lumMod val="50000"/>
                      <a:lumOff val="50000"/>
                    </a:schemeClr>
                  </a:solidFill>
                </a:endParaRPr>
              </a:p>
            </p:txBody>
          </p:sp>
        </p:grpSp>
        <p:grpSp>
          <p:nvGrpSpPr>
            <p:cNvPr id="14" name="组合 13">
              <a:extLst>
                <a:ext uri="{FF2B5EF4-FFF2-40B4-BE49-F238E27FC236}">
                  <a16:creationId xmlns:a16="http://schemas.microsoft.com/office/drawing/2014/main" id="{464E329D-5F16-42DE-B381-8F38C49BFC5A}"/>
                </a:ext>
              </a:extLst>
            </p:cNvPr>
            <p:cNvGrpSpPr/>
            <p:nvPr/>
          </p:nvGrpSpPr>
          <p:grpSpPr>
            <a:xfrm>
              <a:off x="1965261" y="4080265"/>
              <a:ext cx="1516860" cy="1323975"/>
              <a:chOff x="1820449" y="3937000"/>
              <a:chExt cx="1517650" cy="1323975"/>
            </a:xfrm>
          </p:grpSpPr>
          <p:sp>
            <p:nvSpPr>
              <p:cNvPr id="20" name="AutoShape 3">
                <a:extLst>
                  <a:ext uri="{FF2B5EF4-FFF2-40B4-BE49-F238E27FC236}">
                    <a16:creationId xmlns:a16="http://schemas.microsoft.com/office/drawing/2014/main" id="{D9F38546-5316-4030-9E2B-16EB2060410D}"/>
                  </a:ext>
                </a:extLst>
              </p:cNvPr>
              <p:cNvSpPr>
                <a:spLocks noChangeArrowheads="1"/>
              </p:cNvSpPr>
              <p:nvPr/>
            </p:nvSpPr>
            <p:spPr bwMode="auto">
              <a:xfrm>
                <a:off x="1820449" y="3937000"/>
                <a:ext cx="1517650" cy="1323975"/>
              </a:xfrm>
              <a:prstGeom prst="hexagon">
                <a:avLst>
                  <a:gd name="adj" fmla="val 28652"/>
                  <a:gd name="vf" fmla="val 115470"/>
                </a:avLst>
              </a:prstGeom>
              <a:noFill/>
              <a:ln w="25400" cap="flat" cmpd="sng">
                <a:solidFill>
                  <a:srgbClr val="C00000"/>
                </a:solidFill>
                <a:bevel/>
              </a:ln>
              <a:extLst>
                <a:ext uri="{909E8E84-426E-40DD-AFC4-6F175D3DCCD1}">
                  <a14:hiddenFill xmlns:a14="http://schemas.microsoft.com/office/drawing/2010/main">
                    <a:solidFill>
                      <a:srgbClr val="FFFFFF"/>
                    </a:solidFill>
                  </a14:hiddenFill>
                </a:ext>
              </a:extLst>
            </p:spPr>
            <p:txBody>
              <a:bodyPr anchor="ctr"/>
              <a:lstStyle/>
              <a:p>
                <a:pPr algn="ctr" defTabSz="-635" fontAlgn="ctr">
                  <a:buClr>
                    <a:srgbClr val="FF0000"/>
                  </a:buClr>
                  <a:buSzPct val="70000"/>
                  <a:buFont typeface="Wingdings" panose="05000000000000000000" pitchFamily="2" charset="2"/>
                  <a:buChar char="u"/>
                  <a:tabLst>
                    <a:tab pos="723900" algn="l"/>
                    <a:tab pos="1447800" algn="l"/>
                  </a:tabLst>
                </a:pPr>
                <a:endParaRPr lang="zh-CN" altLang="zh-CN" sz="14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TextBox 147">
                <a:extLst>
                  <a:ext uri="{FF2B5EF4-FFF2-40B4-BE49-F238E27FC236}">
                    <a16:creationId xmlns:a16="http://schemas.microsoft.com/office/drawing/2014/main" id="{29FE6E37-3EE8-499E-93AA-8826D0861432}"/>
                  </a:ext>
                </a:extLst>
              </p:cNvPr>
              <p:cNvSpPr>
                <a:spLocks noChangeArrowheads="1"/>
              </p:cNvSpPr>
              <p:nvPr/>
            </p:nvSpPr>
            <p:spPr bwMode="auto">
              <a:xfrm>
                <a:off x="2034762" y="4428705"/>
                <a:ext cx="1054100" cy="292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fontAlgn="ctr">
                  <a:buClr>
                    <a:srgbClr val="FF0000"/>
                  </a:buClr>
                  <a:buSzPct val="70000"/>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sz="1600" dirty="0">
                  <a:solidFill>
                    <a:schemeClr val="tx1">
                      <a:lumMod val="50000"/>
                      <a:lumOff val="50000"/>
                    </a:schemeClr>
                  </a:solidFill>
                </a:endParaRPr>
              </a:p>
            </p:txBody>
          </p:sp>
        </p:grpSp>
        <p:grpSp>
          <p:nvGrpSpPr>
            <p:cNvPr id="15" name="组合 14">
              <a:extLst>
                <a:ext uri="{FF2B5EF4-FFF2-40B4-BE49-F238E27FC236}">
                  <a16:creationId xmlns:a16="http://schemas.microsoft.com/office/drawing/2014/main" id="{28F72624-E36B-437E-98A6-B1FB13CCC483}"/>
                </a:ext>
              </a:extLst>
            </p:cNvPr>
            <p:cNvGrpSpPr/>
            <p:nvPr/>
          </p:nvGrpSpPr>
          <p:grpSpPr>
            <a:xfrm>
              <a:off x="3188587" y="4800990"/>
              <a:ext cx="1516860" cy="1323975"/>
              <a:chOff x="3044412" y="4657725"/>
              <a:chExt cx="1517650" cy="1323975"/>
            </a:xfrm>
          </p:grpSpPr>
          <p:sp>
            <p:nvSpPr>
              <p:cNvPr id="18" name="AutoShape 6">
                <a:extLst>
                  <a:ext uri="{FF2B5EF4-FFF2-40B4-BE49-F238E27FC236}">
                    <a16:creationId xmlns:a16="http://schemas.microsoft.com/office/drawing/2014/main" id="{CD7E864A-8D8C-452E-B37D-E98ACD59104D}"/>
                  </a:ext>
                </a:extLst>
              </p:cNvPr>
              <p:cNvSpPr>
                <a:spLocks noChangeArrowheads="1"/>
              </p:cNvSpPr>
              <p:nvPr/>
            </p:nvSpPr>
            <p:spPr bwMode="auto">
              <a:xfrm>
                <a:off x="3044412" y="4657725"/>
                <a:ext cx="1517650" cy="1323975"/>
              </a:xfrm>
              <a:prstGeom prst="hexagon">
                <a:avLst>
                  <a:gd name="adj" fmla="val 28652"/>
                  <a:gd name="vf" fmla="val 115470"/>
                </a:avLst>
              </a:prstGeom>
              <a:noFill/>
              <a:ln w="25400" cap="flat" cmpd="sng">
                <a:solidFill>
                  <a:schemeClr val="tx1"/>
                </a:solidFill>
                <a:bevel/>
              </a:ln>
              <a:extLst>
                <a:ext uri="{909E8E84-426E-40DD-AFC4-6F175D3DCCD1}">
                  <a14:hiddenFill xmlns:a14="http://schemas.microsoft.com/office/drawing/2010/main">
                    <a:solidFill>
                      <a:srgbClr val="FFFFFF"/>
                    </a:solidFill>
                  </a14:hiddenFill>
                </a:ext>
              </a:extLst>
            </p:spPr>
            <p:txBody>
              <a:bodyPr anchor="ctr"/>
              <a:lstStyle/>
              <a:p>
                <a:pPr algn="ctr" defTabSz="-635" fontAlgn="ctr">
                  <a:buClr>
                    <a:srgbClr val="FF0000"/>
                  </a:buClr>
                  <a:buSzPct val="70000"/>
                  <a:buFont typeface="Wingdings" panose="05000000000000000000" pitchFamily="2" charset="2"/>
                  <a:buChar char="u"/>
                  <a:tabLst>
                    <a:tab pos="723900" algn="l"/>
                    <a:tab pos="1447800" algn="l"/>
                  </a:tabLst>
                </a:pPr>
                <a:endParaRPr lang="zh-CN" altLang="zh-CN" sz="14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TextBox 147">
                <a:extLst>
                  <a:ext uri="{FF2B5EF4-FFF2-40B4-BE49-F238E27FC236}">
                    <a16:creationId xmlns:a16="http://schemas.microsoft.com/office/drawing/2014/main" id="{06996229-3ABE-4592-B926-C10798457129}"/>
                  </a:ext>
                </a:extLst>
              </p:cNvPr>
              <p:cNvSpPr>
                <a:spLocks noChangeArrowheads="1"/>
              </p:cNvSpPr>
              <p:nvPr/>
            </p:nvSpPr>
            <p:spPr bwMode="auto">
              <a:xfrm>
                <a:off x="3249199" y="5143080"/>
                <a:ext cx="1054100" cy="292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fontAlgn="ctr">
                  <a:buClr>
                    <a:srgbClr val="FF0000"/>
                  </a:buClr>
                  <a:buSzPct val="70000"/>
                </a:pP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sz="1600">
                  <a:solidFill>
                    <a:schemeClr val="tx1">
                      <a:lumMod val="50000"/>
                      <a:lumOff val="50000"/>
                    </a:schemeClr>
                  </a:solidFill>
                </a:endParaRPr>
              </a:p>
            </p:txBody>
          </p:sp>
        </p:grpSp>
        <p:sp>
          <p:nvSpPr>
            <p:cNvPr id="16" name="AutoShape 5">
              <a:extLst>
                <a:ext uri="{FF2B5EF4-FFF2-40B4-BE49-F238E27FC236}">
                  <a16:creationId xmlns:a16="http://schemas.microsoft.com/office/drawing/2014/main" id="{DCDFD598-417A-4716-BF10-6F5DE010536D}"/>
                </a:ext>
              </a:extLst>
            </p:cNvPr>
            <p:cNvSpPr>
              <a:spLocks noChangeArrowheads="1"/>
            </p:cNvSpPr>
            <p:nvPr/>
          </p:nvSpPr>
          <p:spPr bwMode="auto">
            <a:xfrm>
              <a:off x="3188587" y="3396052"/>
              <a:ext cx="1516860" cy="1323975"/>
            </a:xfrm>
            <a:prstGeom prst="hexagon">
              <a:avLst>
                <a:gd name="adj" fmla="val 28652"/>
                <a:gd name="vf" fmla="val 115470"/>
              </a:avLst>
            </a:prstGeom>
            <a:solidFill>
              <a:schemeClr val="tx1"/>
            </a:solidFill>
            <a:ln w="3175" cap="flat" cmpd="sng">
              <a:noFill/>
              <a:bevel/>
            </a:ln>
          </p:spPr>
          <p:txBody>
            <a:bodyPr anchor="ctr"/>
            <a:lstStyle/>
            <a:p>
              <a:pPr algn="ctr"/>
              <a:endParaRPr lang="zh-CN" altLang="zh-CN" sz="1600">
                <a:solidFill>
                  <a:schemeClr val="tx1">
                    <a:lumMod val="50000"/>
                    <a:lumOff val="50000"/>
                  </a:schemeClr>
                </a:solidFill>
                <a:ea typeface="微软雅黑" panose="020B0503020204020204" pitchFamily="34" charset="-122"/>
                <a:sym typeface="微软雅黑" panose="020B0503020204020204" pitchFamily="34" charset="-122"/>
              </a:endParaRPr>
            </a:p>
          </p:txBody>
        </p:sp>
        <p:sp>
          <p:nvSpPr>
            <p:cNvPr id="17" name="TextBox 147">
              <a:extLst>
                <a:ext uri="{FF2B5EF4-FFF2-40B4-BE49-F238E27FC236}">
                  <a16:creationId xmlns:a16="http://schemas.microsoft.com/office/drawing/2014/main" id="{B1C144E7-C849-4AE9-B3FD-191A1D4B2108}"/>
                </a:ext>
              </a:extLst>
            </p:cNvPr>
            <p:cNvSpPr>
              <a:spLocks noChangeArrowheads="1"/>
            </p:cNvSpPr>
            <p:nvPr/>
          </p:nvSpPr>
          <p:spPr bwMode="auto">
            <a:xfrm>
              <a:off x="3410722" y="3730112"/>
              <a:ext cx="1053551" cy="646331"/>
            </a:xfrm>
            <a:prstGeom prst="rect">
              <a:avLst/>
            </a:prstGeom>
            <a:noFill/>
            <a:ln w="3175" cap="flat" cmpd="sng">
              <a:noFill/>
              <a:bevel/>
            </a:ln>
          </p:spPr>
          <p:txBody>
            <a:bodyPr anchor="ctr"/>
            <a:lstStyle/>
            <a:p>
              <a:pPr algn="ctr"/>
              <a:r>
                <a:rPr lang="zh-CN" altLang="en-US" sz="1600" dirty="0">
                  <a:solidFill>
                    <a:schemeClr val="bg1"/>
                  </a:solidFill>
                  <a:ea typeface="微软雅黑" panose="020B0503020204020204" pitchFamily="34" charset="-122"/>
                  <a:sym typeface="微软雅黑" panose="020B0503020204020204" pitchFamily="34" charset="-122"/>
                </a:rPr>
                <a:t>添加标题</a:t>
              </a:r>
              <a:endParaRPr lang="zh-CN" altLang="en-US" sz="1600" dirty="0">
                <a:solidFill>
                  <a:schemeClr val="bg1"/>
                </a:solidFill>
                <a:ea typeface="微软雅黑" panose="020B0503020204020204" pitchFamily="34" charset="-122"/>
              </a:endParaRPr>
            </a:p>
          </p:txBody>
        </p:sp>
      </p:grpSp>
      <p:sp>
        <p:nvSpPr>
          <p:cNvPr id="28" name="品 2">
            <a:extLst>
              <a:ext uri="{FF2B5EF4-FFF2-40B4-BE49-F238E27FC236}">
                <a16:creationId xmlns:a16="http://schemas.microsoft.com/office/drawing/2014/main" id="{C39E3EEB-23D3-43BB-B3B1-CF71CEDA2EDF}"/>
              </a:ext>
            </a:extLst>
          </p:cNvPr>
          <p:cNvSpPr>
            <a:spLocks noChangeArrowheads="1"/>
          </p:cNvSpPr>
          <p:nvPr/>
        </p:nvSpPr>
        <p:spPr bwMode="auto">
          <a:xfrm>
            <a:off x="6977871" y="1613705"/>
            <a:ext cx="4078449" cy="3710499"/>
          </a:xfrm>
          <a:prstGeom prst="rect">
            <a:avLst/>
          </a:prstGeom>
          <a:noFill/>
          <a:ln w="12700">
            <a:solidFill>
              <a:schemeClr val="tx1"/>
            </a:solidFill>
            <a:bevel/>
            <a:headEnd/>
            <a:tailEnd/>
          </a:ln>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400">
              <a:solidFill>
                <a:schemeClr val="bg1">
                  <a:lumMod val="50000"/>
                </a:schemeClr>
              </a:solidFill>
              <a:latin typeface="宋体" panose="02010600030101010101" pitchFamily="2" charset="-122"/>
              <a:sym typeface="宋体" panose="02010600030101010101" pitchFamily="2" charset="-122"/>
            </a:endParaRPr>
          </a:p>
        </p:txBody>
      </p:sp>
      <p:sp>
        <p:nvSpPr>
          <p:cNvPr id="29" name="15">
            <a:extLst>
              <a:ext uri="{FF2B5EF4-FFF2-40B4-BE49-F238E27FC236}">
                <a16:creationId xmlns:a16="http://schemas.microsoft.com/office/drawing/2014/main" id="{7FB1BDEF-2421-4896-A967-BB79A59918CB}"/>
              </a:ext>
            </a:extLst>
          </p:cNvPr>
          <p:cNvSpPr>
            <a:spLocks noChangeArrowheads="1"/>
          </p:cNvSpPr>
          <p:nvPr>
            <p:custDataLst>
              <p:tags r:id="rId1"/>
            </p:custDataLst>
          </p:nvPr>
        </p:nvSpPr>
        <p:spPr bwMode="auto">
          <a:xfrm>
            <a:off x="7120290" y="2393178"/>
            <a:ext cx="3947181" cy="2768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50000"/>
              </a:lnSpc>
              <a:spcBef>
                <a:spcPct val="0"/>
              </a:spcBef>
              <a:buNone/>
            </a:pPr>
            <a:r>
              <a:rPr lang="zh-CN" altLang="en-US" sz="9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a:t>
            </a:r>
          </a:p>
          <a:p>
            <a:pPr>
              <a:lnSpc>
                <a:spcPct val="150000"/>
              </a:lnSpc>
              <a:spcBef>
                <a:spcPct val="0"/>
              </a:spcBef>
              <a:buNone/>
            </a:pPr>
            <a:r>
              <a:rPr lang="zh-CN" altLang="en-US" sz="9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a:t>
            </a:r>
          </a:p>
          <a:p>
            <a:pPr>
              <a:lnSpc>
                <a:spcPct val="150000"/>
              </a:lnSpc>
              <a:spcBef>
                <a:spcPct val="0"/>
              </a:spcBef>
              <a:buNone/>
            </a:pPr>
            <a:endParaRPr lang="zh-CN" altLang="en-US" sz="9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 name="12">
            <a:extLst>
              <a:ext uri="{FF2B5EF4-FFF2-40B4-BE49-F238E27FC236}">
                <a16:creationId xmlns:a16="http://schemas.microsoft.com/office/drawing/2014/main" id="{8E9F34D0-BA4B-44AC-950E-D5DBD1C41DBE}"/>
              </a:ext>
            </a:extLst>
          </p:cNvPr>
          <p:cNvSpPr>
            <a:spLocks noChangeArrowheads="1"/>
          </p:cNvSpPr>
          <p:nvPr>
            <p:custDataLst>
              <p:tags r:id="rId2"/>
            </p:custDataLst>
          </p:nvPr>
        </p:nvSpPr>
        <p:spPr bwMode="auto">
          <a:xfrm>
            <a:off x="7120290" y="1941866"/>
            <a:ext cx="380849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zh-CN" altLang="en-US" sz="1600" b="1" dirty="0">
              <a:solidFill>
                <a:schemeClr val="bg1">
                  <a:lumMod val="50000"/>
                </a:schemeClr>
              </a:solidFill>
              <a:sym typeface="宋体" panose="02010600030101010101" pitchFamily="2" charset="-122"/>
            </a:endParaRPr>
          </a:p>
        </p:txBody>
      </p:sp>
    </p:spTree>
    <p:extLst>
      <p:ext uri="{BB962C8B-B14F-4D97-AF65-F5344CB8AC3E}">
        <p14:creationId xmlns:p14="http://schemas.microsoft.com/office/powerpoint/2010/main" val="3870108982"/>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33333">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33333">
                                          <p:cBhvr additive="base">
                                            <p:cTn id="7" dur="750" fill="hold"/>
                                            <p:tgtEl>
                                              <p:spTgt spid="8"/>
                                            </p:tgtEl>
                                            <p:attrNameLst>
                                              <p:attrName>ppt_x</p:attrName>
                                            </p:attrNameLst>
                                          </p:cBhvr>
                                          <p:tavLst>
                                            <p:tav tm="0">
                                              <p:val>
                                                <p:strVal val="#ppt_x"/>
                                              </p:val>
                                            </p:tav>
                                            <p:tav tm="100000">
                                              <p:val>
                                                <p:strVal val="#ppt_x"/>
                                              </p:val>
                                            </p:tav>
                                          </p:tavLst>
                                        </p:anim>
                                        <p:anim calcmode="lin" valueType="num" p14:bounceEnd="33333">
                                          <p:cBhvr additive="base">
                                            <p:cTn id="8" dur="750" fill="hold"/>
                                            <p:tgtEl>
                                              <p:spTgt spid="8"/>
                                            </p:tgtEl>
                                            <p:attrNameLst>
                                              <p:attrName>ppt_y</p:attrName>
                                            </p:attrNameLst>
                                          </p:cBhvr>
                                          <p:tavLst>
                                            <p:tav tm="0">
                                              <p:val>
                                                <p:strVal val="0-#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750"/>
                                            <p:tgtEl>
                                              <p:spTgt spid="2"/>
                                            </p:tgtEl>
                                          </p:cBhvr>
                                        </p:animEffect>
                                        <p:anim calcmode="lin" valueType="num">
                                          <p:cBhvr>
                                            <p:cTn id="12" dur="750" fill="hold"/>
                                            <p:tgtEl>
                                              <p:spTgt spid="2"/>
                                            </p:tgtEl>
                                            <p:attrNameLst>
                                              <p:attrName>ppt_x</p:attrName>
                                            </p:attrNameLst>
                                          </p:cBhvr>
                                          <p:tavLst>
                                            <p:tav tm="0">
                                              <p:val>
                                                <p:strVal val="#ppt_x"/>
                                              </p:val>
                                            </p:tav>
                                            <p:tav tm="100000">
                                              <p:val>
                                                <p:strVal val="#ppt_x"/>
                                              </p:val>
                                            </p:tav>
                                          </p:tavLst>
                                        </p:anim>
                                        <p:anim calcmode="lin" valueType="num">
                                          <p:cBhvr>
                                            <p:cTn id="13" dur="75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75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anim calcmode="lin" valueType="num">
                                          <p:cBhvr>
                                            <p:cTn id="18" dur="500" fill="hold"/>
                                            <p:tgtEl>
                                              <p:spTgt spid="28"/>
                                            </p:tgtEl>
                                            <p:attrNameLst>
                                              <p:attrName>ppt_x</p:attrName>
                                            </p:attrNameLst>
                                          </p:cBhvr>
                                          <p:tavLst>
                                            <p:tav tm="0">
                                              <p:val>
                                                <p:strVal val="#ppt_x"/>
                                              </p:val>
                                            </p:tav>
                                            <p:tav tm="100000">
                                              <p:val>
                                                <p:strVal val="#ppt_x"/>
                                              </p:val>
                                            </p:tav>
                                          </p:tavLst>
                                        </p:anim>
                                        <p:anim calcmode="lin" valueType="num">
                                          <p:cBhvr>
                                            <p:cTn id="19" dur="5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1250"/>
                                </p:stCondLst>
                                <p:childTnLst>
                                  <p:par>
                                    <p:cTn id="21" presetID="42" presetClass="entr" presetSubtype="0"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anim calcmode="lin" valueType="num">
                                          <p:cBhvr>
                                            <p:cTn id="24" dur="500" fill="hold"/>
                                            <p:tgtEl>
                                              <p:spTgt spid="29"/>
                                            </p:tgtEl>
                                            <p:attrNameLst>
                                              <p:attrName>ppt_x</p:attrName>
                                            </p:attrNameLst>
                                          </p:cBhvr>
                                          <p:tavLst>
                                            <p:tav tm="0">
                                              <p:val>
                                                <p:strVal val="#ppt_x"/>
                                              </p:val>
                                            </p:tav>
                                            <p:tav tm="100000">
                                              <p:val>
                                                <p:strVal val="#ppt_x"/>
                                              </p:val>
                                            </p:tav>
                                          </p:tavLst>
                                        </p:anim>
                                        <p:anim calcmode="lin" valueType="num">
                                          <p:cBhvr>
                                            <p:cTn id="25" dur="500" fill="hold"/>
                                            <p:tgtEl>
                                              <p:spTgt spid="29"/>
                                            </p:tgtEl>
                                            <p:attrNameLst>
                                              <p:attrName>ppt_y</p:attrName>
                                            </p:attrNameLst>
                                          </p:cBhvr>
                                          <p:tavLst>
                                            <p:tav tm="0">
                                              <p:val>
                                                <p:strVal val="#ppt_y+.1"/>
                                              </p:val>
                                            </p:tav>
                                            <p:tav tm="100000">
                                              <p:val>
                                                <p:strVal val="#ppt_y"/>
                                              </p:val>
                                            </p:tav>
                                          </p:tavLst>
                                        </p:anim>
                                      </p:childTnLst>
                                    </p:cTn>
                                  </p:par>
                                </p:childTnLst>
                              </p:cTn>
                            </p:par>
                            <p:par>
                              <p:cTn id="26" fill="hold">
                                <p:stCondLst>
                                  <p:cond delay="175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strVal val="#ppt_x"/>
                                              </p:val>
                                            </p:tav>
                                            <p:tav tm="100000">
                                              <p:val>
                                                <p:strVal val="#ppt_x"/>
                                              </p:val>
                                            </p:tav>
                                          </p:tavLst>
                                        </p:anim>
                                        <p:anim calcmode="lin" valueType="num">
                                          <p:cBhvr>
                                            <p:cTn id="31" dur="5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250"/>
                                </p:stCondLst>
                                <p:childTnLst>
                                  <p:par>
                                    <p:cTn id="33" presetID="2" presetClass="entr" presetSubtype="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0-#ppt_w/2"/>
                                              </p:val>
                                            </p:tav>
                                            <p:tav tm="100000">
                                              <p:val>
                                                <p:strVal val="#ppt_x"/>
                                              </p:val>
                                            </p:tav>
                                          </p:tavLst>
                                        </p:anim>
                                        <p:anim calcmode="lin" valueType="num">
                                          <p:cBhvr additive="base">
                                            <p:cTn id="36"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3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ppt_x"/>
                                              </p:val>
                                            </p:tav>
                                            <p:tav tm="100000">
                                              <p:val>
                                                <p:strVal val="#ppt_x"/>
                                              </p:val>
                                            </p:tav>
                                          </p:tavLst>
                                        </p:anim>
                                        <p:anim calcmode="lin" valueType="num">
                                          <p:cBhvr additive="base">
                                            <p:cTn id="8" dur="750" fill="hold"/>
                                            <p:tgtEl>
                                              <p:spTgt spid="8"/>
                                            </p:tgtEl>
                                            <p:attrNameLst>
                                              <p:attrName>ppt_y</p:attrName>
                                            </p:attrNameLst>
                                          </p:cBhvr>
                                          <p:tavLst>
                                            <p:tav tm="0">
                                              <p:val>
                                                <p:strVal val="0-#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750"/>
                                            <p:tgtEl>
                                              <p:spTgt spid="2"/>
                                            </p:tgtEl>
                                          </p:cBhvr>
                                        </p:animEffect>
                                        <p:anim calcmode="lin" valueType="num">
                                          <p:cBhvr>
                                            <p:cTn id="12" dur="750" fill="hold"/>
                                            <p:tgtEl>
                                              <p:spTgt spid="2"/>
                                            </p:tgtEl>
                                            <p:attrNameLst>
                                              <p:attrName>ppt_x</p:attrName>
                                            </p:attrNameLst>
                                          </p:cBhvr>
                                          <p:tavLst>
                                            <p:tav tm="0">
                                              <p:val>
                                                <p:strVal val="#ppt_x"/>
                                              </p:val>
                                            </p:tav>
                                            <p:tav tm="100000">
                                              <p:val>
                                                <p:strVal val="#ppt_x"/>
                                              </p:val>
                                            </p:tav>
                                          </p:tavLst>
                                        </p:anim>
                                        <p:anim calcmode="lin" valueType="num">
                                          <p:cBhvr>
                                            <p:cTn id="13" dur="75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75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anim calcmode="lin" valueType="num">
                                          <p:cBhvr>
                                            <p:cTn id="18" dur="500" fill="hold"/>
                                            <p:tgtEl>
                                              <p:spTgt spid="28"/>
                                            </p:tgtEl>
                                            <p:attrNameLst>
                                              <p:attrName>ppt_x</p:attrName>
                                            </p:attrNameLst>
                                          </p:cBhvr>
                                          <p:tavLst>
                                            <p:tav tm="0">
                                              <p:val>
                                                <p:strVal val="#ppt_x"/>
                                              </p:val>
                                            </p:tav>
                                            <p:tav tm="100000">
                                              <p:val>
                                                <p:strVal val="#ppt_x"/>
                                              </p:val>
                                            </p:tav>
                                          </p:tavLst>
                                        </p:anim>
                                        <p:anim calcmode="lin" valueType="num">
                                          <p:cBhvr>
                                            <p:cTn id="19" dur="5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1250"/>
                                </p:stCondLst>
                                <p:childTnLst>
                                  <p:par>
                                    <p:cTn id="21" presetID="42" presetClass="entr" presetSubtype="0"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anim calcmode="lin" valueType="num">
                                          <p:cBhvr>
                                            <p:cTn id="24" dur="500" fill="hold"/>
                                            <p:tgtEl>
                                              <p:spTgt spid="29"/>
                                            </p:tgtEl>
                                            <p:attrNameLst>
                                              <p:attrName>ppt_x</p:attrName>
                                            </p:attrNameLst>
                                          </p:cBhvr>
                                          <p:tavLst>
                                            <p:tav tm="0">
                                              <p:val>
                                                <p:strVal val="#ppt_x"/>
                                              </p:val>
                                            </p:tav>
                                            <p:tav tm="100000">
                                              <p:val>
                                                <p:strVal val="#ppt_x"/>
                                              </p:val>
                                            </p:tav>
                                          </p:tavLst>
                                        </p:anim>
                                        <p:anim calcmode="lin" valueType="num">
                                          <p:cBhvr>
                                            <p:cTn id="25" dur="500" fill="hold"/>
                                            <p:tgtEl>
                                              <p:spTgt spid="29"/>
                                            </p:tgtEl>
                                            <p:attrNameLst>
                                              <p:attrName>ppt_y</p:attrName>
                                            </p:attrNameLst>
                                          </p:cBhvr>
                                          <p:tavLst>
                                            <p:tav tm="0">
                                              <p:val>
                                                <p:strVal val="#ppt_y+.1"/>
                                              </p:val>
                                            </p:tav>
                                            <p:tav tm="100000">
                                              <p:val>
                                                <p:strVal val="#ppt_y"/>
                                              </p:val>
                                            </p:tav>
                                          </p:tavLst>
                                        </p:anim>
                                      </p:childTnLst>
                                    </p:cTn>
                                  </p:par>
                                </p:childTnLst>
                              </p:cTn>
                            </p:par>
                            <p:par>
                              <p:cTn id="26" fill="hold">
                                <p:stCondLst>
                                  <p:cond delay="175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strVal val="#ppt_x"/>
                                              </p:val>
                                            </p:tav>
                                            <p:tav tm="100000">
                                              <p:val>
                                                <p:strVal val="#ppt_x"/>
                                              </p:val>
                                            </p:tav>
                                          </p:tavLst>
                                        </p:anim>
                                        <p:anim calcmode="lin" valueType="num">
                                          <p:cBhvr>
                                            <p:cTn id="31" dur="5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250"/>
                                </p:stCondLst>
                                <p:childTnLst>
                                  <p:par>
                                    <p:cTn id="33" presetID="2" presetClass="entr" presetSubtype="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0-#ppt_w/2"/>
                                              </p:val>
                                            </p:tav>
                                            <p:tav tm="100000">
                                              <p:val>
                                                <p:strVal val="#ppt_x"/>
                                              </p:val>
                                            </p:tav>
                                          </p:tavLst>
                                        </p:anim>
                                        <p:anim calcmode="lin" valueType="num">
                                          <p:cBhvr additive="base">
                                            <p:cTn id="36"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30"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57668737-A5CF-4C36-90AC-770154EEBE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50" y="285750"/>
            <a:ext cx="1761361" cy="1655354"/>
          </a:xfrm>
          <a:prstGeom prst="rect">
            <a:avLst/>
          </a:prstGeom>
        </p:spPr>
      </p:pic>
      <p:grpSp>
        <p:nvGrpSpPr>
          <p:cNvPr id="2" name="组合 1">
            <a:extLst>
              <a:ext uri="{FF2B5EF4-FFF2-40B4-BE49-F238E27FC236}">
                <a16:creationId xmlns:a16="http://schemas.microsoft.com/office/drawing/2014/main" id="{3E719AE4-8443-49BB-B2ED-9903CF0F57DE}"/>
              </a:ext>
            </a:extLst>
          </p:cNvPr>
          <p:cNvGrpSpPr/>
          <p:nvPr/>
        </p:nvGrpSpPr>
        <p:grpSpPr>
          <a:xfrm>
            <a:off x="114300" y="1960154"/>
            <a:ext cx="1295652" cy="4416926"/>
            <a:chOff x="228600" y="1941104"/>
            <a:chExt cx="1295652" cy="4416926"/>
          </a:xfrm>
        </p:grpSpPr>
        <p:sp>
          <p:nvSpPr>
            <p:cNvPr id="9" name="矩形 8">
              <a:extLst>
                <a:ext uri="{FF2B5EF4-FFF2-40B4-BE49-F238E27FC236}">
                  <a16:creationId xmlns:a16="http://schemas.microsoft.com/office/drawing/2014/main" id="{B4846FA4-BA59-484F-B6E8-3E3ACA77A08D}"/>
                </a:ext>
              </a:extLst>
            </p:cNvPr>
            <p:cNvSpPr/>
            <p:nvPr/>
          </p:nvSpPr>
          <p:spPr bwMode="auto">
            <a:xfrm>
              <a:off x="228600" y="2080804"/>
              <a:ext cx="1295652" cy="35071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spcBef>
                  <a:spcPct val="50000"/>
                </a:spcBef>
              </a:pPr>
              <a:r>
                <a:rPr lang="zh-CN" altLang="en-US" sz="2400" dirty="0">
                  <a:solidFill>
                    <a:schemeClr val="tx1"/>
                  </a:solidFill>
                  <a:latin typeface="微软雅黑" panose="020B0503020204020204" pitchFamily="34" charset="-122"/>
                  <a:ea typeface="微软雅黑" panose="020B0503020204020204" pitchFamily="34" charset="-122"/>
                </a:rPr>
                <a:t>单击此处添加文字模板</a:t>
              </a:r>
            </a:p>
          </p:txBody>
        </p:sp>
        <p:pic>
          <p:nvPicPr>
            <p:cNvPr id="10" name="图片 28" descr="C_108.jpg">
              <a:extLst>
                <a:ext uri="{FF2B5EF4-FFF2-40B4-BE49-F238E27FC236}">
                  <a16:creationId xmlns:a16="http://schemas.microsoft.com/office/drawing/2014/main" id="{F7115FF3-95B7-479C-8868-F6332EDA9ABE}"/>
                </a:ext>
              </a:extLst>
            </p:cNvPr>
            <p:cNvPicPr>
              <a:picLocks noChangeAspect="1"/>
            </p:cNvPicPr>
            <p:nvPr/>
          </p:nvPicPr>
          <p:blipFill>
            <a:blip r:embed="rId4" cstate="email">
              <a:clrChange>
                <a:clrFrom>
                  <a:srgbClr val="FFFFFF"/>
                </a:clrFrom>
                <a:clrTo>
                  <a:srgbClr val="FFFFFF">
                    <a:alpha val="0"/>
                  </a:srgbClr>
                </a:clrTo>
              </a:clrChange>
              <a:extLst>
                <a:ext uri="{BEBA8EAE-BF5A-486C-A8C5-ECC9F3942E4B}">
                  <a14:imgProps xmlns:a14="http://schemas.microsoft.com/office/drawing/2010/main">
                    <a14:imgLayer r:embed="rId5">
                      <a14:imgEffect>
                        <a14:brightnessContrast bright="10000" contrast="-15000"/>
                      </a14:imgEffect>
                    </a14:imgLayer>
                  </a14:imgProps>
                </a:ext>
                <a:ext uri="{28A0092B-C50C-407E-A947-70E740481C1C}">
                  <a14:useLocalDpi xmlns:a14="http://schemas.microsoft.com/office/drawing/2010/main"/>
                </a:ext>
              </a:extLst>
            </a:blip>
            <a:srcRect/>
            <a:stretch>
              <a:fillRect/>
            </a:stretch>
          </p:blipFill>
          <p:spPr bwMode="auto">
            <a:xfrm rot="5400000">
              <a:off x="-908698" y="4111687"/>
              <a:ext cx="4416926" cy="757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6" name="组合 5">
            <a:extLst>
              <a:ext uri="{FF2B5EF4-FFF2-40B4-BE49-F238E27FC236}">
                <a16:creationId xmlns:a16="http://schemas.microsoft.com/office/drawing/2014/main" id="{C543A405-0280-423E-97A6-270CF57AA460}"/>
              </a:ext>
            </a:extLst>
          </p:cNvPr>
          <p:cNvGrpSpPr/>
          <p:nvPr/>
        </p:nvGrpSpPr>
        <p:grpSpPr>
          <a:xfrm flipH="1">
            <a:off x="2443237" y="1432503"/>
            <a:ext cx="3693635" cy="4174547"/>
            <a:chOff x="7002139" y="1659931"/>
            <a:chExt cx="4322852" cy="4885688"/>
          </a:xfrm>
        </p:grpSpPr>
        <p:sp>
          <p:nvSpPr>
            <p:cNvPr id="7" name="Rectangle 26">
              <a:extLst>
                <a:ext uri="{FF2B5EF4-FFF2-40B4-BE49-F238E27FC236}">
                  <a16:creationId xmlns:a16="http://schemas.microsoft.com/office/drawing/2014/main" id="{4F9F9E7E-1808-4724-82CA-CF557ACD5F99}"/>
                </a:ext>
              </a:extLst>
            </p:cNvPr>
            <p:cNvSpPr/>
            <p:nvPr/>
          </p:nvSpPr>
          <p:spPr>
            <a:xfrm>
              <a:off x="7421977" y="5562546"/>
              <a:ext cx="3903014" cy="9830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1" name="Text Box 7">
              <a:extLst>
                <a:ext uri="{FF2B5EF4-FFF2-40B4-BE49-F238E27FC236}">
                  <a16:creationId xmlns:a16="http://schemas.microsoft.com/office/drawing/2014/main" id="{446FA8BF-F27A-44E9-8F1C-1A16E8944578}"/>
                </a:ext>
              </a:extLst>
            </p:cNvPr>
            <p:cNvSpPr txBox="1">
              <a:spLocks noChangeArrowheads="1"/>
            </p:cNvSpPr>
            <p:nvPr/>
          </p:nvSpPr>
          <p:spPr bwMode="auto">
            <a:xfrm>
              <a:off x="7670800" y="5716562"/>
              <a:ext cx="3548019" cy="675040"/>
            </a:xfrm>
            <a:prstGeom prst="rect">
              <a:avLst/>
            </a:prstGeom>
            <a:noFill/>
            <a:ln w="9525">
              <a:noFill/>
              <a:miter lim="800000"/>
              <a:headEnd/>
              <a:tailEnd/>
            </a:ln>
          </p:spPr>
          <p:txBody>
            <a:bodyPr wrap="square" lIns="45720" tIns="22860" rIns="45720" bIns="22860" anchor="ctr">
              <a:spAutoFit/>
            </a:bodyPr>
            <a:lstStyle/>
            <a:p>
              <a:pPr algn="ctr" defTabSz="1088232"/>
              <a:r>
                <a:rPr lang="en-US" sz="1100" dirty="0" err="1">
                  <a:solidFill>
                    <a:schemeClr val="bg1"/>
                  </a:solidFill>
                  <a:latin typeface="Open Sans Semibold" pitchFamily="34" charset="0"/>
                  <a:ea typeface="Open Sans Semibold" pitchFamily="34" charset="0"/>
                  <a:cs typeface="Open Sans Semibold" pitchFamily="34" charset="0"/>
                </a:rPr>
                <a:t>Nullam</a:t>
              </a:r>
              <a:r>
                <a:rPr lang="en-US" sz="1100" dirty="0">
                  <a:solidFill>
                    <a:schemeClr val="bg1"/>
                  </a:solidFill>
                  <a:latin typeface="Open Sans Semibold" pitchFamily="34" charset="0"/>
                  <a:ea typeface="Open Sans Semibold" pitchFamily="34" charset="0"/>
                  <a:cs typeface="Open Sans Semibold" pitchFamily="34" charset="0"/>
                </a:rPr>
                <a:t> </a:t>
              </a:r>
              <a:r>
                <a:rPr lang="en-US" sz="1100" dirty="0" err="1">
                  <a:solidFill>
                    <a:schemeClr val="bg1"/>
                  </a:solidFill>
                  <a:latin typeface="Open Sans Semibold" pitchFamily="34" charset="0"/>
                  <a:ea typeface="Open Sans Semibold" pitchFamily="34" charset="0"/>
                  <a:cs typeface="Open Sans Semibold" pitchFamily="34" charset="0"/>
                </a:rPr>
                <a:t>eu</a:t>
              </a:r>
              <a:r>
                <a:rPr lang="en-US" sz="1100" dirty="0">
                  <a:solidFill>
                    <a:schemeClr val="bg1"/>
                  </a:solidFill>
                  <a:latin typeface="Open Sans Semibold" pitchFamily="34" charset="0"/>
                  <a:ea typeface="Open Sans Semibold" pitchFamily="34" charset="0"/>
                  <a:cs typeface="Open Sans Semibold" pitchFamily="34" charset="0"/>
                </a:rPr>
                <a:t> </a:t>
              </a:r>
              <a:r>
                <a:rPr lang="en-US" sz="1100" dirty="0" err="1">
                  <a:solidFill>
                    <a:schemeClr val="bg1"/>
                  </a:solidFill>
                  <a:latin typeface="Open Sans Semibold" pitchFamily="34" charset="0"/>
                  <a:ea typeface="Open Sans Semibold" pitchFamily="34" charset="0"/>
                  <a:cs typeface="Open Sans Semibold" pitchFamily="34" charset="0"/>
                </a:rPr>
                <a:t>tempor</a:t>
              </a:r>
              <a:r>
                <a:rPr lang="en-US" sz="1100" dirty="0">
                  <a:solidFill>
                    <a:schemeClr val="bg1"/>
                  </a:solidFill>
                  <a:latin typeface="Open Sans Semibold" pitchFamily="34" charset="0"/>
                  <a:ea typeface="Open Sans Semibold" pitchFamily="34" charset="0"/>
                  <a:cs typeface="Open Sans Semibold" pitchFamily="34" charset="0"/>
                </a:rPr>
                <a:t> </a:t>
              </a:r>
              <a:r>
                <a:rPr lang="en-US" sz="1100" dirty="0" err="1">
                  <a:solidFill>
                    <a:schemeClr val="bg1"/>
                  </a:solidFill>
                  <a:latin typeface="Open Sans Semibold" pitchFamily="34" charset="0"/>
                  <a:ea typeface="Open Sans Semibold" pitchFamily="34" charset="0"/>
                  <a:cs typeface="Open Sans Semibold" pitchFamily="34" charset="0"/>
                </a:rPr>
                <a:t>purus</a:t>
              </a:r>
              <a:r>
                <a:rPr lang="en-US" sz="1100" dirty="0">
                  <a:solidFill>
                    <a:schemeClr val="bg1"/>
                  </a:solidFill>
                  <a:latin typeface="Open Sans Semibold" pitchFamily="34" charset="0"/>
                  <a:ea typeface="Open Sans Semibold" pitchFamily="34" charset="0"/>
                  <a:cs typeface="Open Sans Semibold" pitchFamily="34" charset="0"/>
                </a:rPr>
                <a:t>. Nunc a </a:t>
              </a:r>
              <a:r>
                <a:rPr lang="en-US" sz="1100" dirty="0" err="1">
                  <a:solidFill>
                    <a:schemeClr val="bg1"/>
                  </a:solidFill>
                  <a:latin typeface="Open Sans Semibold" pitchFamily="34" charset="0"/>
                  <a:ea typeface="Open Sans Semibold" pitchFamily="34" charset="0"/>
                  <a:cs typeface="Open Sans Semibold" pitchFamily="34" charset="0"/>
                </a:rPr>
                <a:t>leo</a:t>
              </a:r>
              <a:r>
                <a:rPr lang="en-US" sz="1100" dirty="0">
                  <a:solidFill>
                    <a:schemeClr val="bg1"/>
                  </a:solidFill>
                  <a:latin typeface="Open Sans Semibold" pitchFamily="34" charset="0"/>
                  <a:ea typeface="Open Sans Semibold" pitchFamily="34" charset="0"/>
                  <a:cs typeface="Open Sans Semibold" pitchFamily="34" charset="0"/>
                </a:rPr>
                <a:t> magna, sit </a:t>
              </a:r>
              <a:r>
                <a:rPr lang="en-US" sz="1100" dirty="0" err="1">
                  <a:solidFill>
                    <a:schemeClr val="bg1"/>
                  </a:solidFill>
                  <a:latin typeface="Open Sans Semibold" pitchFamily="34" charset="0"/>
                  <a:ea typeface="Open Sans Semibold" pitchFamily="34" charset="0"/>
                  <a:cs typeface="Open Sans Semibold" pitchFamily="34" charset="0"/>
                </a:rPr>
                <a:t>amet</a:t>
              </a:r>
              <a:r>
                <a:rPr lang="en-US" sz="1100" dirty="0">
                  <a:solidFill>
                    <a:schemeClr val="bg1"/>
                  </a:solidFill>
                  <a:latin typeface="Open Sans Semibold" pitchFamily="34" charset="0"/>
                  <a:ea typeface="Open Sans Semibold" pitchFamily="34" charset="0"/>
                  <a:cs typeface="Open Sans Semibold" pitchFamily="34" charset="0"/>
                </a:rPr>
                <a:t> </a:t>
              </a:r>
              <a:r>
                <a:rPr lang="en-US" sz="1100" dirty="0" err="1">
                  <a:solidFill>
                    <a:schemeClr val="bg1"/>
                  </a:solidFill>
                  <a:latin typeface="Open Sans Semibold" pitchFamily="34" charset="0"/>
                  <a:ea typeface="Open Sans Semibold" pitchFamily="34" charset="0"/>
                  <a:cs typeface="Open Sans Semibold" pitchFamily="34" charset="0"/>
                </a:rPr>
                <a:t>consequat</a:t>
              </a:r>
              <a:r>
                <a:rPr lang="en-US" sz="1100" dirty="0">
                  <a:solidFill>
                    <a:schemeClr val="bg1"/>
                  </a:solidFill>
                  <a:latin typeface="Open Sans Semibold" pitchFamily="34" charset="0"/>
                  <a:ea typeface="Open Sans Semibold" pitchFamily="34" charset="0"/>
                  <a:cs typeface="Open Sans Semibold" pitchFamily="34" charset="0"/>
                </a:rPr>
                <a:t> </a:t>
              </a:r>
              <a:r>
                <a:rPr lang="en-US" sz="1100" dirty="0" err="1">
                  <a:solidFill>
                    <a:schemeClr val="bg1"/>
                  </a:solidFill>
                  <a:latin typeface="Open Sans Semibold" pitchFamily="34" charset="0"/>
                  <a:ea typeface="Open Sans Semibold" pitchFamily="34" charset="0"/>
                  <a:cs typeface="Open Sans Semibold" pitchFamily="34" charset="0"/>
                </a:rPr>
                <a:t>risus</a:t>
              </a:r>
              <a:r>
                <a:rPr lang="en-US" sz="1100" dirty="0">
                  <a:solidFill>
                    <a:schemeClr val="bg1"/>
                  </a:solidFill>
                  <a:latin typeface="Open Sans Semibold" pitchFamily="34" charset="0"/>
                  <a:ea typeface="Open Sans Semibold" pitchFamily="34" charset="0"/>
                  <a:cs typeface="Open Sans Semibold" pitchFamily="34" charset="0"/>
                </a:rPr>
                <a:t>. </a:t>
              </a:r>
              <a:r>
                <a:rPr lang="en-US" sz="1100" dirty="0" err="1">
                  <a:solidFill>
                    <a:schemeClr val="bg1"/>
                  </a:solidFill>
                  <a:latin typeface="Open Sans Semibold" pitchFamily="34" charset="0"/>
                  <a:ea typeface="Open Sans Semibold" pitchFamily="34" charset="0"/>
                  <a:cs typeface="Open Sans Semibold" pitchFamily="34" charset="0"/>
                </a:rPr>
                <a:t>Etiam</a:t>
              </a:r>
              <a:r>
                <a:rPr lang="en-US" sz="1100" dirty="0">
                  <a:solidFill>
                    <a:schemeClr val="bg1"/>
                  </a:solidFill>
                  <a:latin typeface="Open Sans Semibold" pitchFamily="34" charset="0"/>
                  <a:ea typeface="Open Sans Semibold" pitchFamily="34" charset="0"/>
                  <a:cs typeface="Open Sans Semibold" pitchFamily="34" charset="0"/>
                </a:rPr>
                <a:t> </a:t>
              </a:r>
              <a:r>
                <a:rPr lang="en-US" sz="1100" dirty="0" err="1">
                  <a:solidFill>
                    <a:schemeClr val="bg1"/>
                  </a:solidFill>
                  <a:latin typeface="Open Sans Semibold" pitchFamily="34" charset="0"/>
                  <a:ea typeface="Open Sans Semibold" pitchFamily="34" charset="0"/>
                  <a:cs typeface="Open Sans Semibold" pitchFamily="34" charset="0"/>
                </a:rPr>
                <a:t>faucibus</a:t>
              </a:r>
              <a:r>
                <a:rPr lang="en-US" sz="1100" dirty="0">
                  <a:solidFill>
                    <a:schemeClr val="bg1"/>
                  </a:solidFill>
                  <a:latin typeface="Open Sans Semibold" pitchFamily="34" charset="0"/>
                  <a:ea typeface="Open Sans Semibold" pitchFamily="34" charset="0"/>
                  <a:cs typeface="Open Sans Semibold" pitchFamily="34" charset="0"/>
                </a:rPr>
                <a:t> </a:t>
              </a:r>
              <a:r>
                <a:rPr lang="en-US" sz="1100" dirty="0" err="1">
                  <a:solidFill>
                    <a:schemeClr val="bg1"/>
                  </a:solidFill>
                  <a:latin typeface="Open Sans Semibold" pitchFamily="34" charset="0"/>
                  <a:ea typeface="Open Sans Semibold" pitchFamily="34" charset="0"/>
                  <a:cs typeface="Open Sans Semibold" pitchFamily="34" charset="0"/>
                </a:rPr>
                <a:t>tortor</a:t>
              </a:r>
              <a:r>
                <a:rPr lang="en-US" sz="1100" dirty="0">
                  <a:solidFill>
                    <a:schemeClr val="bg1"/>
                  </a:solidFill>
                  <a:latin typeface="Open Sans Semibold" pitchFamily="34" charset="0"/>
                  <a:ea typeface="Open Sans Semibold" pitchFamily="34" charset="0"/>
                  <a:cs typeface="Open Sans Semibold" pitchFamily="34" charset="0"/>
                </a:rPr>
                <a:t> a </a:t>
              </a:r>
              <a:r>
                <a:rPr lang="en-US" sz="1100" dirty="0" err="1">
                  <a:solidFill>
                    <a:schemeClr val="bg1"/>
                  </a:solidFill>
                  <a:latin typeface="Open Sans Semibold" pitchFamily="34" charset="0"/>
                  <a:ea typeface="Open Sans Semibold" pitchFamily="34" charset="0"/>
                  <a:cs typeface="Open Sans Semibold" pitchFamily="34" charset="0"/>
                </a:rPr>
                <a:t>ips</a:t>
              </a:r>
              <a:endParaRPr lang="en-US" sz="1100" dirty="0">
                <a:solidFill>
                  <a:schemeClr val="bg1"/>
                </a:solidFill>
                <a:latin typeface="Open Sans Semibold" pitchFamily="34" charset="0"/>
                <a:ea typeface="Open Sans Semibold" pitchFamily="34" charset="0"/>
                <a:cs typeface="Open Sans Semibold" pitchFamily="34" charset="0"/>
              </a:endParaRPr>
            </a:p>
          </p:txBody>
        </p:sp>
        <p:grpSp>
          <p:nvGrpSpPr>
            <p:cNvPr id="12" name="组合 11">
              <a:extLst>
                <a:ext uri="{FF2B5EF4-FFF2-40B4-BE49-F238E27FC236}">
                  <a16:creationId xmlns:a16="http://schemas.microsoft.com/office/drawing/2014/main" id="{6E90BAA9-86BB-43D5-8F4D-9C2E3D6CE939}"/>
                </a:ext>
              </a:extLst>
            </p:cNvPr>
            <p:cNvGrpSpPr/>
            <p:nvPr/>
          </p:nvGrpSpPr>
          <p:grpSpPr>
            <a:xfrm flipH="1">
              <a:off x="7002139" y="1659931"/>
              <a:ext cx="4322851" cy="4885688"/>
              <a:chOff x="247824" y="2338894"/>
              <a:chExt cx="3504348" cy="4690498"/>
            </a:xfrm>
          </p:grpSpPr>
          <p:cxnSp>
            <p:nvCxnSpPr>
              <p:cNvPr id="13" name="直接连接符 12">
                <a:extLst>
                  <a:ext uri="{FF2B5EF4-FFF2-40B4-BE49-F238E27FC236}">
                    <a16:creationId xmlns:a16="http://schemas.microsoft.com/office/drawing/2014/main" id="{35E6FB01-61D8-478F-AFD7-DA985A1B98C0}"/>
                  </a:ext>
                </a:extLst>
              </p:cNvPr>
              <p:cNvCxnSpPr>
                <a:cxnSpLocks/>
              </p:cNvCxnSpPr>
              <p:nvPr/>
            </p:nvCxnSpPr>
            <p:spPr>
              <a:xfrm flipH="1">
                <a:off x="3752172" y="2338895"/>
                <a:ext cx="0" cy="4690497"/>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11 Rectángulo">
                <a:extLst>
                  <a:ext uri="{FF2B5EF4-FFF2-40B4-BE49-F238E27FC236}">
                    <a16:creationId xmlns:a16="http://schemas.microsoft.com/office/drawing/2014/main" id="{05A27A30-202C-4271-9FD3-C74972060D41}"/>
                  </a:ext>
                </a:extLst>
              </p:cNvPr>
              <p:cNvSpPr/>
              <p:nvPr/>
            </p:nvSpPr>
            <p:spPr>
              <a:xfrm>
                <a:off x="247824" y="2338894"/>
                <a:ext cx="3164004" cy="1261824"/>
              </a:xfrm>
              <a:prstGeom prst="rect">
                <a:avLst/>
              </a:prstGeom>
              <a:solidFill>
                <a:schemeClr val="tx1"/>
              </a:solidFill>
              <a:ln>
                <a:noFill/>
              </a:ln>
              <a:effectLst/>
            </p:spPr>
            <p:style>
              <a:lnRef idx="3">
                <a:schemeClr val="lt1"/>
              </a:lnRef>
              <a:fillRef idx="1">
                <a:schemeClr val="accent4"/>
              </a:fillRef>
              <a:effectRef idx="1">
                <a:schemeClr val="accent4"/>
              </a:effectRef>
              <a:fontRef idx="minor">
                <a:schemeClr val="lt1"/>
              </a:fontRef>
            </p:style>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lvl="0" algn="ctr" fontAlgn="base">
                  <a:spcBef>
                    <a:spcPct val="0"/>
                  </a:spcBef>
                  <a:spcAft>
                    <a:spcPct val="0"/>
                  </a:spcAft>
                  <a:defRPr/>
                </a:pPr>
                <a:r>
                  <a:rPr lang="zh-CN" altLang="en-US" sz="2000" kern="0" dirty="0">
                    <a:solidFill>
                      <a:schemeClr val="bg1"/>
                    </a:solidFill>
                    <a:latin typeface="微软雅黑" panose="020B0503020204020204" pitchFamily="34" charset="-122"/>
                    <a:ea typeface="微软雅黑" panose="020B0503020204020204" pitchFamily="34" charset="-122"/>
                  </a:rPr>
                  <a:t>添加标题</a:t>
                </a:r>
                <a:endParaRPr lang="en-US" altLang="zh-CN" sz="2000" kern="0" dirty="0">
                  <a:solidFill>
                    <a:schemeClr val="bg1"/>
                  </a:solidFill>
                  <a:latin typeface="微软雅黑" panose="020B0503020204020204" pitchFamily="34" charset="-122"/>
                  <a:ea typeface="微软雅黑" panose="020B0503020204020204" pitchFamily="34" charset="-122"/>
                </a:endParaRPr>
              </a:p>
              <a:p>
                <a:pPr algn="ctr" fontAlgn="base">
                  <a:spcBef>
                    <a:spcPct val="0"/>
                  </a:spcBef>
                  <a:spcAft>
                    <a:spcPct val="0"/>
                  </a:spcAft>
                  <a:defRPr/>
                </a:pPr>
                <a:r>
                  <a:rPr lang="zh-CN" altLang="en-US" sz="12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点击此处添加文字内容</a:t>
                </a:r>
                <a:endParaRPr lang="en-US" altLang="zh-CN" sz="12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15" name="组合 14">
                <a:extLst>
                  <a:ext uri="{FF2B5EF4-FFF2-40B4-BE49-F238E27FC236}">
                    <a16:creationId xmlns:a16="http://schemas.microsoft.com/office/drawing/2014/main" id="{3EA8D42F-43C7-45A3-B5A5-D3D2A7A9748D}"/>
                  </a:ext>
                </a:extLst>
              </p:cNvPr>
              <p:cNvGrpSpPr/>
              <p:nvPr/>
            </p:nvGrpSpPr>
            <p:grpSpPr>
              <a:xfrm>
                <a:off x="288366" y="3735363"/>
                <a:ext cx="2921752" cy="2269915"/>
                <a:chOff x="533648" y="2489058"/>
                <a:chExt cx="2191599" cy="1702044"/>
              </a:xfrm>
            </p:grpSpPr>
            <p:sp>
              <p:nvSpPr>
                <p:cNvPr id="16" name="矩形 15">
                  <a:extLst>
                    <a:ext uri="{FF2B5EF4-FFF2-40B4-BE49-F238E27FC236}">
                      <a16:creationId xmlns:a16="http://schemas.microsoft.com/office/drawing/2014/main" id="{D8998618-31FA-42F0-81B4-EE7A1A138E43}"/>
                    </a:ext>
                  </a:extLst>
                </p:cNvPr>
                <p:cNvSpPr/>
                <p:nvPr/>
              </p:nvSpPr>
              <p:spPr>
                <a:xfrm>
                  <a:off x="567183" y="2489058"/>
                  <a:ext cx="820945" cy="323961"/>
                </a:xfrm>
                <a:prstGeom prst="rect">
                  <a:avLst/>
                </a:prstGeom>
              </p:spPr>
              <p:txBody>
                <a:bodyPr wrap="none">
                  <a:spAutoFit/>
                </a:bodyPr>
                <a:lstStyle/>
                <a:p>
                  <a:pPr lvl="0" eaLnBrk="0" fontAlgn="base" hangingPunct="0">
                    <a:spcBef>
                      <a:spcPct val="0"/>
                    </a:spcBef>
                    <a:spcAft>
                      <a:spcPct val="0"/>
                    </a:spcAft>
                    <a:defRPr/>
                  </a:pPr>
                  <a:r>
                    <a:rPr lang="zh-CN" altLang="en-US" kern="0" dirty="0">
                      <a:solidFill>
                        <a:schemeClr val="bg1">
                          <a:lumMod val="50000"/>
                        </a:schemeClr>
                      </a:solidFill>
                      <a:latin typeface="微软雅黑" panose="020B0503020204020204" pitchFamily="34" charset="-122"/>
                      <a:ea typeface="微软雅黑" panose="020B0503020204020204" pitchFamily="34" charset="-122"/>
                    </a:rPr>
                    <a:t>添加标题</a:t>
                  </a:r>
                  <a:endParaRPr lang="en-US" altLang="zh-CN"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7" name="矩形 16">
                  <a:extLst>
                    <a:ext uri="{FF2B5EF4-FFF2-40B4-BE49-F238E27FC236}">
                      <a16:creationId xmlns:a16="http://schemas.microsoft.com/office/drawing/2014/main" id="{4B13439C-1FE3-4A19-A084-868F9503B831}"/>
                    </a:ext>
                  </a:extLst>
                </p:cNvPr>
                <p:cNvSpPr/>
                <p:nvPr/>
              </p:nvSpPr>
              <p:spPr>
                <a:xfrm>
                  <a:off x="533648" y="2774997"/>
                  <a:ext cx="2191599" cy="1416105"/>
                </a:xfrm>
                <a:prstGeom prst="rect">
                  <a:avLst/>
                </a:prstGeom>
              </p:spPr>
              <p:txBody>
                <a:bodyPr wrap="square">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a:p>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p>
              </p:txBody>
            </p:sp>
          </p:grpSp>
        </p:grpSp>
      </p:grpSp>
      <p:grpSp>
        <p:nvGrpSpPr>
          <p:cNvPr id="18" name="组合 17">
            <a:extLst>
              <a:ext uri="{FF2B5EF4-FFF2-40B4-BE49-F238E27FC236}">
                <a16:creationId xmlns:a16="http://schemas.microsoft.com/office/drawing/2014/main" id="{9B4291EE-EA0F-430A-97D6-35521D2D74D9}"/>
              </a:ext>
            </a:extLst>
          </p:cNvPr>
          <p:cNvGrpSpPr/>
          <p:nvPr/>
        </p:nvGrpSpPr>
        <p:grpSpPr>
          <a:xfrm>
            <a:off x="6583531" y="1432503"/>
            <a:ext cx="4822180" cy="4166768"/>
            <a:chOff x="1535417" y="1526117"/>
            <a:chExt cx="5212200" cy="4503778"/>
          </a:xfrm>
        </p:grpSpPr>
        <p:sp>
          <p:nvSpPr>
            <p:cNvPr id="19" name="Rectangle 3">
              <a:extLst>
                <a:ext uri="{FF2B5EF4-FFF2-40B4-BE49-F238E27FC236}">
                  <a16:creationId xmlns:a16="http://schemas.microsoft.com/office/drawing/2014/main" id="{F2B99A8E-A768-4364-A653-BA65B9E2BAC1}"/>
                </a:ext>
              </a:extLst>
            </p:cNvPr>
            <p:cNvSpPr/>
            <p:nvPr/>
          </p:nvSpPr>
          <p:spPr>
            <a:xfrm>
              <a:off x="1535417" y="5140785"/>
              <a:ext cx="5212200" cy="88911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sz="1600" dirty="0">
                <a:latin typeface="+mn-ea"/>
              </a:endParaRPr>
            </a:p>
          </p:txBody>
        </p:sp>
        <p:sp>
          <p:nvSpPr>
            <p:cNvPr id="20" name="Subtitle 2">
              <a:extLst>
                <a:ext uri="{FF2B5EF4-FFF2-40B4-BE49-F238E27FC236}">
                  <a16:creationId xmlns:a16="http://schemas.microsoft.com/office/drawing/2014/main" id="{9504741A-5747-4AE7-865E-F2C60468694C}"/>
                </a:ext>
              </a:extLst>
            </p:cNvPr>
            <p:cNvSpPr txBox="1"/>
            <p:nvPr/>
          </p:nvSpPr>
          <p:spPr>
            <a:xfrm>
              <a:off x="1901044" y="5242384"/>
              <a:ext cx="4480946" cy="645460"/>
            </a:xfrm>
            <a:prstGeom prst="rect">
              <a:avLst/>
            </a:prstGeom>
          </p:spPr>
          <p:txBody>
            <a:bodyPr vert="horz" lIns="91420" tIns="45709" rIns="91420" bIns="45709"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lnSpc>
                  <a:spcPct val="120000"/>
                </a:lnSpc>
                <a:buNone/>
              </a:pPr>
              <a:r>
                <a:rPr lang="zh-CN" altLang="en-US" sz="1200" dirty="0">
                  <a:solidFill>
                    <a:schemeClr val="bg1">
                      <a:lumMod val="50000"/>
                    </a:schemeClr>
                  </a:solidFill>
                  <a:latin typeface="微软雅黑" pitchFamily="34" charset="-122"/>
                  <a:ea typeface="微软雅黑" pitchFamily="34" charset="-122"/>
                </a:rPr>
                <a:t>详写内容</a:t>
              </a:r>
              <a:r>
                <a:rPr lang="en-US" altLang="zh-CN" sz="1200" dirty="0">
                  <a:solidFill>
                    <a:schemeClr val="bg1">
                      <a:lumMod val="50000"/>
                    </a:schemeClr>
                  </a:solidFill>
                  <a:latin typeface="微软雅黑" pitchFamily="34" charset="-122"/>
                  <a:ea typeface="微软雅黑" pitchFamily="34" charset="-122"/>
                </a:rPr>
                <a:t>……</a:t>
              </a:r>
              <a:r>
                <a:rPr lang="zh-CN" altLang="en-US" sz="1200" dirty="0">
                  <a:solidFill>
                    <a:schemeClr val="bg1">
                      <a:lumMod val="50000"/>
                    </a:schemeClr>
                  </a:solidFill>
                  <a:latin typeface="微软雅黑" pitchFamily="34" charset="-122"/>
                  <a:ea typeface="微软雅黑" pitchFamily="34" charset="-122"/>
                </a:rPr>
                <a:t>点击输入本栏的具体文字，简明扼要的说明分项内容，此为概念图解，请根据具体内容酌情修改。</a:t>
              </a:r>
              <a:endParaRPr lang="en-US" altLang="zh-CN" sz="1200" dirty="0">
                <a:solidFill>
                  <a:schemeClr val="bg1">
                    <a:lumMod val="50000"/>
                  </a:schemeClr>
                </a:solidFill>
                <a:latin typeface="微软雅黑" pitchFamily="34" charset="-122"/>
                <a:ea typeface="微软雅黑" pitchFamily="34" charset="-122"/>
              </a:endParaRPr>
            </a:p>
          </p:txBody>
        </p:sp>
        <p:sp>
          <p:nvSpPr>
            <p:cNvPr id="21" name="Rectangle 3">
              <a:extLst>
                <a:ext uri="{FF2B5EF4-FFF2-40B4-BE49-F238E27FC236}">
                  <a16:creationId xmlns:a16="http://schemas.microsoft.com/office/drawing/2014/main" id="{BBE6E122-8FD9-4A26-85F7-4A8634C76142}"/>
                </a:ext>
              </a:extLst>
            </p:cNvPr>
            <p:cNvSpPr/>
            <p:nvPr/>
          </p:nvSpPr>
          <p:spPr>
            <a:xfrm>
              <a:off x="1535417" y="1526117"/>
              <a:ext cx="5212200" cy="3584715"/>
            </a:xfrm>
            <a:prstGeom prst="rect">
              <a:avLst/>
            </a:prstGeom>
            <a:blipFill dpi="0" rotWithShape="1">
              <a:blip r:embed="rId6"/>
              <a:srcRect/>
              <a:tile tx="0" ty="0" sx="63000" sy="63000" flip="none" algn="ctr"/>
            </a:blipFill>
            <a:ln>
              <a:no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sz="1600" dirty="0">
                <a:latin typeface="+mn-ea"/>
              </a:endParaRPr>
            </a:p>
          </p:txBody>
        </p:sp>
      </p:grpSp>
    </p:spTree>
    <p:extLst>
      <p:ext uri="{BB962C8B-B14F-4D97-AF65-F5344CB8AC3E}">
        <p14:creationId xmlns:p14="http://schemas.microsoft.com/office/powerpoint/2010/main" val="1019374066"/>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33333">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33333">
                                          <p:cBhvr additive="base">
                                            <p:cTn id="7" dur="750" fill="hold"/>
                                            <p:tgtEl>
                                              <p:spTgt spid="8"/>
                                            </p:tgtEl>
                                            <p:attrNameLst>
                                              <p:attrName>ppt_x</p:attrName>
                                            </p:attrNameLst>
                                          </p:cBhvr>
                                          <p:tavLst>
                                            <p:tav tm="0">
                                              <p:val>
                                                <p:strVal val="#ppt_x"/>
                                              </p:val>
                                            </p:tav>
                                            <p:tav tm="100000">
                                              <p:val>
                                                <p:strVal val="#ppt_x"/>
                                              </p:val>
                                            </p:tav>
                                          </p:tavLst>
                                        </p:anim>
                                        <p:anim calcmode="lin" valueType="num" p14:bounceEnd="33333">
                                          <p:cBhvr additive="base">
                                            <p:cTn id="8" dur="750" fill="hold"/>
                                            <p:tgtEl>
                                              <p:spTgt spid="8"/>
                                            </p:tgtEl>
                                            <p:attrNameLst>
                                              <p:attrName>ppt_y</p:attrName>
                                            </p:attrNameLst>
                                          </p:cBhvr>
                                          <p:tavLst>
                                            <p:tav tm="0">
                                              <p:val>
                                                <p:strVal val="0-#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750"/>
                                            <p:tgtEl>
                                              <p:spTgt spid="2"/>
                                            </p:tgtEl>
                                          </p:cBhvr>
                                        </p:animEffect>
                                        <p:anim calcmode="lin" valueType="num">
                                          <p:cBhvr>
                                            <p:cTn id="12" dur="750" fill="hold"/>
                                            <p:tgtEl>
                                              <p:spTgt spid="2"/>
                                            </p:tgtEl>
                                            <p:attrNameLst>
                                              <p:attrName>ppt_x</p:attrName>
                                            </p:attrNameLst>
                                          </p:cBhvr>
                                          <p:tavLst>
                                            <p:tav tm="0">
                                              <p:val>
                                                <p:strVal val="#ppt_x"/>
                                              </p:val>
                                            </p:tav>
                                            <p:tav tm="100000">
                                              <p:val>
                                                <p:strVal val="#ppt_x"/>
                                              </p:val>
                                            </p:tav>
                                          </p:tavLst>
                                        </p:anim>
                                        <p:anim calcmode="lin" valueType="num">
                                          <p:cBhvr>
                                            <p:cTn id="13" dur="75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750"/>
                                </p:stCondLst>
                                <p:childTnLst>
                                  <p:par>
                                    <p:cTn id="15" presetID="42" presetClass="entr" presetSubtype="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42"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ppt_x"/>
                                              </p:val>
                                            </p:tav>
                                            <p:tav tm="100000">
                                              <p:val>
                                                <p:strVal val="#ppt_x"/>
                                              </p:val>
                                            </p:tav>
                                          </p:tavLst>
                                        </p:anim>
                                        <p:anim calcmode="lin" valueType="num">
                                          <p:cBhvr additive="base">
                                            <p:cTn id="8" dur="750" fill="hold"/>
                                            <p:tgtEl>
                                              <p:spTgt spid="8"/>
                                            </p:tgtEl>
                                            <p:attrNameLst>
                                              <p:attrName>ppt_y</p:attrName>
                                            </p:attrNameLst>
                                          </p:cBhvr>
                                          <p:tavLst>
                                            <p:tav tm="0">
                                              <p:val>
                                                <p:strVal val="0-#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750"/>
                                            <p:tgtEl>
                                              <p:spTgt spid="2"/>
                                            </p:tgtEl>
                                          </p:cBhvr>
                                        </p:animEffect>
                                        <p:anim calcmode="lin" valueType="num">
                                          <p:cBhvr>
                                            <p:cTn id="12" dur="750" fill="hold"/>
                                            <p:tgtEl>
                                              <p:spTgt spid="2"/>
                                            </p:tgtEl>
                                            <p:attrNameLst>
                                              <p:attrName>ppt_x</p:attrName>
                                            </p:attrNameLst>
                                          </p:cBhvr>
                                          <p:tavLst>
                                            <p:tav tm="0">
                                              <p:val>
                                                <p:strVal val="#ppt_x"/>
                                              </p:val>
                                            </p:tav>
                                            <p:tav tm="100000">
                                              <p:val>
                                                <p:strVal val="#ppt_x"/>
                                              </p:val>
                                            </p:tav>
                                          </p:tavLst>
                                        </p:anim>
                                        <p:anim calcmode="lin" valueType="num">
                                          <p:cBhvr>
                                            <p:cTn id="13" dur="75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750"/>
                                </p:stCondLst>
                                <p:childTnLst>
                                  <p:par>
                                    <p:cTn id="15" presetID="42" presetClass="entr" presetSubtype="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42"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57668737-A5CF-4C36-90AC-770154EEBE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50" y="285750"/>
            <a:ext cx="1761361" cy="1655354"/>
          </a:xfrm>
          <a:prstGeom prst="rect">
            <a:avLst/>
          </a:prstGeom>
        </p:spPr>
      </p:pic>
      <p:grpSp>
        <p:nvGrpSpPr>
          <p:cNvPr id="2" name="组合 1">
            <a:extLst>
              <a:ext uri="{FF2B5EF4-FFF2-40B4-BE49-F238E27FC236}">
                <a16:creationId xmlns:a16="http://schemas.microsoft.com/office/drawing/2014/main" id="{3E719AE4-8443-49BB-B2ED-9903CF0F57DE}"/>
              </a:ext>
            </a:extLst>
          </p:cNvPr>
          <p:cNvGrpSpPr/>
          <p:nvPr/>
        </p:nvGrpSpPr>
        <p:grpSpPr>
          <a:xfrm>
            <a:off x="114300" y="1960154"/>
            <a:ext cx="1295652" cy="4416926"/>
            <a:chOff x="228600" y="1941104"/>
            <a:chExt cx="1295652" cy="4416926"/>
          </a:xfrm>
        </p:grpSpPr>
        <p:sp>
          <p:nvSpPr>
            <p:cNvPr id="9" name="矩形 8">
              <a:extLst>
                <a:ext uri="{FF2B5EF4-FFF2-40B4-BE49-F238E27FC236}">
                  <a16:creationId xmlns:a16="http://schemas.microsoft.com/office/drawing/2014/main" id="{B4846FA4-BA59-484F-B6E8-3E3ACA77A08D}"/>
                </a:ext>
              </a:extLst>
            </p:cNvPr>
            <p:cNvSpPr/>
            <p:nvPr/>
          </p:nvSpPr>
          <p:spPr bwMode="auto">
            <a:xfrm>
              <a:off x="228600" y="2080804"/>
              <a:ext cx="1295652" cy="35071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spcBef>
                  <a:spcPct val="50000"/>
                </a:spcBef>
              </a:pPr>
              <a:r>
                <a:rPr lang="zh-CN" altLang="en-US" sz="2400" dirty="0">
                  <a:solidFill>
                    <a:schemeClr val="tx1"/>
                  </a:solidFill>
                  <a:latin typeface="微软雅黑" panose="020B0503020204020204" pitchFamily="34" charset="-122"/>
                  <a:ea typeface="微软雅黑" panose="020B0503020204020204" pitchFamily="34" charset="-122"/>
                </a:rPr>
                <a:t>单击此处添加文字模板</a:t>
              </a:r>
            </a:p>
          </p:txBody>
        </p:sp>
        <p:pic>
          <p:nvPicPr>
            <p:cNvPr id="10" name="图片 28" descr="C_108.jpg">
              <a:extLst>
                <a:ext uri="{FF2B5EF4-FFF2-40B4-BE49-F238E27FC236}">
                  <a16:creationId xmlns:a16="http://schemas.microsoft.com/office/drawing/2014/main" id="{F7115FF3-95B7-479C-8868-F6332EDA9ABE}"/>
                </a:ext>
              </a:extLst>
            </p:cNvPr>
            <p:cNvPicPr>
              <a:picLocks noChangeAspect="1"/>
            </p:cNvPicPr>
            <p:nvPr/>
          </p:nvPicPr>
          <p:blipFill>
            <a:blip r:embed="rId4" cstate="email">
              <a:clrChange>
                <a:clrFrom>
                  <a:srgbClr val="FFFFFF"/>
                </a:clrFrom>
                <a:clrTo>
                  <a:srgbClr val="FFFFFF">
                    <a:alpha val="0"/>
                  </a:srgbClr>
                </a:clrTo>
              </a:clrChange>
              <a:extLst>
                <a:ext uri="{BEBA8EAE-BF5A-486C-A8C5-ECC9F3942E4B}">
                  <a14:imgProps xmlns:a14="http://schemas.microsoft.com/office/drawing/2010/main">
                    <a14:imgLayer r:embed="rId5">
                      <a14:imgEffect>
                        <a14:brightnessContrast bright="10000" contrast="-15000"/>
                      </a14:imgEffect>
                    </a14:imgLayer>
                  </a14:imgProps>
                </a:ext>
                <a:ext uri="{28A0092B-C50C-407E-A947-70E740481C1C}">
                  <a14:useLocalDpi xmlns:a14="http://schemas.microsoft.com/office/drawing/2010/main"/>
                </a:ext>
              </a:extLst>
            </a:blip>
            <a:srcRect/>
            <a:stretch>
              <a:fillRect/>
            </a:stretch>
          </p:blipFill>
          <p:spPr bwMode="auto">
            <a:xfrm rot="5400000">
              <a:off x="-908698" y="4111687"/>
              <a:ext cx="4416926" cy="757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6" name="组合 5">
            <a:extLst>
              <a:ext uri="{FF2B5EF4-FFF2-40B4-BE49-F238E27FC236}">
                <a16:creationId xmlns:a16="http://schemas.microsoft.com/office/drawing/2014/main" id="{62EA5E06-ACB3-49CC-8DB2-E70D43B5EF30}"/>
              </a:ext>
            </a:extLst>
          </p:cNvPr>
          <p:cNvGrpSpPr/>
          <p:nvPr/>
        </p:nvGrpSpPr>
        <p:grpSpPr>
          <a:xfrm>
            <a:off x="2049784" y="2099854"/>
            <a:ext cx="9470567" cy="2582758"/>
            <a:chOff x="1197989" y="2554871"/>
            <a:chExt cx="9470567" cy="2582758"/>
          </a:xfrm>
        </p:grpSpPr>
        <p:grpSp>
          <p:nvGrpSpPr>
            <p:cNvPr id="7" name="组合 6">
              <a:extLst>
                <a:ext uri="{FF2B5EF4-FFF2-40B4-BE49-F238E27FC236}">
                  <a16:creationId xmlns:a16="http://schemas.microsoft.com/office/drawing/2014/main" id="{31D2A619-E1E7-4861-A5C3-4B43B6120D2D}"/>
                </a:ext>
              </a:extLst>
            </p:cNvPr>
            <p:cNvGrpSpPr/>
            <p:nvPr/>
          </p:nvGrpSpPr>
          <p:grpSpPr>
            <a:xfrm>
              <a:off x="1222811" y="2567750"/>
              <a:ext cx="2020555" cy="1932705"/>
              <a:chOff x="1540292" y="2012781"/>
              <a:chExt cx="2630025" cy="2515676"/>
            </a:xfrm>
          </p:grpSpPr>
          <p:graphicFrame>
            <p:nvGraphicFramePr>
              <p:cNvPr id="32" name="Chart 2">
                <a:extLst>
                  <a:ext uri="{FF2B5EF4-FFF2-40B4-BE49-F238E27FC236}">
                    <a16:creationId xmlns:a16="http://schemas.microsoft.com/office/drawing/2014/main" id="{0F1694AF-0302-4E70-BC84-CE1D7BA81B61}"/>
                  </a:ext>
                </a:extLst>
              </p:cNvPr>
              <p:cNvGraphicFramePr/>
              <p:nvPr>
                <p:extLst>
                  <p:ext uri="{D42A27DB-BD31-4B8C-83A1-F6EECF244321}">
                    <p14:modId xmlns:p14="http://schemas.microsoft.com/office/powerpoint/2010/main" val="1624726843"/>
                  </p:ext>
                </p:extLst>
              </p:nvPr>
            </p:nvGraphicFramePr>
            <p:xfrm>
              <a:off x="1540292" y="2012781"/>
              <a:ext cx="2630025" cy="2515676"/>
            </p:xfrm>
            <a:graphic>
              <a:graphicData uri="http://schemas.openxmlformats.org/drawingml/2006/chart">
                <c:chart xmlns:c="http://schemas.openxmlformats.org/drawingml/2006/chart" xmlns:r="http://schemas.openxmlformats.org/officeDocument/2006/relationships" r:id="rId6"/>
              </a:graphicData>
            </a:graphic>
          </p:graphicFrame>
          <p:sp>
            <p:nvSpPr>
              <p:cNvPr id="33" name="Text Box 10">
                <a:extLst>
                  <a:ext uri="{FF2B5EF4-FFF2-40B4-BE49-F238E27FC236}">
                    <a16:creationId xmlns:a16="http://schemas.microsoft.com/office/drawing/2014/main" id="{82B438E4-607D-47AB-8503-B4C25265957F}"/>
                  </a:ext>
                </a:extLst>
              </p:cNvPr>
              <p:cNvSpPr txBox="1">
                <a:spLocks noChangeArrowheads="1"/>
              </p:cNvSpPr>
              <p:nvPr/>
            </p:nvSpPr>
            <p:spPr bwMode="auto">
              <a:xfrm>
                <a:off x="2176314" y="2865481"/>
                <a:ext cx="1357980" cy="781194"/>
              </a:xfrm>
              <a:prstGeom prst="rect">
                <a:avLst/>
              </a:prstGeom>
              <a:noFill/>
              <a:ln w="9525">
                <a:noFill/>
                <a:miter lim="800000"/>
              </a:ln>
            </p:spPr>
            <p:txBody>
              <a:bodyPr wrap="square" lIns="45720" tIns="22860" rIns="45720" bIns="22860">
                <a:spAutoFit/>
              </a:bodyPr>
              <a:lstStyle/>
              <a:p>
                <a:pPr algn="ctr" defTabSz="1087755"/>
                <a:r>
                  <a:rPr lang="en-US" sz="3600" dirty="0">
                    <a:solidFill>
                      <a:schemeClr val="bg1">
                        <a:lumMod val="50000"/>
                      </a:schemeClr>
                    </a:solidFill>
                    <a:latin typeface="华文细黑" panose="02010600040101010101" pitchFamily="2" charset="-122"/>
                    <a:ea typeface="华文细黑" panose="02010600040101010101" pitchFamily="2" charset="-122"/>
                    <a:cs typeface="Aharoni" panose="02010803020104030203" pitchFamily="2" charset="-79"/>
                  </a:rPr>
                  <a:t>33</a:t>
                </a:r>
                <a:r>
                  <a:rPr lang="en-US" sz="1600" dirty="0">
                    <a:solidFill>
                      <a:schemeClr val="bg1">
                        <a:lumMod val="50000"/>
                      </a:schemeClr>
                    </a:solidFill>
                    <a:latin typeface="华文细黑" panose="02010600040101010101" pitchFamily="2" charset="-122"/>
                    <a:ea typeface="华文细黑" panose="02010600040101010101" pitchFamily="2" charset="-122"/>
                    <a:cs typeface="Aharoni" panose="02010803020104030203" pitchFamily="2" charset="-79"/>
                  </a:rPr>
                  <a:t>%</a:t>
                </a:r>
              </a:p>
            </p:txBody>
          </p:sp>
        </p:grpSp>
        <p:grpSp>
          <p:nvGrpSpPr>
            <p:cNvPr id="11" name="组合 10">
              <a:extLst>
                <a:ext uri="{FF2B5EF4-FFF2-40B4-BE49-F238E27FC236}">
                  <a16:creationId xmlns:a16="http://schemas.microsoft.com/office/drawing/2014/main" id="{267C3DD8-A96E-4752-A947-F18F727B5E0D}"/>
                </a:ext>
              </a:extLst>
            </p:cNvPr>
            <p:cNvGrpSpPr/>
            <p:nvPr/>
          </p:nvGrpSpPr>
          <p:grpSpPr>
            <a:xfrm>
              <a:off x="3718863" y="2567750"/>
              <a:ext cx="2020555" cy="1932705"/>
              <a:chOff x="4787939" y="2012781"/>
              <a:chExt cx="2630025" cy="2515676"/>
            </a:xfrm>
          </p:grpSpPr>
          <p:graphicFrame>
            <p:nvGraphicFramePr>
              <p:cNvPr id="30" name="Chart 2">
                <a:extLst>
                  <a:ext uri="{FF2B5EF4-FFF2-40B4-BE49-F238E27FC236}">
                    <a16:creationId xmlns:a16="http://schemas.microsoft.com/office/drawing/2014/main" id="{E654582F-E785-432D-96AC-1B6D9D7FE1A9}"/>
                  </a:ext>
                </a:extLst>
              </p:cNvPr>
              <p:cNvGraphicFramePr/>
              <p:nvPr>
                <p:extLst>
                  <p:ext uri="{D42A27DB-BD31-4B8C-83A1-F6EECF244321}">
                    <p14:modId xmlns:p14="http://schemas.microsoft.com/office/powerpoint/2010/main" val="2846695677"/>
                  </p:ext>
                </p:extLst>
              </p:nvPr>
            </p:nvGraphicFramePr>
            <p:xfrm>
              <a:off x="4787939" y="2012781"/>
              <a:ext cx="2630025" cy="2515676"/>
            </p:xfrm>
            <a:graphic>
              <a:graphicData uri="http://schemas.openxmlformats.org/drawingml/2006/chart">
                <c:chart xmlns:c="http://schemas.openxmlformats.org/drawingml/2006/chart" xmlns:r="http://schemas.openxmlformats.org/officeDocument/2006/relationships" r:id="rId7"/>
              </a:graphicData>
            </a:graphic>
          </p:graphicFrame>
          <p:sp>
            <p:nvSpPr>
              <p:cNvPr id="31" name="Text Box 10">
                <a:extLst>
                  <a:ext uri="{FF2B5EF4-FFF2-40B4-BE49-F238E27FC236}">
                    <a16:creationId xmlns:a16="http://schemas.microsoft.com/office/drawing/2014/main" id="{09CBD285-DAE9-4424-8A02-C74D3E6C52E2}"/>
                  </a:ext>
                </a:extLst>
              </p:cNvPr>
              <p:cNvSpPr txBox="1">
                <a:spLocks noChangeArrowheads="1"/>
              </p:cNvSpPr>
              <p:nvPr/>
            </p:nvSpPr>
            <p:spPr bwMode="auto">
              <a:xfrm>
                <a:off x="5423961" y="2865481"/>
                <a:ext cx="1357980" cy="781194"/>
              </a:xfrm>
              <a:prstGeom prst="rect">
                <a:avLst/>
              </a:prstGeom>
              <a:noFill/>
              <a:ln w="9525">
                <a:noFill/>
                <a:miter lim="800000"/>
              </a:ln>
            </p:spPr>
            <p:txBody>
              <a:bodyPr wrap="square" lIns="45720" tIns="22860" rIns="45720" bIns="22860">
                <a:spAutoFit/>
              </a:bodyPr>
              <a:lstStyle>
                <a:defPPr>
                  <a:defRPr lang="zh-CN"/>
                </a:defPPr>
                <a:lvl1pPr algn="ctr" defTabSz="1087755">
                  <a:defRPr sz="4800" b="1">
                    <a:solidFill>
                      <a:srgbClr val="333333"/>
                    </a:solidFill>
                    <a:latin typeface="Aharoni" panose="02010803020104030203" pitchFamily="2" charset="-79"/>
                    <a:ea typeface="Open Sans" panose="020B0606030504020204" pitchFamily="34" charset="0"/>
                    <a:cs typeface="Aharoni" panose="02010803020104030203" pitchFamily="2" charset="-79"/>
                  </a:defRPr>
                </a:lvl1pPr>
              </a:lstStyle>
              <a:p>
                <a:r>
                  <a:rPr lang="en-US" sz="3600" b="0" dirty="0">
                    <a:solidFill>
                      <a:schemeClr val="bg1">
                        <a:lumMod val="50000"/>
                      </a:schemeClr>
                    </a:solidFill>
                    <a:latin typeface="华文细黑" panose="02010600040101010101" pitchFamily="2" charset="-122"/>
                    <a:ea typeface="华文细黑" panose="02010600040101010101" pitchFamily="2" charset="-122"/>
                  </a:rPr>
                  <a:t>36</a:t>
                </a:r>
                <a:r>
                  <a:rPr lang="en-US" sz="1600" b="0" dirty="0">
                    <a:solidFill>
                      <a:schemeClr val="bg1">
                        <a:lumMod val="50000"/>
                      </a:schemeClr>
                    </a:solidFill>
                    <a:latin typeface="华文细黑" panose="02010600040101010101" pitchFamily="2" charset="-122"/>
                    <a:ea typeface="华文细黑" panose="02010600040101010101" pitchFamily="2" charset="-122"/>
                  </a:rPr>
                  <a:t>%</a:t>
                </a:r>
                <a:endParaRPr lang="en-US" sz="3600" b="0" dirty="0">
                  <a:solidFill>
                    <a:schemeClr val="bg1">
                      <a:lumMod val="50000"/>
                    </a:schemeClr>
                  </a:solidFill>
                  <a:latin typeface="华文细黑" panose="02010600040101010101" pitchFamily="2" charset="-122"/>
                  <a:ea typeface="华文细黑" panose="02010600040101010101" pitchFamily="2" charset="-122"/>
                </a:endParaRPr>
              </a:p>
            </p:txBody>
          </p:sp>
        </p:grpSp>
        <p:grpSp>
          <p:nvGrpSpPr>
            <p:cNvPr id="12" name="组合 11">
              <a:extLst>
                <a:ext uri="{FF2B5EF4-FFF2-40B4-BE49-F238E27FC236}">
                  <a16:creationId xmlns:a16="http://schemas.microsoft.com/office/drawing/2014/main" id="{7E8BA003-865D-4233-AE22-7A55459EC315}"/>
                </a:ext>
              </a:extLst>
            </p:cNvPr>
            <p:cNvGrpSpPr/>
            <p:nvPr/>
          </p:nvGrpSpPr>
          <p:grpSpPr>
            <a:xfrm>
              <a:off x="6214914" y="2567750"/>
              <a:ext cx="2020555" cy="1932705"/>
              <a:chOff x="7970344" y="2012781"/>
              <a:chExt cx="2630025" cy="2515676"/>
            </a:xfrm>
          </p:grpSpPr>
          <p:graphicFrame>
            <p:nvGraphicFramePr>
              <p:cNvPr id="28" name="Chart 2">
                <a:extLst>
                  <a:ext uri="{FF2B5EF4-FFF2-40B4-BE49-F238E27FC236}">
                    <a16:creationId xmlns:a16="http://schemas.microsoft.com/office/drawing/2014/main" id="{A900336D-DFBE-4F32-A194-68906E8693F2}"/>
                  </a:ext>
                </a:extLst>
              </p:cNvPr>
              <p:cNvGraphicFramePr/>
              <p:nvPr>
                <p:extLst>
                  <p:ext uri="{D42A27DB-BD31-4B8C-83A1-F6EECF244321}">
                    <p14:modId xmlns:p14="http://schemas.microsoft.com/office/powerpoint/2010/main" val="1664961573"/>
                  </p:ext>
                </p:extLst>
              </p:nvPr>
            </p:nvGraphicFramePr>
            <p:xfrm>
              <a:off x="7970344" y="2012781"/>
              <a:ext cx="2630025" cy="2515676"/>
            </p:xfrm>
            <a:graphic>
              <a:graphicData uri="http://schemas.openxmlformats.org/drawingml/2006/chart">
                <c:chart xmlns:c="http://schemas.openxmlformats.org/drawingml/2006/chart" xmlns:r="http://schemas.openxmlformats.org/officeDocument/2006/relationships" r:id="rId8"/>
              </a:graphicData>
            </a:graphic>
          </p:graphicFrame>
          <p:sp>
            <p:nvSpPr>
              <p:cNvPr id="29" name="Text Box 10">
                <a:extLst>
                  <a:ext uri="{FF2B5EF4-FFF2-40B4-BE49-F238E27FC236}">
                    <a16:creationId xmlns:a16="http://schemas.microsoft.com/office/drawing/2014/main" id="{288DDFF1-33B6-4DB8-98D3-21854303931D}"/>
                  </a:ext>
                </a:extLst>
              </p:cNvPr>
              <p:cNvSpPr txBox="1">
                <a:spLocks noChangeArrowheads="1"/>
              </p:cNvSpPr>
              <p:nvPr/>
            </p:nvSpPr>
            <p:spPr bwMode="auto">
              <a:xfrm>
                <a:off x="8606366" y="2865481"/>
                <a:ext cx="1357980" cy="781194"/>
              </a:xfrm>
              <a:prstGeom prst="rect">
                <a:avLst/>
              </a:prstGeom>
              <a:noFill/>
              <a:ln w="9525">
                <a:noFill/>
                <a:miter lim="800000"/>
              </a:ln>
            </p:spPr>
            <p:txBody>
              <a:bodyPr wrap="square" lIns="45720" tIns="22860" rIns="45720" bIns="22860">
                <a:spAutoFit/>
              </a:bodyPr>
              <a:lstStyle>
                <a:defPPr>
                  <a:defRPr lang="zh-CN"/>
                </a:defPPr>
                <a:lvl1pPr algn="ctr" defTabSz="1087755">
                  <a:defRPr sz="4800" b="1">
                    <a:solidFill>
                      <a:srgbClr val="333333"/>
                    </a:solidFill>
                    <a:latin typeface="Aharoni" panose="02010803020104030203" pitchFamily="2" charset="-79"/>
                    <a:ea typeface="Open Sans" panose="020B0606030504020204" pitchFamily="34" charset="0"/>
                    <a:cs typeface="Aharoni" panose="02010803020104030203" pitchFamily="2" charset="-79"/>
                  </a:defRPr>
                </a:lvl1pPr>
              </a:lstStyle>
              <a:p>
                <a:r>
                  <a:rPr lang="en-US" sz="3600" b="0" dirty="0">
                    <a:solidFill>
                      <a:schemeClr val="bg1">
                        <a:lumMod val="50000"/>
                      </a:schemeClr>
                    </a:solidFill>
                    <a:latin typeface="华文细黑" panose="02010600040101010101" pitchFamily="2" charset="-122"/>
                    <a:ea typeface="华文细黑" panose="02010600040101010101" pitchFamily="2" charset="-122"/>
                  </a:rPr>
                  <a:t>50</a:t>
                </a:r>
                <a:r>
                  <a:rPr lang="en-US" sz="1600" b="0" dirty="0">
                    <a:solidFill>
                      <a:schemeClr val="bg1">
                        <a:lumMod val="50000"/>
                      </a:schemeClr>
                    </a:solidFill>
                    <a:latin typeface="华文细黑" panose="02010600040101010101" pitchFamily="2" charset="-122"/>
                    <a:ea typeface="华文细黑" panose="02010600040101010101" pitchFamily="2" charset="-122"/>
                  </a:rPr>
                  <a:t>%</a:t>
                </a:r>
                <a:endParaRPr lang="en-US" sz="3600" b="0" dirty="0">
                  <a:solidFill>
                    <a:schemeClr val="bg1">
                      <a:lumMod val="50000"/>
                    </a:schemeClr>
                  </a:solidFill>
                  <a:latin typeface="华文细黑" panose="02010600040101010101" pitchFamily="2" charset="-122"/>
                  <a:ea typeface="华文细黑" panose="02010600040101010101" pitchFamily="2" charset="-122"/>
                </a:endParaRPr>
              </a:p>
            </p:txBody>
          </p:sp>
        </p:grpSp>
        <p:grpSp>
          <p:nvGrpSpPr>
            <p:cNvPr id="13" name="组合 12">
              <a:extLst>
                <a:ext uri="{FF2B5EF4-FFF2-40B4-BE49-F238E27FC236}">
                  <a16:creationId xmlns:a16="http://schemas.microsoft.com/office/drawing/2014/main" id="{3466D34A-EFAA-483D-AF01-840E9B6EE4F3}"/>
                </a:ext>
              </a:extLst>
            </p:cNvPr>
            <p:cNvGrpSpPr/>
            <p:nvPr/>
          </p:nvGrpSpPr>
          <p:grpSpPr>
            <a:xfrm>
              <a:off x="1197989" y="4516947"/>
              <a:ext cx="2038795" cy="620682"/>
              <a:chOff x="1137578" y="4446649"/>
              <a:chExt cx="2653767" cy="807902"/>
            </a:xfrm>
          </p:grpSpPr>
          <p:sp>
            <p:nvSpPr>
              <p:cNvPr id="26" name="矩形 25">
                <a:extLst>
                  <a:ext uri="{FF2B5EF4-FFF2-40B4-BE49-F238E27FC236}">
                    <a16:creationId xmlns:a16="http://schemas.microsoft.com/office/drawing/2014/main" id="{A5179334-6493-4AEA-B094-123677A7DC97}"/>
                  </a:ext>
                </a:extLst>
              </p:cNvPr>
              <p:cNvSpPr/>
              <p:nvPr/>
            </p:nvSpPr>
            <p:spPr>
              <a:xfrm>
                <a:off x="1137578" y="4813877"/>
                <a:ext cx="2653767" cy="440674"/>
              </a:xfrm>
              <a:prstGeom prst="rect">
                <a:avLst/>
              </a:prstGeom>
            </p:spPr>
            <p:txBody>
              <a:bodyPr wrap="square">
                <a:spAutoFit/>
              </a:bodyPr>
              <a:lstStyle/>
              <a:p>
                <a:pPr algn="ctr"/>
                <a:r>
                  <a:rPr lang="en-US" altLang="zh-CN" sz="800" dirty="0">
                    <a:solidFill>
                      <a:schemeClr val="bg1">
                        <a:lumMod val="50000"/>
                      </a:schemeClr>
                    </a:solidFill>
                    <a:latin typeface="微软雅黑" panose="020B0503020204020204" pitchFamily="34" charset="-122"/>
                    <a:ea typeface="微软雅黑" panose="020B0503020204020204" pitchFamily="34" charset="-122"/>
                  </a:rPr>
                  <a:t>Failure is like a thief Failure is probably the fortification in your pole. </a:t>
                </a:r>
                <a:endParaRPr lang="zh-CN" altLang="en-US"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7" name="矩形 26">
                <a:extLst>
                  <a:ext uri="{FF2B5EF4-FFF2-40B4-BE49-F238E27FC236}">
                    <a16:creationId xmlns:a16="http://schemas.microsoft.com/office/drawing/2014/main" id="{C1D24B1C-2275-4E70-830A-5EBF04689532}"/>
                  </a:ext>
                </a:extLst>
              </p:cNvPr>
              <p:cNvSpPr/>
              <p:nvPr/>
            </p:nvSpPr>
            <p:spPr>
              <a:xfrm>
                <a:off x="1307631" y="4446649"/>
                <a:ext cx="2313659" cy="400614"/>
              </a:xfrm>
              <a:prstGeom prst="rect">
                <a:avLst/>
              </a:prstGeom>
            </p:spPr>
            <p:txBody>
              <a:bodyPr wrap="square">
                <a:spAutoFit/>
              </a:bodyPr>
              <a:lstStyle/>
              <a:p>
                <a:pPr algn="dist"/>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rPr>
                  <a:t>加入你的标题描述</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14" name="组合 13">
              <a:extLst>
                <a:ext uri="{FF2B5EF4-FFF2-40B4-BE49-F238E27FC236}">
                  <a16:creationId xmlns:a16="http://schemas.microsoft.com/office/drawing/2014/main" id="{DE2161F8-9138-45C1-94D6-50B8DD9DA937}"/>
                </a:ext>
              </a:extLst>
            </p:cNvPr>
            <p:cNvGrpSpPr/>
            <p:nvPr/>
          </p:nvGrpSpPr>
          <p:grpSpPr>
            <a:xfrm>
              <a:off x="3665992" y="4500452"/>
              <a:ext cx="2038795" cy="620682"/>
              <a:chOff x="1137578" y="4446649"/>
              <a:chExt cx="2653767" cy="807902"/>
            </a:xfrm>
          </p:grpSpPr>
          <p:sp>
            <p:nvSpPr>
              <p:cNvPr id="24" name="矩形 23">
                <a:extLst>
                  <a:ext uri="{FF2B5EF4-FFF2-40B4-BE49-F238E27FC236}">
                    <a16:creationId xmlns:a16="http://schemas.microsoft.com/office/drawing/2014/main" id="{9C26BFB0-F251-48FF-ABB1-F8D2E2F1F636}"/>
                  </a:ext>
                </a:extLst>
              </p:cNvPr>
              <p:cNvSpPr/>
              <p:nvPr/>
            </p:nvSpPr>
            <p:spPr>
              <a:xfrm>
                <a:off x="1137578" y="4813877"/>
                <a:ext cx="2653767" cy="440674"/>
              </a:xfrm>
              <a:prstGeom prst="rect">
                <a:avLst/>
              </a:prstGeom>
            </p:spPr>
            <p:txBody>
              <a:bodyPr wrap="square">
                <a:spAutoFit/>
              </a:bodyPr>
              <a:lstStyle/>
              <a:p>
                <a:pPr algn="ctr"/>
                <a:r>
                  <a:rPr lang="en-US" altLang="zh-CN" sz="800" dirty="0">
                    <a:solidFill>
                      <a:schemeClr val="bg1">
                        <a:lumMod val="50000"/>
                      </a:schemeClr>
                    </a:solidFill>
                    <a:latin typeface="微软雅黑" panose="020B0503020204020204" pitchFamily="34" charset="-122"/>
                    <a:ea typeface="微软雅黑" panose="020B0503020204020204" pitchFamily="34" charset="-122"/>
                  </a:rPr>
                  <a:t>Failure is like a thief Failure is probably the fortification in your pole. </a:t>
                </a:r>
                <a:endParaRPr lang="zh-CN" altLang="en-US"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5" name="矩形 24">
                <a:extLst>
                  <a:ext uri="{FF2B5EF4-FFF2-40B4-BE49-F238E27FC236}">
                    <a16:creationId xmlns:a16="http://schemas.microsoft.com/office/drawing/2014/main" id="{912CA387-1052-417E-BAA9-9D0CC308C287}"/>
                  </a:ext>
                </a:extLst>
              </p:cNvPr>
              <p:cNvSpPr/>
              <p:nvPr/>
            </p:nvSpPr>
            <p:spPr>
              <a:xfrm>
                <a:off x="1307631" y="4446649"/>
                <a:ext cx="2313659" cy="400614"/>
              </a:xfrm>
              <a:prstGeom prst="rect">
                <a:avLst/>
              </a:prstGeom>
            </p:spPr>
            <p:txBody>
              <a:bodyPr wrap="square">
                <a:spAutoFit/>
              </a:bodyPr>
              <a:lstStyle/>
              <a:p>
                <a:pPr algn="dist"/>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rPr>
                  <a:t>加入你的标题描述</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15" name="组合 14">
              <a:extLst>
                <a:ext uri="{FF2B5EF4-FFF2-40B4-BE49-F238E27FC236}">
                  <a16:creationId xmlns:a16="http://schemas.microsoft.com/office/drawing/2014/main" id="{ED3985E8-D308-4F77-9505-6EF942C70324}"/>
                </a:ext>
              </a:extLst>
            </p:cNvPr>
            <p:cNvGrpSpPr/>
            <p:nvPr/>
          </p:nvGrpSpPr>
          <p:grpSpPr>
            <a:xfrm>
              <a:off x="6202252" y="4516947"/>
              <a:ext cx="2038795" cy="620682"/>
              <a:chOff x="1137578" y="4446649"/>
              <a:chExt cx="2653767" cy="807902"/>
            </a:xfrm>
          </p:grpSpPr>
          <p:sp>
            <p:nvSpPr>
              <p:cNvPr id="22" name="矩形 21">
                <a:extLst>
                  <a:ext uri="{FF2B5EF4-FFF2-40B4-BE49-F238E27FC236}">
                    <a16:creationId xmlns:a16="http://schemas.microsoft.com/office/drawing/2014/main" id="{E3096895-658D-4D83-9788-5B568F400EF7}"/>
                  </a:ext>
                </a:extLst>
              </p:cNvPr>
              <p:cNvSpPr/>
              <p:nvPr/>
            </p:nvSpPr>
            <p:spPr>
              <a:xfrm>
                <a:off x="1137578" y="4813877"/>
                <a:ext cx="2653767" cy="440674"/>
              </a:xfrm>
              <a:prstGeom prst="rect">
                <a:avLst/>
              </a:prstGeom>
            </p:spPr>
            <p:txBody>
              <a:bodyPr wrap="square">
                <a:spAutoFit/>
              </a:bodyPr>
              <a:lstStyle/>
              <a:p>
                <a:pPr algn="ctr"/>
                <a:r>
                  <a:rPr lang="en-US" altLang="zh-CN" sz="800" dirty="0">
                    <a:solidFill>
                      <a:schemeClr val="bg1">
                        <a:lumMod val="50000"/>
                      </a:schemeClr>
                    </a:solidFill>
                    <a:latin typeface="微软雅黑" panose="020B0503020204020204" pitchFamily="34" charset="-122"/>
                    <a:ea typeface="微软雅黑" panose="020B0503020204020204" pitchFamily="34" charset="-122"/>
                  </a:rPr>
                  <a:t>Failure is like a thief Failure is probably the fortification in your pole. </a:t>
                </a:r>
                <a:endParaRPr lang="zh-CN" altLang="en-US"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3" name="矩形 22">
                <a:extLst>
                  <a:ext uri="{FF2B5EF4-FFF2-40B4-BE49-F238E27FC236}">
                    <a16:creationId xmlns:a16="http://schemas.microsoft.com/office/drawing/2014/main" id="{C3CD62F2-71D2-401F-9DB3-A7411703DEA2}"/>
                  </a:ext>
                </a:extLst>
              </p:cNvPr>
              <p:cNvSpPr/>
              <p:nvPr/>
            </p:nvSpPr>
            <p:spPr>
              <a:xfrm>
                <a:off x="1307631" y="4446649"/>
                <a:ext cx="2313659" cy="400614"/>
              </a:xfrm>
              <a:prstGeom prst="rect">
                <a:avLst/>
              </a:prstGeom>
            </p:spPr>
            <p:txBody>
              <a:bodyPr wrap="square">
                <a:spAutoFit/>
              </a:bodyPr>
              <a:lstStyle/>
              <a:p>
                <a:pPr algn="dist"/>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rPr>
                  <a:t>加入你的标题描述</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16" name="组合 15">
              <a:extLst>
                <a:ext uri="{FF2B5EF4-FFF2-40B4-BE49-F238E27FC236}">
                  <a16:creationId xmlns:a16="http://schemas.microsoft.com/office/drawing/2014/main" id="{2A7971C4-49E4-4871-9B86-A091F5A55F8A}"/>
                </a:ext>
              </a:extLst>
            </p:cNvPr>
            <p:cNvGrpSpPr/>
            <p:nvPr/>
          </p:nvGrpSpPr>
          <p:grpSpPr>
            <a:xfrm>
              <a:off x="8642423" y="2554871"/>
              <a:ext cx="2020555" cy="1932705"/>
              <a:chOff x="7970344" y="2012781"/>
              <a:chExt cx="2630025" cy="2515676"/>
            </a:xfrm>
          </p:grpSpPr>
          <p:graphicFrame>
            <p:nvGraphicFramePr>
              <p:cNvPr id="20" name="Chart 2">
                <a:extLst>
                  <a:ext uri="{FF2B5EF4-FFF2-40B4-BE49-F238E27FC236}">
                    <a16:creationId xmlns:a16="http://schemas.microsoft.com/office/drawing/2014/main" id="{BCA79252-9625-4436-A2CF-8F3A02E2919A}"/>
                  </a:ext>
                </a:extLst>
              </p:cNvPr>
              <p:cNvGraphicFramePr/>
              <p:nvPr>
                <p:extLst>
                  <p:ext uri="{D42A27DB-BD31-4B8C-83A1-F6EECF244321}">
                    <p14:modId xmlns:p14="http://schemas.microsoft.com/office/powerpoint/2010/main" val="2677828947"/>
                  </p:ext>
                </p:extLst>
              </p:nvPr>
            </p:nvGraphicFramePr>
            <p:xfrm>
              <a:off x="7970344" y="2012781"/>
              <a:ext cx="2630025" cy="2515676"/>
            </p:xfrm>
            <a:graphic>
              <a:graphicData uri="http://schemas.openxmlformats.org/drawingml/2006/chart">
                <c:chart xmlns:c="http://schemas.openxmlformats.org/drawingml/2006/chart" xmlns:r="http://schemas.openxmlformats.org/officeDocument/2006/relationships" r:id="rId9"/>
              </a:graphicData>
            </a:graphic>
          </p:graphicFrame>
          <p:sp>
            <p:nvSpPr>
              <p:cNvPr id="21" name="Text Box 10">
                <a:extLst>
                  <a:ext uri="{FF2B5EF4-FFF2-40B4-BE49-F238E27FC236}">
                    <a16:creationId xmlns:a16="http://schemas.microsoft.com/office/drawing/2014/main" id="{2AE979E0-968A-4597-87E8-952883E6356E}"/>
                  </a:ext>
                </a:extLst>
              </p:cNvPr>
              <p:cNvSpPr txBox="1">
                <a:spLocks noChangeArrowheads="1"/>
              </p:cNvSpPr>
              <p:nvPr/>
            </p:nvSpPr>
            <p:spPr bwMode="auto">
              <a:xfrm>
                <a:off x="8606366" y="2865481"/>
                <a:ext cx="1357980" cy="781194"/>
              </a:xfrm>
              <a:prstGeom prst="rect">
                <a:avLst/>
              </a:prstGeom>
              <a:noFill/>
              <a:ln w="9525">
                <a:noFill/>
                <a:miter lim="800000"/>
              </a:ln>
            </p:spPr>
            <p:txBody>
              <a:bodyPr wrap="square" lIns="45720" tIns="22860" rIns="45720" bIns="22860">
                <a:spAutoFit/>
              </a:bodyPr>
              <a:lstStyle>
                <a:defPPr>
                  <a:defRPr lang="zh-CN"/>
                </a:defPPr>
                <a:lvl1pPr algn="ctr" defTabSz="1087755">
                  <a:defRPr sz="4800" b="1">
                    <a:solidFill>
                      <a:srgbClr val="333333"/>
                    </a:solidFill>
                    <a:latin typeface="Aharoni" panose="02010803020104030203" pitchFamily="2" charset="-79"/>
                    <a:ea typeface="Open Sans" panose="020B0606030504020204" pitchFamily="34" charset="0"/>
                    <a:cs typeface="Aharoni" panose="02010803020104030203" pitchFamily="2" charset="-79"/>
                  </a:defRPr>
                </a:lvl1pPr>
              </a:lstStyle>
              <a:p>
                <a:r>
                  <a:rPr lang="en-US" sz="3600" b="0" dirty="0">
                    <a:solidFill>
                      <a:schemeClr val="bg1">
                        <a:lumMod val="50000"/>
                      </a:schemeClr>
                    </a:solidFill>
                    <a:latin typeface="华文细黑" panose="02010600040101010101" pitchFamily="2" charset="-122"/>
                    <a:ea typeface="华文细黑" panose="02010600040101010101" pitchFamily="2" charset="-122"/>
                  </a:rPr>
                  <a:t>50</a:t>
                </a:r>
                <a:r>
                  <a:rPr lang="en-US" sz="1600" b="0" dirty="0">
                    <a:solidFill>
                      <a:schemeClr val="bg1">
                        <a:lumMod val="50000"/>
                      </a:schemeClr>
                    </a:solidFill>
                    <a:latin typeface="华文细黑" panose="02010600040101010101" pitchFamily="2" charset="-122"/>
                    <a:ea typeface="华文细黑" panose="02010600040101010101" pitchFamily="2" charset="-122"/>
                  </a:rPr>
                  <a:t>%</a:t>
                </a:r>
                <a:endParaRPr lang="en-US" sz="3600" b="0" dirty="0">
                  <a:solidFill>
                    <a:schemeClr val="bg1">
                      <a:lumMod val="50000"/>
                    </a:schemeClr>
                  </a:solidFill>
                  <a:latin typeface="华文细黑" panose="02010600040101010101" pitchFamily="2" charset="-122"/>
                  <a:ea typeface="华文细黑" panose="02010600040101010101" pitchFamily="2" charset="-122"/>
                </a:endParaRPr>
              </a:p>
            </p:txBody>
          </p:sp>
        </p:grpSp>
        <p:grpSp>
          <p:nvGrpSpPr>
            <p:cNvPr id="17" name="组合 16">
              <a:extLst>
                <a:ext uri="{FF2B5EF4-FFF2-40B4-BE49-F238E27FC236}">
                  <a16:creationId xmlns:a16="http://schemas.microsoft.com/office/drawing/2014/main" id="{EDF22CD3-3BCB-4DDD-AB1B-EC1034E68219}"/>
                </a:ext>
              </a:extLst>
            </p:cNvPr>
            <p:cNvGrpSpPr/>
            <p:nvPr/>
          </p:nvGrpSpPr>
          <p:grpSpPr>
            <a:xfrm>
              <a:off x="8629761" y="4504068"/>
              <a:ext cx="2038795" cy="620682"/>
              <a:chOff x="1137578" y="4446649"/>
              <a:chExt cx="2653767" cy="807902"/>
            </a:xfrm>
          </p:grpSpPr>
          <p:sp>
            <p:nvSpPr>
              <p:cNvPr id="18" name="矩形 17">
                <a:extLst>
                  <a:ext uri="{FF2B5EF4-FFF2-40B4-BE49-F238E27FC236}">
                    <a16:creationId xmlns:a16="http://schemas.microsoft.com/office/drawing/2014/main" id="{19A8E456-57C5-42E4-B5D3-8F45B29904BB}"/>
                  </a:ext>
                </a:extLst>
              </p:cNvPr>
              <p:cNvSpPr/>
              <p:nvPr/>
            </p:nvSpPr>
            <p:spPr>
              <a:xfrm>
                <a:off x="1137578" y="4813877"/>
                <a:ext cx="2653767" cy="440674"/>
              </a:xfrm>
              <a:prstGeom prst="rect">
                <a:avLst/>
              </a:prstGeom>
            </p:spPr>
            <p:txBody>
              <a:bodyPr wrap="square">
                <a:spAutoFit/>
              </a:bodyPr>
              <a:lstStyle/>
              <a:p>
                <a:pPr algn="ctr"/>
                <a:r>
                  <a:rPr lang="en-US" altLang="zh-CN" sz="800" dirty="0">
                    <a:solidFill>
                      <a:schemeClr val="bg1">
                        <a:lumMod val="50000"/>
                      </a:schemeClr>
                    </a:solidFill>
                    <a:latin typeface="微软雅黑" panose="020B0503020204020204" pitchFamily="34" charset="-122"/>
                    <a:ea typeface="微软雅黑" panose="020B0503020204020204" pitchFamily="34" charset="-122"/>
                  </a:rPr>
                  <a:t>Failure is like a thief Failure is probably the fortification in your pole. </a:t>
                </a:r>
                <a:endParaRPr lang="zh-CN" altLang="en-US"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9" name="矩形 18">
                <a:extLst>
                  <a:ext uri="{FF2B5EF4-FFF2-40B4-BE49-F238E27FC236}">
                    <a16:creationId xmlns:a16="http://schemas.microsoft.com/office/drawing/2014/main" id="{95BC06D0-635A-4591-B116-E348DA0D0A28}"/>
                  </a:ext>
                </a:extLst>
              </p:cNvPr>
              <p:cNvSpPr/>
              <p:nvPr/>
            </p:nvSpPr>
            <p:spPr>
              <a:xfrm>
                <a:off x="1307631" y="4446649"/>
                <a:ext cx="2313659" cy="400614"/>
              </a:xfrm>
              <a:prstGeom prst="rect">
                <a:avLst/>
              </a:prstGeom>
            </p:spPr>
            <p:txBody>
              <a:bodyPr wrap="square">
                <a:spAutoFit/>
              </a:bodyPr>
              <a:lstStyle/>
              <a:p>
                <a:pPr algn="dist"/>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rPr>
                  <a:t>加入你的标题描述</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grpSp>
    </p:spTree>
    <p:extLst>
      <p:ext uri="{BB962C8B-B14F-4D97-AF65-F5344CB8AC3E}">
        <p14:creationId xmlns:p14="http://schemas.microsoft.com/office/powerpoint/2010/main" val="3256640856"/>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33333">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33333">
                                          <p:cBhvr additive="base">
                                            <p:cTn id="7" dur="750" fill="hold"/>
                                            <p:tgtEl>
                                              <p:spTgt spid="8"/>
                                            </p:tgtEl>
                                            <p:attrNameLst>
                                              <p:attrName>ppt_x</p:attrName>
                                            </p:attrNameLst>
                                          </p:cBhvr>
                                          <p:tavLst>
                                            <p:tav tm="0">
                                              <p:val>
                                                <p:strVal val="#ppt_x"/>
                                              </p:val>
                                            </p:tav>
                                            <p:tav tm="100000">
                                              <p:val>
                                                <p:strVal val="#ppt_x"/>
                                              </p:val>
                                            </p:tav>
                                          </p:tavLst>
                                        </p:anim>
                                        <p:anim calcmode="lin" valueType="num" p14:bounceEnd="33333">
                                          <p:cBhvr additive="base">
                                            <p:cTn id="8" dur="750" fill="hold"/>
                                            <p:tgtEl>
                                              <p:spTgt spid="8"/>
                                            </p:tgtEl>
                                            <p:attrNameLst>
                                              <p:attrName>ppt_y</p:attrName>
                                            </p:attrNameLst>
                                          </p:cBhvr>
                                          <p:tavLst>
                                            <p:tav tm="0">
                                              <p:val>
                                                <p:strVal val="0-#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750"/>
                                            <p:tgtEl>
                                              <p:spTgt spid="2"/>
                                            </p:tgtEl>
                                          </p:cBhvr>
                                        </p:animEffect>
                                        <p:anim calcmode="lin" valueType="num">
                                          <p:cBhvr>
                                            <p:cTn id="12" dur="750" fill="hold"/>
                                            <p:tgtEl>
                                              <p:spTgt spid="2"/>
                                            </p:tgtEl>
                                            <p:attrNameLst>
                                              <p:attrName>ppt_x</p:attrName>
                                            </p:attrNameLst>
                                          </p:cBhvr>
                                          <p:tavLst>
                                            <p:tav tm="0">
                                              <p:val>
                                                <p:strVal val="#ppt_x"/>
                                              </p:val>
                                            </p:tav>
                                            <p:tav tm="100000">
                                              <p:val>
                                                <p:strVal val="#ppt_x"/>
                                              </p:val>
                                            </p:tav>
                                          </p:tavLst>
                                        </p:anim>
                                        <p:anim calcmode="lin" valueType="num">
                                          <p:cBhvr>
                                            <p:cTn id="13" dur="75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750"/>
                                </p:stCondLst>
                                <p:childTnLst>
                                  <p:par>
                                    <p:cTn id="15" presetID="42"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ppt_x"/>
                                              </p:val>
                                            </p:tav>
                                            <p:tav tm="100000">
                                              <p:val>
                                                <p:strVal val="#ppt_x"/>
                                              </p:val>
                                            </p:tav>
                                          </p:tavLst>
                                        </p:anim>
                                        <p:anim calcmode="lin" valueType="num">
                                          <p:cBhvr additive="base">
                                            <p:cTn id="8" dur="750" fill="hold"/>
                                            <p:tgtEl>
                                              <p:spTgt spid="8"/>
                                            </p:tgtEl>
                                            <p:attrNameLst>
                                              <p:attrName>ppt_y</p:attrName>
                                            </p:attrNameLst>
                                          </p:cBhvr>
                                          <p:tavLst>
                                            <p:tav tm="0">
                                              <p:val>
                                                <p:strVal val="0-#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750"/>
                                            <p:tgtEl>
                                              <p:spTgt spid="2"/>
                                            </p:tgtEl>
                                          </p:cBhvr>
                                        </p:animEffect>
                                        <p:anim calcmode="lin" valueType="num">
                                          <p:cBhvr>
                                            <p:cTn id="12" dur="750" fill="hold"/>
                                            <p:tgtEl>
                                              <p:spTgt spid="2"/>
                                            </p:tgtEl>
                                            <p:attrNameLst>
                                              <p:attrName>ppt_x</p:attrName>
                                            </p:attrNameLst>
                                          </p:cBhvr>
                                          <p:tavLst>
                                            <p:tav tm="0">
                                              <p:val>
                                                <p:strVal val="#ppt_x"/>
                                              </p:val>
                                            </p:tav>
                                            <p:tav tm="100000">
                                              <p:val>
                                                <p:strVal val="#ppt_x"/>
                                              </p:val>
                                            </p:tav>
                                          </p:tavLst>
                                        </p:anim>
                                        <p:anim calcmode="lin" valueType="num">
                                          <p:cBhvr>
                                            <p:cTn id="13" dur="75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750"/>
                                </p:stCondLst>
                                <p:childTnLst>
                                  <p:par>
                                    <p:cTn id="15" presetID="42"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a:extLst>
              <a:ext uri="{FF2B5EF4-FFF2-40B4-BE49-F238E27FC236}">
                <a16:creationId xmlns:a16="http://schemas.microsoft.com/office/drawing/2014/main" id="{6D313FC3-D5A5-4849-9BD3-101D61A701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grpSp>
        <p:nvGrpSpPr>
          <p:cNvPr id="30" name="组合 29">
            <a:extLst>
              <a:ext uri="{FF2B5EF4-FFF2-40B4-BE49-F238E27FC236}">
                <a16:creationId xmlns:a16="http://schemas.microsoft.com/office/drawing/2014/main" id="{00C7CAAC-1C4F-4C70-ACF7-27B829A520B6}"/>
              </a:ext>
            </a:extLst>
          </p:cNvPr>
          <p:cNvGrpSpPr/>
          <p:nvPr/>
        </p:nvGrpSpPr>
        <p:grpSpPr>
          <a:xfrm>
            <a:off x="1657368" y="2000653"/>
            <a:ext cx="615553" cy="3317359"/>
            <a:chOff x="5362258" y="1921391"/>
            <a:chExt cx="615553" cy="3317359"/>
          </a:xfrm>
        </p:grpSpPr>
        <p:sp>
          <p:nvSpPr>
            <p:cNvPr id="31" name="Freeform 5">
              <a:extLst>
                <a:ext uri="{FF2B5EF4-FFF2-40B4-BE49-F238E27FC236}">
                  <a16:creationId xmlns:a16="http://schemas.microsoft.com/office/drawing/2014/main" id="{6D8F8978-FE6B-407D-BF6A-902BB21CD7D9}"/>
                </a:ext>
              </a:extLst>
            </p:cNvPr>
            <p:cNvSpPr>
              <a:spLocks noChangeArrowheads="1"/>
            </p:cNvSpPr>
            <p:nvPr/>
          </p:nvSpPr>
          <p:spPr bwMode="auto">
            <a:xfrm>
              <a:off x="5400509" y="1921391"/>
              <a:ext cx="547854" cy="563844"/>
            </a:xfrm>
            <a:custGeom>
              <a:avLst/>
              <a:gdLst>
                <a:gd name="T0" fmla="*/ 279 w 291"/>
                <a:gd name="T1" fmla="*/ 117 h 300"/>
                <a:gd name="T2" fmla="*/ 274 w 291"/>
                <a:gd name="T3" fmla="*/ 101 h 300"/>
                <a:gd name="T4" fmla="*/ 269 w 291"/>
                <a:gd name="T5" fmla="*/ 84 h 300"/>
                <a:gd name="T6" fmla="*/ 254 w 291"/>
                <a:gd name="T7" fmla="*/ 63 h 300"/>
                <a:gd name="T8" fmla="*/ 227 w 291"/>
                <a:gd name="T9" fmla="*/ 37 h 300"/>
                <a:gd name="T10" fmla="*/ 229 w 291"/>
                <a:gd name="T11" fmla="*/ 34 h 300"/>
                <a:gd name="T12" fmla="*/ 218 w 291"/>
                <a:gd name="T13" fmla="*/ 23 h 300"/>
                <a:gd name="T14" fmla="*/ 191 w 291"/>
                <a:gd name="T15" fmla="*/ 20 h 300"/>
                <a:gd name="T16" fmla="*/ 174 w 291"/>
                <a:gd name="T17" fmla="*/ 9 h 300"/>
                <a:gd name="T18" fmla="*/ 157 w 291"/>
                <a:gd name="T19" fmla="*/ 4 h 300"/>
                <a:gd name="T20" fmla="*/ 135 w 291"/>
                <a:gd name="T21" fmla="*/ 6 h 300"/>
                <a:gd name="T22" fmla="*/ 118 w 291"/>
                <a:gd name="T23" fmla="*/ 6 h 300"/>
                <a:gd name="T24" fmla="*/ 89 w 291"/>
                <a:gd name="T25" fmla="*/ 14 h 300"/>
                <a:gd name="T26" fmla="*/ 58 w 291"/>
                <a:gd name="T27" fmla="*/ 31 h 300"/>
                <a:gd name="T28" fmla="*/ 46 w 291"/>
                <a:gd name="T29" fmla="*/ 40 h 300"/>
                <a:gd name="T30" fmla="*/ 35 w 291"/>
                <a:gd name="T31" fmla="*/ 45 h 300"/>
                <a:gd name="T32" fmla="*/ 22 w 291"/>
                <a:gd name="T33" fmla="*/ 65 h 300"/>
                <a:gd name="T34" fmla="*/ 10 w 291"/>
                <a:gd name="T35" fmla="*/ 93 h 300"/>
                <a:gd name="T36" fmla="*/ 5 w 291"/>
                <a:gd name="T37" fmla="*/ 103 h 300"/>
                <a:gd name="T38" fmla="*/ 4 w 291"/>
                <a:gd name="T39" fmla="*/ 133 h 300"/>
                <a:gd name="T40" fmla="*/ 16 w 291"/>
                <a:gd name="T41" fmla="*/ 172 h 300"/>
                <a:gd name="T42" fmla="*/ 17 w 291"/>
                <a:gd name="T43" fmla="*/ 182 h 300"/>
                <a:gd name="T44" fmla="*/ 18 w 291"/>
                <a:gd name="T45" fmla="*/ 187 h 300"/>
                <a:gd name="T46" fmla="*/ 21 w 291"/>
                <a:gd name="T47" fmla="*/ 193 h 300"/>
                <a:gd name="T48" fmla="*/ 54 w 291"/>
                <a:gd name="T49" fmla="*/ 227 h 300"/>
                <a:gd name="T50" fmla="*/ 83 w 291"/>
                <a:gd name="T51" fmla="*/ 244 h 300"/>
                <a:gd name="T52" fmla="*/ 107 w 291"/>
                <a:gd name="T53" fmla="*/ 263 h 300"/>
                <a:gd name="T54" fmla="*/ 116 w 291"/>
                <a:gd name="T55" fmla="*/ 265 h 300"/>
                <a:gd name="T56" fmla="*/ 113 w 291"/>
                <a:gd name="T57" fmla="*/ 273 h 300"/>
                <a:gd name="T58" fmla="*/ 130 w 291"/>
                <a:gd name="T59" fmla="*/ 281 h 300"/>
                <a:gd name="T60" fmla="*/ 124 w 291"/>
                <a:gd name="T61" fmla="*/ 287 h 300"/>
                <a:gd name="T62" fmla="*/ 150 w 291"/>
                <a:gd name="T63" fmla="*/ 293 h 300"/>
                <a:gd name="T64" fmla="*/ 185 w 291"/>
                <a:gd name="T65" fmla="*/ 289 h 300"/>
                <a:gd name="T66" fmla="*/ 210 w 291"/>
                <a:gd name="T67" fmla="*/ 273 h 300"/>
                <a:gd name="T68" fmla="*/ 246 w 291"/>
                <a:gd name="T69" fmla="*/ 252 h 300"/>
                <a:gd name="T70" fmla="*/ 268 w 291"/>
                <a:gd name="T71" fmla="*/ 223 h 300"/>
                <a:gd name="T72" fmla="*/ 274 w 291"/>
                <a:gd name="T73" fmla="*/ 196 h 300"/>
                <a:gd name="T74" fmla="*/ 280 w 291"/>
                <a:gd name="T75" fmla="*/ 183 h 300"/>
                <a:gd name="T76" fmla="*/ 284 w 291"/>
                <a:gd name="T77" fmla="*/ 15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1" h="300">
                  <a:moveTo>
                    <a:pt x="284" y="135"/>
                  </a:moveTo>
                  <a:cubicBezTo>
                    <a:pt x="285" y="127"/>
                    <a:pt x="282" y="123"/>
                    <a:pt x="279" y="117"/>
                  </a:cubicBezTo>
                  <a:cubicBezTo>
                    <a:pt x="285" y="110"/>
                    <a:pt x="273" y="107"/>
                    <a:pt x="274" y="100"/>
                  </a:cubicBezTo>
                  <a:cubicBezTo>
                    <a:pt x="274" y="101"/>
                    <a:pt x="274" y="101"/>
                    <a:pt x="274" y="101"/>
                  </a:cubicBezTo>
                  <a:cubicBezTo>
                    <a:pt x="272" y="99"/>
                    <a:pt x="272" y="99"/>
                    <a:pt x="272" y="99"/>
                  </a:cubicBezTo>
                  <a:cubicBezTo>
                    <a:pt x="278" y="93"/>
                    <a:pt x="269" y="89"/>
                    <a:pt x="269" y="84"/>
                  </a:cubicBezTo>
                  <a:cubicBezTo>
                    <a:pt x="266" y="81"/>
                    <a:pt x="268" y="71"/>
                    <a:pt x="260" y="73"/>
                  </a:cubicBezTo>
                  <a:cubicBezTo>
                    <a:pt x="260" y="68"/>
                    <a:pt x="258" y="66"/>
                    <a:pt x="254" y="63"/>
                  </a:cubicBezTo>
                  <a:cubicBezTo>
                    <a:pt x="246" y="57"/>
                    <a:pt x="241" y="41"/>
                    <a:pt x="229" y="40"/>
                  </a:cubicBezTo>
                  <a:cubicBezTo>
                    <a:pt x="228" y="39"/>
                    <a:pt x="227" y="38"/>
                    <a:pt x="227" y="37"/>
                  </a:cubicBezTo>
                  <a:cubicBezTo>
                    <a:pt x="228" y="37"/>
                    <a:pt x="228" y="36"/>
                    <a:pt x="229" y="36"/>
                  </a:cubicBezTo>
                  <a:cubicBezTo>
                    <a:pt x="229" y="34"/>
                    <a:pt x="229" y="34"/>
                    <a:pt x="229" y="34"/>
                  </a:cubicBezTo>
                  <a:cubicBezTo>
                    <a:pt x="226" y="33"/>
                    <a:pt x="224" y="32"/>
                    <a:pt x="221" y="31"/>
                  </a:cubicBezTo>
                  <a:cubicBezTo>
                    <a:pt x="223" y="29"/>
                    <a:pt x="221" y="24"/>
                    <a:pt x="218" y="23"/>
                  </a:cubicBezTo>
                  <a:cubicBezTo>
                    <a:pt x="213" y="22"/>
                    <a:pt x="212" y="22"/>
                    <a:pt x="206" y="21"/>
                  </a:cubicBezTo>
                  <a:cubicBezTo>
                    <a:pt x="202" y="17"/>
                    <a:pt x="196" y="19"/>
                    <a:pt x="191" y="20"/>
                  </a:cubicBezTo>
                  <a:cubicBezTo>
                    <a:pt x="189" y="14"/>
                    <a:pt x="182" y="16"/>
                    <a:pt x="178" y="14"/>
                  </a:cubicBezTo>
                  <a:cubicBezTo>
                    <a:pt x="176" y="12"/>
                    <a:pt x="174" y="11"/>
                    <a:pt x="174" y="9"/>
                  </a:cubicBezTo>
                  <a:cubicBezTo>
                    <a:pt x="168" y="9"/>
                    <a:pt x="164" y="6"/>
                    <a:pt x="157" y="7"/>
                  </a:cubicBezTo>
                  <a:cubicBezTo>
                    <a:pt x="157" y="4"/>
                    <a:pt x="157" y="4"/>
                    <a:pt x="157" y="4"/>
                  </a:cubicBezTo>
                  <a:cubicBezTo>
                    <a:pt x="153" y="0"/>
                    <a:pt x="148" y="6"/>
                    <a:pt x="144" y="1"/>
                  </a:cubicBezTo>
                  <a:cubicBezTo>
                    <a:pt x="140" y="2"/>
                    <a:pt x="139" y="5"/>
                    <a:pt x="135" y="6"/>
                  </a:cubicBezTo>
                  <a:cubicBezTo>
                    <a:pt x="132" y="7"/>
                    <a:pt x="126" y="9"/>
                    <a:pt x="124" y="4"/>
                  </a:cubicBezTo>
                  <a:cubicBezTo>
                    <a:pt x="122" y="4"/>
                    <a:pt x="119" y="4"/>
                    <a:pt x="118" y="6"/>
                  </a:cubicBezTo>
                  <a:cubicBezTo>
                    <a:pt x="114" y="2"/>
                    <a:pt x="112" y="11"/>
                    <a:pt x="107" y="6"/>
                  </a:cubicBezTo>
                  <a:cubicBezTo>
                    <a:pt x="103" y="16"/>
                    <a:pt x="96" y="9"/>
                    <a:pt x="89" y="14"/>
                  </a:cubicBezTo>
                  <a:cubicBezTo>
                    <a:pt x="84" y="23"/>
                    <a:pt x="74" y="15"/>
                    <a:pt x="69" y="25"/>
                  </a:cubicBezTo>
                  <a:cubicBezTo>
                    <a:pt x="64" y="22"/>
                    <a:pt x="63" y="35"/>
                    <a:pt x="58" y="31"/>
                  </a:cubicBezTo>
                  <a:cubicBezTo>
                    <a:pt x="58" y="32"/>
                    <a:pt x="58" y="32"/>
                    <a:pt x="58" y="32"/>
                  </a:cubicBezTo>
                  <a:cubicBezTo>
                    <a:pt x="56" y="38"/>
                    <a:pt x="47" y="32"/>
                    <a:pt x="46" y="40"/>
                  </a:cubicBezTo>
                  <a:cubicBezTo>
                    <a:pt x="40" y="40"/>
                    <a:pt x="38" y="39"/>
                    <a:pt x="34" y="43"/>
                  </a:cubicBezTo>
                  <a:cubicBezTo>
                    <a:pt x="35" y="45"/>
                    <a:pt x="35" y="45"/>
                    <a:pt x="35" y="45"/>
                  </a:cubicBezTo>
                  <a:cubicBezTo>
                    <a:pt x="32" y="49"/>
                    <a:pt x="32" y="53"/>
                    <a:pt x="27" y="53"/>
                  </a:cubicBezTo>
                  <a:cubicBezTo>
                    <a:pt x="24" y="57"/>
                    <a:pt x="20" y="61"/>
                    <a:pt x="22" y="65"/>
                  </a:cubicBezTo>
                  <a:cubicBezTo>
                    <a:pt x="9" y="69"/>
                    <a:pt x="20" y="87"/>
                    <a:pt x="8" y="92"/>
                  </a:cubicBezTo>
                  <a:cubicBezTo>
                    <a:pt x="10" y="93"/>
                    <a:pt x="10" y="93"/>
                    <a:pt x="10" y="93"/>
                  </a:cubicBezTo>
                  <a:cubicBezTo>
                    <a:pt x="8" y="96"/>
                    <a:pt x="8" y="102"/>
                    <a:pt x="3" y="99"/>
                  </a:cubicBezTo>
                  <a:cubicBezTo>
                    <a:pt x="2" y="101"/>
                    <a:pt x="4" y="102"/>
                    <a:pt x="5" y="103"/>
                  </a:cubicBezTo>
                  <a:cubicBezTo>
                    <a:pt x="2" y="109"/>
                    <a:pt x="6" y="114"/>
                    <a:pt x="8" y="121"/>
                  </a:cubicBezTo>
                  <a:cubicBezTo>
                    <a:pt x="5" y="124"/>
                    <a:pt x="0" y="128"/>
                    <a:pt x="4" y="133"/>
                  </a:cubicBezTo>
                  <a:cubicBezTo>
                    <a:pt x="12" y="137"/>
                    <a:pt x="0" y="147"/>
                    <a:pt x="8" y="149"/>
                  </a:cubicBezTo>
                  <a:cubicBezTo>
                    <a:pt x="5" y="159"/>
                    <a:pt x="14" y="166"/>
                    <a:pt x="16" y="172"/>
                  </a:cubicBezTo>
                  <a:cubicBezTo>
                    <a:pt x="13" y="175"/>
                    <a:pt x="17" y="180"/>
                    <a:pt x="16" y="183"/>
                  </a:cubicBezTo>
                  <a:cubicBezTo>
                    <a:pt x="17" y="182"/>
                    <a:pt x="17" y="182"/>
                    <a:pt x="17" y="182"/>
                  </a:cubicBezTo>
                  <a:cubicBezTo>
                    <a:pt x="19" y="184"/>
                    <a:pt x="19" y="184"/>
                    <a:pt x="19" y="184"/>
                  </a:cubicBezTo>
                  <a:cubicBezTo>
                    <a:pt x="19" y="185"/>
                    <a:pt x="19" y="186"/>
                    <a:pt x="18" y="187"/>
                  </a:cubicBezTo>
                  <a:cubicBezTo>
                    <a:pt x="26" y="191"/>
                    <a:pt x="26" y="191"/>
                    <a:pt x="26" y="191"/>
                  </a:cubicBezTo>
                  <a:cubicBezTo>
                    <a:pt x="21" y="193"/>
                    <a:pt x="21" y="193"/>
                    <a:pt x="21" y="193"/>
                  </a:cubicBezTo>
                  <a:cubicBezTo>
                    <a:pt x="26" y="202"/>
                    <a:pt x="38" y="205"/>
                    <a:pt x="43" y="215"/>
                  </a:cubicBezTo>
                  <a:cubicBezTo>
                    <a:pt x="51" y="215"/>
                    <a:pt x="47" y="225"/>
                    <a:pt x="54" y="227"/>
                  </a:cubicBezTo>
                  <a:cubicBezTo>
                    <a:pt x="64" y="224"/>
                    <a:pt x="62" y="237"/>
                    <a:pt x="71" y="236"/>
                  </a:cubicBezTo>
                  <a:cubicBezTo>
                    <a:pt x="72" y="243"/>
                    <a:pt x="83" y="237"/>
                    <a:pt x="83" y="244"/>
                  </a:cubicBezTo>
                  <a:cubicBezTo>
                    <a:pt x="86" y="244"/>
                    <a:pt x="86" y="244"/>
                    <a:pt x="86" y="244"/>
                  </a:cubicBezTo>
                  <a:cubicBezTo>
                    <a:pt x="92" y="253"/>
                    <a:pt x="104" y="253"/>
                    <a:pt x="107" y="263"/>
                  </a:cubicBezTo>
                  <a:cubicBezTo>
                    <a:pt x="110" y="261"/>
                    <a:pt x="115" y="259"/>
                    <a:pt x="117" y="263"/>
                  </a:cubicBezTo>
                  <a:cubicBezTo>
                    <a:pt x="116" y="265"/>
                    <a:pt x="116" y="265"/>
                    <a:pt x="116" y="265"/>
                  </a:cubicBezTo>
                  <a:cubicBezTo>
                    <a:pt x="120" y="269"/>
                    <a:pt x="120" y="269"/>
                    <a:pt x="120" y="269"/>
                  </a:cubicBezTo>
                  <a:cubicBezTo>
                    <a:pt x="119" y="273"/>
                    <a:pt x="114" y="269"/>
                    <a:pt x="113" y="273"/>
                  </a:cubicBezTo>
                  <a:cubicBezTo>
                    <a:pt x="116" y="275"/>
                    <a:pt x="120" y="278"/>
                    <a:pt x="122" y="275"/>
                  </a:cubicBezTo>
                  <a:cubicBezTo>
                    <a:pt x="124" y="278"/>
                    <a:pt x="127" y="278"/>
                    <a:pt x="130" y="281"/>
                  </a:cubicBezTo>
                  <a:cubicBezTo>
                    <a:pt x="132" y="283"/>
                    <a:pt x="135" y="277"/>
                    <a:pt x="137" y="282"/>
                  </a:cubicBezTo>
                  <a:cubicBezTo>
                    <a:pt x="133" y="285"/>
                    <a:pt x="130" y="285"/>
                    <a:pt x="124" y="287"/>
                  </a:cubicBezTo>
                  <a:cubicBezTo>
                    <a:pt x="126" y="287"/>
                    <a:pt x="130" y="289"/>
                    <a:pt x="130" y="287"/>
                  </a:cubicBezTo>
                  <a:cubicBezTo>
                    <a:pt x="135" y="291"/>
                    <a:pt x="145" y="288"/>
                    <a:pt x="150" y="293"/>
                  </a:cubicBezTo>
                  <a:cubicBezTo>
                    <a:pt x="154" y="294"/>
                    <a:pt x="156" y="293"/>
                    <a:pt x="157" y="290"/>
                  </a:cubicBezTo>
                  <a:cubicBezTo>
                    <a:pt x="168" y="300"/>
                    <a:pt x="174" y="285"/>
                    <a:pt x="185" y="289"/>
                  </a:cubicBezTo>
                  <a:cubicBezTo>
                    <a:pt x="195" y="289"/>
                    <a:pt x="191" y="272"/>
                    <a:pt x="202" y="279"/>
                  </a:cubicBezTo>
                  <a:cubicBezTo>
                    <a:pt x="205" y="274"/>
                    <a:pt x="211" y="281"/>
                    <a:pt x="210" y="273"/>
                  </a:cubicBezTo>
                  <a:cubicBezTo>
                    <a:pt x="212" y="269"/>
                    <a:pt x="216" y="270"/>
                    <a:pt x="219" y="270"/>
                  </a:cubicBezTo>
                  <a:cubicBezTo>
                    <a:pt x="225" y="260"/>
                    <a:pt x="237" y="259"/>
                    <a:pt x="246" y="252"/>
                  </a:cubicBezTo>
                  <a:cubicBezTo>
                    <a:pt x="245" y="245"/>
                    <a:pt x="253" y="244"/>
                    <a:pt x="253" y="237"/>
                  </a:cubicBezTo>
                  <a:cubicBezTo>
                    <a:pt x="260" y="234"/>
                    <a:pt x="260" y="225"/>
                    <a:pt x="268" y="223"/>
                  </a:cubicBezTo>
                  <a:cubicBezTo>
                    <a:pt x="267" y="218"/>
                    <a:pt x="269" y="210"/>
                    <a:pt x="270" y="205"/>
                  </a:cubicBezTo>
                  <a:cubicBezTo>
                    <a:pt x="273" y="203"/>
                    <a:pt x="270" y="197"/>
                    <a:pt x="274" y="196"/>
                  </a:cubicBezTo>
                  <a:cubicBezTo>
                    <a:pt x="274" y="195"/>
                    <a:pt x="274" y="195"/>
                    <a:pt x="274" y="195"/>
                  </a:cubicBezTo>
                  <a:cubicBezTo>
                    <a:pt x="281" y="194"/>
                    <a:pt x="274" y="185"/>
                    <a:pt x="280" y="183"/>
                  </a:cubicBezTo>
                  <a:cubicBezTo>
                    <a:pt x="280" y="179"/>
                    <a:pt x="280" y="171"/>
                    <a:pt x="284" y="169"/>
                  </a:cubicBezTo>
                  <a:cubicBezTo>
                    <a:pt x="284" y="159"/>
                    <a:pt x="284" y="159"/>
                    <a:pt x="284" y="159"/>
                  </a:cubicBezTo>
                  <a:cubicBezTo>
                    <a:pt x="279" y="151"/>
                    <a:pt x="291" y="143"/>
                    <a:pt x="284" y="13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方正清刻本悦宋简体" pitchFamily="2" charset="-122"/>
                <a:ea typeface="方正清刻本悦宋简体" pitchFamily="2" charset="-122"/>
              </a:endParaRPr>
            </a:p>
          </p:txBody>
        </p:sp>
        <p:sp>
          <p:nvSpPr>
            <p:cNvPr id="32" name="文本框 151">
              <a:extLst>
                <a:ext uri="{FF2B5EF4-FFF2-40B4-BE49-F238E27FC236}">
                  <a16:creationId xmlns:a16="http://schemas.microsoft.com/office/drawing/2014/main" id="{A490C55A-B9FB-4B1B-AFF5-C9FC91C740FD}"/>
                </a:ext>
              </a:extLst>
            </p:cNvPr>
            <p:cNvSpPr txBox="1">
              <a:spLocks noChangeArrowheads="1"/>
            </p:cNvSpPr>
            <p:nvPr/>
          </p:nvSpPr>
          <p:spPr bwMode="auto">
            <a:xfrm>
              <a:off x="5362258" y="1977094"/>
              <a:ext cx="615553" cy="3261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p>
              <a:r>
                <a:rPr lang="zh-CN" altLang="en-US" sz="2800" dirty="0">
                  <a:solidFill>
                    <a:schemeClr val="bg1"/>
                  </a:solidFill>
                  <a:latin typeface="华文新魏" panose="02010800040101010101" pitchFamily="2" charset="-122"/>
                  <a:ea typeface="华文新魏" panose="02010800040101010101" pitchFamily="2" charset="-122"/>
                </a:rPr>
                <a:t>肆</a:t>
              </a:r>
              <a:r>
                <a:rPr lang="zh-CN" altLang="en-US" sz="2800" dirty="0">
                  <a:solidFill>
                    <a:schemeClr val="tx2">
                      <a:lumMod val="50000"/>
                    </a:schemeClr>
                  </a:solidFill>
                  <a:latin typeface="华文新魏" panose="02010800040101010101" pitchFamily="2" charset="-122"/>
                  <a:ea typeface="华文新魏" panose="02010800040101010101" pitchFamily="2" charset="-122"/>
                </a:rPr>
                <a:t>   </a:t>
              </a:r>
              <a:r>
                <a:rPr lang="zh-CN" altLang="en-US" sz="2800" dirty="0">
                  <a:latin typeface="华文新魏" panose="02010800040101010101" pitchFamily="2" charset="-122"/>
                  <a:ea typeface="华文新魏" panose="02010800040101010101" pitchFamily="2" charset="-122"/>
                </a:rPr>
                <a:t>加入你的文字</a:t>
              </a:r>
            </a:p>
          </p:txBody>
        </p:sp>
      </p:grpSp>
      <p:grpSp>
        <p:nvGrpSpPr>
          <p:cNvPr id="34" name="组合 33">
            <a:extLst>
              <a:ext uri="{FF2B5EF4-FFF2-40B4-BE49-F238E27FC236}">
                <a16:creationId xmlns:a16="http://schemas.microsoft.com/office/drawing/2014/main" id="{AFFF139C-9EDD-4EAF-8AC5-3E3DF18F6040}"/>
              </a:ext>
            </a:extLst>
          </p:cNvPr>
          <p:cNvGrpSpPr/>
          <p:nvPr/>
        </p:nvGrpSpPr>
        <p:grpSpPr>
          <a:xfrm>
            <a:off x="2356085" y="2000653"/>
            <a:ext cx="615553" cy="3317359"/>
            <a:chOff x="5362258" y="1921391"/>
            <a:chExt cx="615553" cy="3317359"/>
          </a:xfrm>
        </p:grpSpPr>
        <p:sp>
          <p:nvSpPr>
            <p:cNvPr id="36" name="Freeform 5">
              <a:extLst>
                <a:ext uri="{FF2B5EF4-FFF2-40B4-BE49-F238E27FC236}">
                  <a16:creationId xmlns:a16="http://schemas.microsoft.com/office/drawing/2014/main" id="{0532054A-6C59-44C2-97A6-D90850E714F8}"/>
                </a:ext>
              </a:extLst>
            </p:cNvPr>
            <p:cNvSpPr>
              <a:spLocks noChangeArrowheads="1"/>
            </p:cNvSpPr>
            <p:nvPr/>
          </p:nvSpPr>
          <p:spPr bwMode="auto">
            <a:xfrm>
              <a:off x="5400509" y="1921391"/>
              <a:ext cx="547854" cy="563844"/>
            </a:xfrm>
            <a:custGeom>
              <a:avLst/>
              <a:gdLst>
                <a:gd name="T0" fmla="*/ 279 w 291"/>
                <a:gd name="T1" fmla="*/ 117 h 300"/>
                <a:gd name="T2" fmla="*/ 274 w 291"/>
                <a:gd name="T3" fmla="*/ 101 h 300"/>
                <a:gd name="T4" fmla="*/ 269 w 291"/>
                <a:gd name="T5" fmla="*/ 84 h 300"/>
                <a:gd name="T6" fmla="*/ 254 w 291"/>
                <a:gd name="T7" fmla="*/ 63 h 300"/>
                <a:gd name="T8" fmla="*/ 227 w 291"/>
                <a:gd name="T9" fmla="*/ 37 h 300"/>
                <a:gd name="T10" fmla="*/ 229 w 291"/>
                <a:gd name="T11" fmla="*/ 34 h 300"/>
                <a:gd name="T12" fmla="*/ 218 w 291"/>
                <a:gd name="T13" fmla="*/ 23 h 300"/>
                <a:gd name="T14" fmla="*/ 191 w 291"/>
                <a:gd name="T15" fmla="*/ 20 h 300"/>
                <a:gd name="T16" fmla="*/ 174 w 291"/>
                <a:gd name="T17" fmla="*/ 9 h 300"/>
                <a:gd name="T18" fmla="*/ 157 w 291"/>
                <a:gd name="T19" fmla="*/ 4 h 300"/>
                <a:gd name="T20" fmla="*/ 135 w 291"/>
                <a:gd name="T21" fmla="*/ 6 h 300"/>
                <a:gd name="T22" fmla="*/ 118 w 291"/>
                <a:gd name="T23" fmla="*/ 6 h 300"/>
                <a:gd name="T24" fmla="*/ 89 w 291"/>
                <a:gd name="T25" fmla="*/ 14 h 300"/>
                <a:gd name="T26" fmla="*/ 58 w 291"/>
                <a:gd name="T27" fmla="*/ 31 h 300"/>
                <a:gd name="T28" fmla="*/ 46 w 291"/>
                <a:gd name="T29" fmla="*/ 40 h 300"/>
                <a:gd name="T30" fmla="*/ 35 w 291"/>
                <a:gd name="T31" fmla="*/ 45 h 300"/>
                <a:gd name="T32" fmla="*/ 22 w 291"/>
                <a:gd name="T33" fmla="*/ 65 h 300"/>
                <a:gd name="T34" fmla="*/ 10 w 291"/>
                <a:gd name="T35" fmla="*/ 93 h 300"/>
                <a:gd name="T36" fmla="*/ 5 w 291"/>
                <a:gd name="T37" fmla="*/ 103 h 300"/>
                <a:gd name="T38" fmla="*/ 4 w 291"/>
                <a:gd name="T39" fmla="*/ 133 h 300"/>
                <a:gd name="T40" fmla="*/ 16 w 291"/>
                <a:gd name="T41" fmla="*/ 172 h 300"/>
                <a:gd name="T42" fmla="*/ 17 w 291"/>
                <a:gd name="T43" fmla="*/ 182 h 300"/>
                <a:gd name="T44" fmla="*/ 18 w 291"/>
                <a:gd name="T45" fmla="*/ 187 h 300"/>
                <a:gd name="T46" fmla="*/ 21 w 291"/>
                <a:gd name="T47" fmla="*/ 193 h 300"/>
                <a:gd name="T48" fmla="*/ 54 w 291"/>
                <a:gd name="T49" fmla="*/ 227 h 300"/>
                <a:gd name="T50" fmla="*/ 83 w 291"/>
                <a:gd name="T51" fmla="*/ 244 h 300"/>
                <a:gd name="T52" fmla="*/ 107 w 291"/>
                <a:gd name="T53" fmla="*/ 263 h 300"/>
                <a:gd name="T54" fmla="*/ 116 w 291"/>
                <a:gd name="T55" fmla="*/ 265 h 300"/>
                <a:gd name="T56" fmla="*/ 113 w 291"/>
                <a:gd name="T57" fmla="*/ 273 h 300"/>
                <a:gd name="T58" fmla="*/ 130 w 291"/>
                <a:gd name="T59" fmla="*/ 281 h 300"/>
                <a:gd name="T60" fmla="*/ 124 w 291"/>
                <a:gd name="T61" fmla="*/ 287 h 300"/>
                <a:gd name="T62" fmla="*/ 150 w 291"/>
                <a:gd name="T63" fmla="*/ 293 h 300"/>
                <a:gd name="T64" fmla="*/ 185 w 291"/>
                <a:gd name="T65" fmla="*/ 289 h 300"/>
                <a:gd name="T66" fmla="*/ 210 w 291"/>
                <a:gd name="T67" fmla="*/ 273 h 300"/>
                <a:gd name="T68" fmla="*/ 246 w 291"/>
                <a:gd name="T69" fmla="*/ 252 h 300"/>
                <a:gd name="T70" fmla="*/ 268 w 291"/>
                <a:gd name="T71" fmla="*/ 223 h 300"/>
                <a:gd name="T72" fmla="*/ 274 w 291"/>
                <a:gd name="T73" fmla="*/ 196 h 300"/>
                <a:gd name="T74" fmla="*/ 280 w 291"/>
                <a:gd name="T75" fmla="*/ 183 h 300"/>
                <a:gd name="T76" fmla="*/ 284 w 291"/>
                <a:gd name="T77" fmla="*/ 15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1" h="300">
                  <a:moveTo>
                    <a:pt x="284" y="135"/>
                  </a:moveTo>
                  <a:cubicBezTo>
                    <a:pt x="285" y="127"/>
                    <a:pt x="282" y="123"/>
                    <a:pt x="279" y="117"/>
                  </a:cubicBezTo>
                  <a:cubicBezTo>
                    <a:pt x="285" y="110"/>
                    <a:pt x="273" y="107"/>
                    <a:pt x="274" y="100"/>
                  </a:cubicBezTo>
                  <a:cubicBezTo>
                    <a:pt x="274" y="101"/>
                    <a:pt x="274" y="101"/>
                    <a:pt x="274" y="101"/>
                  </a:cubicBezTo>
                  <a:cubicBezTo>
                    <a:pt x="272" y="99"/>
                    <a:pt x="272" y="99"/>
                    <a:pt x="272" y="99"/>
                  </a:cubicBezTo>
                  <a:cubicBezTo>
                    <a:pt x="278" y="93"/>
                    <a:pt x="269" y="89"/>
                    <a:pt x="269" y="84"/>
                  </a:cubicBezTo>
                  <a:cubicBezTo>
                    <a:pt x="266" y="81"/>
                    <a:pt x="268" y="71"/>
                    <a:pt x="260" y="73"/>
                  </a:cubicBezTo>
                  <a:cubicBezTo>
                    <a:pt x="260" y="68"/>
                    <a:pt x="258" y="66"/>
                    <a:pt x="254" y="63"/>
                  </a:cubicBezTo>
                  <a:cubicBezTo>
                    <a:pt x="246" y="57"/>
                    <a:pt x="241" y="41"/>
                    <a:pt x="229" y="40"/>
                  </a:cubicBezTo>
                  <a:cubicBezTo>
                    <a:pt x="228" y="39"/>
                    <a:pt x="227" y="38"/>
                    <a:pt x="227" y="37"/>
                  </a:cubicBezTo>
                  <a:cubicBezTo>
                    <a:pt x="228" y="37"/>
                    <a:pt x="228" y="36"/>
                    <a:pt x="229" y="36"/>
                  </a:cubicBezTo>
                  <a:cubicBezTo>
                    <a:pt x="229" y="34"/>
                    <a:pt x="229" y="34"/>
                    <a:pt x="229" y="34"/>
                  </a:cubicBezTo>
                  <a:cubicBezTo>
                    <a:pt x="226" y="33"/>
                    <a:pt x="224" y="32"/>
                    <a:pt x="221" y="31"/>
                  </a:cubicBezTo>
                  <a:cubicBezTo>
                    <a:pt x="223" y="29"/>
                    <a:pt x="221" y="24"/>
                    <a:pt x="218" y="23"/>
                  </a:cubicBezTo>
                  <a:cubicBezTo>
                    <a:pt x="213" y="22"/>
                    <a:pt x="212" y="22"/>
                    <a:pt x="206" y="21"/>
                  </a:cubicBezTo>
                  <a:cubicBezTo>
                    <a:pt x="202" y="17"/>
                    <a:pt x="196" y="19"/>
                    <a:pt x="191" y="20"/>
                  </a:cubicBezTo>
                  <a:cubicBezTo>
                    <a:pt x="189" y="14"/>
                    <a:pt x="182" y="16"/>
                    <a:pt x="178" y="14"/>
                  </a:cubicBezTo>
                  <a:cubicBezTo>
                    <a:pt x="176" y="12"/>
                    <a:pt x="174" y="11"/>
                    <a:pt x="174" y="9"/>
                  </a:cubicBezTo>
                  <a:cubicBezTo>
                    <a:pt x="168" y="9"/>
                    <a:pt x="164" y="6"/>
                    <a:pt x="157" y="7"/>
                  </a:cubicBezTo>
                  <a:cubicBezTo>
                    <a:pt x="157" y="4"/>
                    <a:pt x="157" y="4"/>
                    <a:pt x="157" y="4"/>
                  </a:cubicBezTo>
                  <a:cubicBezTo>
                    <a:pt x="153" y="0"/>
                    <a:pt x="148" y="6"/>
                    <a:pt x="144" y="1"/>
                  </a:cubicBezTo>
                  <a:cubicBezTo>
                    <a:pt x="140" y="2"/>
                    <a:pt x="139" y="5"/>
                    <a:pt x="135" y="6"/>
                  </a:cubicBezTo>
                  <a:cubicBezTo>
                    <a:pt x="132" y="7"/>
                    <a:pt x="126" y="9"/>
                    <a:pt x="124" y="4"/>
                  </a:cubicBezTo>
                  <a:cubicBezTo>
                    <a:pt x="122" y="4"/>
                    <a:pt x="119" y="4"/>
                    <a:pt x="118" y="6"/>
                  </a:cubicBezTo>
                  <a:cubicBezTo>
                    <a:pt x="114" y="2"/>
                    <a:pt x="112" y="11"/>
                    <a:pt x="107" y="6"/>
                  </a:cubicBezTo>
                  <a:cubicBezTo>
                    <a:pt x="103" y="16"/>
                    <a:pt x="96" y="9"/>
                    <a:pt x="89" y="14"/>
                  </a:cubicBezTo>
                  <a:cubicBezTo>
                    <a:pt x="84" y="23"/>
                    <a:pt x="74" y="15"/>
                    <a:pt x="69" y="25"/>
                  </a:cubicBezTo>
                  <a:cubicBezTo>
                    <a:pt x="64" y="22"/>
                    <a:pt x="63" y="35"/>
                    <a:pt x="58" y="31"/>
                  </a:cubicBezTo>
                  <a:cubicBezTo>
                    <a:pt x="58" y="32"/>
                    <a:pt x="58" y="32"/>
                    <a:pt x="58" y="32"/>
                  </a:cubicBezTo>
                  <a:cubicBezTo>
                    <a:pt x="56" y="38"/>
                    <a:pt x="47" y="32"/>
                    <a:pt x="46" y="40"/>
                  </a:cubicBezTo>
                  <a:cubicBezTo>
                    <a:pt x="40" y="40"/>
                    <a:pt x="38" y="39"/>
                    <a:pt x="34" y="43"/>
                  </a:cubicBezTo>
                  <a:cubicBezTo>
                    <a:pt x="35" y="45"/>
                    <a:pt x="35" y="45"/>
                    <a:pt x="35" y="45"/>
                  </a:cubicBezTo>
                  <a:cubicBezTo>
                    <a:pt x="32" y="49"/>
                    <a:pt x="32" y="53"/>
                    <a:pt x="27" y="53"/>
                  </a:cubicBezTo>
                  <a:cubicBezTo>
                    <a:pt x="24" y="57"/>
                    <a:pt x="20" y="61"/>
                    <a:pt x="22" y="65"/>
                  </a:cubicBezTo>
                  <a:cubicBezTo>
                    <a:pt x="9" y="69"/>
                    <a:pt x="20" y="87"/>
                    <a:pt x="8" y="92"/>
                  </a:cubicBezTo>
                  <a:cubicBezTo>
                    <a:pt x="10" y="93"/>
                    <a:pt x="10" y="93"/>
                    <a:pt x="10" y="93"/>
                  </a:cubicBezTo>
                  <a:cubicBezTo>
                    <a:pt x="8" y="96"/>
                    <a:pt x="8" y="102"/>
                    <a:pt x="3" y="99"/>
                  </a:cubicBezTo>
                  <a:cubicBezTo>
                    <a:pt x="2" y="101"/>
                    <a:pt x="4" y="102"/>
                    <a:pt x="5" y="103"/>
                  </a:cubicBezTo>
                  <a:cubicBezTo>
                    <a:pt x="2" y="109"/>
                    <a:pt x="6" y="114"/>
                    <a:pt x="8" y="121"/>
                  </a:cubicBezTo>
                  <a:cubicBezTo>
                    <a:pt x="5" y="124"/>
                    <a:pt x="0" y="128"/>
                    <a:pt x="4" y="133"/>
                  </a:cubicBezTo>
                  <a:cubicBezTo>
                    <a:pt x="12" y="137"/>
                    <a:pt x="0" y="147"/>
                    <a:pt x="8" y="149"/>
                  </a:cubicBezTo>
                  <a:cubicBezTo>
                    <a:pt x="5" y="159"/>
                    <a:pt x="14" y="166"/>
                    <a:pt x="16" y="172"/>
                  </a:cubicBezTo>
                  <a:cubicBezTo>
                    <a:pt x="13" y="175"/>
                    <a:pt x="17" y="180"/>
                    <a:pt x="16" y="183"/>
                  </a:cubicBezTo>
                  <a:cubicBezTo>
                    <a:pt x="17" y="182"/>
                    <a:pt x="17" y="182"/>
                    <a:pt x="17" y="182"/>
                  </a:cubicBezTo>
                  <a:cubicBezTo>
                    <a:pt x="19" y="184"/>
                    <a:pt x="19" y="184"/>
                    <a:pt x="19" y="184"/>
                  </a:cubicBezTo>
                  <a:cubicBezTo>
                    <a:pt x="19" y="185"/>
                    <a:pt x="19" y="186"/>
                    <a:pt x="18" y="187"/>
                  </a:cubicBezTo>
                  <a:cubicBezTo>
                    <a:pt x="26" y="191"/>
                    <a:pt x="26" y="191"/>
                    <a:pt x="26" y="191"/>
                  </a:cubicBezTo>
                  <a:cubicBezTo>
                    <a:pt x="21" y="193"/>
                    <a:pt x="21" y="193"/>
                    <a:pt x="21" y="193"/>
                  </a:cubicBezTo>
                  <a:cubicBezTo>
                    <a:pt x="26" y="202"/>
                    <a:pt x="38" y="205"/>
                    <a:pt x="43" y="215"/>
                  </a:cubicBezTo>
                  <a:cubicBezTo>
                    <a:pt x="51" y="215"/>
                    <a:pt x="47" y="225"/>
                    <a:pt x="54" y="227"/>
                  </a:cubicBezTo>
                  <a:cubicBezTo>
                    <a:pt x="64" y="224"/>
                    <a:pt x="62" y="237"/>
                    <a:pt x="71" y="236"/>
                  </a:cubicBezTo>
                  <a:cubicBezTo>
                    <a:pt x="72" y="243"/>
                    <a:pt x="83" y="237"/>
                    <a:pt x="83" y="244"/>
                  </a:cubicBezTo>
                  <a:cubicBezTo>
                    <a:pt x="86" y="244"/>
                    <a:pt x="86" y="244"/>
                    <a:pt x="86" y="244"/>
                  </a:cubicBezTo>
                  <a:cubicBezTo>
                    <a:pt x="92" y="253"/>
                    <a:pt x="104" y="253"/>
                    <a:pt x="107" y="263"/>
                  </a:cubicBezTo>
                  <a:cubicBezTo>
                    <a:pt x="110" y="261"/>
                    <a:pt x="115" y="259"/>
                    <a:pt x="117" y="263"/>
                  </a:cubicBezTo>
                  <a:cubicBezTo>
                    <a:pt x="116" y="265"/>
                    <a:pt x="116" y="265"/>
                    <a:pt x="116" y="265"/>
                  </a:cubicBezTo>
                  <a:cubicBezTo>
                    <a:pt x="120" y="269"/>
                    <a:pt x="120" y="269"/>
                    <a:pt x="120" y="269"/>
                  </a:cubicBezTo>
                  <a:cubicBezTo>
                    <a:pt x="119" y="273"/>
                    <a:pt x="114" y="269"/>
                    <a:pt x="113" y="273"/>
                  </a:cubicBezTo>
                  <a:cubicBezTo>
                    <a:pt x="116" y="275"/>
                    <a:pt x="120" y="278"/>
                    <a:pt x="122" y="275"/>
                  </a:cubicBezTo>
                  <a:cubicBezTo>
                    <a:pt x="124" y="278"/>
                    <a:pt x="127" y="278"/>
                    <a:pt x="130" y="281"/>
                  </a:cubicBezTo>
                  <a:cubicBezTo>
                    <a:pt x="132" y="283"/>
                    <a:pt x="135" y="277"/>
                    <a:pt x="137" y="282"/>
                  </a:cubicBezTo>
                  <a:cubicBezTo>
                    <a:pt x="133" y="285"/>
                    <a:pt x="130" y="285"/>
                    <a:pt x="124" y="287"/>
                  </a:cubicBezTo>
                  <a:cubicBezTo>
                    <a:pt x="126" y="287"/>
                    <a:pt x="130" y="289"/>
                    <a:pt x="130" y="287"/>
                  </a:cubicBezTo>
                  <a:cubicBezTo>
                    <a:pt x="135" y="291"/>
                    <a:pt x="145" y="288"/>
                    <a:pt x="150" y="293"/>
                  </a:cubicBezTo>
                  <a:cubicBezTo>
                    <a:pt x="154" y="294"/>
                    <a:pt x="156" y="293"/>
                    <a:pt x="157" y="290"/>
                  </a:cubicBezTo>
                  <a:cubicBezTo>
                    <a:pt x="168" y="300"/>
                    <a:pt x="174" y="285"/>
                    <a:pt x="185" y="289"/>
                  </a:cubicBezTo>
                  <a:cubicBezTo>
                    <a:pt x="195" y="289"/>
                    <a:pt x="191" y="272"/>
                    <a:pt x="202" y="279"/>
                  </a:cubicBezTo>
                  <a:cubicBezTo>
                    <a:pt x="205" y="274"/>
                    <a:pt x="211" y="281"/>
                    <a:pt x="210" y="273"/>
                  </a:cubicBezTo>
                  <a:cubicBezTo>
                    <a:pt x="212" y="269"/>
                    <a:pt x="216" y="270"/>
                    <a:pt x="219" y="270"/>
                  </a:cubicBezTo>
                  <a:cubicBezTo>
                    <a:pt x="225" y="260"/>
                    <a:pt x="237" y="259"/>
                    <a:pt x="246" y="252"/>
                  </a:cubicBezTo>
                  <a:cubicBezTo>
                    <a:pt x="245" y="245"/>
                    <a:pt x="253" y="244"/>
                    <a:pt x="253" y="237"/>
                  </a:cubicBezTo>
                  <a:cubicBezTo>
                    <a:pt x="260" y="234"/>
                    <a:pt x="260" y="225"/>
                    <a:pt x="268" y="223"/>
                  </a:cubicBezTo>
                  <a:cubicBezTo>
                    <a:pt x="267" y="218"/>
                    <a:pt x="269" y="210"/>
                    <a:pt x="270" y="205"/>
                  </a:cubicBezTo>
                  <a:cubicBezTo>
                    <a:pt x="273" y="203"/>
                    <a:pt x="270" y="197"/>
                    <a:pt x="274" y="196"/>
                  </a:cubicBezTo>
                  <a:cubicBezTo>
                    <a:pt x="274" y="195"/>
                    <a:pt x="274" y="195"/>
                    <a:pt x="274" y="195"/>
                  </a:cubicBezTo>
                  <a:cubicBezTo>
                    <a:pt x="281" y="194"/>
                    <a:pt x="274" y="185"/>
                    <a:pt x="280" y="183"/>
                  </a:cubicBezTo>
                  <a:cubicBezTo>
                    <a:pt x="280" y="179"/>
                    <a:pt x="280" y="171"/>
                    <a:pt x="284" y="169"/>
                  </a:cubicBezTo>
                  <a:cubicBezTo>
                    <a:pt x="284" y="159"/>
                    <a:pt x="284" y="159"/>
                    <a:pt x="284" y="159"/>
                  </a:cubicBezTo>
                  <a:cubicBezTo>
                    <a:pt x="279" y="151"/>
                    <a:pt x="291" y="143"/>
                    <a:pt x="284" y="13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方正清刻本悦宋简体" pitchFamily="2" charset="-122"/>
                <a:ea typeface="方正清刻本悦宋简体" pitchFamily="2" charset="-122"/>
              </a:endParaRPr>
            </a:p>
          </p:txBody>
        </p:sp>
        <p:sp>
          <p:nvSpPr>
            <p:cNvPr id="38" name="文本框 151">
              <a:extLst>
                <a:ext uri="{FF2B5EF4-FFF2-40B4-BE49-F238E27FC236}">
                  <a16:creationId xmlns:a16="http://schemas.microsoft.com/office/drawing/2014/main" id="{35F4F7F2-89C4-4FDB-9FE0-733E6B718E6C}"/>
                </a:ext>
              </a:extLst>
            </p:cNvPr>
            <p:cNvSpPr txBox="1">
              <a:spLocks noChangeArrowheads="1"/>
            </p:cNvSpPr>
            <p:nvPr/>
          </p:nvSpPr>
          <p:spPr bwMode="auto">
            <a:xfrm>
              <a:off x="5362258" y="1977094"/>
              <a:ext cx="615553" cy="3261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p>
              <a:r>
                <a:rPr lang="zh-CN" altLang="en-US" sz="2800" dirty="0">
                  <a:solidFill>
                    <a:schemeClr val="bg1"/>
                  </a:solidFill>
                  <a:latin typeface="华文新魏" panose="02010800040101010101" pitchFamily="2" charset="-122"/>
                  <a:ea typeface="华文新魏" panose="02010800040101010101" pitchFamily="2" charset="-122"/>
                </a:rPr>
                <a:t>叁</a:t>
              </a:r>
              <a:r>
                <a:rPr lang="zh-CN" altLang="en-US" sz="2800" dirty="0">
                  <a:solidFill>
                    <a:schemeClr val="tx2">
                      <a:lumMod val="50000"/>
                    </a:schemeClr>
                  </a:solidFill>
                  <a:latin typeface="华文新魏" panose="02010800040101010101" pitchFamily="2" charset="-122"/>
                  <a:ea typeface="华文新魏" panose="02010800040101010101" pitchFamily="2" charset="-122"/>
                </a:rPr>
                <a:t>   </a:t>
              </a:r>
              <a:r>
                <a:rPr lang="zh-CN" altLang="en-US" sz="2800" dirty="0">
                  <a:latin typeface="华文新魏" panose="02010800040101010101" pitchFamily="2" charset="-122"/>
                  <a:ea typeface="华文新魏" panose="02010800040101010101" pitchFamily="2" charset="-122"/>
                </a:rPr>
                <a:t>加入你的文字</a:t>
              </a:r>
            </a:p>
          </p:txBody>
        </p:sp>
      </p:grpSp>
      <p:grpSp>
        <p:nvGrpSpPr>
          <p:cNvPr id="54" name="组合 53">
            <a:extLst>
              <a:ext uri="{FF2B5EF4-FFF2-40B4-BE49-F238E27FC236}">
                <a16:creationId xmlns:a16="http://schemas.microsoft.com/office/drawing/2014/main" id="{D1C7E83F-0B53-4E69-951B-8027682CE5C5}"/>
              </a:ext>
            </a:extLst>
          </p:cNvPr>
          <p:cNvGrpSpPr/>
          <p:nvPr/>
        </p:nvGrpSpPr>
        <p:grpSpPr>
          <a:xfrm>
            <a:off x="3054802" y="2000653"/>
            <a:ext cx="615553" cy="3317359"/>
            <a:chOff x="5362258" y="1921391"/>
            <a:chExt cx="615553" cy="3317359"/>
          </a:xfrm>
        </p:grpSpPr>
        <p:sp>
          <p:nvSpPr>
            <p:cNvPr id="55" name="Freeform 5">
              <a:extLst>
                <a:ext uri="{FF2B5EF4-FFF2-40B4-BE49-F238E27FC236}">
                  <a16:creationId xmlns:a16="http://schemas.microsoft.com/office/drawing/2014/main" id="{A9E64303-2A3E-4C96-87A0-666AF15E4CF4}"/>
                </a:ext>
              </a:extLst>
            </p:cNvPr>
            <p:cNvSpPr>
              <a:spLocks noChangeArrowheads="1"/>
            </p:cNvSpPr>
            <p:nvPr/>
          </p:nvSpPr>
          <p:spPr bwMode="auto">
            <a:xfrm>
              <a:off x="5400509" y="1921391"/>
              <a:ext cx="547854" cy="563844"/>
            </a:xfrm>
            <a:custGeom>
              <a:avLst/>
              <a:gdLst>
                <a:gd name="T0" fmla="*/ 279 w 291"/>
                <a:gd name="T1" fmla="*/ 117 h 300"/>
                <a:gd name="T2" fmla="*/ 274 w 291"/>
                <a:gd name="T3" fmla="*/ 101 h 300"/>
                <a:gd name="T4" fmla="*/ 269 w 291"/>
                <a:gd name="T5" fmla="*/ 84 h 300"/>
                <a:gd name="T6" fmla="*/ 254 w 291"/>
                <a:gd name="T7" fmla="*/ 63 h 300"/>
                <a:gd name="T8" fmla="*/ 227 w 291"/>
                <a:gd name="T9" fmla="*/ 37 h 300"/>
                <a:gd name="T10" fmla="*/ 229 w 291"/>
                <a:gd name="T11" fmla="*/ 34 h 300"/>
                <a:gd name="T12" fmla="*/ 218 w 291"/>
                <a:gd name="T13" fmla="*/ 23 h 300"/>
                <a:gd name="T14" fmla="*/ 191 w 291"/>
                <a:gd name="T15" fmla="*/ 20 h 300"/>
                <a:gd name="T16" fmla="*/ 174 w 291"/>
                <a:gd name="T17" fmla="*/ 9 h 300"/>
                <a:gd name="T18" fmla="*/ 157 w 291"/>
                <a:gd name="T19" fmla="*/ 4 h 300"/>
                <a:gd name="T20" fmla="*/ 135 w 291"/>
                <a:gd name="T21" fmla="*/ 6 h 300"/>
                <a:gd name="T22" fmla="*/ 118 w 291"/>
                <a:gd name="T23" fmla="*/ 6 h 300"/>
                <a:gd name="T24" fmla="*/ 89 w 291"/>
                <a:gd name="T25" fmla="*/ 14 h 300"/>
                <a:gd name="T26" fmla="*/ 58 w 291"/>
                <a:gd name="T27" fmla="*/ 31 h 300"/>
                <a:gd name="T28" fmla="*/ 46 w 291"/>
                <a:gd name="T29" fmla="*/ 40 h 300"/>
                <a:gd name="T30" fmla="*/ 35 w 291"/>
                <a:gd name="T31" fmla="*/ 45 h 300"/>
                <a:gd name="T32" fmla="*/ 22 w 291"/>
                <a:gd name="T33" fmla="*/ 65 h 300"/>
                <a:gd name="T34" fmla="*/ 10 w 291"/>
                <a:gd name="T35" fmla="*/ 93 h 300"/>
                <a:gd name="T36" fmla="*/ 5 w 291"/>
                <a:gd name="T37" fmla="*/ 103 h 300"/>
                <a:gd name="T38" fmla="*/ 4 w 291"/>
                <a:gd name="T39" fmla="*/ 133 h 300"/>
                <a:gd name="T40" fmla="*/ 16 w 291"/>
                <a:gd name="T41" fmla="*/ 172 h 300"/>
                <a:gd name="T42" fmla="*/ 17 w 291"/>
                <a:gd name="T43" fmla="*/ 182 h 300"/>
                <a:gd name="T44" fmla="*/ 18 w 291"/>
                <a:gd name="T45" fmla="*/ 187 h 300"/>
                <a:gd name="T46" fmla="*/ 21 w 291"/>
                <a:gd name="T47" fmla="*/ 193 h 300"/>
                <a:gd name="T48" fmla="*/ 54 w 291"/>
                <a:gd name="T49" fmla="*/ 227 h 300"/>
                <a:gd name="T50" fmla="*/ 83 w 291"/>
                <a:gd name="T51" fmla="*/ 244 h 300"/>
                <a:gd name="T52" fmla="*/ 107 w 291"/>
                <a:gd name="T53" fmla="*/ 263 h 300"/>
                <a:gd name="T54" fmla="*/ 116 w 291"/>
                <a:gd name="T55" fmla="*/ 265 h 300"/>
                <a:gd name="T56" fmla="*/ 113 w 291"/>
                <a:gd name="T57" fmla="*/ 273 h 300"/>
                <a:gd name="T58" fmla="*/ 130 w 291"/>
                <a:gd name="T59" fmla="*/ 281 h 300"/>
                <a:gd name="T60" fmla="*/ 124 w 291"/>
                <a:gd name="T61" fmla="*/ 287 h 300"/>
                <a:gd name="T62" fmla="*/ 150 w 291"/>
                <a:gd name="T63" fmla="*/ 293 h 300"/>
                <a:gd name="T64" fmla="*/ 185 w 291"/>
                <a:gd name="T65" fmla="*/ 289 h 300"/>
                <a:gd name="T66" fmla="*/ 210 w 291"/>
                <a:gd name="T67" fmla="*/ 273 h 300"/>
                <a:gd name="T68" fmla="*/ 246 w 291"/>
                <a:gd name="T69" fmla="*/ 252 h 300"/>
                <a:gd name="T70" fmla="*/ 268 w 291"/>
                <a:gd name="T71" fmla="*/ 223 h 300"/>
                <a:gd name="T72" fmla="*/ 274 w 291"/>
                <a:gd name="T73" fmla="*/ 196 h 300"/>
                <a:gd name="T74" fmla="*/ 280 w 291"/>
                <a:gd name="T75" fmla="*/ 183 h 300"/>
                <a:gd name="T76" fmla="*/ 284 w 291"/>
                <a:gd name="T77" fmla="*/ 15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1" h="300">
                  <a:moveTo>
                    <a:pt x="284" y="135"/>
                  </a:moveTo>
                  <a:cubicBezTo>
                    <a:pt x="285" y="127"/>
                    <a:pt x="282" y="123"/>
                    <a:pt x="279" y="117"/>
                  </a:cubicBezTo>
                  <a:cubicBezTo>
                    <a:pt x="285" y="110"/>
                    <a:pt x="273" y="107"/>
                    <a:pt x="274" y="100"/>
                  </a:cubicBezTo>
                  <a:cubicBezTo>
                    <a:pt x="274" y="101"/>
                    <a:pt x="274" y="101"/>
                    <a:pt x="274" y="101"/>
                  </a:cubicBezTo>
                  <a:cubicBezTo>
                    <a:pt x="272" y="99"/>
                    <a:pt x="272" y="99"/>
                    <a:pt x="272" y="99"/>
                  </a:cubicBezTo>
                  <a:cubicBezTo>
                    <a:pt x="278" y="93"/>
                    <a:pt x="269" y="89"/>
                    <a:pt x="269" y="84"/>
                  </a:cubicBezTo>
                  <a:cubicBezTo>
                    <a:pt x="266" y="81"/>
                    <a:pt x="268" y="71"/>
                    <a:pt x="260" y="73"/>
                  </a:cubicBezTo>
                  <a:cubicBezTo>
                    <a:pt x="260" y="68"/>
                    <a:pt x="258" y="66"/>
                    <a:pt x="254" y="63"/>
                  </a:cubicBezTo>
                  <a:cubicBezTo>
                    <a:pt x="246" y="57"/>
                    <a:pt x="241" y="41"/>
                    <a:pt x="229" y="40"/>
                  </a:cubicBezTo>
                  <a:cubicBezTo>
                    <a:pt x="228" y="39"/>
                    <a:pt x="227" y="38"/>
                    <a:pt x="227" y="37"/>
                  </a:cubicBezTo>
                  <a:cubicBezTo>
                    <a:pt x="228" y="37"/>
                    <a:pt x="228" y="36"/>
                    <a:pt x="229" y="36"/>
                  </a:cubicBezTo>
                  <a:cubicBezTo>
                    <a:pt x="229" y="34"/>
                    <a:pt x="229" y="34"/>
                    <a:pt x="229" y="34"/>
                  </a:cubicBezTo>
                  <a:cubicBezTo>
                    <a:pt x="226" y="33"/>
                    <a:pt x="224" y="32"/>
                    <a:pt x="221" y="31"/>
                  </a:cubicBezTo>
                  <a:cubicBezTo>
                    <a:pt x="223" y="29"/>
                    <a:pt x="221" y="24"/>
                    <a:pt x="218" y="23"/>
                  </a:cubicBezTo>
                  <a:cubicBezTo>
                    <a:pt x="213" y="22"/>
                    <a:pt x="212" y="22"/>
                    <a:pt x="206" y="21"/>
                  </a:cubicBezTo>
                  <a:cubicBezTo>
                    <a:pt x="202" y="17"/>
                    <a:pt x="196" y="19"/>
                    <a:pt x="191" y="20"/>
                  </a:cubicBezTo>
                  <a:cubicBezTo>
                    <a:pt x="189" y="14"/>
                    <a:pt x="182" y="16"/>
                    <a:pt x="178" y="14"/>
                  </a:cubicBezTo>
                  <a:cubicBezTo>
                    <a:pt x="176" y="12"/>
                    <a:pt x="174" y="11"/>
                    <a:pt x="174" y="9"/>
                  </a:cubicBezTo>
                  <a:cubicBezTo>
                    <a:pt x="168" y="9"/>
                    <a:pt x="164" y="6"/>
                    <a:pt x="157" y="7"/>
                  </a:cubicBezTo>
                  <a:cubicBezTo>
                    <a:pt x="157" y="4"/>
                    <a:pt x="157" y="4"/>
                    <a:pt x="157" y="4"/>
                  </a:cubicBezTo>
                  <a:cubicBezTo>
                    <a:pt x="153" y="0"/>
                    <a:pt x="148" y="6"/>
                    <a:pt x="144" y="1"/>
                  </a:cubicBezTo>
                  <a:cubicBezTo>
                    <a:pt x="140" y="2"/>
                    <a:pt x="139" y="5"/>
                    <a:pt x="135" y="6"/>
                  </a:cubicBezTo>
                  <a:cubicBezTo>
                    <a:pt x="132" y="7"/>
                    <a:pt x="126" y="9"/>
                    <a:pt x="124" y="4"/>
                  </a:cubicBezTo>
                  <a:cubicBezTo>
                    <a:pt x="122" y="4"/>
                    <a:pt x="119" y="4"/>
                    <a:pt x="118" y="6"/>
                  </a:cubicBezTo>
                  <a:cubicBezTo>
                    <a:pt x="114" y="2"/>
                    <a:pt x="112" y="11"/>
                    <a:pt x="107" y="6"/>
                  </a:cubicBezTo>
                  <a:cubicBezTo>
                    <a:pt x="103" y="16"/>
                    <a:pt x="96" y="9"/>
                    <a:pt x="89" y="14"/>
                  </a:cubicBezTo>
                  <a:cubicBezTo>
                    <a:pt x="84" y="23"/>
                    <a:pt x="74" y="15"/>
                    <a:pt x="69" y="25"/>
                  </a:cubicBezTo>
                  <a:cubicBezTo>
                    <a:pt x="64" y="22"/>
                    <a:pt x="63" y="35"/>
                    <a:pt x="58" y="31"/>
                  </a:cubicBezTo>
                  <a:cubicBezTo>
                    <a:pt x="58" y="32"/>
                    <a:pt x="58" y="32"/>
                    <a:pt x="58" y="32"/>
                  </a:cubicBezTo>
                  <a:cubicBezTo>
                    <a:pt x="56" y="38"/>
                    <a:pt x="47" y="32"/>
                    <a:pt x="46" y="40"/>
                  </a:cubicBezTo>
                  <a:cubicBezTo>
                    <a:pt x="40" y="40"/>
                    <a:pt x="38" y="39"/>
                    <a:pt x="34" y="43"/>
                  </a:cubicBezTo>
                  <a:cubicBezTo>
                    <a:pt x="35" y="45"/>
                    <a:pt x="35" y="45"/>
                    <a:pt x="35" y="45"/>
                  </a:cubicBezTo>
                  <a:cubicBezTo>
                    <a:pt x="32" y="49"/>
                    <a:pt x="32" y="53"/>
                    <a:pt x="27" y="53"/>
                  </a:cubicBezTo>
                  <a:cubicBezTo>
                    <a:pt x="24" y="57"/>
                    <a:pt x="20" y="61"/>
                    <a:pt x="22" y="65"/>
                  </a:cubicBezTo>
                  <a:cubicBezTo>
                    <a:pt x="9" y="69"/>
                    <a:pt x="20" y="87"/>
                    <a:pt x="8" y="92"/>
                  </a:cubicBezTo>
                  <a:cubicBezTo>
                    <a:pt x="10" y="93"/>
                    <a:pt x="10" y="93"/>
                    <a:pt x="10" y="93"/>
                  </a:cubicBezTo>
                  <a:cubicBezTo>
                    <a:pt x="8" y="96"/>
                    <a:pt x="8" y="102"/>
                    <a:pt x="3" y="99"/>
                  </a:cubicBezTo>
                  <a:cubicBezTo>
                    <a:pt x="2" y="101"/>
                    <a:pt x="4" y="102"/>
                    <a:pt x="5" y="103"/>
                  </a:cubicBezTo>
                  <a:cubicBezTo>
                    <a:pt x="2" y="109"/>
                    <a:pt x="6" y="114"/>
                    <a:pt x="8" y="121"/>
                  </a:cubicBezTo>
                  <a:cubicBezTo>
                    <a:pt x="5" y="124"/>
                    <a:pt x="0" y="128"/>
                    <a:pt x="4" y="133"/>
                  </a:cubicBezTo>
                  <a:cubicBezTo>
                    <a:pt x="12" y="137"/>
                    <a:pt x="0" y="147"/>
                    <a:pt x="8" y="149"/>
                  </a:cubicBezTo>
                  <a:cubicBezTo>
                    <a:pt x="5" y="159"/>
                    <a:pt x="14" y="166"/>
                    <a:pt x="16" y="172"/>
                  </a:cubicBezTo>
                  <a:cubicBezTo>
                    <a:pt x="13" y="175"/>
                    <a:pt x="17" y="180"/>
                    <a:pt x="16" y="183"/>
                  </a:cubicBezTo>
                  <a:cubicBezTo>
                    <a:pt x="17" y="182"/>
                    <a:pt x="17" y="182"/>
                    <a:pt x="17" y="182"/>
                  </a:cubicBezTo>
                  <a:cubicBezTo>
                    <a:pt x="19" y="184"/>
                    <a:pt x="19" y="184"/>
                    <a:pt x="19" y="184"/>
                  </a:cubicBezTo>
                  <a:cubicBezTo>
                    <a:pt x="19" y="185"/>
                    <a:pt x="19" y="186"/>
                    <a:pt x="18" y="187"/>
                  </a:cubicBezTo>
                  <a:cubicBezTo>
                    <a:pt x="26" y="191"/>
                    <a:pt x="26" y="191"/>
                    <a:pt x="26" y="191"/>
                  </a:cubicBezTo>
                  <a:cubicBezTo>
                    <a:pt x="21" y="193"/>
                    <a:pt x="21" y="193"/>
                    <a:pt x="21" y="193"/>
                  </a:cubicBezTo>
                  <a:cubicBezTo>
                    <a:pt x="26" y="202"/>
                    <a:pt x="38" y="205"/>
                    <a:pt x="43" y="215"/>
                  </a:cubicBezTo>
                  <a:cubicBezTo>
                    <a:pt x="51" y="215"/>
                    <a:pt x="47" y="225"/>
                    <a:pt x="54" y="227"/>
                  </a:cubicBezTo>
                  <a:cubicBezTo>
                    <a:pt x="64" y="224"/>
                    <a:pt x="62" y="237"/>
                    <a:pt x="71" y="236"/>
                  </a:cubicBezTo>
                  <a:cubicBezTo>
                    <a:pt x="72" y="243"/>
                    <a:pt x="83" y="237"/>
                    <a:pt x="83" y="244"/>
                  </a:cubicBezTo>
                  <a:cubicBezTo>
                    <a:pt x="86" y="244"/>
                    <a:pt x="86" y="244"/>
                    <a:pt x="86" y="244"/>
                  </a:cubicBezTo>
                  <a:cubicBezTo>
                    <a:pt x="92" y="253"/>
                    <a:pt x="104" y="253"/>
                    <a:pt x="107" y="263"/>
                  </a:cubicBezTo>
                  <a:cubicBezTo>
                    <a:pt x="110" y="261"/>
                    <a:pt x="115" y="259"/>
                    <a:pt x="117" y="263"/>
                  </a:cubicBezTo>
                  <a:cubicBezTo>
                    <a:pt x="116" y="265"/>
                    <a:pt x="116" y="265"/>
                    <a:pt x="116" y="265"/>
                  </a:cubicBezTo>
                  <a:cubicBezTo>
                    <a:pt x="120" y="269"/>
                    <a:pt x="120" y="269"/>
                    <a:pt x="120" y="269"/>
                  </a:cubicBezTo>
                  <a:cubicBezTo>
                    <a:pt x="119" y="273"/>
                    <a:pt x="114" y="269"/>
                    <a:pt x="113" y="273"/>
                  </a:cubicBezTo>
                  <a:cubicBezTo>
                    <a:pt x="116" y="275"/>
                    <a:pt x="120" y="278"/>
                    <a:pt x="122" y="275"/>
                  </a:cubicBezTo>
                  <a:cubicBezTo>
                    <a:pt x="124" y="278"/>
                    <a:pt x="127" y="278"/>
                    <a:pt x="130" y="281"/>
                  </a:cubicBezTo>
                  <a:cubicBezTo>
                    <a:pt x="132" y="283"/>
                    <a:pt x="135" y="277"/>
                    <a:pt x="137" y="282"/>
                  </a:cubicBezTo>
                  <a:cubicBezTo>
                    <a:pt x="133" y="285"/>
                    <a:pt x="130" y="285"/>
                    <a:pt x="124" y="287"/>
                  </a:cubicBezTo>
                  <a:cubicBezTo>
                    <a:pt x="126" y="287"/>
                    <a:pt x="130" y="289"/>
                    <a:pt x="130" y="287"/>
                  </a:cubicBezTo>
                  <a:cubicBezTo>
                    <a:pt x="135" y="291"/>
                    <a:pt x="145" y="288"/>
                    <a:pt x="150" y="293"/>
                  </a:cubicBezTo>
                  <a:cubicBezTo>
                    <a:pt x="154" y="294"/>
                    <a:pt x="156" y="293"/>
                    <a:pt x="157" y="290"/>
                  </a:cubicBezTo>
                  <a:cubicBezTo>
                    <a:pt x="168" y="300"/>
                    <a:pt x="174" y="285"/>
                    <a:pt x="185" y="289"/>
                  </a:cubicBezTo>
                  <a:cubicBezTo>
                    <a:pt x="195" y="289"/>
                    <a:pt x="191" y="272"/>
                    <a:pt x="202" y="279"/>
                  </a:cubicBezTo>
                  <a:cubicBezTo>
                    <a:pt x="205" y="274"/>
                    <a:pt x="211" y="281"/>
                    <a:pt x="210" y="273"/>
                  </a:cubicBezTo>
                  <a:cubicBezTo>
                    <a:pt x="212" y="269"/>
                    <a:pt x="216" y="270"/>
                    <a:pt x="219" y="270"/>
                  </a:cubicBezTo>
                  <a:cubicBezTo>
                    <a:pt x="225" y="260"/>
                    <a:pt x="237" y="259"/>
                    <a:pt x="246" y="252"/>
                  </a:cubicBezTo>
                  <a:cubicBezTo>
                    <a:pt x="245" y="245"/>
                    <a:pt x="253" y="244"/>
                    <a:pt x="253" y="237"/>
                  </a:cubicBezTo>
                  <a:cubicBezTo>
                    <a:pt x="260" y="234"/>
                    <a:pt x="260" y="225"/>
                    <a:pt x="268" y="223"/>
                  </a:cubicBezTo>
                  <a:cubicBezTo>
                    <a:pt x="267" y="218"/>
                    <a:pt x="269" y="210"/>
                    <a:pt x="270" y="205"/>
                  </a:cubicBezTo>
                  <a:cubicBezTo>
                    <a:pt x="273" y="203"/>
                    <a:pt x="270" y="197"/>
                    <a:pt x="274" y="196"/>
                  </a:cubicBezTo>
                  <a:cubicBezTo>
                    <a:pt x="274" y="195"/>
                    <a:pt x="274" y="195"/>
                    <a:pt x="274" y="195"/>
                  </a:cubicBezTo>
                  <a:cubicBezTo>
                    <a:pt x="281" y="194"/>
                    <a:pt x="274" y="185"/>
                    <a:pt x="280" y="183"/>
                  </a:cubicBezTo>
                  <a:cubicBezTo>
                    <a:pt x="280" y="179"/>
                    <a:pt x="280" y="171"/>
                    <a:pt x="284" y="169"/>
                  </a:cubicBezTo>
                  <a:cubicBezTo>
                    <a:pt x="284" y="159"/>
                    <a:pt x="284" y="159"/>
                    <a:pt x="284" y="159"/>
                  </a:cubicBezTo>
                  <a:cubicBezTo>
                    <a:pt x="279" y="151"/>
                    <a:pt x="291" y="143"/>
                    <a:pt x="284" y="13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方正清刻本悦宋简体" pitchFamily="2" charset="-122"/>
                <a:ea typeface="方正清刻本悦宋简体" pitchFamily="2" charset="-122"/>
              </a:endParaRPr>
            </a:p>
          </p:txBody>
        </p:sp>
        <p:sp>
          <p:nvSpPr>
            <p:cNvPr id="56" name="文本框 151">
              <a:extLst>
                <a:ext uri="{FF2B5EF4-FFF2-40B4-BE49-F238E27FC236}">
                  <a16:creationId xmlns:a16="http://schemas.microsoft.com/office/drawing/2014/main" id="{4DC96C70-6EC0-4117-89BF-4254B49E2A66}"/>
                </a:ext>
              </a:extLst>
            </p:cNvPr>
            <p:cNvSpPr txBox="1">
              <a:spLocks noChangeArrowheads="1"/>
            </p:cNvSpPr>
            <p:nvPr/>
          </p:nvSpPr>
          <p:spPr bwMode="auto">
            <a:xfrm>
              <a:off x="5362258" y="1977094"/>
              <a:ext cx="615553" cy="3261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p>
              <a:r>
                <a:rPr lang="zh-CN" altLang="en-US" sz="2800" dirty="0">
                  <a:solidFill>
                    <a:schemeClr val="bg1"/>
                  </a:solidFill>
                  <a:latin typeface="华文新魏" panose="02010800040101010101" pitchFamily="2" charset="-122"/>
                  <a:ea typeface="华文新魏" panose="02010800040101010101" pitchFamily="2" charset="-122"/>
                </a:rPr>
                <a:t>贰</a:t>
              </a:r>
              <a:r>
                <a:rPr lang="zh-CN" altLang="en-US" sz="2800" dirty="0">
                  <a:solidFill>
                    <a:schemeClr val="tx2">
                      <a:lumMod val="50000"/>
                    </a:schemeClr>
                  </a:solidFill>
                  <a:latin typeface="华文新魏" panose="02010800040101010101" pitchFamily="2" charset="-122"/>
                  <a:ea typeface="华文新魏" panose="02010800040101010101" pitchFamily="2" charset="-122"/>
                </a:rPr>
                <a:t>   </a:t>
              </a:r>
              <a:r>
                <a:rPr lang="zh-CN" altLang="en-US" sz="2800" dirty="0">
                  <a:latin typeface="华文新魏" panose="02010800040101010101" pitchFamily="2" charset="-122"/>
                  <a:ea typeface="华文新魏" panose="02010800040101010101" pitchFamily="2" charset="-122"/>
                </a:rPr>
                <a:t>加入你的文字</a:t>
              </a:r>
            </a:p>
          </p:txBody>
        </p:sp>
      </p:grpSp>
      <p:grpSp>
        <p:nvGrpSpPr>
          <p:cNvPr id="57" name="组合 56">
            <a:extLst>
              <a:ext uri="{FF2B5EF4-FFF2-40B4-BE49-F238E27FC236}">
                <a16:creationId xmlns:a16="http://schemas.microsoft.com/office/drawing/2014/main" id="{5C187655-096C-42BF-A117-9E2536406321}"/>
              </a:ext>
            </a:extLst>
          </p:cNvPr>
          <p:cNvGrpSpPr/>
          <p:nvPr/>
        </p:nvGrpSpPr>
        <p:grpSpPr>
          <a:xfrm>
            <a:off x="3753518" y="2000653"/>
            <a:ext cx="615553" cy="3317359"/>
            <a:chOff x="5362258" y="1921391"/>
            <a:chExt cx="615553" cy="3317359"/>
          </a:xfrm>
        </p:grpSpPr>
        <p:sp>
          <p:nvSpPr>
            <p:cNvPr id="58" name="Freeform 5">
              <a:extLst>
                <a:ext uri="{FF2B5EF4-FFF2-40B4-BE49-F238E27FC236}">
                  <a16:creationId xmlns:a16="http://schemas.microsoft.com/office/drawing/2014/main" id="{FA9C7CD4-85CA-485D-B0AE-00C5274DE95E}"/>
                </a:ext>
              </a:extLst>
            </p:cNvPr>
            <p:cNvSpPr>
              <a:spLocks noChangeArrowheads="1"/>
            </p:cNvSpPr>
            <p:nvPr/>
          </p:nvSpPr>
          <p:spPr bwMode="auto">
            <a:xfrm>
              <a:off x="5400509" y="1921391"/>
              <a:ext cx="547854" cy="563844"/>
            </a:xfrm>
            <a:custGeom>
              <a:avLst/>
              <a:gdLst>
                <a:gd name="T0" fmla="*/ 279 w 291"/>
                <a:gd name="T1" fmla="*/ 117 h 300"/>
                <a:gd name="T2" fmla="*/ 274 w 291"/>
                <a:gd name="T3" fmla="*/ 101 h 300"/>
                <a:gd name="T4" fmla="*/ 269 w 291"/>
                <a:gd name="T5" fmla="*/ 84 h 300"/>
                <a:gd name="T6" fmla="*/ 254 w 291"/>
                <a:gd name="T7" fmla="*/ 63 h 300"/>
                <a:gd name="T8" fmla="*/ 227 w 291"/>
                <a:gd name="T9" fmla="*/ 37 h 300"/>
                <a:gd name="T10" fmla="*/ 229 w 291"/>
                <a:gd name="T11" fmla="*/ 34 h 300"/>
                <a:gd name="T12" fmla="*/ 218 w 291"/>
                <a:gd name="T13" fmla="*/ 23 h 300"/>
                <a:gd name="T14" fmla="*/ 191 w 291"/>
                <a:gd name="T15" fmla="*/ 20 h 300"/>
                <a:gd name="T16" fmla="*/ 174 w 291"/>
                <a:gd name="T17" fmla="*/ 9 h 300"/>
                <a:gd name="T18" fmla="*/ 157 w 291"/>
                <a:gd name="T19" fmla="*/ 4 h 300"/>
                <a:gd name="T20" fmla="*/ 135 w 291"/>
                <a:gd name="T21" fmla="*/ 6 h 300"/>
                <a:gd name="T22" fmla="*/ 118 w 291"/>
                <a:gd name="T23" fmla="*/ 6 h 300"/>
                <a:gd name="T24" fmla="*/ 89 w 291"/>
                <a:gd name="T25" fmla="*/ 14 h 300"/>
                <a:gd name="T26" fmla="*/ 58 w 291"/>
                <a:gd name="T27" fmla="*/ 31 h 300"/>
                <a:gd name="T28" fmla="*/ 46 w 291"/>
                <a:gd name="T29" fmla="*/ 40 h 300"/>
                <a:gd name="T30" fmla="*/ 35 w 291"/>
                <a:gd name="T31" fmla="*/ 45 h 300"/>
                <a:gd name="T32" fmla="*/ 22 w 291"/>
                <a:gd name="T33" fmla="*/ 65 h 300"/>
                <a:gd name="T34" fmla="*/ 10 w 291"/>
                <a:gd name="T35" fmla="*/ 93 h 300"/>
                <a:gd name="T36" fmla="*/ 5 w 291"/>
                <a:gd name="T37" fmla="*/ 103 h 300"/>
                <a:gd name="T38" fmla="*/ 4 w 291"/>
                <a:gd name="T39" fmla="*/ 133 h 300"/>
                <a:gd name="T40" fmla="*/ 16 w 291"/>
                <a:gd name="T41" fmla="*/ 172 h 300"/>
                <a:gd name="T42" fmla="*/ 17 w 291"/>
                <a:gd name="T43" fmla="*/ 182 h 300"/>
                <a:gd name="T44" fmla="*/ 18 w 291"/>
                <a:gd name="T45" fmla="*/ 187 h 300"/>
                <a:gd name="T46" fmla="*/ 21 w 291"/>
                <a:gd name="T47" fmla="*/ 193 h 300"/>
                <a:gd name="T48" fmla="*/ 54 w 291"/>
                <a:gd name="T49" fmla="*/ 227 h 300"/>
                <a:gd name="T50" fmla="*/ 83 w 291"/>
                <a:gd name="T51" fmla="*/ 244 h 300"/>
                <a:gd name="T52" fmla="*/ 107 w 291"/>
                <a:gd name="T53" fmla="*/ 263 h 300"/>
                <a:gd name="T54" fmla="*/ 116 w 291"/>
                <a:gd name="T55" fmla="*/ 265 h 300"/>
                <a:gd name="T56" fmla="*/ 113 w 291"/>
                <a:gd name="T57" fmla="*/ 273 h 300"/>
                <a:gd name="T58" fmla="*/ 130 w 291"/>
                <a:gd name="T59" fmla="*/ 281 h 300"/>
                <a:gd name="T60" fmla="*/ 124 w 291"/>
                <a:gd name="T61" fmla="*/ 287 h 300"/>
                <a:gd name="T62" fmla="*/ 150 w 291"/>
                <a:gd name="T63" fmla="*/ 293 h 300"/>
                <a:gd name="T64" fmla="*/ 185 w 291"/>
                <a:gd name="T65" fmla="*/ 289 h 300"/>
                <a:gd name="T66" fmla="*/ 210 w 291"/>
                <a:gd name="T67" fmla="*/ 273 h 300"/>
                <a:gd name="T68" fmla="*/ 246 w 291"/>
                <a:gd name="T69" fmla="*/ 252 h 300"/>
                <a:gd name="T70" fmla="*/ 268 w 291"/>
                <a:gd name="T71" fmla="*/ 223 h 300"/>
                <a:gd name="T72" fmla="*/ 274 w 291"/>
                <a:gd name="T73" fmla="*/ 196 h 300"/>
                <a:gd name="T74" fmla="*/ 280 w 291"/>
                <a:gd name="T75" fmla="*/ 183 h 300"/>
                <a:gd name="T76" fmla="*/ 284 w 291"/>
                <a:gd name="T77" fmla="*/ 15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1" h="300">
                  <a:moveTo>
                    <a:pt x="284" y="135"/>
                  </a:moveTo>
                  <a:cubicBezTo>
                    <a:pt x="285" y="127"/>
                    <a:pt x="282" y="123"/>
                    <a:pt x="279" y="117"/>
                  </a:cubicBezTo>
                  <a:cubicBezTo>
                    <a:pt x="285" y="110"/>
                    <a:pt x="273" y="107"/>
                    <a:pt x="274" y="100"/>
                  </a:cubicBezTo>
                  <a:cubicBezTo>
                    <a:pt x="274" y="101"/>
                    <a:pt x="274" y="101"/>
                    <a:pt x="274" y="101"/>
                  </a:cubicBezTo>
                  <a:cubicBezTo>
                    <a:pt x="272" y="99"/>
                    <a:pt x="272" y="99"/>
                    <a:pt x="272" y="99"/>
                  </a:cubicBezTo>
                  <a:cubicBezTo>
                    <a:pt x="278" y="93"/>
                    <a:pt x="269" y="89"/>
                    <a:pt x="269" y="84"/>
                  </a:cubicBezTo>
                  <a:cubicBezTo>
                    <a:pt x="266" y="81"/>
                    <a:pt x="268" y="71"/>
                    <a:pt x="260" y="73"/>
                  </a:cubicBezTo>
                  <a:cubicBezTo>
                    <a:pt x="260" y="68"/>
                    <a:pt x="258" y="66"/>
                    <a:pt x="254" y="63"/>
                  </a:cubicBezTo>
                  <a:cubicBezTo>
                    <a:pt x="246" y="57"/>
                    <a:pt x="241" y="41"/>
                    <a:pt x="229" y="40"/>
                  </a:cubicBezTo>
                  <a:cubicBezTo>
                    <a:pt x="228" y="39"/>
                    <a:pt x="227" y="38"/>
                    <a:pt x="227" y="37"/>
                  </a:cubicBezTo>
                  <a:cubicBezTo>
                    <a:pt x="228" y="37"/>
                    <a:pt x="228" y="36"/>
                    <a:pt x="229" y="36"/>
                  </a:cubicBezTo>
                  <a:cubicBezTo>
                    <a:pt x="229" y="34"/>
                    <a:pt x="229" y="34"/>
                    <a:pt x="229" y="34"/>
                  </a:cubicBezTo>
                  <a:cubicBezTo>
                    <a:pt x="226" y="33"/>
                    <a:pt x="224" y="32"/>
                    <a:pt x="221" y="31"/>
                  </a:cubicBezTo>
                  <a:cubicBezTo>
                    <a:pt x="223" y="29"/>
                    <a:pt x="221" y="24"/>
                    <a:pt x="218" y="23"/>
                  </a:cubicBezTo>
                  <a:cubicBezTo>
                    <a:pt x="213" y="22"/>
                    <a:pt x="212" y="22"/>
                    <a:pt x="206" y="21"/>
                  </a:cubicBezTo>
                  <a:cubicBezTo>
                    <a:pt x="202" y="17"/>
                    <a:pt x="196" y="19"/>
                    <a:pt x="191" y="20"/>
                  </a:cubicBezTo>
                  <a:cubicBezTo>
                    <a:pt x="189" y="14"/>
                    <a:pt x="182" y="16"/>
                    <a:pt x="178" y="14"/>
                  </a:cubicBezTo>
                  <a:cubicBezTo>
                    <a:pt x="176" y="12"/>
                    <a:pt x="174" y="11"/>
                    <a:pt x="174" y="9"/>
                  </a:cubicBezTo>
                  <a:cubicBezTo>
                    <a:pt x="168" y="9"/>
                    <a:pt x="164" y="6"/>
                    <a:pt x="157" y="7"/>
                  </a:cubicBezTo>
                  <a:cubicBezTo>
                    <a:pt x="157" y="4"/>
                    <a:pt x="157" y="4"/>
                    <a:pt x="157" y="4"/>
                  </a:cubicBezTo>
                  <a:cubicBezTo>
                    <a:pt x="153" y="0"/>
                    <a:pt x="148" y="6"/>
                    <a:pt x="144" y="1"/>
                  </a:cubicBezTo>
                  <a:cubicBezTo>
                    <a:pt x="140" y="2"/>
                    <a:pt x="139" y="5"/>
                    <a:pt x="135" y="6"/>
                  </a:cubicBezTo>
                  <a:cubicBezTo>
                    <a:pt x="132" y="7"/>
                    <a:pt x="126" y="9"/>
                    <a:pt x="124" y="4"/>
                  </a:cubicBezTo>
                  <a:cubicBezTo>
                    <a:pt x="122" y="4"/>
                    <a:pt x="119" y="4"/>
                    <a:pt x="118" y="6"/>
                  </a:cubicBezTo>
                  <a:cubicBezTo>
                    <a:pt x="114" y="2"/>
                    <a:pt x="112" y="11"/>
                    <a:pt x="107" y="6"/>
                  </a:cubicBezTo>
                  <a:cubicBezTo>
                    <a:pt x="103" y="16"/>
                    <a:pt x="96" y="9"/>
                    <a:pt x="89" y="14"/>
                  </a:cubicBezTo>
                  <a:cubicBezTo>
                    <a:pt x="84" y="23"/>
                    <a:pt x="74" y="15"/>
                    <a:pt x="69" y="25"/>
                  </a:cubicBezTo>
                  <a:cubicBezTo>
                    <a:pt x="64" y="22"/>
                    <a:pt x="63" y="35"/>
                    <a:pt x="58" y="31"/>
                  </a:cubicBezTo>
                  <a:cubicBezTo>
                    <a:pt x="58" y="32"/>
                    <a:pt x="58" y="32"/>
                    <a:pt x="58" y="32"/>
                  </a:cubicBezTo>
                  <a:cubicBezTo>
                    <a:pt x="56" y="38"/>
                    <a:pt x="47" y="32"/>
                    <a:pt x="46" y="40"/>
                  </a:cubicBezTo>
                  <a:cubicBezTo>
                    <a:pt x="40" y="40"/>
                    <a:pt x="38" y="39"/>
                    <a:pt x="34" y="43"/>
                  </a:cubicBezTo>
                  <a:cubicBezTo>
                    <a:pt x="35" y="45"/>
                    <a:pt x="35" y="45"/>
                    <a:pt x="35" y="45"/>
                  </a:cubicBezTo>
                  <a:cubicBezTo>
                    <a:pt x="32" y="49"/>
                    <a:pt x="32" y="53"/>
                    <a:pt x="27" y="53"/>
                  </a:cubicBezTo>
                  <a:cubicBezTo>
                    <a:pt x="24" y="57"/>
                    <a:pt x="20" y="61"/>
                    <a:pt x="22" y="65"/>
                  </a:cubicBezTo>
                  <a:cubicBezTo>
                    <a:pt x="9" y="69"/>
                    <a:pt x="20" y="87"/>
                    <a:pt x="8" y="92"/>
                  </a:cubicBezTo>
                  <a:cubicBezTo>
                    <a:pt x="10" y="93"/>
                    <a:pt x="10" y="93"/>
                    <a:pt x="10" y="93"/>
                  </a:cubicBezTo>
                  <a:cubicBezTo>
                    <a:pt x="8" y="96"/>
                    <a:pt x="8" y="102"/>
                    <a:pt x="3" y="99"/>
                  </a:cubicBezTo>
                  <a:cubicBezTo>
                    <a:pt x="2" y="101"/>
                    <a:pt x="4" y="102"/>
                    <a:pt x="5" y="103"/>
                  </a:cubicBezTo>
                  <a:cubicBezTo>
                    <a:pt x="2" y="109"/>
                    <a:pt x="6" y="114"/>
                    <a:pt x="8" y="121"/>
                  </a:cubicBezTo>
                  <a:cubicBezTo>
                    <a:pt x="5" y="124"/>
                    <a:pt x="0" y="128"/>
                    <a:pt x="4" y="133"/>
                  </a:cubicBezTo>
                  <a:cubicBezTo>
                    <a:pt x="12" y="137"/>
                    <a:pt x="0" y="147"/>
                    <a:pt x="8" y="149"/>
                  </a:cubicBezTo>
                  <a:cubicBezTo>
                    <a:pt x="5" y="159"/>
                    <a:pt x="14" y="166"/>
                    <a:pt x="16" y="172"/>
                  </a:cubicBezTo>
                  <a:cubicBezTo>
                    <a:pt x="13" y="175"/>
                    <a:pt x="17" y="180"/>
                    <a:pt x="16" y="183"/>
                  </a:cubicBezTo>
                  <a:cubicBezTo>
                    <a:pt x="17" y="182"/>
                    <a:pt x="17" y="182"/>
                    <a:pt x="17" y="182"/>
                  </a:cubicBezTo>
                  <a:cubicBezTo>
                    <a:pt x="19" y="184"/>
                    <a:pt x="19" y="184"/>
                    <a:pt x="19" y="184"/>
                  </a:cubicBezTo>
                  <a:cubicBezTo>
                    <a:pt x="19" y="185"/>
                    <a:pt x="19" y="186"/>
                    <a:pt x="18" y="187"/>
                  </a:cubicBezTo>
                  <a:cubicBezTo>
                    <a:pt x="26" y="191"/>
                    <a:pt x="26" y="191"/>
                    <a:pt x="26" y="191"/>
                  </a:cubicBezTo>
                  <a:cubicBezTo>
                    <a:pt x="21" y="193"/>
                    <a:pt x="21" y="193"/>
                    <a:pt x="21" y="193"/>
                  </a:cubicBezTo>
                  <a:cubicBezTo>
                    <a:pt x="26" y="202"/>
                    <a:pt x="38" y="205"/>
                    <a:pt x="43" y="215"/>
                  </a:cubicBezTo>
                  <a:cubicBezTo>
                    <a:pt x="51" y="215"/>
                    <a:pt x="47" y="225"/>
                    <a:pt x="54" y="227"/>
                  </a:cubicBezTo>
                  <a:cubicBezTo>
                    <a:pt x="64" y="224"/>
                    <a:pt x="62" y="237"/>
                    <a:pt x="71" y="236"/>
                  </a:cubicBezTo>
                  <a:cubicBezTo>
                    <a:pt x="72" y="243"/>
                    <a:pt x="83" y="237"/>
                    <a:pt x="83" y="244"/>
                  </a:cubicBezTo>
                  <a:cubicBezTo>
                    <a:pt x="86" y="244"/>
                    <a:pt x="86" y="244"/>
                    <a:pt x="86" y="244"/>
                  </a:cubicBezTo>
                  <a:cubicBezTo>
                    <a:pt x="92" y="253"/>
                    <a:pt x="104" y="253"/>
                    <a:pt x="107" y="263"/>
                  </a:cubicBezTo>
                  <a:cubicBezTo>
                    <a:pt x="110" y="261"/>
                    <a:pt x="115" y="259"/>
                    <a:pt x="117" y="263"/>
                  </a:cubicBezTo>
                  <a:cubicBezTo>
                    <a:pt x="116" y="265"/>
                    <a:pt x="116" y="265"/>
                    <a:pt x="116" y="265"/>
                  </a:cubicBezTo>
                  <a:cubicBezTo>
                    <a:pt x="120" y="269"/>
                    <a:pt x="120" y="269"/>
                    <a:pt x="120" y="269"/>
                  </a:cubicBezTo>
                  <a:cubicBezTo>
                    <a:pt x="119" y="273"/>
                    <a:pt x="114" y="269"/>
                    <a:pt x="113" y="273"/>
                  </a:cubicBezTo>
                  <a:cubicBezTo>
                    <a:pt x="116" y="275"/>
                    <a:pt x="120" y="278"/>
                    <a:pt x="122" y="275"/>
                  </a:cubicBezTo>
                  <a:cubicBezTo>
                    <a:pt x="124" y="278"/>
                    <a:pt x="127" y="278"/>
                    <a:pt x="130" y="281"/>
                  </a:cubicBezTo>
                  <a:cubicBezTo>
                    <a:pt x="132" y="283"/>
                    <a:pt x="135" y="277"/>
                    <a:pt x="137" y="282"/>
                  </a:cubicBezTo>
                  <a:cubicBezTo>
                    <a:pt x="133" y="285"/>
                    <a:pt x="130" y="285"/>
                    <a:pt x="124" y="287"/>
                  </a:cubicBezTo>
                  <a:cubicBezTo>
                    <a:pt x="126" y="287"/>
                    <a:pt x="130" y="289"/>
                    <a:pt x="130" y="287"/>
                  </a:cubicBezTo>
                  <a:cubicBezTo>
                    <a:pt x="135" y="291"/>
                    <a:pt x="145" y="288"/>
                    <a:pt x="150" y="293"/>
                  </a:cubicBezTo>
                  <a:cubicBezTo>
                    <a:pt x="154" y="294"/>
                    <a:pt x="156" y="293"/>
                    <a:pt x="157" y="290"/>
                  </a:cubicBezTo>
                  <a:cubicBezTo>
                    <a:pt x="168" y="300"/>
                    <a:pt x="174" y="285"/>
                    <a:pt x="185" y="289"/>
                  </a:cubicBezTo>
                  <a:cubicBezTo>
                    <a:pt x="195" y="289"/>
                    <a:pt x="191" y="272"/>
                    <a:pt x="202" y="279"/>
                  </a:cubicBezTo>
                  <a:cubicBezTo>
                    <a:pt x="205" y="274"/>
                    <a:pt x="211" y="281"/>
                    <a:pt x="210" y="273"/>
                  </a:cubicBezTo>
                  <a:cubicBezTo>
                    <a:pt x="212" y="269"/>
                    <a:pt x="216" y="270"/>
                    <a:pt x="219" y="270"/>
                  </a:cubicBezTo>
                  <a:cubicBezTo>
                    <a:pt x="225" y="260"/>
                    <a:pt x="237" y="259"/>
                    <a:pt x="246" y="252"/>
                  </a:cubicBezTo>
                  <a:cubicBezTo>
                    <a:pt x="245" y="245"/>
                    <a:pt x="253" y="244"/>
                    <a:pt x="253" y="237"/>
                  </a:cubicBezTo>
                  <a:cubicBezTo>
                    <a:pt x="260" y="234"/>
                    <a:pt x="260" y="225"/>
                    <a:pt x="268" y="223"/>
                  </a:cubicBezTo>
                  <a:cubicBezTo>
                    <a:pt x="267" y="218"/>
                    <a:pt x="269" y="210"/>
                    <a:pt x="270" y="205"/>
                  </a:cubicBezTo>
                  <a:cubicBezTo>
                    <a:pt x="273" y="203"/>
                    <a:pt x="270" y="197"/>
                    <a:pt x="274" y="196"/>
                  </a:cubicBezTo>
                  <a:cubicBezTo>
                    <a:pt x="274" y="195"/>
                    <a:pt x="274" y="195"/>
                    <a:pt x="274" y="195"/>
                  </a:cubicBezTo>
                  <a:cubicBezTo>
                    <a:pt x="281" y="194"/>
                    <a:pt x="274" y="185"/>
                    <a:pt x="280" y="183"/>
                  </a:cubicBezTo>
                  <a:cubicBezTo>
                    <a:pt x="280" y="179"/>
                    <a:pt x="280" y="171"/>
                    <a:pt x="284" y="169"/>
                  </a:cubicBezTo>
                  <a:cubicBezTo>
                    <a:pt x="284" y="159"/>
                    <a:pt x="284" y="159"/>
                    <a:pt x="284" y="159"/>
                  </a:cubicBezTo>
                  <a:cubicBezTo>
                    <a:pt x="279" y="151"/>
                    <a:pt x="291" y="143"/>
                    <a:pt x="284" y="13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方正清刻本悦宋简体" pitchFamily="2" charset="-122"/>
                <a:ea typeface="方正清刻本悦宋简体" pitchFamily="2" charset="-122"/>
              </a:endParaRPr>
            </a:p>
          </p:txBody>
        </p:sp>
        <p:sp>
          <p:nvSpPr>
            <p:cNvPr id="59" name="文本框 151">
              <a:extLst>
                <a:ext uri="{FF2B5EF4-FFF2-40B4-BE49-F238E27FC236}">
                  <a16:creationId xmlns:a16="http://schemas.microsoft.com/office/drawing/2014/main" id="{F49EC7B1-8EA3-4E18-A383-8E41AD4A175D}"/>
                </a:ext>
              </a:extLst>
            </p:cNvPr>
            <p:cNvSpPr txBox="1">
              <a:spLocks noChangeArrowheads="1"/>
            </p:cNvSpPr>
            <p:nvPr/>
          </p:nvSpPr>
          <p:spPr bwMode="auto">
            <a:xfrm>
              <a:off x="5362258" y="1977094"/>
              <a:ext cx="615553" cy="3261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p>
              <a:r>
                <a:rPr lang="zh-CN" altLang="en-US" sz="2800" dirty="0">
                  <a:solidFill>
                    <a:schemeClr val="bg1"/>
                  </a:solidFill>
                  <a:latin typeface="华文新魏" panose="02010800040101010101" pitchFamily="2" charset="-122"/>
                  <a:ea typeface="华文新魏" panose="02010800040101010101" pitchFamily="2" charset="-122"/>
                </a:rPr>
                <a:t>壹</a:t>
              </a:r>
              <a:r>
                <a:rPr lang="zh-CN" altLang="en-US" sz="2800" dirty="0">
                  <a:solidFill>
                    <a:schemeClr val="tx2">
                      <a:lumMod val="50000"/>
                    </a:schemeClr>
                  </a:solidFill>
                  <a:latin typeface="华文新魏" panose="02010800040101010101" pitchFamily="2" charset="-122"/>
                  <a:ea typeface="华文新魏" panose="02010800040101010101" pitchFamily="2" charset="-122"/>
                </a:rPr>
                <a:t>   </a:t>
              </a:r>
              <a:r>
                <a:rPr lang="zh-CN" altLang="en-US" sz="2800" dirty="0">
                  <a:latin typeface="华文新魏" panose="02010800040101010101" pitchFamily="2" charset="-122"/>
                  <a:ea typeface="华文新魏" panose="02010800040101010101" pitchFamily="2" charset="-122"/>
                </a:rPr>
                <a:t>加入你的文字</a:t>
              </a:r>
            </a:p>
          </p:txBody>
        </p:sp>
      </p:grpSp>
      <p:grpSp>
        <p:nvGrpSpPr>
          <p:cNvPr id="2" name="组合 1">
            <a:extLst>
              <a:ext uri="{FF2B5EF4-FFF2-40B4-BE49-F238E27FC236}">
                <a16:creationId xmlns:a16="http://schemas.microsoft.com/office/drawing/2014/main" id="{F260589C-F840-4081-B53F-FCF1A6A45241}"/>
              </a:ext>
            </a:extLst>
          </p:cNvPr>
          <p:cNvGrpSpPr/>
          <p:nvPr/>
        </p:nvGrpSpPr>
        <p:grpSpPr>
          <a:xfrm>
            <a:off x="5154026" y="2282575"/>
            <a:ext cx="1606005" cy="2490121"/>
            <a:chOff x="8550114" y="1652249"/>
            <a:chExt cx="1606005" cy="2490121"/>
          </a:xfrm>
        </p:grpSpPr>
        <p:sp>
          <p:nvSpPr>
            <p:cNvPr id="60" name="TextBox 1">
              <a:extLst>
                <a:ext uri="{FF2B5EF4-FFF2-40B4-BE49-F238E27FC236}">
                  <a16:creationId xmlns:a16="http://schemas.microsoft.com/office/drawing/2014/main" id="{58E723BD-5988-4C0B-B8A8-BC0AEDF901BA}"/>
                </a:ext>
              </a:extLst>
            </p:cNvPr>
            <p:cNvSpPr txBox="1">
              <a:spLocks noChangeArrowheads="1"/>
            </p:cNvSpPr>
            <p:nvPr/>
          </p:nvSpPr>
          <p:spPr bwMode="auto">
            <a:xfrm>
              <a:off x="8550114" y="1707574"/>
              <a:ext cx="1292662" cy="1220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7200" dirty="0">
                  <a:latin typeface="叶根友刀锋黑草" panose="02010601030101010101" pitchFamily="2" charset="-122"/>
                  <a:ea typeface="叶根友刀锋黑草" panose="02010601030101010101" pitchFamily="2" charset="-122"/>
                </a:rPr>
                <a:t>目</a:t>
              </a:r>
            </a:p>
          </p:txBody>
        </p:sp>
        <p:sp>
          <p:nvSpPr>
            <p:cNvPr id="61" name="TextBox 1">
              <a:extLst>
                <a:ext uri="{FF2B5EF4-FFF2-40B4-BE49-F238E27FC236}">
                  <a16:creationId xmlns:a16="http://schemas.microsoft.com/office/drawing/2014/main" id="{54933EA1-42EB-475F-BB6B-EA3D47779AA8}"/>
                </a:ext>
              </a:extLst>
            </p:cNvPr>
            <p:cNvSpPr txBox="1">
              <a:spLocks noChangeArrowheads="1"/>
            </p:cNvSpPr>
            <p:nvPr/>
          </p:nvSpPr>
          <p:spPr bwMode="auto">
            <a:xfrm>
              <a:off x="8955790" y="2629167"/>
              <a:ext cx="1200329" cy="1513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6600" dirty="0">
                  <a:latin typeface="叶根友刀锋黑草" panose="02010601030101010101" pitchFamily="2" charset="-122"/>
                  <a:ea typeface="叶根友刀锋黑草" panose="02010601030101010101" pitchFamily="2" charset="-122"/>
                </a:rPr>
                <a:t>录</a:t>
              </a:r>
            </a:p>
          </p:txBody>
        </p:sp>
        <p:grpSp>
          <p:nvGrpSpPr>
            <p:cNvPr id="62" name="组合 61">
              <a:extLst>
                <a:ext uri="{FF2B5EF4-FFF2-40B4-BE49-F238E27FC236}">
                  <a16:creationId xmlns:a16="http://schemas.microsoft.com/office/drawing/2014/main" id="{43211D02-A55F-4833-8376-693984D21CDB}"/>
                </a:ext>
              </a:extLst>
            </p:cNvPr>
            <p:cNvGrpSpPr/>
            <p:nvPr/>
          </p:nvGrpSpPr>
          <p:grpSpPr>
            <a:xfrm>
              <a:off x="8591519" y="1652249"/>
              <a:ext cx="1346502" cy="2068851"/>
              <a:chOff x="8419388" y="1355112"/>
              <a:chExt cx="2201054" cy="4260954"/>
            </a:xfrm>
            <a:solidFill>
              <a:schemeClr val="tx1"/>
            </a:solidFill>
          </p:grpSpPr>
          <p:sp>
            <p:nvSpPr>
              <p:cNvPr id="63" name="矩形 62">
                <a:extLst>
                  <a:ext uri="{FF2B5EF4-FFF2-40B4-BE49-F238E27FC236}">
                    <a16:creationId xmlns:a16="http://schemas.microsoft.com/office/drawing/2014/main" id="{226393A2-E401-46A5-98E6-5FEA0B284F79}"/>
                  </a:ext>
                </a:extLst>
              </p:cNvPr>
              <p:cNvSpPr/>
              <p:nvPr/>
            </p:nvSpPr>
            <p:spPr>
              <a:xfrm>
                <a:off x="8419388" y="3443574"/>
                <a:ext cx="45719" cy="21709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4" name="矩形 63">
                <a:extLst>
                  <a:ext uri="{FF2B5EF4-FFF2-40B4-BE49-F238E27FC236}">
                    <a16:creationId xmlns:a16="http://schemas.microsoft.com/office/drawing/2014/main" id="{9C772841-349D-490C-A1F0-73FE62C7A8C6}"/>
                  </a:ext>
                </a:extLst>
              </p:cNvPr>
              <p:cNvSpPr/>
              <p:nvPr/>
            </p:nvSpPr>
            <p:spPr>
              <a:xfrm>
                <a:off x="10549133" y="1374449"/>
                <a:ext cx="45719" cy="21709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5" name="矩形 64">
                <a:extLst>
                  <a:ext uri="{FF2B5EF4-FFF2-40B4-BE49-F238E27FC236}">
                    <a16:creationId xmlns:a16="http://schemas.microsoft.com/office/drawing/2014/main" id="{A9B37F0A-0C67-439D-AAD0-9D769CCCB38F}"/>
                  </a:ext>
                </a:extLst>
              </p:cNvPr>
              <p:cNvSpPr/>
              <p:nvPr/>
            </p:nvSpPr>
            <p:spPr>
              <a:xfrm rot="16200000">
                <a:off x="9481982" y="4507753"/>
                <a:ext cx="45719" cy="21709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6" name="矩形 65">
                <a:extLst>
                  <a:ext uri="{FF2B5EF4-FFF2-40B4-BE49-F238E27FC236}">
                    <a16:creationId xmlns:a16="http://schemas.microsoft.com/office/drawing/2014/main" id="{25DB16EA-B5A7-464F-BFC7-9FA703FBDC1E}"/>
                  </a:ext>
                </a:extLst>
              </p:cNvPr>
              <p:cNvSpPr/>
              <p:nvPr/>
            </p:nvSpPr>
            <p:spPr>
              <a:xfrm rot="16200000">
                <a:off x="9482729" y="292518"/>
                <a:ext cx="45719" cy="21709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7" name="矩形 66">
                <a:extLst>
                  <a:ext uri="{FF2B5EF4-FFF2-40B4-BE49-F238E27FC236}">
                    <a16:creationId xmlns:a16="http://schemas.microsoft.com/office/drawing/2014/main" id="{3F949F8B-542A-4C71-B4F1-A409DDB7FAA9}"/>
                  </a:ext>
                </a:extLst>
              </p:cNvPr>
              <p:cNvSpPr/>
              <p:nvPr/>
            </p:nvSpPr>
            <p:spPr>
              <a:xfrm>
                <a:off x="8419388" y="1357128"/>
                <a:ext cx="45719" cy="11333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8" name="矩形 67">
                <a:extLst>
                  <a:ext uri="{FF2B5EF4-FFF2-40B4-BE49-F238E27FC236}">
                    <a16:creationId xmlns:a16="http://schemas.microsoft.com/office/drawing/2014/main" id="{E154FD0D-9117-48F6-8ED5-2D7D9EDBD092}"/>
                  </a:ext>
                </a:extLst>
              </p:cNvPr>
              <p:cNvSpPr/>
              <p:nvPr/>
            </p:nvSpPr>
            <p:spPr>
              <a:xfrm>
                <a:off x="10574723" y="5075584"/>
                <a:ext cx="45719" cy="5388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pic>
          <p:nvPicPr>
            <p:cNvPr id="69" name="Picture 2" descr="G:\公司\茶\印章.png">
              <a:extLst>
                <a:ext uri="{FF2B5EF4-FFF2-40B4-BE49-F238E27FC236}">
                  <a16:creationId xmlns:a16="http://schemas.microsoft.com/office/drawing/2014/main" id="{701158A4-EAF6-4864-AA09-B059CD1CDD25}"/>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30000"/>
                      </a14:imgEffect>
                    </a14:imgLayer>
                  </a14:imgProps>
                </a:ext>
                <a:ext uri="{28A0092B-C50C-407E-A947-70E740481C1C}">
                  <a14:useLocalDpi xmlns:a14="http://schemas.microsoft.com/office/drawing/2010/main" val="0"/>
                </a:ext>
              </a:extLst>
            </a:blip>
            <a:srcRect/>
            <a:stretch>
              <a:fillRect/>
            </a:stretch>
          </p:blipFill>
          <p:spPr bwMode="auto">
            <a:xfrm>
              <a:off x="8754959" y="2705725"/>
              <a:ext cx="369086" cy="78823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0" name="图片 69">
            <a:extLst>
              <a:ext uri="{FF2B5EF4-FFF2-40B4-BE49-F238E27FC236}">
                <a16:creationId xmlns:a16="http://schemas.microsoft.com/office/drawing/2014/main" id="{137227AE-9576-43F2-88A2-FEC57E29F6E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10633" y="1447183"/>
            <a:ext cx="4169256" cy="3918328"/>
          </a:xfrm>
          <a:prstGeom prst="rect">
            <a:avLst/>
          </a:prstGeom>
        </p:spPr>
      </p:pic>
    </p:spTree>
    <p:extLst>
      <p:ext uri="{BB962C8B-B14F-4D97-AF65-F5344CB8AC3E}">
        <p14:creationId xmlns:p14="http://schemas.microsoft.com/office/powerpoint/2010/main" val="804804066"/>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750"/>
                                            <p:tgtEl>
                                              <p:spTgt spid="25"/>
                                            </p:tgtEl>
                                          </p:cBhvr>
                                        </p:animEffect>
                                      </p:childTnLst>
                                    </p:cTn>
                                  </p:par>
                                </p:childTnLst>
                              </p:cTn>
                            </p:par>
                            <p:par>
                              <p:cTn id="8" fill="hold">
                                <p:stCondLst>
                                  <p:cond delay="750"/>
                                </p:stCondLst>
                                <p:childTnLst>
                                  <p:par>
                                    <p:cTn id="9" presetID="2" presetClass="entr" presetSubtype="1" fill="hold" nodeType="afterEffect" p14:presetBounceEnd="66667">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14:bounceEnd="66667">
                                          <p:cBhvr additive="base">
                                            <p:cTn id="11" dur="1000" fill="hold"/>
                                            <p:tgtEl>
                                              <p:spTgt spid="70"/>
                                            </p:tgtEl>
                                            <p:attrNameLst>
                                              <p:attrName>ppt_x</p:attrName>
                                            </p:attrNameLst>
                                          </p:cBhvr>
                                          <p:tavLst>
                                            <p:tav tm="0">
                                              <p:val>
                                                <p:strVal val="#ppt_x"/>
                                              </p:val>
                                            </p:tav>
                                            <p:tav tm="100000">
                                              <p:val>
                                                <p:strVal val="#ppt_x"/>
                                              </p:val>
                                            </p:tav>
                                          </p:tavLst>
                                        </p:anim>
                                        <p:anim calcmode="lin" valueType="num" p14:bounceEnd="66667">
                                          <p:cBhvr additive="base">
                                            <p:cTn id="12" dur="1000" fill="hold"/>
                                            <p:tgtEl>
                                              <p:spTgt spid="70"/>
                                            </p:tgtEl>
                                            <p:attrNameLst>
                                              <p:attrName>ppt_y</p:attrName>
                                            </p:attrNameLst>
                                          </p:cBhvr>
                                          <p:tavLst>
                                            <p:tav tm="0">
                                              <p:val>
                                                <p:strVal val="0-#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14:presetBounceEnd="66667">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14:bounceEnd="66667">
                                          <p:cBhvr additive="base">
                                            <p:cTn id="16" dur="1000" fill="hold"/>
                                            <p:tgtEl>
                                              <p:spTgt spid="2"/>
                                            </p:tgtEl>
                                            <p:attrNameLst>
                                              <p:attrName>ppt_x</p:attrName>
                                            </p:attrNameLst>
                                          </p:cBhvr>
                                          <p:tavLst>
                                            <p:tav tm="0">
                                              <p:val>
                                                <p:strVal val="#ppt_x"/>
                                              </p:val>
                                            </p:tav>
                                            <p:tav tm="100000">
                                              <p:val>
                                                <p:strVal val="#ppt_x"/>
                                              </p:val>
                                            </p:tav>
                                          </p:tavLst>
                                        </p:anim>
                                        <p:anim calcmode="lin" valueType="num" p14:bounceEnd="66667">
                                          <p:cBhvr additive="base">
                                            <p:cTn id="17" dur="1000" fill="hold"/>
                                            <p:tgtEl>
                                              <p:spTgt spid="2"/>
                                            </p:tgtEl>
                                            <p:attrNameLst>
                                              <p:attrName>ppt_y</p:attrName>
                                            </p:attrNameLst>
                                          </p:cBhvr>
                                          <p:tavLst>
                                            <p:tav tm="0">
                                              <p:val>
                                                <p:strVal val="0-#ppt_h/2"/>
                                              </p:val>
                                            </p:tav>
                                            <p:tav tm="100000">
                                              <p:val>
                                                <p:strVal val="#ppt_y"/>
                                              </p:val>
                                            </p:tav>
                                          </p:tavLst>
                                        </p:anim>
                                      </p:childTnLst>
                                    </p:cTn>
                                  </p:par>
                                </p:childTnLst>
                              </p:cTn>
                            </p:par>
                            <p:par>
                              <p:cTn id="18" fill="hold">
                                <p:stCondLst>
                                  <p:cond delay="2750"/>
                                </p:stCondLst>
                                <p:childTnLst>
                                  <p:par>
                                    <p:cTn id="19" presetID="2" presetClass="entr" presetSubtype="1" fill="hold" nodeType="afterEffect" p14:presetBounceEnd="46667">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14:bounceEnd="46667">
                                          <p:cBhvr additive="base">
                                            <p:cTn id="21" dur="1000" fill="hold"/>
                                            <p:tgtEl>
                                              <p:spTgt spid="30"/>
                                            </p:tgtEl>
                                            <p:attrNameLst>
                                              <p:attrName>ppt_x</p:attrName>
                                            </p:attrNameLst>
                                          </p:cBhvr>
                                          <p:tavLst>
                                            <p:tav tm="0">
                                              <p:val>
                                                <p:strVal val="#ppt_x"/>
                                              </p:val>
                                            </p:tav>
                                            <p:tav tm="100000">
                                              <p:val>
                                                <p:strVal val="#ppt_x"/>
                                              </p:val>
                                            </p:tav>
                                          </p:tavLst>
                                        </p:anim>
                                        <p:anim calcmode="lin" valueType="num" p14:bounceEnd="46667">
                                          <p:cBhvr additive="base">
                                            <p:cTn id="22" dur="1000" fill="hold"/>
                                            <p:tgtEl>
                                              <p:spTgt spid="30"/>
                                            </p:tgtEl>
                                            <p:attrNameLst>
                                              <p:attrName>ppt_y</p:attrName>
                                            </p:attrNameLst>
                                          </p:cBhvr>
                                          <p:tavLst>
                                            <p:tav tm="0">
                                              <p:val>
                                                <p:strVal val="0-#ppt_h/2"/>
                                              </p:val>
                                            </p:tav>
                                            <p:tav tm="100000">
                                              <p:val>
                                                <p:strVal val="#ppt_y"/>
                                              </p:val>
                                            </p:tav>
                                          </p:tavLst>
                                        </p:anim>
                                      </p:childTnLst>
                                    </p:cTn>
                                  </p:par>
                                  <p:par>
                                    <p:cTn id="23" presetID="2" presetClass="entr" presetSubtype="4" fill="hold" nodeType="withEffect" p14:presetBounceEnd="46667">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14:bounceEnd="46667">
                                          <p:cBhvr additive="base">
                                            <p:cTn id="25" dur="1000" fill="hold"/>
                                            <p:tgtEl>
                                              <p:spTgt spid="34"/>
                                            </p:tgtEl>
                                            <p:attrNameLst>
                                              <p:attrName>ppt_x</p:attrName>
                                            </p:attrNameLst>
                                          </p:cBhvr>
                                          <p:tavLst>
                                            <p:tav tm="0">
                                              <p:val>
                                                <p:strVal val="#ppt_x"/>
                                              </p:val>
                                            </p:tav>
                                            <p:tav tm="100000">
                                              <p:val>
                                                <p:strVal val="#ppt_x"/>
                                              </p:val>
                                            </p:tav>
                                          </p:tavLst>
                                        </p:anim>
                                        <p:anim calcmode="lin" valueType="num" p14:bounceEnd="46667">
                                          <p:cBhvr additive="base">
                                            <p:cTn id="26" dur="1000" fill="hold"/>
                                            <p:tgtEl>
                                              <p:spTgt spid="34"/>
                                            </p:tgtEl>
                                            <p:attrNameLst>
                                              <p:attrName>ppt_y</p:attrName>
                                            </p:attrNameLst>
                                          </p:cBhvr>
                                          <p:tavLst>
                                            <p:tav tm="0">
                                              <p:val>
                                                <p:strVal val="1+#ppt_h/2"/>
                                              </p:val>
                                            </p:tav>
                                            <p:tav tm="100000">
                                              <p:val>
                                                <p:strVal val="#ppt_y"/>
                                              </p:val>
                                            </p:tav>
                                          </p:tavLst>
                                        </p:anim>
                                      </p:childTnLst>
                                    </p:cTn>
                                  </p:par>
                                  <p:par>
                                    <p:cTn id="27" presetID="2" presetClass="entr" presetSubtype="1" fill="hold" nodeType="withEffect" p14:presetBounceEnd="46667">
                                      <p:stCondLst>
                                        <p:cond delay="0"/>
                                      </p:stCondLst>
                                      <p:childTnLst>
                                        <p:set>
                                          <p:cBhvr>
                                            <p:cTn id="28" dur="1" fill="hold">
                                              <p:stCondLst>
                                                <p:cond delay="0"/>
                                              </p:stCondLst>
                                            </p:cTn>
                                            <p:tgtEl>
                                              <p:spTgt spid="54"/>
                                            </p:tgtEl>
                                            <p:attrNameLst>
                                              <p:attrName>style.visibility</p:attrName>
                                            </p:attrNameLst>
                                          </p:cBhvr>
                                          <p:to>
                                            <p:strVal val="visible"/>
                                          </p:to>
                                        </p:set>
                                        <p:anim calcmode="lin" valueType="num" p14:bounceEnd="46667">
                                          <p:cBhvr additive="base">
                                            <p:cTn id="29" dur="1000" fill="hold"/>
                                            <p:tgtEl>
                                              <p:spTgt spid="54"/>
                                            </p:tgtEl>
                                            <p:attrNameLst>
                                              <p:attrName>ppt_x</p:attrName>
                                            </p:attrNameLst>
                                          </p:cBhvr>
                                          <p:tavLst>
                                            <p:tav tm="0">
                                              <p:val>
                                                <p:strVal val="#ppt_x"/>
                                              </p:val>
                                            </p:tav>
                                            <p:tav tm="100000">
                                              <p:val>
                                                <p:strVal val="#ppt_x"/>
                                              </p:val>
                                            </p:tav>
                                          </p:tavLst>
                                        </p:anim>
                                        <p:anim calcmode="lin" valueType="num" p14:bounceEnd="46667">
                                          <p:cBhvr additive="base">
                                            <p:cTn id="30" dur="1000" fill="hold"/>
                                            <p:tgtEl>
                                              <p:spTgt spid="54"/>
                                            </p:tgtEl>
                                            <p:attrNameLst>
                                              <p:attrName>ppt_y</p:attrName>
                                            </p:attrNameLst>
                                          </p:cBhvr>
                                          <p:tavLst>
                                            <p:tav tm="0">
                                              <p:val>
                                                <p:strVal val="0-#ppt_h/2"/>
                                              </p:val>
                                            </p:tav>
                                            <p:tav tm="100000">
                                              <p:val>
                                                <p:strVal val="#ppt_y"/>
                                              </p:val>
                                            </p:tav>
                                          </p:tavLst>
                                        </p:anim>
                                      </p:childTnLst>
                                    </p:cTn>
                                  </p:par>
                                  <p:par>
                                    <p:cTn id="31" presetID="2" presetClass="entr" presetSubtype="4" fill="hold" nodeType="withEffect" p14:presetBounceEnd="46667">
                                      <p:stCondLst>
                                        <p:cond delay="0"/>
                                      </p:stCondLst>
                                      <p:childTnLst>
                                        <p:set>
                                          <p:cBhvr>
                                            <p:cTn id="32" dur="1" fill="hold">
                                              <p:stCondLst>
                                                <p:cond delay="0"/>
                                              </p:stCondLst>
                                            </p:cTn>
                                            <p:tgtEl>
                                              <p:spTgt spid="57"/>
                                            </p:tgtEl>
                                            <p:attrNameLst>
                                              <p:attrName>style.visibility</p:attrName>
                                            </p:attrNameLst>
                                          </p:cBhvr>
                                          <p:to>
                                            <p:strVal val="visible"/>
                                          </p:to>
                                        </p:set>
                                        <p:anim calcmode="lin" valueType="num" p14:bounceEnd="46667">
                                          <p:cBhvr additive="base">
                                            <p:cTn id="33" dur="1000" fill="hold"/>
                                            <p:tgtEl>
                                              <p:spTgt spid="57"/>
                                            </p:tgtEl>
                                            <p:attrNameLst>
                                              <p:attrName>ppt_x</p:attrName>
                                            </p:attrNameLst>
                                          </p:cBhvr>
                                          <p:tavLst>
                                            <p:tav tm="0">
                                              <p:val>
                                                <p:strVal val="#ppt_x"/>
                                              </p:val>
                                            </p:tav>
                                            <p:tav tm="100000">
                                              <p:val>
                                                <p:strVal val="#ppt_x"/>
                                              </p:val>
                                            </p:tav>
                                          </p:tavLst>
                                        </p:anim>
                                        <p:anim calcmode="lin" valueType="num" p14:bounceEnd="46667">
                                          <p:cBhvr additive="base">
                                            <p:cTn id="34" dur="10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750"/>
                                            <p:tgtEl>
                                              <p:spTgt spid="25"/>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0-#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1000" fill="hold"/>
                                            <p:tgtEl>
                                              <p:spTgt spid="2"/>
                                            </p:tgtEl>
                                            <p:attrNameLst>
                                              <p:attrName>ppt_x</p:attrName>
                                            </p:attrNameLst>
                                          </p:cBhvr>
                                          <p:tavLst>
                                            <p:tav tm="0">
                                              <p:val>
                                                <p:strVal val="#ppt_x"/>
                                              </p:val>
                                            </p:tav>
                                            <p:tav tm="100000">
                                              <p:val>
                                                <p:strVal val="#ppt_x"/>
                                              </p:val>
                                            </p:tav>
                                          </p:tavLst>
                                        </p:anim>
                                        <p:anim calcmode="lin" valueType="num">
                                          <p:cBhvr additive="base">
                                            <p:cTn id="17" dur="1000" fill="hold"/>
                                            <p:tgtEl>
                                              <p:spTgt spid="2"/>
                                            </p:tgtEl>
                                            <p:attrNameLst>
                                              <p:attrName>ppt_y</p:attrName>
                                            </p:attrNameLst>
                                          </p:cBhvr>
                                          <p:tavLst>
                                            <p:tav tm="0">
                                              <p:val>
                                                <p:strVal val="0-#ppt_h/2"/>
                                              </p:val>
                                            </p:tav>
                                            <p:tav tm="100000">
                                              <p:val>
                                                <p:strVal val="#ppt_y"/>
                                              </p:val>
                                            </p:tav>
                                          </p:tavLst>
                                        </p:anim>
                                      </p:childTnLst>
                                    </p:cTn>
                                  </p:par>
                                </p:childTnLst>
                              </p:cTn>
                            </p:par>
                            <p:par>
                              <p:cTn id="18" fill="hold">
                                <p:stCondLst>
                                  <p:cond delay="2750"/>
                                </p:stCondLst>
                                <p:childTnLst>
                                  <p:par>
                                    <p:cTn id="19" presetID="2" presetClass="entr" presetSubtype="1" fill="hold" nodeType="after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additive="base">
                                            <p:cTn id="21" dur="1000" fill="hold"/>
                                            <p:tgtEl>
                                              <p:spTgt spid="30"/>
                                            </p:tgtEl>
                                            <p:attrNameLst>
                                              <p:attrName>ppt_x</p:attrName>
                                            </p:attrNameLst>
                                          </p:cBhvr>
                                          <p:tavLst>
                                            <p:tav tm="0">
                                              <p:val>
                                                <p:strVal val="#ppt_x"/>
                                              </p:val>
                                            </p:tav>
                                            <p:tav tm="100000">
                                              <p:val>
                                                <p:strVal val="#ppt_x"/>
                                              </p:val>
                                            </p:tav>
                                          </p:tavLst>
                                        </p:anim>
                                        <p:anim calcmode="lin" valueType="num">
                                          <p:cBhvr additive="base">
                                            <p:cTn id="22" dur="1000" fill="hold"/>
                                            <p:tgtEl>
                                              <p:spTgt spid="30"/>
                                            </p:tgtEl>
                                            <p:attrNameLst>
                                              <p:attrName>ppt_y</p:attrName>
                                            </p:attrNameLst>
                                          </p:cBhvr>
                                          <p:tavLst>
                                            <p:tav tm="0">
                                              <p:val>
                                                <p:strVal val="0-#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additive="base">
                                            <p:cTn id="25" dur="1000" fill="hold"/>
                                            <p:tgtEl>
                                              <p:spTgt spid="34"/>
                                            </p:tgtEl>
                                            <p:attrNameLst>
                                              <p:attrName>ppt_x</p:attrName>
                                            </p:attrNameLst>
                                          </p:cBhvr>
                                          <p:tavLst>
                                            <p:tav tm="0">
                                              <p:val>
                                                <p:strVal val="#ppt_x"/>
                                              </p:val>
                                            </p:tav>
                                            <p:tav tm="100000">
                                              <p:val>
                                                <p:strVal val="#ppt_x"/>
                                              </p:val>
                                            </p:tav>
                                          </p:tavLst>
                                        </p:anim>
                                        <p:anim calcmode="lin" valueType="num">
                                          <p:cBhvr additive="base">
                                            <p:cTn id="26" dur="1000" fill="hold"/>
                                            <p:tgtEl>
                                              <p:spTgt spid="34"/>
                                            </p:tgtEl>
                                            <p:attrNameLst>
                                              <p:attrName>ppt_y</p:attrName>
                                            </p:attrNameLst>
                                          </p:cBhvr>
                                          <p:tavLst>
                                            <p:tav tm="0">
                                              <p:val>
                                                <p:strVal val="1+#ppt_h/2"/>
                                              </p:val>
                                            </p:tav>
                                            <p:tav tm="100000">
                                              <p:val>
                                                <p:strVal val="#ppt_y"/>
                                              </p:val>
                                            </p:tav>
                                          </p:tavLst>
                                        </p:anim>
                                      </p:childTnLst>
                                    </p:cTn>
                                  </p:par>
                                  <p:par>
                                    <p:cTn id="27" presetID="2" presetClass="entr" presetSubtype="1" fill="hold" nodeType="withEffect">
                                      <p:stCondLst>
                                        <p:cond delay="0"/>
                                      </p:stCondLst>
                                      <p:childTnLst>
                                        <p:set>
                                          <p:cBhvr>
                                            <p:cTn id="28" dur="1" fill="hold">
                                              <p:stCondLst>
                                                <p:cond delay="0"/>
                                              </p:stCondLst>
                                            </p:cTn>
                                            <p:tgtEl>
                                              <p:spTgt spid="54"/>
                                            </p:tgtEl>
                                            <p:attrNameLst>
                                              <p:attrName>style.visibility</p:attrName>
                                            </p:attrNameLst>
                                          </p:cBhvr>
                                          <p:to>
                                            <p:strVal val="visible"/>
                                          </p:to>
                                        </p:set>
                                        <p:anim calcmode="lin" valueType="num">
                                          <p:cBhvr additive="base">
                                            <p:cTn id="29" dur="1000" fill="hold"/>
                                            <p:tgtEl>
                                              <p:spTgt spid="54"/>
                                            </p:tgtEl>
                                            <p:attrNameLst>
                                              <p:attrName>ppt_x</p:attrName>
                                            </p:attrNameLst>
                                          </p:cBhvr>
                                          <p:tavLst>
                                            <p:tav tm="0">
                                              <p:val>
                                                <p:strVal val="#ppt_x"/>
                                              </p:val>
                                            </p:tav>
                                            <p:tav tm="100000">
                                              <p:val>
                                                <p:strVal val="#ppt_x"/>
                                              </p:val>
                                            </p:tav>
                                          </p:tavLst>
                                        </p:anim>
                                        <p:anim calcmode="lin" valueType="num">
                                          <p:cBhvr additive="base">
                                            <p:cTn id="30" dur="1000" fill="hold"/>
                                            <p:tgtEl>
                                              <p:spTgt spid="54"/>
                                            </p:tgtEl>
                                            <p:attrNameLst>
                                              <p:attrName>ppt_y</p:attrName>
                                            </p:attrNameLst>
                                          </p:cBhvr>
                                          <p:tavLst>
                                            <p:tav tm="0">
                                              <p:val>
                                                <p:strVal val="0-#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7"/>
                                            </p:tgtEl>
                                            <p:attrNameLst>
                                              <p:attrName>style.visibility</p:attrName>
                                            </p:attrNameLst>
                                          </p:cBhvr>
                                          <p:to>
                                            <p:strVal val="visible"/>
                                          </p:to>
                                        </p:set>
                                        <p:anim calcmode="lin" valueType="num">
                                          <p:cBhvr additive="base">
                                            <p:cTn id="33" dur="1000" fill="hold"/>
                                            <p:tgtEl>
                                              <p:spTgt spid="57"/>
                                            </p:tgtEl>
                                            <p:attrNameLst>
                                              <p:attrName>ppt_x</p:attrName>
                                            </p:attrNameLst>
                                          </p:cBhvr>
                                          <p:tavLst>
                                            <p:tav tm="0">
                                              <p:val>
                                                <p:strVal val="#ppt_x"/>
                                              </p:val>
                                            </p:tav>
                                            <p:tav tm="100000">
                                              <p:val>
                                                <p:strVal val="#ppt_x"/>
                                              </p:val>
                                            </p:tav>
                                          </p:tavLst>
                                        </p:anim>
                                        <p:anim calcmode="lin" valueType="num">
                                          <p:cBhvr additive="base">
                                            <p:cTn id="34" dur="10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65E65CC0-BD39-4367-A2B0-FCD46B9203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grpSp>
        <p:nvGrpSpPr>
          <p:cNvPr id="30" name="组合 29">
            <a:extLst>
              <a:ext uri="{FF2B5EF4-FFF2-40B4-BE49-F238E27FC236}">
                <a16:creationId xmlns:a16="http://schemas.microsoft.com/office/drawing/2014/main" id="{F6B64474-9EF5-424A-B0D1-87528F2C5E5C}"/>
              </a:ext>
            </a:extLst>
          </p:cNvPr>
          <p:cNvGrpSpPr/>
          <p:nvPr/>
        </p:nvGrpSpPr>
        <p:grpSpPr>
          <a:xfrm>
            <a:off x="5195431" y="2282575"/>
            <a:ext cx="1346502" cy="2518025"/>
            <a:chOff x="8591519" y="1652249"/>
            <a:chExt cx="1346502" cy="2518025"/>
          </a:xfrm>
        </p:grpSpPr>
        <p:sp>
          <p:nvSpPr>
            <p:cNvPr id="32" name="TextBox 1">
              <a:extLst>
                <a:ext uri="{FF2B5EF4-FFF2-40B4-BE49-F238E27FC236}">
                  <a16:creationId xmlns:a16="http://schemas.microsoft.com/office/drawing/2014/main" id="{B649C07F-426F-4CB5-BD25-DF26AE37163F}"/>
                </a:ext>
              </a:extLst>
            </p:cNvPr>
            <p:cNvSpPr txBox="1">
              <a:spLocks noChangeArrowheads="1"/>
            </p:cNvSpPr>
            <p:nvPr/>
          </p:nvSpPr>
          <p:spPr bwMode="auto">
            <a:xfrm>
              <a:off x="8761245" y="1755199"/>
              <a:ext cx="923330" cy="241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4800" dirty="0">
                  <a:latin typeface="叶根友刀锋黑草" panose="02010601030101010101" pitchFamily="2" charset="-122"/>
                  <a:ea typeface="叶根友刀锋黑草" panose="02010601030101010101" pitchFamily="2" charset="-122"/>
                </a:rPr>
                <a:t>章节四</a:t>
              </a:r>
            </a:p>
          </p:txBody>
        </p:sp>
        <p:grpSp>
          <p:nvGrpSpPr>
            <p:cNvPr id="34" name="组合 33">
              <a:extLst>
                <a:ext uri="{FF2B5EF4-FFF2-40B4-BE49-F238E27FC236}">
                  <a16:creationId xmlns:a16="http://schemas.microsoft.com/office/drawing/2014/main" id="{B89E6244-EED1-40F2-99D5-90FE810C9D1F}"/>
                </a:ext>
              </a:extLst>
            </p:cNvPr>
            <p:cNvGrpSpPr/>
            <p:nvPr/>
          </p:nvGrpSpPr>
          <p:grpSpPr>
            <a:xfrm>
              <a:off x="8591519" y="1652249"/>
              <a:ext cx="1346502" cy="2068851"/>
              <a:chOff x="8419388" y="1355112"/>
              <a:chExt cx="2201054" cy="4260954"/>
            </a:xfrm>
            <a:solidFill>
              <a:schemeClr val="tx1"/>
            </a:solidFill>
          </p:grpSpPr>
          <p:sp>
            <p:nvSpPr>
              <p:cNvPr id="36" name="矩形 35">
                <a:extLst>
                  <a:ext uri="{FF2B5EF4-FFF2-40B4-BE49-F238E27FC236}">
                    <a16:creationId xmlns:a16="http://schemas.microsoft.com/office/drawing/2014/main" id="{26FDABD3-DC71-4AC8-AA01-6590E8A0E177}"/>
                  </a:ext>
                </a:extLst>
              </p:cNvPr>
              <p:cNvSpPr/>
              <p:nvPr/>
            </p:nvSpPr>
            <p:spPr>
              <a:xfrm>
                <a:off x="8419388" y="3443574"/>
                <a:ext cx="45719" cy="21709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7" name="矩形 36">
                <a:extLst>
                  <a:ext uri="{FF2B5EF4-FFF2-40B4-BE49-F238E27FC236}">
                    <a16:creationId xmlns:a16="http://schemas.microsoft.com/office/drawing/2014/main" id="{F729D6A5-CA0B-425D-924C-E4F06F60AB62}"/>
                  </a:ext>
                </a:extLst>
              </p:cNvPr>
              <p:cNvSpPr/>
              <p:nvPr/>
            </p:nvSpPr>
            <p:spPr>
              <a:xfrm>
                <a:off x="10549133" y="1374449"/>
                <a:ext cx="45719" cy="21709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8" name="矩形 37">
                <a:extLst>
                  <a:ext uri="{FF2B5EF4-FFF2-40B4-BE49-F238E27FC236}">
                    <a16:creationId xmlns:a16="http://schemas.microsoft.com/office/drawing/2014/main" id="{ECAAA054-6D0B-4EF3-BAAD-21CD6C954892}"/>
                  </a:ext>
                </a:extLst>
              </p:cNvPr>
              <p:cNvSpPr/>
              <p:nvPr/>
            </p:nvSpPr>
            <p:spPr>
              <a:xfrm rot="16200000">
                <a:off x="9481982" y="4507753"/>
                <a:ext cx="45719" cy="21709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9" name="矩形 38">
                <a:extLst>
                  <a:ext uri="{FF2B5EF4-FFF2-40B4-BE49-F238E27FC236}">
                    <a16:creationId xmlns:a16="http://schemas.microsoft.com/office/drawing/2014/main" id="{202BDA7D-65E3-4FD6-960D-E3DF4382A541}"/>
                  </a:ext>
                </a:extLst>
              </p:cNvPr>
              <p:cNvSpPr/>
              <p:nvPr/>
            </p:nvSpPr>
            <p:spPr>
              <a:xfrm rot="16200000">
                <a:off x="9482729" y="292518"/>
                <a:ext cx="45719" cy="21709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0" name="矩形 39">
                <a:extLst>
                  <a:ext uri="{FF2B5EF4-FFF2-40B4-BE49-F238E27FC236}">
                    <a16:creationId xmlns:a16="http://schemas.microsoft.com/office/drawing/2014/main" id="{522F4AA8-2A84-4D19-A55C-5622E5A6054F}"/>
                  </a:ext>
                </a:extLst>
              </p:cNvPr>
              <p:cNvSpPr/>
              <p:nvPr/>
            </p:nvSpPr>
            <p:spPr>
              <a:xfrm>
                <a:off x="8419388" y="1357128"/>
                <a:ext cx="45719" cy="11333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1" name="矩形 40">
                <a:extLst>
                  <a:ext uri="{FF2B5EF4-FFF2-40B4-BE49-F238E27FC236}">
                    <a16:creationId xmlns:a16="http://schemas.microsoft.com/office/drawing/2014/main" id="{E2A8E6AA-A8C7-4DFE-9B96-9090145E47ED}"/>
                  </a:ext>
                </a:extLst>
              </p:cNvPr>
              <p:cNvSpPr/>
              <p:nvPr/>
            </p:nvSpPr>
            <p:spPr>
              <a:xfrm>
                <a:off x="10574723" y="5075584"/>
                <a:ext cx="45719" cy="5388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pic>
        <p:nvPicPr>
          <p:cNvPr id="42" name="图片 41">
            <a:extLst>
              <a:ext uri="{FF2B5EF4-FFF2-40B4-BE49-F238E27FC236}">
                <a16:creationId xmlns:a16="http://schemas.microsoft.com/office/drawing/2014/main" id="{BF0775A9-26A7-43ED-B200-3195FB9947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10633" y="1447183"/>
            <a:ext cx="4169256" cy="3918328"/>
          </a:xfrm>
          <a:prstGeom prst="rect">
            <a:avLst/>
          </a:prstGeom>
        </p:spPr>
      </p:pic>
      <p:grpSp>
        <p:nvGrpSpPr>
          <p:cNvPr id="31" name="组合 30">
            <a:extLst>
              <a:ext uri="{FF2B5EF4-FFF2-40B4-BE49-F238E27FC236}">
                <a16:creationId xmlns:a16="http://schemas.microsoft.com/office/drawing/2014/main" id="{7276AB42-7193-4038-9D53-0EE4C835E333}"/>
              </a:ext>
            </a:extLst>
          </p:cNvPr>
          <p:cNvGrpSpPr/>
          <p:nvPr/>
        </p:nvGrpSpPr>
        <p:grpSpPr>
          <a:xfrm>
            <a:off x="1657368" y="2000653"/>
            <a:ext cx="615553" cy="3317359"/>
            <a:chOff x="5362258" y="1921391"/>
            <a:chExt cx="615553" cy="3317359"/>
          </a:xfrm>
        </p:grpSpPr>
        <p:sp>
          <p:nvSpPr>
            <p:cNvPr id="33" name="Freeform 5">
              <a:extLst>
                <a:ext uri="{FF2B5EF4-FFF2-40B4-BE49-F238E27FC236}">
                  <a16:creationId xmlns:a16="http://schemas.microsoft.com/office/drawing/2014/main" id="{7E97DC62-9F0D-415C-AC56-9D3E10C77775}"/>
                </a:ext>
              </a:extLst>
            </p:cNvPr>
            <p:cNvSpPr>
              <a:spLocks noChangeArrowheads="1"/>
            </p:cNvSpPr>
            <p:nvPr/>
          </p:nvSpPr>
          <p:spPr bwMode="auto">
            <a:xfrm>
              <a:off x="5400509" y="1921391"/>
              <a:ext cx="547854" cy="563844"/>
            </a:xfrm>
            <a:custGeom>
              <a:avLst/>
              <a:gdLst>
                <a:gd name="T0" fmla="*/ 279 w 291"/>
                <a:gd name="T1" fmla="*/ 117 h 300"/>
                <a:gd name="T2" fmla="*/ 274 w 291"/>
                <a:gd name="T3" fmla="*/ 101 h 300"/>
                <a:gd name="T4" fmla="*/ 269 w 291"/>
                <a:gd name="T5" fmla="*/ 84 h 300"/>
                <a:gd name="T6" fmla="*/ 254 w 291"/>
                <a:gd name="T7" fmla="*/ 63 h 300"/>
                <a:gd name="T8" fmla="*/ 227 w 291"/>
                <a:gd name="T9" fmla="*/ 37 h 300"/>
                <a:gd name="T10" fmla="*/ 229 w 291"/>
                <a:gd name="T11" fmla="*/ 34 h 300"/>
                <a:gd name="T12" fmla="*/ 218 w 291"/>
                <a:gd name="T13" fmla="*/ 23 h 300"/>
                <a:gd name="T14" fmla="*/ 191 w 291"/>
                <a:gd name="T15" fmla="*/ 20 h 300"/>
                <a:gd name="T16" fmla="*/ 174 w 291"/>
                <a:gd name="T17" fmla="*/ 9 h 300"/>
                <a:gd name="T18" fmla="*/ 157 w 291"/>
                <a:gd name="T19" fmla="*/ 4 h 300"/>
                <a:gd name="T20" fmla="*/ 135 w 291"/>
                <a:gd name="T21" fmla="*/ 6 h 300"/>
                <a:gd name="T22" fmla="*/ 118 w 291"/>
                <a:gd name="T23" fmla="*/ 6 h 300"/>
                <a:gd name="T24" fmla="*/ 89 w 291"/>
                <a:gd name="T25" fmla="*/ 14 h 300"/>
                <a:gd name="T26" fmla="*/ 58 w 291"/>
                <a:gd name="T27" fmla="*/ 31 h 300"/>
                <a:gd name="T28" fmla="*/ 46 w 291"/>
                <a:gd name="T29" fmla="*/ 40 h 300"/>
                <a:gd name="T30" fmla="*/ 35 w 291"/>
                <a:gd name="T31" fmla="*/ 45 h 300"/>
                <a:gd name="T32" fmla="*/ 22 w 291"/>
                <a:gd name="T33" fmla="*/ 65 h 300"/>
                <a:gd name="T34" fmla="*/ 10 w 291"/>
                <a:gd name="T35" fmla="*/ 93 h 300"/>
                <a:gd name="T36" fmla="*/ 5 w 291"/>
                <a:gd name="T37" fmla="*/ 103 h 300"/>
                <a:gd name="T38" fmla="*/ 4 w 291"/>
                <a:gd name="T39" fmla="*/ 133 h 300"/>
                <a:gd name="T40" fmla="*/ 16 w 291"/>
                <a:gd name="T41" fmla="*/ 172 h 300"/>
                <a:gd name="T42" fmla="*/ 17 w 291"/>
                <a:gd name="T43" fmla="*/ 182 h 300"/>
                <a:gd name="T44" fmla="*/ 18 w 291"/>
                <a:gd name="T45" fmla="*/ 187 h 300"/>
                <a:gd name="T46" fmla="*/ 21 w 291"/>
                <a:gd name="T47" fmla="*/ 193 h 300"/>
                <a:gd name="T48" fmla="*/ 54 w 291"/>
                <a:gd name="T49" fmla="*/ 227 h 300"/>
                <a:gd name="T50" fmla="*/ 83 w 291"/>
                <a:gd name="T51" fmla="*/ 244 h 300"/>
                <a:gd name="T52" fmla="*/ 107 w 291"/>
                <a:gd name="T53" fmla="*/ 263 h 300"/>
                <a:gd name="T54" fmla="*/ 116 w 291"/>
                <a:gd name="T55" fmla="*/ 265 h 300"/>
                <a:gd name="T56" fmla="*/ 113 w 291"/>
                <a:gd name="T57" fmla="*/ 273 h 300"/>
                <a:gd name="T58" fmla="*/ 130 w 291"/>
                <a:gd name="T59" fmla="*/ 281 h 300"/>
                <a:gd name="T60" fmla="*/ 124 w 291"/>
                <a:gd name="T61" fmla="*/ 287 h 300"/>
                <a:gd name="T62" fmla="*/ 150 w 291"/>
                <a:gd name="T63" fmla="*/ 293 h 300"/>
                <a:gd name="T64" fmla="*/ 185 w 291"/>
                <a:gd name="T65" fmla="*/ 289 h 300"/>
                <a:gd name="T66" fmla="*/ 210 w 291"/>
                <a:gd name="T67" fmla="*/ 273 h 300"/>
                <a:gd name="T68" fmla="*/ 246 w 291"/>
                <a:gd name="T69" fmla="*/ 252 h 300"/>
                <a:gd name="T70" fmla="*/ 268 w 291"/>
                <a:gd name="T71" fmla="*/ 223 h 300"/>
                <a:gd name="T72" fmla="*/ 274 w 291"/>
                <a:gd name="T73" fmla="*/ 196 h 300"/>
                <a:gd name="T74" fmla="*/ 280 w 291"/>
                <a:gd name="T75" fmla="*/ 183 h 300"/>
                <a:gd name="T76" fmla="*/ 284 w 291"/>
                <a:gd name="T77" fmla="*/ 15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1" h="300">
                  <a:moveTo>
                    <a:pt x="284" y="135"/>
                  </a:moveTo>
                  <a:cubicBezTo>
                    <a:pt x="285" y="127"/>
                    <a:pt x="282" y="123"/>
                    <a:pt x="279" y="117"/>
                  </a:cubicBezTo>
                  <a:cubicBezTo>
                    <a:pt x="285" y="110"/>
                    <a:pt x="273" y="107"/>
                    <a:pt x="274" y="100"/>
                  </a:cubicBezTo>
                  <a:cubicBezTo>
                    <a:pt x="274" y="101"/>
                    <a:pt x="274" y="101"/>
                    <a:pt x="274" y="101"/>
                  </a:cubicBezTo>
                  <a:cubicBezTo>
                    <a:pt x="272" y="99"/>
                    <a:pt x="272" y="99"/>
                    <a:pt x="272" y="99"/>
                  </a:cubicBezTo>
                  <a:cubicBezTo>
                    <a:pt x="278" y="93"/>
                    <a:pt x="269" y="89"/>
                    <a:pt x="269" y="84"/>
                  </a:cubicBezTo>
                  <a:cubicBezTo>
                    <a:pt x="266" y="81"/>
                    <a:pt x="268" y="71"/>
                    <a:pt x="260" y="73"/>
                  </a:cubicBezTo>
                  <a:cubicBezTo>
                    <a:pt x="260" y="68"/>
                    <a:pt x="258" y="66"/>
                    <a:pt x="254" y="63"/>
                  </a:cubicBezTo>
                  <a:cubicBezTo>
                    <a:pt x="246" y="57"/>
                    <a:pt x="241" y="41"/>
                    <a:pt x="229" y="40"/>
                  </a:cubicBezTo>
                  <a:cubicBezTo>
                    <a:pt x="228" y="39"/>
                    <a:pt x="227" y="38"/>
                    <a:pt x="227" y="37"/>
                  </a:cubicBezTo>
                  <a:cubicBezTo>
                    <a:pt x="228" y="37"/>
                    <a:pt x="228" y="36"/>
                    <a:pt x="229" y="36"/>
                  </a:cubicBezTo>
                  <a:cubicBezTo>
                    <a:pt x="229" y="34"/>
                    <a:pt x="229" y="34"/>
                    <a:pt x="229" y="34"/>
                  </a:cubicBezTo>
                  <a:cubicBezTo>
                    <a:pt x="226" y="33"/>
                    <a:pt x="224" y="32"/>
                    <a:pt x="221" y="31"/>
                  </a:cubicBezTo>
                  <a:cubicBezTo>
                    <a:pt x="223" y="29"/>
                    <a:pt x="221" y="24"/>
                    <a:pt x="218" y="23"/>
                  </a:cubicBezTo>
                  <a:cubicBezTo>
                    <a:pt x="213" y="22"/>
                    <a:pt x="212" y="22"/>
                    <a:pt x="206" y="21"/>
                  </a:cubicBezTo>
                  <a:cubicBezTo>
                    <a:pt x="202" y="17"/>
                    <a:pt x="196" y="19"/>
                    <a:pt x="191" y="20"/>
                  </a:cubicBezTo>
                  <a:cubicBezTo>
                    <a:pt x="189" y="14"/>
                    <a:pt x="182" y="16"/>
                    <a:pt x="178" y="14"/>
                  </a:cubicBezTo>
                  <a:cubicBezTo>
                    <a:pt x="176" y="12"/>
                    <a:pt x="174" y="11"/>
                    <a:pt x="174" y="9"/>
                  </a:cubicBezTo>
                  <a:cubicBezTo>
                    <a:pt x="168" y="9"/>
                    <a:pt x="164" y="6"/>
                    <a:pt x="157" y="7"/>
                  </a:cubicBezTo>
                  <a:cubicBezTo>
                    <a:pt x="157" y="4"/>
                    <a:pt x="157" y="4"/>
                    <a:pt x="157" y="4"/>
                  </a:cubicBezTo>
                  <a:cubicBezTo>
                    <a:pt x="153" y="0"/>
                    <a:pt x="148" y="6"/>
                    <a:pt x="144" y="1"/>
                  </a:cubicBezTo>
                  <a:cubicBezTo>
                    <a:pt x="140" y="2"/>
                    <a:pt x="139" y="5"/>
                    <a:pt x="135" y="6"/>
                  </a:cubicBezTo>
                  <a:cubicBezTo>
                    <a:pt x="132" y="7"/>
                    <a:pt x="126" y="9"/>
                    <a:pt x="124" y="4"/>
                  </a:cubicBezTo>
                  <a:cubicBezTo>
                    <a:pt x="122" y="4"/>
                    <a:pt x="119" y="4"/>
                    <a:pt x="118" y="6"/>
                  </a:cubicBezTo>
                  <a:cubicBezTo>
                    <a:pt x="114" y="2"/>
                    <a:pt x="112" y="11"/>
                    <a:pt x="107" y="6"/>
                  </a:cubicBezTo>
                  <a:cubicBezTo>
                    <a:pt x="103" y="16"/>
                    <a:pt x="96" y="9"/>
                    <a:pt x="89" y="14"/>
                  </a:cubicBezTo>
                  <a:cubicBezTo>
                    <a:pt x="84" y="23"/>
                    <a:pt x="74" y="15"/>
                    <a:pt x="69" y="25"/>
                  </a:cubicBezTo>
                  <a:cubicBezTo>
                    <a:pt x="64" y="22"/>
                    <a:pt x="63" y="35"/>
                    <a:pt x="58" y="31"/>
                  </a:cubicBezTo>
                  <a:cubicBezTo>
                    <a:pt x="58" y="32"/>
                    <a:pt x="58" y="32"/>
                    <a:pt x="58" y="32"/>
                  </a:cubicBezTo>
                  <a:cubicBezTo>
                    <a:pt x="56" y="38"/>
                    <a:pt x="47" y="32"/>
                    <a:pt x="46" y="40"/>
                  </a:cubicBezTo>
                  <a:cubicBezTo>
                    <a:pt x="40" y="40"/>
                    <a:pt x="38" y="39"/>
                    <a:pt x="34" y="43"/>
                  </a:cubicBezTo>
                  <a:cubicBezTo>
                    <a:pt x="35" y="45"/>
                    <a:pt x="35" y="45"/>
                    <a:pt x="35" y="45"/>
                  </a:cubicBezTo>
                  <a:cubicBezTo>
                    <a:pt x="32" y="49"/>
                    <a:pt x="32" y="53"/>
                    <a:pt x="27" y="53"/>
                  </a:cubicBezTo>
                  <a:cubicBezTo>
                    <a:pt x="24" y="57"/>
                    <a:pt x="20" y="61"/>
                    <a:pt x="22" y="65"/>
                  </a:cubicBezTo>
                  <a:cubicBezTo>
                    <a:pt x="9" y="69"/>
                    <a:pt x="20" y="87"/>
                    <a:pt x="8" y="92"/>
                  </a:cubicBezTo>
                  <a:cubicBezTo>
                    <a:pt x="10" y="93"/>
                    <a:pt x="10" y="93"/>
                    <a:pt x="10" y="93"/>
                  </a:cubicBezTo>
                  <a:cubicBezTo>
                    <a:pt x="8" y="96"/>
                    <a:pt x="8" y="102"/>
                    <a:pt x="3" y="99"/>
                  </a:cubicBezTo>
                  <a:cubicBezTo>
                    <a:pt x="2" y="101"/>
                    <a:pt x="4" y="102"/>
                    <a:pt x="5" y="103"/>
                  </a:cubicBezTo>
                  <a:cubicBezTo>
                    <a:pt x="2" y="109"/>
                    <a:pt x="6" y="114"/>
                    <a:pt x="8" y="121"/>
                  </a:cubicBezTo>
                  <a:cubicBezTo>
                    <a:pt x="5" y="124"/>
                    <a:pt x="0" y="128"/>
                    <a:pt x="4" y="133"/>
                  </a:cubicBezTo>
                  <a:cubicBezTo>
                    <a:pt x="12" y="137"/>
                    <a:pt x="0" y="147"/>
                    <a:pt x="8" y="149"/>
                  </a:cubicBezTo>
                  <a:cubicBezTo>
                    <a:pt x="5" y="159"/>
                    <a:pt x="14" y="166"/>
                    <a:pt x="16" y="172"/>
                  </a:cubicBezTo>
                  <a:cubicBezTo>
                    <a:pt x="13" y="175"/>
                    <a:pt x="17" y="180"/>
                    <a:pt x="16" y="183"/>
                  </a:cubicBezTo>
                  <a:cubicBezTo>
                    <a:pt x="17" y="182"/>
                    <a:pt x="17" y="182"/>
                    <a:pt x="17" y="182"/>
                  </a:cubicBezTo>
                  <a:cubicBezTo>
                    <a:pt x="19" y="184"/>
                    <a:pt x="19" y="184"/>
                    <a:pt x="19" y="184"/>
                  </a:cubicBezTo>
                  <a:cubicBezTo>
                    <a:pt x="19" y="185"/>
                    <a:pt x="19" y="186"/>
                    <a:pt x="18" y="187"/>
                  </a:cubicBezTo>
                  <a:cubicBezTo>
                    <a:pt x="26" y="191"/>
                    <a:pt x="26" y="191"/>
                    <a:pt x="26" y="191"/>
                  </a:cubicBezTo>
                  <a:cubicBezTo>
                    <a:pt x="21" y="193"/>
                    <a:pt x="21" y="193"/>
                    <a:pt x="21" y="193"/>
                  </a:cubicBezTo>
                  <a:cubicBezTo>
                    <a:pt x="26" y="202"/>
                    <a:pt x="38" y="205"/>
                    <a:pt x="43" y="215"/>
                  </a:cubicBezTo>
                  <a:cubicBezTo>
                    <a:pt x="51" y="215"/>
                    <a:pt x="47" y="225"/>
                    <a:pt x="54" y="227"/>
                  </a:cubicBezTo>
                  <a:cubicBezTo>
                    <a:pt x="64" y="224"/>
                    <a:pt x="62" y="237"/>
                    <a:pt x="71" y="236"/>
                  </a:cubicBezTo>
                  <a:cubicBezTo>
                    <a:pt x="72" y="243"/>
                    <a:pt x="83" y="237"/>
                    <a:pt x="83" y="244"/>
                  </a:cubicBezTo>
                  <a:cubicBezTo>
                    <a:pt x="86" y="244"/>
                    <a:pt x="86" y="244"/>
                    <a:pt x="86" y="244"/>
                  </a:cubicBezTo>
                  <a:cubicBezTo>
                    <a:pt x="92" y="253"/>
                    <a:pt x="104" y="253"/>
                    <a:pt x="107" y="263"/>
                  </a:cubicBezTo>
                  <a:cubicBezTo>
                    <a:pt x="110" y="261"/>
                    <a:pt x="115" y="259"/>
                    <a:pt x="117" y="263"/>
                  </a:cubicBezTo>
                  <a:cubicBezTo>
                    <a:pt x="116" y="265"/>
                    <a:pt x="116" y="265"/>
                    <a:pt x="116" y="265"/>
                  </a:cubicBezTo>
                  <a:cubicBezTo>
                    <a:pt x="120" y="269"/>
                    <a:pt x="120" y="269"/>
                    <a:pt x="120" y="269"/>
                  </a:cubicBezTo>
                  <a:cubicBezTo>
                    <a:pt x="119" y="273"/>
                    <a:pt x="114" y="269"/>
                    <a:pt x="113" y="273"/>
                  </a:cubicBezTo>
                  <a:cubicBezTo>
                    <a:pt x="116" y="275"/>
                    <a:pt x="120" y="278"/>
                    <a:pt x="122" y="275"/>
                  </a:cubicBezTo>
                  <a:cubicBezTo>
                    <a:pt x="124" y="278"/>
                    <a:pt x="127" y="278"/>
                    <a:pt x="130" y="281"/>
                  </a:cubicBezTo>
                  <a:cubicBezTo>
                    <a:pt x="132" y="283"/>
                    <a:pt x="135" y="277"/>
                    <a:pt x="137" y="282"/>
                  </a:cubicBezTo>
                  <a:cubicBezTo>
                    <a:pt x="133" y="285"/>
                    <a:pt x="130" y="285"/>
                    <a:pt x="124" y="287"/>
                  </a:cubicBezTo>
                  <a:cubicBezTo>
                    <a:pt x="126" y="287"/>
                    <a:pt x="130" y="289"/>
                    <a:pt x="130" y="287"/>
                  </a:cubicBezTo>
                  <a:cubicBezTo>
                    <a:pt x="135" y="291"/>
                    <a:pt x="145" y="288"/>
                    <a:pt x="150" y="293"/>
                  </a:cubicBezTo>
                  <a:cubicBezTo>
                    <a:pt x="154" y="294"/>
                    <a:pt x="156" y="293"/>
                    <a:pt x="157" y="290"/>
                  </a:cubicBezTo>
                  <a:cubicBezTo>
                    <a:pt x="168" y="300"/>
                    <a:pt x="174" y="285"/>
                    <a:pt x="185" y="289"/>
                  </a:cubicBezTo>
                  <a:cubicBezTo>
                    <a:pt x="195" y="289"/>
                    <a:pt x="191" y="272"/>
                    <a:pt x="202" y="279"/>
                  </a:cubicBezTo>
                  <a:cubicBezTo>
                    <a:pt x="205" y="274"/>
                    <a:pt x="211" y="281"/>
                    <a:pt x="210" y="273"/>
                  </a:cubicBezTo>
                  <a:cubicBezTo>
                    <a:pt x="212" y="269"/>
                    <a:pt x="216" y="270"/>
                    <a:pt x="219" y="270"/>
                  </a:cubicBezTo>
                  <a:cubicBezTo>
                    <a:pt x="225" y="260"/>
                    <a:pt x="237" y="259"/>
                    <a:pt x="246" y="252"/>
                  </a:cubicBezTo>
                  <a:cubicBezTo>
                    <a:pt x="245" y="245"/>
                    <a:pt x="253" y="244"/>
                    <a:pt x="253" y="237"/>
                  </a:cubicBezTo>
                  <a:cubicBezTo>
                    <a:pt x="260" y="234"/>
                    <a:pt x="260" y="225"/>
                    <a:pt x="268" y="223"/>
                  </a:cubicBezTo>
                  <a:cubicBezTo>
                    <a:pt x="267" y="218"/>
                    <a:pt x="269" y="210"/>
                    <a:pt x="270" y="205"/>
                  </a:cubicBezTo>
                  <a:cubicBezTo>
                    <a:pt x="273" y="203"/>
                    <a:pt x="270" y="197"/>
                    <a:pt x="274" y="196"/>
                  </a:cubicBezTo>
                  <a:cubicBezTo>
                    <a:pt x="274" y="195"/>
                    <a:pt x="274" y="195"/>
                    <a:pt x="274" y="195"/>
                  </a:cubicBezTo>
                  <a:cubicBezTo>
                    <a:pt x="281" y="194"/>
                    <a:pt x="274" y="185"/>
                    <a:pt x="280" y="183"/>
                  </a:cubicBezTo>
                  <a:cubicBezTo>
                    <a:pt x="280" y="179"/>
                    <a:pt x="280" y="171"/>
                    <a:pt x="284" y="169"/>
                  </a:cubicBezTo>
                  <a:cubicBezTo>
                    <a:pt x="284" y="159"/>
                    <a:pt x="284" y="159"/>
                    <a:pt x="284" y="159"/>
                  </a:cubicBezTo>
                  <a:cubicBezTo>
                    <a:pt x="279" y="151"/>
                    <a:pt x="291" y="143"/>
                    <a:pt x="284" y="135"/>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方正清刻本悦宋简体" pitchFamily="2" charset="-122"/>
                <a:ea typeface="方正清刻本悦宋简体" pitchFamily="2" charset="-122"/>
              </a:endParaRPr>
            </a:p>
          </p:txBody>
        </p:sp>
        <p:sp>
          <p:nvSpPr>
            <p:cNvPr id="35" name="文本框 151">
              <a:extLst>
                <a:ext uri="{FF2B5EF4-FFF2-40B4-BE49-F238E27FC236}">
                  <a16:creationId xmlns:a16="http://schemas.microsoft.com/office/drawing/2014/main" id="{A15FAFF8-5639-4804-BD1D-88AA9672EADB}"/>
                </a:ext>
              </a:extLst>
            </p:cNvPr>
            <p:cNvSpPr txBox="1">
              <a:spLocks noChangeArrowheads="1"/>
            </p:cNvSpPr>
            <p:nvPr/>
          </p:nvSpPr>
          <p:spPr bwMode="auto">
            <a:xfrm>
              <a:off x="5362258" y="1977094"/>
              <a:ext cx="615553" cy="3261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p>
              <a:r>
                <a:rPr lang="zh-CN" altLang="en-US" sz="2800" dirty="0">
                  <a:solidFill>
                    <a:schemeClr val="bg1"/>
                  </a:solidFill>
                  <a:latin typeface="华文新魏" panose="02010800040101010101" pitchFamily="2" charset="-122"/>
                  <a:ea typeface="华文新魏" panose="02010800040101010101" pitchFamily="2" charset="-122"/>
                </a:rPr>
                <a:t>肆</a:t>
              </a:r>
              <a:r>
                <a:rPr lang="zh-CN" altLang="en-US" sz="2800" dirty="0">
                  <a:solidFill>
                    <a:schemeClr val="tx2">
                      <a:lumMod val="50000"/>
                    </a:schemeClr>
                  </a:solidFill>
                  <a:latin typeface="华文新魏" panose="02010800040101010101" pitchFamily="2" charset="-122"/>
                  <a:ea typeface="华文新魏" panose="02010800040101010101" pitchFamily="2" charset="-122"/>
                </a:rPr>
                <a:t>   </a:t>
              </a:r>
              <a:r>
                <a:rPr lang="zh-CN" altLang="en-US" sz="2800" dirty="0">
                  <a:solidFill>
                    <a:srgbClr val="C00000"/>
                  </a:solidFill>
                  <a:latin typeface="华文新魏" panose="02010800040101010101" pitchFamily="2" charset="-122"/>
                  <a:ea typeface="华文新魏" panose="02010800040101010101" pitchFamily="2" charset="-122"/>
                </a:rPr>
                <a:t>加入你的文字</a:t>
              </a:r>
            </a:p>
          </p:txBody>
        </p:sp>
      </p:grpSp>
      <p:grpSp>
        <p:nvGrpSpPr>
          <p:cNvPr id="43" name="组合 42">
            <a:extLst>
              <a:ext uri="{FF2B5EF4-FFF2-40B4-BE49-F238E27FC236}">
                <a16:creationId xmlns:a16="http://schemas.microsoft.com/office/drawing/2014/main" id="{621C8C6A-26A1-4681-BD73-ECCB1FBEFC6F}"/>
              </a:ext>
            </a:extLst>
          </p:cNvPr>
          <p:cNvGrpSpPr/>
          <p:nvPr/>
        </p:nvGrpSpPr>
        <p:grpSpPr>
          <a:xfrm>
            <a:off x="2356085" y="2000653"/>
            <a:ext cx="615553" cy="3317359"/>
            <a:chOff x="5362258" y="1921391"/>
            <a:chExt cx="615553" cy="3317359"/>
          </a:xfrm>
        </p:grpSpPr>
        <p:sp>
          <p:nvSpPr>
            <p:cNvPr id="44" name="Freeform 5">
              <a:extLst>
                <a:ext uri="{FF2B5EF4-FFF2-40B4-BE49-F238E27FC236}">
                  <a16:creationId xmlns:a16="http://schemas.microsoft.com/office/drawing/2014/main" id="{2ED10C15-E178-4FF7-BEEB-42D552EF5B13}"/>
                </a:ext>
              </a:extLst>
            </p:cNvPr>
            <p:cNvSpPr>
              <a:spLocks noChangeArrowheads="1"/>
            </p:cNvSpPr>
            <p:nvPr/>
          </p:nvSpPr>
          <p:spPr bwMode="auto">
            <a:xfrm>
              <a:off x="5400509" y="1921391"/>
              <a:ext cx="547854" cy="563844"/>
            </a:xfrm>
            <a:custGeom>
              <a:avLst/>
              <a:gdLst>
                <a:gd name="T0" fmla="*/ 279 w 291"/>
                <a:gd name="T1" fmla="*/ 117 h 300"/>
                <a:gd name="T2" fmla="*/ 274 w 291"/>
                <a:gd name="T3" fmla="*/ 101 h 300"/>
                <a:gd name="T4" fmla="*/ 269 w 291"/>
                <a:gd name="T5" fmla="*/ 84 h 300"/>
                <a:gd name="T6" fmla="*/ 254 w 291"/>
                <a:gd name="T7" fmla="*/ 63 h 300"/>
                <a:gd name="T8" fmla="*/ 227 w 291"/>
                <a:gd name="T9" fmla="*/ 37 h 300"/>
                <a:gd name="T10" fmla="*/ 229 w 291"/>
                <a:gd name="T11" fmla="*/ 34 h 300"/>
                <a:gd name="T12" fmla="*/ 218 w 291"/>
                <a:gd name="T13" fmla="*/ 23 h 300"/>
                <a:gd name="T14" fmla="*/ 191 w 291"/>
                <a:gd name="T15" fmla="*/ 20 h 300"/>
                <a:gd name="T16" fmla="*/ 174 w 291"/>
                <a:gd name="T17" fmla="*/ 9 h 300"/>
                <a:gd name="T18" fmla="*/ 157 w 291"/>
                <a:gd name="T19" fmla="*/ 4 h 300"/>
                <a:gd name="T20" fmla="*/ 135 w 291"/>
                <a:gd name="T21" fmla="*/ 6 h 300"/>
                <a:gd name="T22" fmla="*/ 118 w 291"/>
                <a:gd name="T23" fmla="*/ 6 h 300"/>
                <a:gd name="T24" fmla="*/ 89 w 291"/>
                <a:gd name="T25" fmla="*/ 14 h 300"/>
                <a:gd name="T26" fmla="*/ 58 w 291"/>
                <a:gd name="T27" fmla="*/ 31 h 300"/>
                <a:gd name="T28" fmla="*/ 46 w 291"/>
                <a:gd name="T29" fmla="*/ 40 h 300"/>
                <a:gd name="T30" fmla="*/ 35 w 291"/>
                <a:gd name="T31" fmla="*/ 45 h 300"/>
                <a:gd name="T32" fmla="*/ 22 w 291"/>
                <a:gd name="T33" fmla="*/ 65 h 300"/>
                <a:gd name="T34" fmla="*/ 10 w 291"/>
                <a:gd name="T35" fmla="*/ 93 h 300"/>
                <a:gd name="T36" fmla="*/ 5 w 291"/>
                <a:gd name="T37" fmla="*/ 103 h 300"/>
                <a:gd name="T38" fmla="*/ 4 w 291"/>
                <a:gd name="T39" fmla="*/ 133 h 300"/>
                <a:gd name="T40" fmla="*/ 16 w 291"/>
                <a:gd name="T41" fmla="*/ 172 h 300"/>
                <a:gd name="T42" fmla="*/ 17 w 291"/>
                <a:gd name="T43" fmla="*/ 182 h 300"/>
                <a:gd name="T44" fmla="*/ 18 w 291"/>
                <a:gd name="T45" fmla="*/ 187 h 300"/>
                <a:gd name="T46" fmla="*/ 21 w 291"/>
                <a:gd name="T47" fmla="*/ 193 h 300"/>
                <a:gd name="T48" fmla="*/ 54 w 291"/>
                <a:gd name="T49" fmla="*/ 227 h 300"/>
                <a:gd name="T50" fmla="*/ 83 w 291"/>
                <a:gd name="T51" fmla="*/ 244 h 300"/>
                <a:gd name="T52" fmla="*/ 107 w 291"/>
                <a:gd name="T53" fmla="*/ 263 h 300"/>
                <a:gd name="T54" fmla="*/ 116 w 291"/>
                <a:gd name="T55" fmla="*/ 265 h 300"/>
                <a:gd name="T56" fmla="*/ 113 w 291"/>
                <a:gd name="T57" fmla="*/ 273 h 300"/>
                <a:gd name="T58" fmla="*/ 130 w 291"/>
                <a:gd name="T59" fmla="*/ 281 h 300"/>
                <a:gd name="T60" fmla="*/ 124 w 291"/>
                <a:gd name="T61" fmla="*/ 287 h 300"/>
                <a:gd name="T62" fmla="*/ 150 w 291"/>
                <a:gd name="T63" fmla="*/ 293 h 300"/>
                <a:gd name="T64" fmla="*/ 185 w 291"/>
                <a:gd name="T65" fmla="*/ 289 h 300"/>
                <a:gd name="T66" fmla="*/ 210 w 291"/>
                <a:gd name="T67" fmla="*/ 273 h 300"/>
                <a:gd name="T68" fmla="*/ 246 w 291"/>
                <a:gd name="T69" fmla="*/ 252 h 300"/>
                <a:gd name="T70" fmla="*/ 268 w 291"/>
                <a:gd name="T71" fmla="*/ 223 h 300"/>
                <a:gd name="T72" fmla="*/ 274 w 291"/>
                <a:gd name="T73" fmla="*/ 196 h 300"/>
                <a:gd name="T74" fmla="*/ 280 w 291"/>
                <a:gd name="T75" fmla="*/ 183 h 300"/>
                <a:gd name="T76" fmla="*/ 284 w 291"/>
                <a:gd name="T77" fmla="*/ 15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1" h="300">
                  <a:moveTo>
                    <a:pt x="284" y="135"/>
                  </a:moveTo>
                  <a:cubicBezTo>
                    <a:pt x="285" y="127"/>
                    <a:pt x="282" y="123"/>
                    <a:pt x="279" y="117"/>
                  </a:cubicBezTo>
                  <a:cubicBezTo>
                    <a:pt x="285" y="110"/>
                    <a:pt x="273" y="107"/>
                    <a:pt x="274" y="100"/>
                  </a:cubicBezTo>
                  <a:cubicBezTo>
                    <a:pt x="274" y="101"/>
                    <a:pt x="274" y="101"/>
                    <a:pt x="274" y="101"/>
                  </a:cubicBezTo>
                  <a:cubicBezTo>
                    <a:pt x="272" y="99"/>
                    <a:pt x="272" y="99"/>
                    <a:pt x="272" y="99"/>
                  </a:cubicBezTo>
                  <a:cubicBezTo>
                    <a:pt x="278" y="93"/>
                    <a:pt x="269" y="89"/>
                    <a:pt x="269" y="84"/>
                  </a:cubicBezTo>
                  <a:cubicBezTo>
                    <a:pt x="266" y="81"/>
                    <a:pt x="268" y="71"/>
                    <a:pt x="260" y="73"/>
                  </a:cubicBezTo>
                  <a:cubicBezTo>
                    <a:pt x="260" y="68"/>
                    <a:pt x="258" y="66"/>
                    <a:pt x="254" y="63"/>
                  </a:cubicBezTo>
                  <a:cubicBezTo>
                    <a:pt x="246" y="57"/>
                    <a:pt x="241" y="41"/>
                    <a:pt x="229" y="40"/>
                  </a:cubicBezTo>
                  <a:cubicBezTo>
                    <a:pt x="228" y="39"/>
                    <a:pt x="227" y="38"/>
                    <a:pt x="227" y="37"/>
                  </a:cubicBezTo>
                  <a:cubicBezTo>
                    <a:pt x="228" y="37"/>
                    <a:pt x="228" y="36"/>
                    <a:pt x="229" y="36"/>
                  </a:cubicBezTo>
                  <a:cubicBezTo>
                    <a:pt x="229" y="34"/>
                    <a:pt x="229" y="34"/>
                    <a:pt x="229" y="34"/>
                  </a:cubicBezTo>
                  <a:cubicBezTo>
                    <a:pt x="226" y="33"/>
                    <a:pt x="224" y="32"/>
                    <a:pt x="221" y="31"/>
                  </a:cubicBezTo>
                  <a:cubicBezTo>
                    <a:pt x="223" y="29"/>
                    <a:pt x="221" y="24"/>
                    <a:pt x="218" y="23"/>
                  </a:cubicBezTo>
                  <a:cubicBezTo>
                    <a:pt x="213" y="22"/>
                    <a:pt x="212" y="22"/>
                    <a:pt x="206" y="21"/>
                  </a:cubicBezTo>
                  <a:cubicBezTo>
                    <a:pt x="202" y="17"/>
                    <a:pt x="196" y="19"/>
                    <a:pt x="191" y="20"/>
                  </a:cubicBezTo>
                  <a:cubicBezTo>
                    <a:pt x="189" y="14"/>
                    <a:pt x="182" y="16"/>
                    <a:pt x="178" y="14"/>
                  </a:cubicBezTo>
                  <a:cubicBezTo>
                    <a:pt x="176" y="12"/>
                    <a:pt x="174" y="11"/>
                    <a:pt x="174" y="9"/>
                  </a:cubicBezTo>
                  <a:cubicBezTo>
                    <a:pt x="168" y="9"/>
                    <a:pt x="164" y="6"/>
                    <a:pt x="157" y="7"/>
                  </a:cubicBezTo>
                  <a:cubicBezTo>
                    <a:pt x="157" y="4"/>
                    <a:pt x="157" y="4"/>
                    <a:pt x="157" y="4"/>
                  </a:cubicBezTo>
                  <a:cubicBezTo>
                    <a:pt x="153" y="0"/>
                    <a:pt x="148" y="6"/>
                    <a:pt x="144" y="1"/>
                  </a:cubicBezTo>
                  <a:cubicBezTo>
                    <a:pt x="140" y="2"/>
                    <a:pt x="139" y="5"/>
                    <a:pt x="135" y="6"/>
                  </a:cubicBezTo>
                  <a:cubicBezTo>
                    <a:pt x="132" y="7"/>
                    <a:pt x="126" y="9"/>
                    <a:pt x="124" y="4"/>
                  </a:cubicBezTo>
                  <a:cubicBezTo>
                    <a:pt x="122" y="4"/>
                    <a:pt x="119" y="4"/>
                    <a:pt x="118" y="6"/>
                  </a:cubicBezTo>
                  <a:cubicBezTo>
                    <a:pt x="114" y="2"/>
                    <a:pt x="112" y="11"/>
                    <a:pt x="107" y="6"/>
                  </a:cubicBezTo>
                  <a:cubicBezTo>
                    <a:pt x="103" y="16"/>
                    <a:pt x="96" y="9"/>
                    <a:pt x="89" y="14"/>
                  </a:cubicBezTo>
                  <a:cubicBezTo>
                    <a:pt x="84" y="23"/>
                    <a:pt x="74" y="15"/>
                    <a:pt x="69" y="25"/>
                  </a:cubicBezTo>
                  <a:cubicBezTo>
                    <a:pt x="64" y="22"/>
                    <a:pt x="63" y="35"/>
                    <a:pt x="58" y="31"/>
                  </a:cubicBezTo>
                  <a:cubicBezTo>
                    <a:pt x="58" y="32"/>
                    <a:pt x="58" y="32"/>
                    <a:pt x="58" y="32"/>
                  </a:cubicBezTo>
                  <a:cubicBezTo>
                    <a:pt x="56" y="38"/>
                    <a:pt x="47" y="32"/>
                    <a:pt x="46" y="40"/>
                  </a:cubicBezTo>
                  <a:cubicBezTo>
                    <a:pt x="40" y="40"/>
                    <a:pt x="38" y="39"/>
                    <a:pt x="34" y="43"/>
                  </a:cubicBezTo>
                  <a:cubicBezTo>
                    <a:pt x="35" y="45"/>
                    <a:pt x="35" y="45"/>
                    <a:pt x="35" y="45"/>
                  </a:cubicBezTo>
                  <a:cubicBezTo>
                    <a:pt x="32" y="49"/>
                    <a:pt x="32" y="53"/>
                    <a:pt x="27" y="53"/>
                  </a:cubicBezTo>
                  <a:cubicBezTo>
                    <a:pt x="24" y="57"/>
                    <a:pt x="20" y="61"/>
                    <a:pt x="22" y="65"/>
                  </a:cubicBezTo>
                  <a:cubicBezTo>
                    <a:pt x="9" y="69"/>
                    <a:pt x="20" y="87"/>
                    <a:pt x="8" y="92"/>
                  </a:cubicBezTo>
                  <a:cubicBezTo>
                    <a:pt x="10" y="93"/>
                    <a:pt x="10" y="93"/>
                    <a:pt x="10" y="93"/>
                  </a:cubicBezTo>
                  <a:cubicBezTo>
                    <a:pt x="8" y="96"/>
                    <a:pt x="8" y="102"/>
                    <a:pt x="3" y="99"/>
                  </a:cubicBezTo>
                  <a:cubicBezTo>
                    <a:pt x="2" y="101"/>
                    <a:pt x="4" y="102"/>
                    <a:pt x="5" y="103"/>
                  </a:cubicBezTo>
                  <a:cubicBezTo>
                    <a:pt x="2" y="109"/>
                    <a:pt x="6" y="114"/>
                    <a:pt x="8" y="121"/>
                  </a:cubicBezTo>
                  <a:cubicBezTo>
                    <a:pt x="5" y="124"/>
                    <a:pt x="0" y="128"/>
                    <a:pt x="4" y="133"/>
                  </a:cubicBezTo>
                  <a:cubicBezTo>
                    <a:pt x="12" y="137"/>
                    <a:pt x="0" y="147"/>
                    <a:pt x="8" y="149"/>
                  </a:cubicBezTo>
                  <a:cubicBezTo>
                    <a:pt x="5" y="159"/>
                    <a:pt x="14" y="166"/>
                    <a:pt x="16" y="172"/>
                  </a:cubicBezTo>
                  <a:cubicBezTo>
                    <a:pt x="13" y="175"/>
                    <a:pt x="17" y="180"/>
                    <a:pt x="16" y="183"/>
                  </a:cubicBezTo>
                  <a:cubicBezTo>
                    <a:pt x="17" y="182"/>
                    <a:pt x="17" y="182"/>
                    <a:pt x="17" y="182"/>
                  </a:cubicBezTo>
                  <a:cubicBezTo>
                    <a:pt x="19" y="184"/>
                    <a:pt x="19" y="184"/>
                    <a:pt x="19" y="184"/>
                  </a:cubicBezTo>
                  <a:cubicBezTo>
                    <a:pt x="19" y="185"/>
                    <a:pt x="19" y="186"/>
                    <a:pt x="18" y="187"/>
                  </a:cubicBezTo>
                  <a:cubicBezTo>
                    <a:pt x="26" y="191"/>
                    <a:pt x="26" y="191"/>
                    <a:pt x="26" y="191"/>
                  </a:cubicBezTo>
                  <a:cubicBezTo>
                    <a:pt x="21" y="193"/>
                    <a:pt x="21" y="193"/>
                    <a:pt x="21" y="193"/>
                  </a:cubicBezTo>
                  <a:cubicBezTo>
                    <a:pt x="26" y="202"/>
                    <a:pt x="38" y="205"/>
                    <a:pt x="43" y="215"/>
                  </a:cubicBezTo>
                  <a:cubicBezTo>
                    <a:pt x="51" y="215"/>
                    <a:pt x="47" y="225"/>
                    <a:pt x="54" y="227"/>
                  </a:cubicBezTo>
                  <a:cubicBezTo>
                    <a:pt x="64" y="224"/>
                    <a:pt x="62" y="237"/>
                    <a:pt x="71" y="236"/>
                  </a:cubicBezTo>
                  <a:cubicBezTo>
                    <a:pt x="72" y="243"/>
                    <a:pt x="83" y="237"/>
                    <a:pt x="83" y="244"/>
                  </a:cubicBezTo>
                  <a:cubicBezTo>
                    <a:pt x="86" y="244"/>
                    <a:pt x="86" y="244"/>
                    <a:pt x="86" y="244"/>
                  </a:cubicBezTo>
                  <a:cubicBezTo>
                    <a:pt x="92" y="253"/>
                    <a:pt x="104" y="253"/>
                    <a:pt x="107" y="263"/>
                  </a:cubicBezTo>
                  <a:cubicBezTo>
                    <a:pt x="110" y="261"/>
                    <a:pt x="115" y="259"/>
                    <a:pt x="117" y="263"/>
                  </a:cubicBezTo>
                  <a:cubicBezTo>
                    <a:pt x="116" y="265"/>
                    <a:pt x="116" y="265"/>
                    <a:pt x="116" y="265"/>
                  </a:cubicBezTo>
                  <a:cubicBezTo>
                    <a:pt x="120" y="269"/>
                    <a:pt x="120" y="269"/>
                    <a:pt x="120" y="269"/>
                  </a:cubicBezTo>
                  <a:cubicBezTo>
                    <a:pt x="119" y="273"/>
                    <a:pt x="114" y="269"/>
                    <a:pt x="113" y="273"/>
                  </a:cubicBezTo>
                  <a:cubicBezTo>
                    <a:pt x="116" y="275"/>
                    <a:pt x="120" y="278"/>
                    <a:pt x="122" y="275"/>
                  </a:cubicBezTo>
                  <a:cubicBezTo>
                    <a:pt x="124" y="278"/>
                    <a:pt x="127" y="278"/>
                    <a:pt x="130" y="281"/>
                  </a:cubicBezTo>
                  <a:cubicBezTo>
                    <a:pt x="132" y="283"/>
                    <a:pt x="135" y="277"/>
                    <a:pt x="137" y="282"/>
                  </a:cubicBezTo>
                  <a:cubicBezTo>
                    <a:pt x="133" y="285"/>
                    <a:pt x="130" y="285"/>
                    <a:pt x="124" y="287"/>
                  </a:cubicBezTo>
                  <a:cubicBezTo>
                    <a:pt x="126" y="287"/>
                    <a:pt x="130" y="289"/>
                    <a:pt x="130" y="287"/>
                  </a:cubicBezTo>
                  <a:cubicBezTo>
                    <a:pt x="135" y="291"/>
                    <a:pt x="145" y="288"/>
                    <a:pt x="150" y="293"/>
                  </a:cubicBezTo>
                  <a:cubicBezTo>
                    <a:pt x="154" y="294"/>
                    <a:pt x="156" y="293"/>
                    <a:pt x="157" y="290"/>
                  </a:cubicBezTo>
                  <a:cubicBezTo>
                    <a:pt x="168" y="300"/>
                    <a:pt x="174" y="285"/>
                    <a:pt x="185" y="289"/>
                  </a:cubicBezTo>
                  <a:cubicBezTo>
                    <a:pt x="195" y="289"/>
                    <a:pt x="191" y="272"/>
                    <a:pt x="202" y="279"/>
                  </a:cubicBezTo>
                  <a:cubicBezTo>
                    <a:pt x="205" y="274"/>
                    <a:pt x="211" y="281"/>
                    <a:pt x="210" y="273"/>
                  </a:cubicBezTo>
                  <a:cubicBezTo>
                    <a:pt x="212" y="269"/>
                    <a:pt x="216" y="270"/>
                    <a:pt x="219" y="270"/>
                  </a:cubicBezTo>
                  <a:cubicBezTo>
                    <a:pt x="225" y="260"/>
                    <a:pt x="237" y="259"/>
                    <a:pt x="246" y="252"/>
                  </a:cubicBezTo>
                  <a:cubicBezTo>
                    <a:pt x="245" y="245"/>
                    <a:pt x="253" y="244"/>
                    <a:pt x="253" y="237"/>
                  </a:cubicBezTo>
                  <a:cubicBezTo>
                    <a:pt x="260" y="234"/>
                    <a:pt x="260" y="225"/>
                    <a:pt x="268" y="223"/>
                  </a:cubicBezTo>
                  <a:cubicBezTo>
                    <a:pt x="267" y="218"/>
                    <a:pt x="269" y="210"/>
                    <a:pt x="270" y="205"/>
                  </a:cubicBezTo>
                  <a:cubicBezTo>
                    <a:pt x="273" y="203"/>
                    <a:pt x="270" y="197"/>
                    <a:pt x="274" y="196"/>
                  </a:cubicBezTo>
                  <a:cubicBezTo>
                    <a:pt x="274" y="195"/>
                    <a:pt x="274" y="195"/>
                    <a:pt x="274" y="195"/>
                  </a:cubicBezTo>
                  <a:cubicBezTo>
                    <a:pt x="281" y="194"/>
                    <a:pt x="274" y="185"/>
                    <a:pt x="280" y="183"/>
                  </a:cubicBezTo>
                  <a:cubicBezTo>
                    <a:pt x="280" y="179"/>
                    <a:pt x="280" y="171"/>
                    <a:pt x="284" y="169"/>
                  </a:cubicBezTo>
                  <a:cubicBezTo>
                    <a:pt x="284" y="159"/>
                    <a:pt x="284" y="159"/>
                    <a:pt x="284" y="159"/>
                  </a:cubicBezTo>
                  <a:cubicBezTo>
                    <a:pt x="279" y="151"/>
                    <a:pt x="291" y="143"/>
                    <a:pt x="284" y="13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方正清刻本悦宋简体" pitchFamily="2" charset="-122"/>
                <a:ea typeface="方正清刻本悦宋简体" pitchFamily="2" charset="-122"/>
              </a:endParaRPr>
            </a:p>
          </p:txBody>
        </p:sp>
        <p:sp>
          <p:nvSpPr>
            <p:cNvPr id="45" name="文本框 151">
              <a:extLst>
                <a:ext uri="{FF2B5EF4-FFF2-40B4-BE49-F238E27FC236}">
                  <a16:creationId xmlns:a16="http://schemas.microsoft.com/office/drawing/2014/main" id="{CB9ECD7B-3007-486E-A7EB-09AB82A60F1B}"/>
                </a:ext>
              </a:extLst>
            </p:cNvPr>
            <p:cNvSpPr txBox="1">
              <a:spLocks noChangeArrowheads="1"/>
            </p:cNvSpPr>
            <p:nvPr/>
          </p:nvSpPr>
          <p:spPr bwMode="auto">
            <a:xfrm>
              <a:off x="5362258" y="1977094"/>
              <a:ext cx="615553" cy="3261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p>
              <a:r>
                <a:rPr lang="zh-CN" altLang="en-US" sz="2800" dirty="0">
                  <a:solidFill>
                    <a:schemeClr val="bg1"/>
                  </a:solidFill>
                  <a:latin typeface="华文新魏" panose="02010800040101010101" pitchFamily="2" charset="-122"/>
                  <a:ea typeface="华文新魏" panose="02010800040101010101" pitchFamily="2" charset="-122"/>
                </a:rPr>
                <a:t>叁</a:t>
              </a:r>
              <a:r>
                <a:rPr lang="zh-CN" altLang="en-US" sz="2800" dirty="0">
                  <a:solidFill>
                    <a:schemeClr val="tx2">
                      <a:lumMod val="50000"/>
                    </a:schemeClr>
                  </a:solidFill>
                  <a:latin typeface="华文新魏" panose="02010800040101010101" pitchFamily="2" charset="-122"/>
                  <a:ea typeface="华文新魏" panose="02010800040101010101" pitchFamily="2" charset="-122"/>
                </a:rPr>
                <a:t>   </a:t>
              </a:r>
              <a:r>
                <a:rPr lang="zh-CN" altLang="en-US" sz="2800" dirty="0">
                  <a:latin typeface="华文新魏" panose="02010800040101010101" pitchFamily="2" charset="-122"/>
                  <a:ea typeface="华文新魏" panose="02010800040101010101" pitchFamily="2" charset="-122"/>
                </a:rPr>
                <a:t>加入你的文字</a:t>
              </a:r>
            </a:p>
          </p:txBody>
        </p:sp>
      </p:grpSp>
      <p:grpSp>
        <p:nvGrpSpPr>
          <p:cNvPr id="46" name="组合 45">
            <a:extLst>
              <a:ext uri="{FF2B5EF4-FFF2-40B4-BE49-F238E27FC236}">
                <a16:creationId xmlns:a16="http://schemas.microsoft.com/office/drawing/2014/main" id="{7FBF66C7-EE04-4725-A67C-940CF17991C8}"/>
              </a:ext>
            </a:extLst>
          </p:cNvPr>
          <p:cNvGrpSpPr/>
          <p:nvPr/>
        </p:nvGrpSpPr>
        <p:grpSpPr>
          <a:xfrm>
            <a:off x="3054802" y="2000653"/>
            <a:ext cx="615553" cy="3317359"/>
            <a:chOff x="5362258" y="1921391"/>
            <a:chExt cx="615553" cy="3317359"/>
          </a:xfrm>
        </p:grpSpPr>
        <p:sp>
          <p:nvSpPr>
            <p:cNvPr id="47" name="Freeform 5">
              <a:extLst>
                <a:ext uri="{FF2B5EF4-FFF2-40B4-BE49-F238E27FC236}">
                  <a16:creationId xmlns:a16="http://schemas.microsoft.com/office/drawing/2014/main" id="{8D258B5E-3CF8-49A6-922E-EB65B56F3151}"/>
                </a:ext>
              </a:extLst>
            </p:cNvPr>
            <p:cNvSpPr>
              <a:spLocks noChangeArrowheads="1"/>
            </p:cNvSpPr>
            <p:nvPr/>
          </p:nvSpPr>
          <p:spPr bwMode="auto">
            <a:xfrm>
              <a:off x="5400509" y="1921391"/>
              <a:ext cx="547854" cy="563844"/>
            </a:xfrm>
            <a:custGeom>
              <a:avLst/>
              <a:gdLst>
                <a:gd name="T0" fmla="*/ 279 w 291"/>
                <a:gd name="T1" fmla="*/ 117 h 300"/>
                <a:gd name="T2" fmla="*/ 274 w 291"/>
                <a:gd name="T3" fmla="*/ 101 h 300"/>
                <a:gd name="T4" fmla="*/ 269 w 291"/>
                <a:gd name="T5" fmla="*/ 84 h 300"/>
                <a:gd name="T6" fmla="*/ 254 w 291"/>
                <a:gd name="T7" fmla="*/ 63 h 300"/>
                <a:gd name="T8" fmla="*/ 227 w 291"/>
                <a:gd name="T9" fmla="*/ 37 h 300"/>
                <a:gd name="T10" fmla="*/ 229 w 291"/>
                <a:gd name="T11" fmla="*/ 34 h 300"/>
                <a:gd name="T12" fmla="*/ 218 w 291"/>
                <a:gd name="T13" fmla="*/ 23 h 300"/>
                <a:gd name="T14" fmla="*/ 191 w 291"/>
                <a:gd name="T15" fmla="*/ 20 h 300"/>
                <a:gd name="T16" fmla="*/ 174 w 291"/>
                <a:gd name="T17" fmla="*/ 9 h 300"/>
                <a:gd name="T18" fmla="*/ 157 w 291"/>
                <a:gd name="T19" fmla="*/ 4 h 300"/>
                <a:gd name="T20" fmla="*/ 135 w 291"/>
                <a:gd name="T21" fmla="*/ 6 h 300"/>
                <a:gd name="T22" fmla="*/ 118 w 291"/>
                <a:gd name="T23" fmla="*/ 6 h 300"/>
                <a:gd name="T24" fmla="*/ 89 w 291"/>
                <a:gd name="T25" fmla="*/ 14 h 300"/>
                <a:gd name="T26" fmla="*/ 58 w 291"/>
                <a:gd name="T27" fmla="*/ 31 h 300"/>
                <a:gd name="T28" fmla="*/ 46 w 291"/>
                <a:gd name="T29" fmla="*/ 40 h 300"/>
                <a:gd name="T30" fmla="*/ 35 w 291"/>
                <a:gd name="T31" fmla="*/ 45 h 300"/>
                <a:gd name="T32" fmla="*/ 22 w 291"/>
                <a:gd name="T33" fmla="*/ 65 h 300"/>
                <a:gd name="T34" fmla="*/ 10 w 291"/>
                <a:gd name="T35" fmla="*/ 93 h 300"/>
                <a:gd name="T36" fmla="*/ 5 w 291"/>
                <a:gd name="T37" fmla="*/ 103 h 300"/>
                <a:gd name="T38" fmla="*/ 4 w 291"/>
                <a:gd name="T39" fmla="*/ 133 h 300"/>
                <a:gd name="T40" fmla="*/ 16 w 291"/>
                <a:gd name="T41" fmla="*/ 172 h 300"/>
                <a:gd name="T42" fmla="*/ 17 w 291"/>
                <a:gd name="T43" fmla="*/ 182 h 300"/>
                <a:gd name="T44" fmla="*/ 18 w 291"/>
                <a:gd name="T45" fmla="*/ 187 h 300"/>
                <a:gd name="T46" fmla="*/ 21 w 291"/>
                <a:gd name="T47" fmla="*/ 193 h 300"/>
                <a:gd name="T48" fmla="*/ 54 w 291"/>
                <a:gd name="T49" fmla="*/ 227 h 300"/>
                <a:gd name="T50" fmla="*/ 83 w 291"/>
                <a:gd name="T51" fmla="*/ 244 h 300"/>
                <a:gd name="T52" fmla="*/ 107 w 291"/>
                <a:gd name="T53" fmla="*/ 263 h 300"/>
                <a:gd name="T54" fmla="*/ 116 w 291"/>
                <a:gd name="T55" fmla="*/ 265 h 300"/>
                <a:gd name="T56" fmla="*/ 113 w 291"/>
                <a:gd name="T57" fmla="*/ 273 h 300"/>
                <a:gd name="T58" fmla="*/ 130 w 291"/>
                <a:gd name="T59" fmla="*/ 281 h 300"/>
                <a:gd name="T60" fmla="*/ 124 w 291"/>
                <a:gd name="T61" fmla="*/ 287 h 300"/>
                <a:gd name="T62" fmla="*/ 150 w 291"/>
                <a:gd name="T63" fmla="*/ 293 h 300"/>
                <a:gd name="T64" fmla="*/ 185 w 291"/>
                <a:gd name="T65" fmla="*/ 289 h 300"/>
                <a:gd name="T66" fmla="*/ 210 w 291"/>
                <a:gd name="T67" fmla="*/ 273 h 300"/>
                <a:gd name="T68" fmla="*/ 246 w 291"/>
                <a:gd name="T69" fmla="*/ 252 h 300"/>
                <a:gd name="T70" fmla="*/ 268 w 291"/>
                <a:gd name="T71" fmla="*/ 223 h 300"/>
                <a:gd name="T72" fmla="*/ 274 w 291"/>
                <a:gd name="T73" fmla="*/ 196 h 300"/>
                <a:gd name="T74" fmla="*/ 280 w 291"/>
                <a:gd name="T75" fmla="*/ 183 h 300"/>
                <a:gd name="T76" fmla="*/ 284 w 291"/>
                <a:gd name="T77" fmla="*/ 15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1" h="300">
                  <a:moveTo>
                    <a:pt x="284" y="135"/>
                  </a:moveTo>
                  <a:cubicBezTo>
                    <a:pt x="285" y="127"/>
                    <a:pt x="282" y="123"/>
                    <a:pt x="279" y="117"/>
                  </a:cubicBezTo>
                  <a:cubicBezTo>
                    <a:pt x="285" y="110"/>
                    <a:pt x="273" y="107"/>
                    <a:pt x="274" y="100"/>
                  </a:cubicBezTo>
                  <a:cubicBezTo>
                    <a:pt x="274" y="101"/>
                    <a:pt x="274" y="101"/>
                    <a:pt x="274" y="101"/>
                  </a:cubicBezTo>
                  <a:cubicBezTo>
                    <a:pt x="272" y="99"/>
                    <a:pt x="272" y="99"/>
                    <a:pt x="272" y="99"/>
                  </a:cubicBezTo>
                  <a:cubicBezTo>
                    <a:pt x="278" y="93"/>
                    <a:pt x="269" y="89"/>
                    <a:pt x="269" y="84"/>
                  </a:cubicBezTo>
                  <a:cubicBezTo>
                    <a:pt x="266" y="81"/>
                    <a:pt x="268" y="71"/>
                    <a:pt x="260" y="73"/>
                  </a:cubicBezTo>
                  <a:cubicBezTo>
                    <a:pt x="260" y="68"/>
                    <a:pt x="258" y="66"/>
                    <a:pt x="254" y="63"/>
                  </a:cubicBezTo>
                  <a:cubicBezTo>
                    <a:pt x="246" y="57"/>
                    <a:pt x="241" y="41"/>
                    <a:pt x="229" y="40"/>
                  </a:cubicBezTo>
                  <a:cubicBezTo>
                    <a:pt x="228" y="39"/>
                    <a:pt x="227" y="38"/>
                    <a:pt x="227" y="37"/>
                  </a:cubicBezTo>
                  <a:cubicBezTo>
                    <a:pt x="228" y="37"/>
                    <a:pt x="228" y="36"/>
                    <a:pt x="229" y="36"/>
                  </a:cubicBezTo>
                  <a:cubicBezTo>
                    <a:pt x="229" y="34"/>
                    <a:pt x="229" y="34"/>
                    <a:pt x="229" y="34"/>
                  </a:cubicBezTo>
                  <a:cubicBezTo>
                    <a:pt x="226" y="33"/>
                    <a:pt x="224" y="32"/>
                    <a:pt x="221" y="31"/>
                  </a:cubicBezTo>
                  <a:cubicBezTo>
                    <a:pt x="223" y="29"/>
                    <a:pt x="221" y="24"/>
                    <a:pt x="218" y="23"/>
                  </a:cubicBezTo>
                  <a:cubicBezTo>
                    <a:pt x="213" y="22"/>
                    <a:pt x="212" y="22"/>
                    <a:pt x="206" y="21"/>
                  </a:cubicBezTo>
                  <a:cubicBezTo>
                    <a:pt x="202" y="17"/>
                    <a:pt x="196" y="19"/>
                    <a:pt x="191" y="20"/>
                  </a:cubicBezTo>
                  <a:cubicBezTo>
                    <a:pt x="189" y="14"/>
                    <a:pt x="182" y="16"/>
                    <a:pt x="178" y="14"/>
                  </a:cubicBezTo>
                  <a:cubicBezTo>
                    <a:pt x="176" y="12"/>
                    <a:pt x="174" y="11"/>
                    <a:pt x="174" y="9"/>
                  </a:cubicBezTo>
                  <a:cubicBezTo>
                    <a:pt x="168" y="9"/>
                    <a:pt x="164" y="6"/>
                    <a:pt x="157" y="7"/>
                  </a:cubicBezTo>
                  <a:cubicBezTo>
                    <a:pt x="157" y="4"/>
                    <a:pt x="157" y="4"/>
                    <a:pt x="157" y="4"/>
                  </a:cubicBezTo>
                  <a:cubicBezTo>
                    <a:pt x="153" y="0"/>
                    <a:pt x="148" y="6"/>
                    <a:pt x="144" y="1"/>
                  </a:cubicBezTo>
                  <a:cubicBezTo>
                    <a:pt x="140" y="2"/>
                    <a:pt x="139" y="5"/>
                    <a:pt x="135" y="6"/>
                  </a:cubicBezTo>
                  <a:cubicBezTo>
                    <a:pt x="132" y="7"/>
                    <a:pt x="126" y="9"/>
                    <a:pt x="124" y="4"/>
                  </a:cubicBezTo>
                  <a:cubicBezTo>
                    <a:pt x="122" y="4"/>
                    <a:pt x="119" y="4"/>
                    <a:pt x="118" y="6"/>
                  </a:cubicBezTo>
                  <a:cubicBezTo>
                    <a:pt x="114" y="2"/>
                    <a:pt x="112" y="11"/>
                    <a:pt x="107" y="6"/>
                  </a:cubicBezTo>
                  <a:cubicBezTo>
                    <a:pt x="103" y="16"/>
                    <a:pt x="96" y="9"/>
                    <a:pt x="89" y="14"/>
                  </a:cubicBezTo>
                  <a:cubicBezTo>
                    <a:pt x="84" y="23"/>
                    <a:pt x="74" y="15"/>
                    <a:pt x="69" y="25"/>
                  </a:cubicBezTo>
                  <a:cubicBezTo>
                    <a:pt x="64" y="22"/>
                    <a:pt x="63" y="35"/>
                    <a:pt x="58" y="31"/>
                  </a:cubicBezTo>
                  <a:cubicBezTo>
                    <a:pt x="58" y="32"/>
                    <a:pt x="58" y="32"/>
                    <a:pt x="58" y="32"/>
                  </a:cubicBezTo>
                  <a:cubicBezTo>
                    <a:pt x="56" y="38"/>
                    <a:pt x="47" y="32"/>
                    <a:pt x="46" y="40"/>
                  </a:cubicBezTo>
                  <a:cubicBezTo>
                    <a:pt x="40" y="40"/>
                    <a:pt x="38" y="39"/>
                    <a:pt x="34" y="43"/>
                  </a:cubicBezTo>
                  <a:cubicBezTo>
                    <a:pt x="35" y="45"/>
                    <a:pt x="35" y="45"/>
                    <a:pt x="35" y="45"/>
                  </a:cubicBezTo>
                  <a:cubicBezTo>
                    <a:pt x="32" y="49"/>
                    <a:pt x="32" y="53"/>
                    <a:pt x="27" y="53"/>
                  </a:cubicBezTo>
                  <a:cubicBezTo>
                    <a:pt x="24" y="57"/>
                    <a:pt x="20" y="61"/>
                    <a:pt x="22" y="65"/>
                  </a:cubicBezTo>
                  <a:cubicBezTo>
                    <a:pt x="9" y="69"/>
                    <a:pt x="20" y="87"/>
                    <a:pt x="8" y="92"/>
                  </a:cubicBezTo>
                  <a:cubicBezTo>
                    <a:pt x="10" y="93"/>
                    <a:pt x="10" y="93"/>
                    <a:pt x="10" y="93"/>
                  </a:cubicBezTo>
                  <a:cubicBezTo>
                    <a:pt x="8" y="96"/>
                    <a:pt x="8" y="102"/>
                    <a:pt x="3" y="99"/>
                  </a:cubicBezTo>
                  <a:cubicBezTo>
                    <a:pt x="2" y="101"/>
                    <a:pt x="4" y="102"/>
                    <a:pt x="5" y="103"/>
                  </a:cubicBezTo>
                  <a:cubicBezTo>
                    <a:pt x="2" y="109"/>
                    <a:pt x="6" y="114"/>
                    <a:pt x="8" y="121"/>
                  </a:cubicBezTo>
                  <a:cubicBezTo>
                    <a:pt x="5" y="124"/>
                    <a:pt x="0" y="128"/>
                    <a:pt x="4" y="133"/>
                  </a:cubicBezTo>
                  <a:cubicBezTo>
                    <a:pt x="12" y="137"/>
                    <a:pt x="0" y="147"/>
                    <a:pt x="8" y="149"/>
                  </a:cubicBezTo>
                  <a:cubicBezTo>
                    <a:pt x="5" y="159"/>
                    <a:pt x="14" y="166"/>
                    <a:pt x="16" y="172"/>
                  </a:cubicBezTo>
                  <a:cubicBezTo>
                    <a:pt x="13" y="175"/>
                    <a:pt x="17" y="180"/>
                    <a:pt x="16" y="183"/>
                  </a:cubicBezTo>
                  <a:cubicBezTo>
                    <a:pt x="17" y="182"/>
                    <a:pt x="17" y="182"/>
                    <a:pt x="17" y="182"/>
                  </a:cubicBezTo>
                  <a:cubicBezTo>
                    <a:pt x="19" y="184"/>
                    <a:pt x="19" y="184"/>
                    <a:pt x="19" y="184"/>
                  </a:cubicBezTo>
                  <a:cubicBezTo>
                    <a:pt x="19" y="185"/>
                    <a:pt x="19" y="186"/>
                    <a:pt x="18" y="187"/>
                  </a:cubicBezTo>
                  <a:cubicBezTo>
                    <a:pt x="26" y="191"/>
                    <a:pt x="26" y="191"/>
                    <a:pt x="26" y="191"/>
                  </a:cubicBezTo>
                  <a:cubicBezTo>
                    <a:pt x="21" y="193"/>
                    <a:pt x="21" y="193"/>
                    <a:pt x="21" y="193"/>
                  </a:cubicBezTo>
                  <a:cubicBezTo>
                    <a:pt x="26" y="202"/>
                    <a:pt x="38" y="205"/>
                    <a:pt x="43" y="215"/>
                  </a:cubicBezTo>
                  <a:cubicBezTo>
                    <a:pt x="51" y="215"/>
                    <a:pt x="47" y="225"/>
                    <a:pt x="54" y="227"/>
                  </a:cubicBezTo>
                  <a:cubicBezTo>
                    <a:pt x="64" y="224"/>
                    <a:pt x="62" y="237"/>
                    <a:pt x="71" y="236"/>
                  </a:cubicBezTo>
                  <a:cubicBezTo>
                    <a:pt x="72" y="243"/>
                    <a:pt x="83" y="237"/>
                    <a:pt x="83" y="244"/>
                  </a:cubicBezTo>
                  <a:cubicBezTo>
                    <a:pt x="86" y="244"/>
                    <a:pt x="86" y="244"/>
                    <a:pt x="86" y="244"/>
                  </a:cubicBezTo>
                  <a:cubicBezTo>
                    <a:pt x="92" y="253"/>
                    <a:pt x="104" y="253"/>
                    <a:pt x="107" y="263"/>
                  </a:cubicBezTo>
                  <a:cubicBezTo>
                    <a:pt x="110" y="261"/>
                    <a:pt x="115" y="259"/>
                    <a:pt x="117" y="263"/>
                  </a:cubicBezTo>
                  <a:cubicBezTo>
                    <a:pt x="116" y="265"/>
                    <a:pt x="116" y="265"/>
                    <a:pt x="116" y="265"/>
                  </a:cubicBezTo>
                  <a:cubicBezTo>
                    <a:pt x="120" y="269"/>
                    <a:pt x="120" y="269"/>
                    <a:pt x="120" y="269"/>
                  </a:cubicBezTo>
                  <a:cubicBezTo>
                    <a:pt x="119" y="273"/>
                    <a:pt x="114" y="269"/>
                    <a:pt x="113" y="273"/>
                  </a:cubicBezTo>
                  <a:cubicBezTo>
                    <a:pt x="116" y="275"/>
                    <a:pt x="120" y="278"/>
                    <a:pt x="122" y="275"/>
                  </a:cubicBezTo>
                  <a:cubicBezTo>
                    <a:pt x="124" y="278"/>
                    <a:pt x="127" y="278"/>
                    <a:pt x="130" y="281"/>
                  </a:cubicBezTo>
                  <a:cubicBezTo>
                    <a:pt x="132" y="283"/>
                    <a:pt x="135" y="277"/>
                    <a:pt x="137" y="282"/>
                  </a:cubicBezTo>
                  <a:cubicBezTo>
                    <a:pt x="133" y="285"/>
                    <a:pt x="130" y="285"/>
                    <a:pt x="124" y="287"/>
                  </a:cubicBezTo>
                  <a:cubicBezTo>
                    <a:pt x="126" y="287"/>
                    <a:pt x="130" y="289"/>
                    <a:pt x="130" y="287"/>
                  </a:cubicBezTo>
                  <a:cubicBezTo>
                    <a:pt x="135" y="291"/>
                    <a:pt x="145" y="288"/>
                    <a:pt x="150" y="293"/>
                  </a:cubicBezTo>
                  <a:cubicBezTo>
                    <a:pt x="154" y="294"/>
                    <a:pt x="156" y="293"/>
                    <a:pt x="157" y="290"/>
                  </a:cubicBezTo>
                  <a:cubicBezTo>
                    <a:pt x="168" y="300"/>
                    <a:pt x="174" y="285"/>
                    <a:pt x="185" y="289"/>
                  </a:cubicBezTo>
                  <a:cubicBezTo>
                    <a:pt x="195" y="289"/>
                    <a:pt x="191" y="272"/>
                    <a:pt x="202" y="279"/>
                  </a:cubicBezTo>
                  <a:cubicBezTo>
                    <a:pt x="205" y="274"/>
                    <a:pt x="211" y="281"/>
                    <a:pt x="210" y="273"/>
                  </a:cubicBezTo>
                  <a:cubicBezTo>
                    <a:pt x="212" y="269"/>
                    <a:pt x="216" y="270"/>
                    <a:pt x="219" y="270"/>
                  </a:cubicBezTo>
                  <a:cubicBezTo>
                    <a:pt x="225" y="260"/>
                    <a:pt x="237" y="259"/>
                    <a:pt x="246" y="252"/>
                  </a:cubicBezTo>
                  <a:cubicBezTo>
                    <a:pt x="245" y="245"/>
                    <a:pt x="253" y="244"/>
                    <a:pt x="253" y="237"/>
                  </a:cubicBezTo>
                  <a:cubicBezTo>
                    <a:pt x="260" y="234"/>
                    <a:pt x="260" y="225"/>
                    <a:pt x="268" y="223"/>
                  </a:cubicBezTo>
                  <a:cubicBezTo>
                    <a:pt x="267" y="218"/>
                    <a:pt x="269" y="210"/>
                    <a:pt x="270" y="205"/>
                  </a:cubicBezTo>
                  <a:cubicBezTo>
                    <a:pt x="273" y="203"/>
                    <a:pt x="270" y="197"/>
                    <a:pt x="274" y="196"/>
                  </a:cubicBezTo>
                  <a:cubicBezTo>
                    <a:pt x="274" y="195"/>
                    <a:pt x="274" y="195"/>
                    <a:pt x="274" y="195"/>
                  </a:cubicBezTo>
                  <a:cubicBezTo>
                    <a:pt x="281" y="194"/>
                    <a:pt x="274" y="185"/>
                    <a:pt x="280" y="183"/>
                  </a:cubicBezTo>
                  <a:cubicBezTo>
                    <a:pt x="280" y="179"/>
                    <a:pt x="280" y="171"/>
                    <a:pt x="284" y="169"/>
                  </a:cubicBezTo>
                  <a:cubicBezTo>
                    <a:pt x="284" y="159"/>
                    <a:pt x="284" y="159"/>
                    <a:pt x="284" y="159"/>
                  </a:cubicBezTo>
                  <a:cubicBezTo>
                    <a:pt x="279" y="151"/>
                    <a:pt x="291" y="143"/>
                    <a:pt x="284" y="13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方正清刻本悦宋简体" pitchFamily="2" charset="-122"/>
                <a:ea typeface="方正清刻本悦宋简体" pitchFamily="2" charset="-122"/>
              </a:endParaRPr>
            </a:p>
          </p:txBody>
        </p:sp>
        <p:sp>
          <p:nvSpPr>
            <p:cNvPr id="48" name="文本框 151">
              <a:extLst>
                <a:ext uri="{FF2B5EF4-FFF2-40B4-BE49-F238E27FC236}">
                  <a16:creationId xmlns:a16="http://schemas.microsoft.com/office/drawing/2014/main" id="{8771CDF2-96CE-437C-8650-E7B08C2072ED}"/>
                </a:ext>
              </a:extLst>
            </p:cNvPr>
            <p:cNvSpPr txBox="1">
              <a:spLocks noChangeArrowheads="1"/>
            </p:cNvSpPr>
            <p:nvPr/>
          </p:nvSpPr>
          <p:spPr bwMode="auto">
            <a:xfrm>
              <a:off x="5362258" y="1977094"/>
              <a:ext cx="615553" cy="3261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p>
              <a:r>
                <a:rPr lang="zh-CN" altLang="en-US" sz="2800" dirty="0">
                  <a:solidFill>
                    <a:schemeClr val="bg1"/>
                  </a:solidFill>
                  <a:latin typeface="华文新魏" panose="02010800040101010101" pitchFamily="2" charset="-122"/>
                  <a:ea typeface="华文新魏" panose="02010800040101010101" pitchFamily="2" charset="-122"/>
                </a:rPr>
                <a:t>贰</a:t>
              </a:r>
              <a:r>
                <a:rPr lang="zh-CN" altLang="en-US" sz="2800" dirty="0">
                  <a:solidFill>
                    <a:schemeClr val="tx2">
                      <a:lumMod val="50000"/>
                    </a:schemeClr>
                  </a:solidFill>
                  <a:latin typeface="华文新魏" panose="02010800040101010101" pitchFamily="2" charset="-122"/>
                  <a:ea typeface="华文新魏" panose="02010800040101010101" pitchFamily="2" charset="-122"/>
                </a:rPr>
                <a:t>   </a:t>
              </a:r>
              <a:r>
                <a:rPr lang="zh-CN" altLang="en-US" sz="2800" dirty="0">
                  <a:latin typeface="华文新魏" panose="02010800040101010101" pitchFamily="2" charset="-122"/>
                  <a:ea typeface="华文新魏" panose="02010800040101010101" pitchFamily="2" charset="-122"/>
                </a:rPr>
                <a:t>加入你的文字</a:t>
              </a:r>
            </a:p>
          </p:txBody>
        </p:sp>
      </p:grpSp>
      <p:grpSp>
        <p:nvGrpSpPr>
          <p:cNvPr id="49" name="组合 48">
            <a:extLst>
              <a:ext uri="{FF2B5EF4-FFF2-40B4-BE49-F238E27FC236}">
                <a16:creationId xmlns:a16="http://schemas.microsoft.com/office/drawing/2014/main" id="{04D4635A-FC53-4612-BFEE-CA4AB6833539}"/>
              </a:ext>
            </a:extLst>
          </p:cNvPr>
          <p:cNvGrpSpPr/>
          <p:nvPr/>
        </p:nvGrpSpPr>
        <p:grpSpPr>
          <a:xfrm>
            <a:off x="3753518" y="2000653"/>
            <a:ext cx="615553" cy="3317359"/>
            <a:chOff x="5362258" y="1921391"/>
            <a:chExt cx="615553" cy="3317359"/>
          </a:xfrm>
        </p:grpSpPr>
        <p:sp>
          <p:nvSpPr>
            <p:cNvPr id="50" name="Freeform 5">
              <a:extLst>
                <a:ext uri="{FF2B5EF4-FFF2-40B4-BE49-F238E27FC236}">
                  <a16:creationId xmlns:a16="http://schemas.microsoft.com/office/drawing/2014/main" id="{98BCF2C0-6E7A-4E7D-BB40-78E9145B0DC6}"/>
                </a:ext>
              </a:extLst>
            </p:cNvPr>
            <p:cNvSpPr>
              <a:spLocks noChangeArrowheads="1"/>
            </p:cNvSpPr>
            <p:nvPr/>
          </p:nvSpPr>
          <p:spPr bwMode="auto">
            <a:xfrm>
              <a:off x="5400509" y="1921391"/>
              <a:ext cx="547854" cy="563844"/>
            </a:xfrm>
            <a:custGeom>
              <a:avLst/>
              <a:gdLst>
                <a:gd name="T0" fmla="*/ 279 w 291"/>
                <a:gd name="T1" fmla="*/ 117 h 300"/>
                <a:gd name="T2" fmla="*/ 274 w 291"/>
                <a:gd name="T3" fmla="*/ 101 h 300"/>
                <a:gd name="T4" fmla="*/ 269 w 291"/>
                <a:gd name="T5" fmla="*/ 84 h 300"/>
                <a:gd name="T6" fmla="*/ 254 w 291"/>
                <a:gd name="T7" fmla="*/ 63 h 300"/>
                <a:gd name="T8" fmla="*/ 227 w 291"/>
                <a:gd name="T9" fmla="*/ 37 h 300"/>
                <a:gd name="T10" fmla="*/ 229 w 291"/>
                <a:gd name="T11" fmla="*/ 34 h 300"/>
                <a:gd name="T12" fmla="*/ 218 w 291"/>
                <a:gd name="T13" fmla="*/ 23 h 300"/>
                <a:gd name="T14" fmla="*/ 191 w 291"/>
                <a:gd name="T15" fmla="*/ 20 h 300"/>
                <a:gd name="T16" fmla="*/ 174 w 291"/>
                <a:gd name="T17" fmla="*/ 9 h 300"/>
                <a:gd name="T18" fmla="*/ 157 w 291"/>
                <a:gd name="T19" fmla="*/ 4 h 300"/>
                <a:gd name="T20" fmla="*/ 135 w 291"/>
                <a:gd name="T21" fmla="*/ 6 h 300"/>
                <a:gd name="T22" fmla="*/ 118 w 291"/>
                <a:gd name="T23" fmla="*/ 6 h 300"/>
                <a:gd name="T24" fmla="*/ 89 w 291"/>
                <a:gd name="T25" fmla="*/ 14 h 300"/>
                <a:gd name="T26" fmla="*/ 58 w 291"/>
                <a:gd name="T27" fmla="*/ 31 h 300"/>
                <a:gd name="T28" fmla="*/ 46 w 291"/>
                <a:gd name="T29" fmla="*/ 40 h 300"/>
                <a:gd name="T30" fmla="*/ 35 w 291"/>
                <a:gd name="T31" fmla="*/ 45 h 300"/>
                <a:gd name="T32" fmla="*/ 22 w 291"/>
                <a:gd name="T33" fmla="*/ 65 h 300"/>
                <a:gd name="T34" fmla="*/ 10 w 291"/>
                <a:gd name="T35" fmla="*/ 93 h 300"/>
                <a:gd name="T36" fmla="*/ 5 w 291"/>
                <a:gd name="T37" fmla="*/ 103 h 300"/>
                <a:gd name="T38" fmla="*/ 4 w 291"/>
                <a:gd name="T39" fmla="*/ 133 h 300"/>
                <a:gd name="T40" fmla="*/ 16 w 291"/>
                <a:gd name="T41" fmla="*/ 172 h 300"/>
                <a:gd name="T42" fmla="*/ 17 w 291"/>
                <a:gd name="T43" fmla="*/ 182 h 300"/>
                <a:gd name="T44" fmla="*/ 18 w 291"/>
                <a:gd name="T45" fmla="*/ 187 h 300"/>
                <a:gd name="T46" fmla="*/ 21 w 291"/>
                <a:gd name="T47" fmla="*/ 193 h 300"/>
                <a:gd name="T48" fmla="*/ 54 w 291"/>
                <a:gd name="T49" fmla="*/ 227 h 300"/>
                <a:gd name="T50" fmla="*/ 83 w 291"/>
                <a:gd name="T51" fmla="*/ 244 h 300"/>
                <a:gd name="T52" fmla="*/ 107 w 291"/>
                <a:gd name="T53" fmla="*/ 263 h 300"/>
                <a:gd name="T54" fmla="*/ 116 w 291"/>
                <a:gd name="T55" fmla="*/ 265 h 300"/>
                <a:gd name="T56" fmla="*/ 113 w 291"/>
                <a:gd name="T57" fmla="*/ 273 h 300"/>
                <a:gd name="T58" fmla="*/ 130 w 291"/>
                <a:gd name="T59" fmla="*/ 281 h 300"/>
                <a:gd name="T60" fmla="*/ 124 w 291"/>
                <a:gd name="T61" fmla="*/ 287 h 300"/>
                <a:gd name="T62" fmla="*/ 150 w 291"/>
                <a:gd name="T63" fmla="*/ 293 h 300"/>
                <a:gd name="T64" fmla="*/ 185 w 291"/>
                <a:gd name="T65" fmla="*/ 289 h 300"/>
                <a:gd name="T66" fmla="*/ 210 w 291"/>
                <a:gd name="T67" fmla="*/ 273 h 300"/>
                <a:gd name="T68" fmla="*/ 246 w 291"/>
                <a:gd name="T69" fmla="*/ 252 h 300"/>
                <a:gd name="T70" fmla="*/ 268 w 291"/>
                <a:gd name="T71" fmla="*/ 223 h 300"/>
                <a:gd name="T72" fmla="*/ 274 w 291"/>
                <a:gd name="T73" fmla="*/ 196 h 300"/>
                <a:gd name="T74" fmla="*/ 280 w 291"/>
                <a:gd name="T75" fmla="*/ 183 h 300"/>
                <a:gd name="T76" fmla="*/ 284 w 291"/>
                <a:gd name="T77" fmla="*/ 15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1" h="300">
                  <a:moveTo>
                    <a:pt x="284" y="135"/>
                  </a:moveTo>
                  <a:cubicBezTo>
                    <a:pt x="285" y="127"/>
                    <a:pt x="282" y="123"/>
                    <a:pt x="279" y="117"/>
                  </a:cubicBezTo>
                  <a:cubicBezTo>
                    <a:pt x="285" y="110"/>
                    <a:pt x="273" y="107"/>
                    <a:pt x="274" y="100"/>
                  </a:cubicBezTo>
                  <a:cubicBezTo>
                    <a:pt x="274" y="101"/>
                    <a:pt x="274" y="101"/>
                    <a:pt x="274" y="101"/>
                  </a:cubicBezTo>
                  <a:cubicBezTo>
                    <a:pt x="272" y="99"/>
                    <a:pt x="272" y="99"/>
                    <a:pt x="272" y="99"/>
                  </a:cubicBezTo>
                  <a:cubicBezTo>
                    <a:pt x="278" y="93"/>
                    <a:pt x="269" y="89"/>
                    <a:pt x="269" y="84"/>
                  </a:cubicBezTo>
                  <a:cubicBezTo>
                    <a:pt x="266" y="81"/>
                    <a:pt x="268" y="71"/>
                    <a:pt x="260" y="73"/>
                  </a:cubicBezTo>
                  <a:cubicBezTo>
                    <a:pt x="260" y="68"/>
                    <a:pt x="258" y="66"/>
                    <a:pt x="254" y="63"/>
                  </a:cubicBezTo>
                  <a:cubicBezTo>
                    <a:pt x="246" y="57"/>
                    <a:pt x="241" y="41"/>
                    <a:pt x="229" y="40"/>
                  </a:cubicBezTo>
                  <a:cubicBezTo>
                    <a:pt x="228" y="39"/>
                    <a:pt x="227" y="38"/>
                    <a:pt x="227" y="37"/>
                  </a:cubicBezTo>
                  <a:cubicBezTo>
                    <a:pt x="228" y="37"/>
                    <a:pt x="228" y="36"/>
                    <a:pt x="229" y="36"/>
                  </a:cubicBezTo>
                  <a:cubicBezTo>
                    <a:pt x="229" y="34"/>
                    <a:pt x="229" y="34"/>
                    <a:pt x="229" y="34"/>
                  </a:cubicBezTo>
                  <a:cubicBezTo>
                    <a:pt x="226" y="33"/>
                    <a:pt x="224" y="32"/>
                    <a:pt x="221" y="31"/>
                  </a:cubicBezTo>
                  <a:cubicBezTo>
                    <a:pt x="223" y="29"/>
                    <a:pt x="221" y="24"/>
                    <a:pt x="218" y="23"/>
                  </a:cubicBezTo>
                  <a:cubicBezTo>
                    <a:pt x="213" y="22"/>
                    <a:pt x="212" y="22"/>
                    <a:pt x="206" y="21"/>
                  </a:cubicBezTo>
                  <a:cubicBezTo>
                    <a:pt x="202" y="17"/>
                    <a:pt x="196" y="19"/>
                    <a:pt x="191" y="20"/>
                  </a:cubicBezTo>
                  <a:cubicBezTo>
                    <a:pt x="189" y="14"/>
                    <a:pt x="182" y="16"/>
                    <a:pt x="178" y="14"/>
                  </a:cubicBezTo>
                  <a:cubicBezTo>
                    <a:pt x="176" y="12"/>
                    <a:pt x="174" y="11"/>
                    <a:pt x="174" y="9"/>
                  </a:cubicBezTo>
                  <a:cubicBezTo>
                    <a:pt x="168" y="9"/>
                    <a:pt x="164" y="6"/>
                    <a:pt x="157" y="7"/>
                  </a:cubicBezTo>
                  <a:cubicBezTo>
                    <a:pt x="157" y="4"/>
                    <a:pt x="157" y="4"/>
                    <a:pt x="157" y="4"/>
                  </a:cubicBezTo>
                  <a:cubicBezTo>
                    <a:pt x="153" y="0"/>
                    <a:pt x="148" y="6"/>
                    <a:pt x="144" y="1"/>
                  </a:cubicBezTo>
                  <a:cubicBezTo>
                    <a:pt x="140" y="2"/>
                    <a:pt x="139" y="5"/>
                    <a:pt x="135" y="6"/>
                  </a:cubicBezTo>
                  <a:cubicBezTo>
                    <a:pt x="132" y="7"/>
                    <a:pt x="126" y="9"/>
                    <a:pt x="124" y="4"/>
                  </a:cubicBezTo>
                  <a:cubicBezTo>
                    <a:pt x="122" y="4"/>
                    <a:pt x="119" y="4"/>
                    <a:pt x="118" y="6"/>
                  </a:cubicBezTo>
                  <a:cubicBezTo>
                    <a:pt x="114" y="2"/>
                    <a:pt x="112" y="11"/>
                    <a:pt x="107" y="6"/>
                  </a:cubicBezTo>
                  <a:cubicBezTo>
                    <a:pt x="103" y="16"/>
                    <a:pt x="96" y="9"/>
                    <a:pt x="89" y="14"/>
                  </a:cubicBezTo>
                  <a:cubicBezTo>
                    <a:pt x="84" y="23"/>
                    <a:pt x="74" y="15"/>
                    <a:pt x="69" y="25"/>
                  </a:cubicBezTo>
                  <a:cubicBezTo>
                    <a:pt x="64" y="22"/>
                    <a:pt x="63" y="35"/>
                    <a:pt x="58" y="31"/>
                  </a:cubicBezTo>
                  <a:cubicBezTo>
                    <a:pt x="58" y="32"/>
                    <a:pt x="58" y="32"/>
                    <a:pt x="58" y="32"/>
                  </a:cubicBezTo>
                  <a:cubicBezTo>
                    <a:pt x="56" y="38"/>
                    <a:pt x="47" y="32"/>
                    <a:pt x="46" y="40"/>
                  </a:cubicBezTo>
                  <a:cubicBezTo>
                    <a:pt x="40" y="40"/>
                    <a:pt x="38" y="39"/>
                    <a:pt x="34" y="43"/>
                  </a:cubicBezTo>
                  <a:cubicBezTo>
                    <a:pt x="35" y="45"/>
                    <a:pt x="35" y="45"/>
                    <a:pt x="35" y="45"/>
                  </a:cubicBezTo>
                  <a:cubicBezTo>
                    <a:pt x="32" y="49"/>
                    <a:pt x="32" y="53"/>
                    <a:pt x="27" y="53"/>
                  </a:cubicBezTo>
                  <a:cubicBezTo>
                    <a:pt x="24" y="57"/>
                    <a:pt x="20" y="61"/>
                    <a:pt x="22" y="65"/>
                  </a:cubicBezTo>
                  <a:cubicBezTo>
                    <a:pt x="9" y="69"/>
                    <a:pt x="20" y="87"/>
                    <a:pt x="8" y="92"/>
                  </a:cubicBezTo>
                  <a:cubicBezTo>
                    <a:pt x="10" y="93"/>
                    <a:pt x="10" y="93"/>
                    <a:pt x="10" y="93"/>
                  </a:cubicBezTo>
                  <a:cubicBezTo>
                    <a:pt x="8" y="96"/>
                    <a:pt x="8" y="102"/>
                    <a:pt x="3" y="99"/>
                  </a:cubicBezTo>
                  <a:cubicBezTo>
                    <a:pt x="2" y="101"/>
                    <a:pt x="4" y="102"/>
                    <a:pt x="5" y="103"/>
                  </a:cubicBezTo>
                  <a:cubicBezTo>
                    <a:pt x="2" y="109"/>
                    <a:pt x="6" y="114"/>
                    <a:pt x="8" y="121"/>
                  </a:cubicBezTo>
                  <a:cubicBezTo>
                    <a:pt x="5" y="124"/>
                    <a:pt x="0" y="128"/>
                    <a:pt x="4" y="133"/>
                  </a:cubicBezTo>
                  <a:cubicBezTo>
                    <a:pt x="12" y="137"/>
                    <a:pt x="0" y="147"/>
                    <a:pt x="8" y="149"/>
                  </a:cubicBezTo>
                  <a:cubicBezTo>
                    <a:pt x="5" y="159"/>
                    <a:pt x="14" y="166"/>
                    <a:pt x="16" y="172"/>
                  </a:cubicBezTo>
                  <a:cubicBezTo>
                    <a:pt x="13" y="175"/>
                    <a:pt x="17" y="180"/>
                    <a:pt x="16" y="183"/>
                  </a:cubicBezTo>
                  <a:cubicBezTo>
                    <a:pt x="17" y="182"/>
                    <a:pt x="17" y="182"/>
                    <a:pt x="17" y="182"/>
                  </a:cubicBezTo>
                  <a:cubicBezTo>
                    <a:pt x="19" y="184"/>
                    <a:pt x="19" y="184"/>
                    <a:pt x="19" y="184"/>
                  </a:cubicBezTo>
                  <a:cubicBezTo>
                    <a:pt x="19" y="185"/>
                    <a:pt x="19" y="186"/>
                    <a:pt x="18" y="187"/>
                  </a:cubicBezTo>
                  <a:cubicBezTo>
                    <a:pt x="26" y="191"/>
                    <a:pt x="26" y="191"/>
                    <a:pt x="26" y="191"/>
                  </a:cubicBezTo>
                  <a:cubicBezTo>
                    <a:pt x="21" y="193"/>
                    <a:pt x="21" y="193"/>
                    <a:pt x="21" y="193"/>
                  </a:cubicBezTo>
                  <a:cubicBezTo>
                    <a:pt x="26" y="202"/>
                    <a:pt x="38" y="205"/>
                    <a:pt x="43" y="215"/>
                  </a:cubicBezTo>
                  <a:cubicBezTo>
                    <a:pt x="51" y="215"/>
                    <a:pt x="47" y="225"/>
                    <a:pt x="54" y="227"/>
                  </a:cubicBezTo>
                  <a:cubicBezTo>
                    <a:pt x="64" y="224"/>
                    <a:pt x="62" y="237"/>
                    <a:pt x="71" y="236"/>
                  </a:cubicBezTo>
                  <a:cubicBezTo>
                    <a:pt x="72" y="243"/>
                    <a:pt x="83" y="237"/>
                    <a:pt x="83" y="244"/>
                  </a:cubicBezTo>
                  <a:cubicBezTo>
                    <a:pt x="86" y="244"/>
                    <a:pt x="86" y="244"/>
                    <a:pt x="86" y="244"/>
                  </a:cubicBezTo>
                  <a:cubicBezTo>
                    <a:pt x="92" y="253"/>
                    <a:pt x="104" y="253"/>
                    <a:pt x="107" y="263"/>
                  </a:cubicBezTo>
                  <a:cubicBezTo>
                    <a:pt x="110" y="261"/>
                    <a:pt x="115" y="259"/>
                    <a:pt x="117" y="263"/>
                  </a:cubicBezTo>
                  <a:cubicBezTo>
                    <a:pt x="116" y="265"/>
                    <a:pt x="116" y="265"/>
                    <a:pt x="116" y="265"/>
                  </a:cubicBezTo>
                  <a:cubicBezTo>
                    <a:pt x="120" y="269"/>
                    <a:pt x="120" y="269"/>
                    <a:pt x="120" y="269"/>
                  </a:cubicBezTo>
                  <a:cubicBezTo>
                    <a:pt x="119" y="273"/>
                    <a:pt x="114" y="269"/>
                    <a:pt x="113" y="273"/>
                  </a:cubicBezTo>
                  <a:cubicBezTo>
                    <a:pt x="116" y="275"/>
                    <a:pt x="120" y="278"/>
                    <a:pt x="122" y="275"/>
                  </a:cubicBezTo>
                  <a:cubicBezTo>
                    <a:pt x="124" y="278"/>
                    <a:pt x="127" y="278"/>
                    <a:pt x="130" y="281"/>
                  </a:cubicBezTo>
                  <a:cubicBezTo>
                    <a:pt x="132" y="283"/>
                    <a:pt x="135" y="277"/>
                    <a:pt x="137" y="282"/>
                  </a:cubicBezTo>
                  <a:cubicBezTo>
                    <a:pt x="133" y="285"/>
                    <a:pt x="130" y="285"/>
                    <a:pt x="124" y="287"/>
                  </a:cubicBezTo>
                  <a:cubicBezTo>
                    <a:pt x="126" y="287"/>
                    <a:pt x="130" y="289"/>
                    <a:pt x="130" y="287"/>
                  </a:cubicBezTo>
                  <a:cubicBezTo>
                    <a:pt x="135" y="291"/>
                    <a:pt x="145" y="288"/>
                    <a:pt x="150" y="293"/>
                  </a:cubicBezTo>
                  <a:cubicBezTo>
                    <a:pt x="154" y="294"/>
                    <a:pt x="156" y="293"/>
                    <a:pt x="157" y="290"/>
                  </a:cubicBezTo>
                  <a:cubicBezTo>
                    <a:pt x="168" y="300"/>
                    <a:pt x="174" y="285"/>
                    <a:pt x="185" y="289"/>
                  </a:cubicBezTo>
                  <a:cubicBezTo>
                    <a:pt x="195" y="289"/>
                    <a:pt x="191" y="272"/>
                    <a:pt x="202" y="279"/>
                  </a:cubicBezTo>
                  <a:cubicBezTo>
                    <a:pt x="205" y="274"/>
                    <a:pt x="211" y="281"/>
                    <a:pt x="210" y="273"/>
                  </a:cubicBezTo>
                  <a:cubicBezTo>
                    <a:pt x="212" y="269"/>
                    <a:pt x="216" y="270"/>
                    <a:pt x="219" y="270"/>
                  </a:cubicBezTo>
                  <a:cubicBezTo>
                    <a:pt x="225" y="260"/>
                    <a:pt x="237" y="259"/>
                    <a:pt x="246" y="252"/>
                  </a:cubicBezTo>
                  <a:cubicBezTo>
                    <a:pt x="245" y="245"/>
                    <a:pt x="253" y="244"/>
                    <a:pt x="253" y="237"/>
                  </a:cubicBezTo>
                  <a:cubicBezTo>
                    <a:pt x="260" y="234"/>
                    <a:pt x="260" y="225"/>
                    <a:pt x="268" y="223"/>
                  </a:cubicBezTo>
                  <a:cubicBezTo>
                    <a:pt x="267" y="218"/>
                    <a:pt x="269" y="210"/>
                    <a:pt x="270" y="205"/>
                  </a:cubicBezTo>
                  <a:cubicBezTo>
                    <a:pt x="273" y="203"/>
                    <a:pt x="270" y="197"/>
                    <a:pt x="274" y="196"/>
                  </a:cubicBezTo>
                  <a:cubicBezTo>
                    <a:pt x="274" y="195"/>
                    <a:pt x="274" y="195"/>
                    <a:pt x="274" y="195"/>
                  </a:cubicBezTo>
                  <a:cubicBezTo>
                    <a:pt x="281" y="194"/>
                    <a:pt x="274" y="185"/>
                    <a:pt x="280" y="183"/>
                  </a:cubicBezTo>
                  <a:cubicBezTo>
                    <a:pt x="280" y="179"/>
                    <a:pt x="280" y="171"/>
                    <a:pt x="284" y="169"/>
                  </a:cubicBezTo>
                  <a:cubicBezTo>
                    <a:pt x="284" y="159"/>
                    <a:pt x="284" y="159"/>
                    <a:pt x="284" y="159"/>
                  </a:cubicBezTo>
                  <a:cubicBezTo>
                    <a:pt x="279" y="151"/>
                    <a:pt x="291" y="143"/>
                    <a:pt x="284" y="13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方正清刻本悦宋简体" pitchFamily="2" charset="-122"/>
                <a:ea typeface="方正清刻本悦宋简体" pitchFamily="2" charset="-122"/>
              </a:endParaRPr>
            </a:p>
          </p:txBody>
        </p:sp>
        <p:sp>
          <p:nvSpPr>
            <p:cNvPr id="51" name="文本框 151">
              <a:extLst>
                <a:ext uri="{FF2B5EF4-FFF2-40B4-BE49-F238E27FC236}">
                  <a16:creationId xmlns:a16="http://schemas.microsoft.com/office/drawing/2014/main" id="{FB911E1C-C4D1-42A3-AB9D-6DE22845709A}"/>
                </a:ext>
              </a:extLst>
            </p:cNvPr>
            <p:cNvSpPr txBox="1">
              <a:spLocks noChangeArrowheads="1"/>
            </p:cNvSpPr>
            <p:nvPr/>
          </p:nvSpPr>
          <p:spPr bwMode="auto">
            <a:xfrm>
              <a:off x="5362258" y="1977094"/>
              <a:ext cx="615553" cy="3261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p>
              <a:r>
                <a:rPr lang="zh-CN" altLang="en-US" sz="2800" dirty="0">
                  <a:solidFill>
                    <a:schemeClr val="bg1"/>
                  </a:solidFill>
                  <a:latin typeface="华文新魏" panose="02010800040101010101" pitchFamily="2" charset="-122"/>
                  <a:ea typeface="华文新魏" panose="02010800040101010101" pitchFamily="2" charset="-122"/>
                </a:rPr>
                <a:t>壹</a:t>
              </a:r>
              <a:r>
                <a:rPr lang="zh-CN" altLang="en-US" sz="2800" dirty="0">
                  <a:solidFill>
                    <a:schemeClr val="tx2">
                      <a:lumMod val="50000"/>
                    </a:schemeClr>
                  </a:solidFill>
                  <a:latin typeface="华文新魏" panose="02010800040101010101" pitchFamily="2" charset="-122"/>
                  <a:ea typeface="华文新魏" panose="02010800040101010101" pitchFamily="2" charset="-122"/>
                </a:rPr>
                <a:t>   </a:t>
              </a:r>
              <a:r>
                <a:rPr lang="zh-CN" altLang="en-US" sz="2800" dirty="0">
                  <a:latin typeface="华文新魏" panose="02010800040101010101" pitchFamily="2" charset="-122"/>
                  <a:ea typeface="华文新魏" panose="02010800040101010101" pitchFamily="2" charset="-122"/>
                </a:rPr>
                <a:t>加入你的文字</a:t>
              </a:r>
            </a:p>
          </p:txBody>
        </p:sp>
      </p:grpSp>
    </p:spTree>
    <p:extLst>
      <p:ext uri="{BB962C8B-B14F-4D97-AF65-F5344CB8AC3E}">
        <p14:creationId xmlns:p14="http://schemas.microsoft.com/office/powerpoint/2010/main" val="374878725"/>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750"/>
                                            <p:tgtEl>
                                              <p:spTgt spid="10"/>
                                            </p:tgtEl>
                                          </p:cBhvr>
                                        </p:animEffect>
                                      </p:childTnLst>
                                    </p:cTn>
                                  </p:par>
                                </p:childTnLst>
                              </p:cTn>
                            </p:par>
                            <p:par>
                              <p:cTn id="8" fill="hold">
                                <p:stCondLst>
                                  <p:cond delay="750"/>
                                </p:stCondLst>
                                <p:childTnLst>
                                  <p:par>
                                    <p:cTn id="9" presetID="2" presetClass="entr" presetSubtype="1" fill="hold" nodeType="afterEffect" p14:presetBounceEnd="66667">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14:bounceEnd="66667">
                                          <p:cBhvr additive="base">
                                            <p:cTn id="11" dur="1000" fill="hold"/>
                                            <p:tgtEl>
                                              <p:spTgt spid="42"/>
                                            </p:tgtEl>
                                            <p:attrNameLst>
                                              <p:attrName>ppt_x</p:attrName>
                                            </p:attrNameLst>
                                          </p:cBhvr>
                                          <p:tavLst>
                                            <p:tav tm="0">
                                              <p:val>
                                                <p:strVal val="#ppt_x"/>
                                              </p:val>
                                            </p:tav>
                                            <p:tav tm="100000">
                                              <p:val>
                                                <p:strVal val="#ppt_x"/>
                                              </p:val>
                                            </p:tav>
                                          </p:tavLst>
                                        </p:anim>
                                        <p:anim calcmode="lin" valueType="num" p14:bounceEnd="66667">
                                          <p:cBhvr additive="base">
                                            <p:cTn id="12" dur="1000" fill="hold"/>
                                            <p:tgtEl>
                                              <p:spTgt spid="42"/>
                                            </p:tgtEl>
                                            <p:attrNameLst>
                                              <p:attrName>ppt_y</p:attrName>
                                            </p:attrNameLst>
                                          </p:cBhvr>
                                          <p:tavLst>
                                            <p:tav tm="0">
                                              <p:val>
                                                <p:strVal val="0-#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14:presetBounceEnd="66667">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14:bounceEnd="66667">
                                          <p:cBhvr additive="base">
                                            <p:cTn id="16" dur="1000" fill="hold"/>
                                            <p:tgtEl>
                                              <p:spTgt spid="30"/>
                                            </p:tgtEl>
                                            <p:attrNameLst>
                                              <p:attrName>ppt_x</p:attrName>
                                            </p:attrNameLst>
                                          </p:cBhvr>
                                          <p:tavLst>
                                            <p:tav tm="0">
                                              <p:val>
                                                <p:strVal val="#ppt_x"/>
                                              </p:val>
                                            </p:tav>
                                            <p:tav tm="100000">
                                              <p:val>
                                                <p:strVal val="#ppt_x"/>
                                              </p:val>
                                            </p:tav>
                                          </p:tavLst>
                                        </p:anim>
                                        <p:anim calcmode="lin" valueType="num" p14:bounceEnd="66667">
                                          <p:cBhvr additive="base">
                                            <p:cTn id="17" dur="1000" fill="hold"/>
                                            <p:tgtEl>
                                              <p:spTgt spid="30"/>
                                            </p:tgtEl>
                                            <p:attrNameLst>
                                              <p:attrName>ppt_y</p:attrName>
                                            </p:attrNameLst>
                                          </p:cBhvr>
                                          <p:tavLst>
                                            <p:tav tm="0">
                                              <p:val>
                                                <p:strVal val="0-#ppt_h/2"/>
                                              </p:val>
                                            </p:tav>
                                            <p:tav tm="100000">
                                              <p:val>
                                                <p:strVal val="#ppt_y"/>
                                              </p:val>
                                            </p:tav>
                                          </p:tavLst>
                                        </p:anim>
                                      </p:childTnLst>
                                    </p:cTn>
                                  </p:par>
                                </p:childTnLst>
                              </p:cTn>
                            </p:par>
                            <p:par>
                              <p:cTn id="18" fill="hold">
                                <p:stCondLst>
                                  <p:cond delay="2750"/>
                                </p:stCondLst>
                                <p:childTnLst>
                                  <p:par>
                                    <p:cTn id="19" presetID="2" presetClass="entr" presetSubtype="1" fill="hold" nodeType="afterEffect" p14:presetBounceEnd="46667">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14:bounceEnd="46667">
                                          <p:cBhvr additive="base">
                                            <p:cTn id="21" dur="1000" fill="hold"/>
                                            <p:tgtEl>
                                              <p:spTgt spid="31"/>
                                            </p:tgtEl>
                                            <p:attrNameLst>
                                              <p:attrName>ppt_x</p:attrName>
                                            </p:attrNameLst>
                                          </p:cBhvr>
                                          <p:tavLst>
                                            <p:tav tm="0">
                                              <p:val>
                                                <p:strVal val="#ppt_x"/>
                                              </p:val>
                                            </p:tav>
                                            <p:tav tm="100000">
                                              <p:val>
                                                <p:strVal val="#ppt_x"/>
                                              </p:val>
                                            </p:tav>
                                          </p:tavLst>
                                        </p:anim>
                                        <p:anim calcmode="lin" valueType="num" p14:bounceEnd="46667">
                                          <p:cBhvr additive="base">
                                            <p:cTn id="22" dur="1000" fill="hold"/>
                                            <p:tgtEl>
                                              <p:spTgt spid="31"/>
                                            </p:tgtEl>
                                            <p:attrNameLst>
                                              <p:attrName>ppt_y</p:attrName>
                                            </p:attrNameLst>
                                          </p:cBhvr>
                                          <p:tavLst>
                                            <p:tav tm="0">
                                              <p:val>
                                                <p:strVal val="0-#ppt_h/2"/>
                                              </p:val>
                                            </p:tav>
                                            <p:tav tm="100000">
                                              <p:val>
                                                <p:strVal val="#ppt_y"/>
                                              </p:val>
                                            </p:tav>
                                          </p:tavLst>
                                        </p:anim>
                                      </p:childTnLst>
                                    </p:cTn>
                                  </p:par>
                                  <p:par>
                                    <p:cTn id="23" presetID="2" presetClass="entr" presetSubtype="4" fill="hold" nodeType="withEffect" p14:presetBounceEnd="46667">
                                      <p:stCondLst>
                                        <p:cond delay="0"/>
                                      </p:stCondLst>
                                      <p:childTnLst>
                                        <p:set>
                                          <p:cBhvr>
                                            <p:cTn id="24" dur="1" fill="hold">
                                              <p:stCondLst>
                                                <p:cond delay="0"/>
                                              </p:stCondLst>
                                            </p:cTn>
                                            <p:tgtEl>
                                              <p:spTgt spid="43"/>
                                            </p:tgtEl>
                                            <p:attrNameLst>
                                              <p:attrName>style.visibility</p:attrName>
                                            </p:attrNameLst>
                                          </p:cBhvr>
                                          <p:to>
                                            <p:strVal val="visible"/>
                                          </p:to>
                                        </p:set>
                                        <p:anim calcmode="lin" valueType="num" p14:bounceEnd="46667">
                                          <p:cBhvr additive="base">
                                            <p:cTn id="25" dur="1000" fill="hold"/>
                                            <p:tgtEl>
                                              <p:spTgt spid="43"/>
                                            </p:tgtEl>
                                            <p:attrNameLst>
                                              <p:attrName>ppt_x</p:attrName>
                                            </p:attrNameLst>
                                          </p:cBhvr>
                                          <p:tavLst>
                                            <p:tav tm="0">
                                              <p:val>
                                                <p:strVal val="#ppt_x"/>
                                              </p:val>
                                            </p:tav>
                                            <p:tav tm="100000">
                                              <p:val>
                                                <p:strVal val="#ppt_x"/>
                                              </p:val>
                                            </p:tav>
                                          </p:tavLst>
                                        </p:anim>
                                        <p:anim calcmode="lin" valueType="num" p14:bounceEnd="46667">
                                          <p:cBhvr additive="base">
                                            <p:cTn id="26" dur="1000" fill="hold"/>
                                            <p:tgtEl>
                                              <p:spTgt spid="43"/>
                                            </p:tgtEl>
                                            <p:attrNameLst>
                                              <p:attrName>ppt_y</p:attrName>
                                            </p:attrNameLst>
                                          </p:cBhvr>
                                          <p:tavLst>
                                            <p:tav tm="0">
                                              <p:val>
                                                <p:strVal val="1+#ppt_h/2"/>
                                              </p:val>
                                            </p:tav>
                                            <p:tav tm="100000">
                                              <p:val>
                                                <p:strVal val="#ppt_y"/>
                                              </p:val>
                                            </p:tav>
                                          </p:tavLst>
                                        </p:anim>
                                      </p:childTnLst>
                                    </p:cTn>
                                  </p:par>
                                  <p:par>
                                    <p:cTn id="27" presetID="2" presetClass="entr" presetSubtype="1" fill="hold" nodeType="withEffect" p14:presetBounceEnd="46667">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14:bounceEnd="46667">
                                          <p:cBhvr additive="base">
                                            <p:cTn id="29" dur="1000" fill="hold"/>
                                            <p:tgtEl>
                                              <p:spTgt spid="46"/>
                                            </p:tgtEl>
                                            <p:attrNameLst>
                                              <p:attrName>ppt_x</p:attrName>
                                            </p:attrNameLst>
                                          </p:cBhvr>
                                          <p:tavLst>
                                            <p:tav tm="0">
                                              <p:val>
                                                <p:strVal val="#ppt_x"/>
                                              </p:val>
                                            </p:tav>
                                            <p:tav tm="100000">
                                              <p:val>
                                                <p:strVal val="#ppt_x"/>
                                              </p:val>
                                            </p:tav>
                                          </p:tavLst>
                                        </p:anim>
                                        <p:anim calcmode="lin" valueType="num" p14:bounceEnd="46667">
                                          <p:cBhvr additive="base">
                                            <p:cTn id="30" dur="1000" fill="hold"/>
                                            <p:tgtEl>
                                              <p:spTgt spid="46"/>
                                            </p:tgtEl>
                                            <p:attrNameLst>
                                              <p:attrName>ppt_y</p:attrName>
                                            </p:attrNameLst>
                                          </p:cBhvr>
                                          <p:tavLst>
                                            <p:tav tm="0">
                                              <p:val>
                                                <p:strVal val="0-#ppt_h/2"/>
                                              </p:val>
                                            </p:tav>
                                            <p:tav tm="100000">
                                              <p:val>
                                                <p:strVal val="#ppt_y"/>
                                              </p:val>
                                            </p:tav>
                                          </p:tavLst>
                                        </p:anim>
                                      </p:childTnLst>
                                    </p:cTn>
                                  </p:par>
                                  <p:par>
                                    <p:cTn id="31" presetID="2" presetClass="entr" presetSubtype="4" fill="hold" nodeType="withEffect" p14:presetBounceEnd="46667">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14:bounceEnd="46667">
                                          <p:cBhvr additive="base">
                                            <p:cTn id="33" dur="1000" fill="hold"/>
                                            <p:tgtEl>
                                              <p:spTgt spid="49"/>
                                            </p:tgtEl>
                                            <p:attrNameLst>
                                              <p:attrName>ppt_x</p:attrName>
                                            </p:attrNameLst>
                                          </p:cBhvr>
                                          <p:tavLst>
                                            <p:tav tm="0">
                                              <p:val>
                                                <p:strVal val="#ppt_x"/>
                                              </p:val>
                                            </p:tav>
                                            <p:tav tm="100000">
                                              <p:val>
                                                <p:strVal val="#ppt_x"/>
                                              </p:val>
                                            </p:tav>
                                          </p:tavLst>
                                        </p:anim>
                                        <p:anim calcmode="lin" valueType="num" p14:bounceEnd="46667">
                                          <p:cBhvr additive="base">
                                            <p:cTn id="34" dur="1000" fill="hold"/>
                                            <p:tgtEl>
                                              <p:spTgt spid="49"/>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53" presetClass="entr" presetSubtype="16" fill="hold" nodeType="afterEffect">
                                      <p:stCondLst>
                                        <p:cond delay="0"/>
                                      </p:stCondLst>
                                      <p:childTnLst>
                                        <p:set>
                                          <p:cBhvr>
                                            <p:cTn id="37" dur="1" fill="hold">
                                              <p:stCondLst>
                                                <p:cond delay="0"/>
                                              </p:stCondLst>
                                            </p:cTn>
                                            <p:tgtEl>
                                              <p:spTgt spid="31"/>
                                            </p:tgtEl>
                                            <p:attrNameLst>
                                              <p:attrName>style.visibility</p:attrName>
                                            </p:attrNameLst>
                                          </p:cBhvr>
                                          <p:to>
                                            <p:strVal val="visible"/>
                                          </p:to>
                                        </p:set>
                                        <p:anim calcmode="lin" valueType="num">
                                          <p:cBhvr>
                                            <p:cTn id="38" dur="500" fill="hold"/>
                                            <p:tgtEl>
                                              <p:spTgt spid="31"/>
                                            </p:tgtEl>
                                            <p:attrNameLst>
                                              <p:attrName>ppt_w</p:attrName>
                                            </p:attrNameLst>
                                          </p:cBhvr>
                                          <p:tavLst>
                                            <p:tav tm="0">
                                              <p:val>
                                                <p:fltVal val="0"/>
                                              </p:val>
                                            </p:tav>
                                            <p:tav tm="100000">
                                              <p:val>
                                                <p:strVal val="#ppt_w"/>
                                              </p:val>
                                            </p:tav>
                                          </p:tavLst>
                                        </p:anim>
                                        <p:anim calcmode="lin" valueType="num">
                                          <p:cBhvr>
                                            <p:cTn id="39" dur="500" fill="hold"/>
                                            <p:tgtEl>
                                              <p:spTgt spid="31"/>
                                            </p:tgtEl>
                                            <p:attrNameLst>
                                              <p:attrName>ppt_h</p:attrName>
                                            </p:attrNameLst>
                                          </p:cBhvr>
                                          <p:tavLst>
                                            <p:tav tm="0">
                                              <p:val>
                                                <p:fltVal val="0"/>
                                              </p:val>
                                            </p:tav>
                                            <p:tav tm="100000">
                                              <p:val>
                                                <p:strVal val="#ppt_h"/>
                                              </p:val>
                                            </p:tav>
                                          </p:tavLst>
                                        </p:anim>
                                        <p:animEffect transition="in" filter="fade">
                                          <p:cBhvr>
                                            <p:cTn id="4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750"/>
                                            <p:tgtEl>
                                              <p:spTgt spid="10"/>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ppt_x"/>
                                              </p:val>
                                            </p:tav>
                                            <p:tav tm="100000">
                                              <p:val>
                                                <p:strVal val="#ppt_x"/>
                                              </p:val>
                                            </p:tav>
                                          </p:tavLst>
                                        </p:anim>
                                        <p:anim calcmode="lin" valueType="num">
                                          <p:cBhvr additive="base">
                                            <p:cTn id="12" dur="1000" fill="hold"/>
                                            <p:tgtEl>
                                              <p:spTgt spid="42"/>
                                            </p:tgtEl>
                                            <p:attrNameLst>
                                              <p:attrName>ppt_y</p:attrName>
                                            </p:attrNameLst>
                                          </p:cBhvr>
                                          <p:tavLst>
                                            <p:tav tm="0">
                                              <p:val>
                                                <p:strVal val="0-#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000" fill="hold"/>
                                            <p:tgtEl>
                                              <p:spTgt spid="30"/>
                                            </p:tgtEl>
                                            <p:attrNameLst>
                                              <p:attrName>ppt_x</p:attrName>
                                            </p:attrNameLst>
                                          </p:cBhvr>
                                          <p:tavLst>
                                            <p:tav tm="0">
                                              <p:val>
                                                <p:strVal val="#ppt_x"/>
                                              </p:val>
                                            </p:tav>
                                            <p:tav tm="100000">
                                              <p:val>
                                                <p:strVal val="#ppt_x"/>
                                              </p:val>
                                            </p:tav>
                                          </p:tavLst>
                                        </p:anim>
                                        <p:anim calcmode="lin" valueType="num">
                                          <p:cBhvr additive="base">
                                            <p:cTn id="17" dur="1000" fill="hold"/>
                                            <p:tgtEl>
                                              <p:spTgt spid="30"/>
                                            </p:tgtEl>
                                            <p:attrNameLst>
                                              <p:attrName>ppt_y</p:attrName>
                                            </p:attrNameLst>
                                          </p:cBhvr>
                                          <p:tavLst>
                                            <p:tav tm="0">
                                              <p:val>
                                                <p:strVal val="0-#ppt_h/2"/>
                                              </p:val>
                                            </p:tav>
                                            <p:tav tm="100000">
                                              <p:val>
                                                <p:strVal val="#ppt_y"/>
                                              </p:val>
                                            </p:tav>
                                          </p:tavLst>
                                        </p:anim>
                                      </p:childTnLst>
                                    </p:cTn>
                                  </p:par>
                                </p:childTnLst>
                              </p:cTn>
                            </p:par>
                            <p:par>
                              <p:cTn id="18" fill="hold">
                                <p:stCondLst>
                                  <p:cond delay="2750"/>
                                </p:stCondLst>
                                <p:childTnLst>
                                  <p:par>
                                    <p:cTn id="19" presetID="2" presetClass="entr" presetSubtype="1"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000" fill="hold"/>
                                            <p:tgtEl>
                                              <p:spTgt spid="31"/>
                                            </p:tgtEl>
                                            <p:attrNameLst>
                                              <p:attrName>ppt_x</p:attrName>
                                            </p:attrNameLst>
                                          </p:cBhvr>
                                          <p:tavLst>
                                            <p:tav tm="0">
                                              <p:val>
                                                <p:strVal val="#ppt_x"/>
                                              </p:val>
                                            </p:tav>
                                            <p:tav tm="100000">
                                              <p:val>
                                                <p:strVal val="#ppt_x"/>
                                              </p:val>
                                            </p:tav>
                                          </p:tavLst>
                                        </p:anim>
                                        <p:anim calcmode="lin" valueType="num">
                                          <p:cBhvr additive="base">
                                            <p:cTn id="22" dur="1000" fill="hold"/>
                                            <p:tgtEl>
                                              <p:spTgt spid="31"/>
                                            </p:tgtEl>
                                            <p:attrNameLst>
                                              <p:attrName>ppt_y</p:attrName>
                                            </p:attrNameLst>
                                          </p:cBhvr>
                                          <p:tavLst>
                                            <p:tav tm="0">
                                              <p:val>
                                                <p:strVal val="0-#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3"/>
                                            </p:tgtEl>
                                            <p:attrNameLst>
                                              <p:attrName>style.visibility</p:attrName>
                                            </p:attrNameLst>
                                          </p:cBhvr>
                                          <p:to>
                                            <p:strVal val="visible"/>
                                          </p:to>
                                        </p:set>
                                        <p:anim calcmode="lin" valueType="num">
                                          <p:cBhvr additive="base">
                                            <p:cTn id="25" dur="1000" fill="hold"/>
                                            <p:tgtEl>
                                              <p:spTgt spid="43"/>
                                            </p:tgtEl>
                                            <p:attrNameLst>
                                              <p:attrName>ppt_x</p:attrName>
                                            </p:attrNameLst>
                                          </p:cBhvr>
                                          <p:tavLst>
                                            <p:tav tm="0">
                                              <p:val>
                                                <p:strVal val="#ppt_x"/>
                                              </p:val>
                                            </p:tav>
                                            <p:tav tm="100000">
                                              <p:val>
                                                <p:strVal val="#ppt_x"/>
                                              </p:val>
                                            </p:tav>
                                          </p:tavLst>
                                        </p:anim>
                                        <p:anim calcmode="lin" valueType="num">
                                          <p:cBhvr additive="base">
                                            <p:cTn id="26" dur="1000" fill="hold"/>
                                            <p:tgtEl>
                                              <p:spTgt spid="43"/>
                                            </p:tgtEl>
                                            <p:attrNameLst>
                                              <p:attrName>ppt_y</p:attrName>
                                            </p:attrNameLst>
                                          </p:cBhvr>
                                          <p:tavLst>
                                            <p:tav tm="0">
                                              <p:val>
                                                <p:strVal val="1+#ppt_h/2"/>
                                              </p:val>
                                            </p:tav>
                                            <p:tav tm="100000">
                                              <p:val>
                                                <p:strVal val="#ppt_y"/>
                                              </p:val>
                                            </p:tav>
                                          </p:tavLst>
                                        </p:anim>
                                      </p:childTnLst>
                                    </p:cTn>
                                  </p:par>
                                  <p:par>
                                    <p:cTn id="27" presetID="2" presetClass="entr" presetSubtype="1" fill="hold" nodeType="with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additive="base">
                                            <p:cTn id="29" dur="1000" fill="hold"/>
                                            <p:tgtEl>
                                              <p:spTgt spid="46"/>
                                            </p:tgtEl>
                                            <p:attrNameLst>
                                              <p:attrName>ppt_x</p:attrName>
                                            </p:attrNameLst>
                                          </p:cBhvr>
                                          <p:tavLst>
                                            <p:tav tm="0">
                                              <p:val>
                                                <p:strVal val="#ppt_x"/>
                                              </p:val>
                                            </p:tav>
                                            <p:tav tm="100000">
                                              <p:val>
                                                <p:strVal val="#ppt_x"/>
                                              </p:val>
                                            </p:tav>
                                          </p:tavLst>
                                        </p:anim>
                                        <p:anim calcmode="lin" valueType="num">
                                          <p:cBhvr additive="base">
                                            <p:cTn id="30" dur="1000" fill="hold"/>
                                            <p:tgtEl>
                                              <p:spTgt spid="46"/>
                                            </p:tgtEl>
                                            <p:attrNameLst>
                                              <p:attrName>ppt_y</p:attrName>
                                            </p:attrNameLst>
                                          </p:cBhvr>
                                          <p:tavLst>
                                            <p:tav tm="0">
                                              <p:val>
                                                <p:strVal val="0-#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additive="base">
                                            <p:cTn id="33" dur="1000" fill="hold"/>
                                            <p:tgtEl>
                                              <p:spTgt spid="49"/>
                                            </p:tgtEl>
                                            <p:attrNameLst>
                                              <p:attrName>ppt_x</p:attrName>
                                            </p:attrNameLst>
                                          </p:cBhvr>
                                          <p:tavLst>
                                            <p:tav tm="0">
                                              <p:val>
                                                <p:strVal val="#ppt_x"/>
                                              </p:val>
                                            </p:tav>
                                            <p:tav tm="100000">
                                              <p:val>
                                                <p:strVal val="#ppt_x"/>
                                              </p:val>
                                            </p:tav>
                                          </p:tavLst>
                                        </p:anim>
                                        <p:anim calcmode="lin" valueType="num">
                                          <p:cBhvr additive="base">
                                            <p:cTn id="34" dur="1000" fill="hold"/>
                                            <p:tgtEl>
                                              <p:spTgt spid="49"/>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53" presetClass="entr" presetSubtype="16" fill="hold" nodeType="afterEffect">
                                      <p:stCondLst>
                                        <p:cond delay="0"/>
                                      </p:stCondLst>
                                      <p:childTnLst>
                                        <p:set>
                                          <p:cBhvr>
                                            <p:cTn id="37" dur="1" fill="hold">
                                              <p:stCondLst>
                                                <p:cond delay="0"/>
                                              </p:stCondLst>
                                            </p:cTn>
                                            <p:tgtEl>
                                              <p:spTgt spid="31"/>
                                            </p:tgtEl>
                                            <p:attrNameLst>
                                              <p:attrName>style.visibility</p:attrName>
                                            </p:attrNameLst>
                                          </p:cBhvr>
                                          <p:to>
                                            <p:strVal val="visible"/>
                                          </p:to>
                                        </p:set>
                                        <p:anim calcmode="lin" valueType="num">
                                          <p:cBhvr>
                                            <p:cTn id="38" dur="500" fill="hold"/>
                                            <p:tgtEl>
                                              <p:spTgt spid="31"/>
                                            </p:tgtEl>
                                            <p:attrNameLst>
                                              <p:attrName>ppt_w</p:attrName>
                                            </p:attrNameLst>
                                          </p:cBhvr>
                                          <p:tavLst>
                                            <p:tav tm="0">
                                              <p:val>
                                                <p:fltVal val="0"/>
                                              </p:val>
                                            </p:tav>
                                            <p:tav tm="100000">
                                              <p:val>
                                                <p:strVal val="#ppt_w"/>
                                              </p:val>
                                            </p:tav>
                                          </p:tavLst>
                                        </p:anim>
                                        <p:anim calcmode="lin" valueType="num">
                                          <p:cBhvr>
                                            <p:cTn id="39" dur="500" fill="hold"/>
                                            <p:tgtEl>
                                              <p:spTgt spid="31"/>
                                            </p:tgtEl>
                                            <p:attrNameLst>
                                              <p:attrName>ppt_h</p:attrName>
                                            </p:attrNameLst>
                                          </p:cBhvr>
                                          <p:tavLst>
                                            <p:tav tm="0">
                                              <p:val>
                                                <p:fltVal val="0"/>
                                              </p:val>
                                            </p:tav>
                                            <p:tav tm="100000">
                                              <p:val>
                                                <p:strVal val="#ppt_h"/>
                                              </p:val>
                                            </p:tav>
                                          </p:tavLst>
                                        </p:anim>
                                        <p:animEffect transition="in" filter="fade">
                                          <p:cBhvr>
                                            <p:cTn id="4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57668737-A5CF-4C36-90AC-770154EEBE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50" y="285750"/>
            <a:ext cx="1761361" cy="1655354"/>
          </a:xfrm>
          <a:prstGeom prst="rect">
            <a:avLst/>
          </a:prstGeom>
        </p:spPr>
      </p:pic>
      <p:grpSp>
        <p:nvGrpSpPr>
          <p:cNvPr id="2" name="组合 1">
            <a:extLst>
              <a:ext uri="{FF2B5EF4-FFF2-40B4-BE49-F238E27FC236}">
                <a16:creationId xmlns:a16="http://schemas.microsoft.com/office/drawing/2014/main" id="{3E719AE4-8443-49BB-B2ED-9903CF0F57DE}"/>
              </a:ext>
            </a:extLst>
          </p:cNvPr>
          <p:cNvGrpSpPr/>
          <p:nvPr/>
        </p:nvGrpSpPr>
        <p:grpSpPr>
          <a:xfrm>
            <a:off x="114300" y="1960154"/>
            <a:ext cx="1295652" cy="4416926"/>
            <a:chOff x="228600" y="1941104"/>
            <a:chExt cx="1295652" cy="4416926"/>
          </a:xfrm>
        </p:grpSpPr>
        <p:sp>
          <p:nvSpPr>
            <p:cNvPr id="9" name="矩形 8">
              <a:extLst>
                <a:ext uri="{FF2B5EF4-FFF2-40B4-BE49-F238E27FC236}">
                  <a16:creationId xmlns:a16="http://schemas.microsoft.com/office/drawing/2014/main" id="{B4846FA4-BA59-484F-B6E8-3E3ACA77A08D}"/>
                </a:ext>
              </a:extLst>
            </p:cNvPr>
            <p:cNvSpPr/>
            <p:nvPr/>
          </p:nvSpPr>
          <p:spPr bwMode="auto">
            <a:xfrm>
              <a:off x="228600" y="2080804"/>
              <a:ext cx="1295652" cy="35071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spcBef>
                  <a:spcPct val="50000"/>
                </a:spcBef>
              </a:pPr>
              <a:r>
                <a:rPr lang="zh-CN" altLang="en-US" sz="2400" dirty="0">
                  <a:solidFill>
                    <a:schemeClr val="tx1"/>
                  </a:solidFill>
                  <a:latin typeface="微软雅黑" panose="020B0503020204020204" pitchFamily="34" charset="-122"/>
                  <a:ea typeface="微软雅黑" panose="020B0503020204020204" pitchFamily="34" charset="-122"/>
                </a:rPr>
                <a:t>单击此处添加文字模板</a:t>
              </a:r>
            </a:p>
          </p:txBody>
        </p:sp>
        <p:pic>
          <p:nvPicPr>
            <p:cNvPr id="10" name="图片 28" descr="C_108.jpg">
              <a:extLst>
                <a:ext uri="{FF2B5EF4-FFF2-40B4-BE49-F238E27FC236}">
                  <a16:creationId xmlns:a16="http://schemas.microsoft.com/office/drawing/2014/main" id="{F7115FF3-95B7-479C-8868-F6332EDA9ABE}"/>
                </a:ext>
              </a:extLst>
            </p:cNvPr>
            <p:cNvPicPr>
              <a:picLocks noChangeAspect="1"/>
            </p:cNvPicPr>
            <p:nvPr/>
          </p:nvPicPr>
          <p:blipFill>
            <a:blip r:embed="rId4" cstate="email">
              <a:clrChange>
                <a:clrFrom>
                  <a:srgbClr val="FFFFFF"/>
                </a:clrFrom>
                <a:clrTo>
                  <a:srgbClr val="FFFFFF">
                    <a:alpha val="0"/>
                  </a:srgbClr>
                </a:clrTo>
              </a:clrChange>
              <a:extLst>
                <a:ext uri="{BEBA8EAE-BF5A-486C-A8C5-ECC9F3942E4B}">
                  <a14:imgProps xmlns:a14="http://schemas.microsoft.com/office/drawing/2010/main">
                    <a14:imgLayer r:embed="rId5">
                      <a14:imgEffect>
                        <a14:brightnessContrast bright="10000" contrast="-15000"/>
                      </a14:imgEffect>
                    </a14:imgLayer>
                  </a14:imgProps>
                </a:ext>
                <a:ext uri="{28A0092B-C50C-407E-A947-70E740481C1C}">
                  <a14:useLocalDpi xmlns:a14="http://schemas.microsoft.com/office/drawing/2010/main"/>
                </a:ext>
              </a:extLst>
            </a:blip>
            <a:srcRect/>
            <a:stretch>
              <a:fillRect/>
            </a:stretch>
          </p:blipFill>
          <p:spPr bwMode="auto">
            <a:xfrm rot="5400000">
              <a:off x="-908698" y="4111687"/>
              <a:ext cx="4416926" cy="757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6" name="组合 5">
            <a:extLst>
              <a:ext uri="{FF2B5EF4-FFF2-40B4-BE49-F238E27FC236}">
                <a16:creationId xmlns:a16="http://schemas.microsoft.com/office/drawing/2014/main" id="{BA4B179A-134F-4595-ABB1-0A09CC10F752}"/>
              </a:ext>
            </a:extLst>
          </p:cNvPr>
          <p:cNvGrpSpPr/>
          <p:nvPr/>
        </p:nvGrpSpPr>
        <p:grpSpPr>
          <a:xfrm>
            <a:off x="2443237" y="1417517"/>
            <a:ext cx="4873954" cy="4426187"/>
            <a:chOff x="1570622" y="-1678699"/>
            <a:chExt cx="5134095" cy="4536157"/>
          </a:xfrm>
        </p:grpSpPr>
        <p:sp>
          <p:nvSpPr>
            <p:cNvPr id="7" name="Rectangle 56">
              <a:extLst>
                <a:ext uri="{FF2B5EF4-FFF2-40B4-BE49-F238E27FC236}">
                  <a16:creationId xmlns:a16="http://schemas.microsoft.com/office/drawing/2014/main" id="{F8EAD516-FA1E-49F5-B401-E6125E72B8D2}"/>
                </a:ext>
              </a:extLst>
            </p:cNvPr>
            <p:cNvSpPr/>
            <p:nvPr/>
          </p:nvSpPr>
          <p:spPr>
            <a:xfrm>
              <a:off x="1570622" y="2100442"/>
              <a:ext cx="5134095" cy="757016"/>
            </a:xfrm>
            <a:prstGeom prst="rect">
              <a:avLst/>
            </a:prstGeom>
          </p:spPr>
          <p:txBody>
            <a:bodyPr wrap="square">
              <a:spAutoFit/>
            </a:bodyPr>
            <a:lstStyle/>
            <a:p>
              <a:pPr algn="just"/>
              <a:r>
                <a:rPr lang="id-ID" sz="1050" b="1" dirty="0">
                  <a:solidFill>
                    <a:schemeClr val="bg1">
                      <a:lumMod val="50000"/>
                    </a:schemeClr>
                  </a:solidFill>
                  <a:latin typeface="PT Sans" panose="020B0503020203020204" pitchFamily="34" charset="0"/>
                </a:rPr>
                <a:t>Suitable for all categories </a:t>
              </a:r>
              <a:r>
                <a:rPr lang="id-ID" sz="1050" dirty="0">
                  <a:solidFill>
                    <a:schemeClr val="bg1">
                      <a:lumMod val="50000"/>
                    </a:schemeClr>
                  </a:solidFill>
                  <a:latin typeface="PT Sans" panose="020B0503020203020204" pitchFamily="34" charset="0"/>
                </a:rPr>
                <a:t>business and personal presentation, eaque ipsa quae ab illo inventore veritatis et quasi architecto beatae business and personal presentatveritatis et quasi architecto beatae business and personal presentation, eaque iae ab illo inventore veritatis et quasi architecto beatae</a:t>
              </a:r>
            </a:p>
          </p:txBody>
        </p:sp>
        <p:sp>
          <p:nvSpPr>
            <p:cNvPr id="11" name="矩形 10">
              <a:extLst>
                <a:ext uri="{FF2B5EF4-FFF2-40B4-BE49-F238E27FC236}">
                  <a16:creationId xmlns:a16="http://schemas.microsoft.com/office/drawing/2014/main" id="{9FC0B4D1-3161-4C20-B7F7-D3DC54AB1E53}"/>
                </a:ext>
              </a:extLst>
            </p:cNvPr>
            <p:cNvSpPr/>
            <p:nvPr/>
          </p:nvSpPr>
          <p:spPr>
            <a:xfrm>
              <a:off x="1664007" y="-1678699"/>
              <a:ext cx="5040710" cy="3654222"/>
            </a:xfrm>
            <a:prstGeom prst="rect">
              <a:avLst/>
            </a:prstGeom>
            <a:blipFill dpi="0" rotWithShape="1">
              <a:blip r:embed="rId6"/>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grpSp>
      <p:sp>
        <p:nvSpPr>
          <p:cNvPr id="12" name="文本框 49">
            <a:extLst>
              <a:ext uri="{FF2B5EF4-FFF2-40B4-BE49-F238E27FC236}">
                <a16:creationId xmlns:a16="http://schemas.microsoft.com/office/drawing/2014/main" id="{85D6D4E0-0044-4156-9F0A-0F03BC5EA082}"/>
              </a:ext>
            </a:extLst>
          </p:cNvPr>
          <p:cNvSpPr txBox="1"/>
          <p:nvPr/>
        </p:nvSpPr>
        <p:spPr>
          <a:xfrm>
            <a:off x="7691111" y="2213645"/>
            <a:ext cx="4110720" cy="3970318"/>
          </a:xfrm>
          <a:prstGeom prst="rect">
            <a:avLst/>
          </a:prstGeom>
          <a:noFill/>
          <a:effectLst/>
        </p:spPr>
        <p:txBody>
          <a:bodyPr wrap="square" rtlCol="0">
            <a:spAutoFit/>
          </a:bodyPr>
          <a:lstStyle/>
          <a:p>
            <a:r>
              <a:rPr lang="en-US" altLang="zh-CN" sz="1400" dirty="0">
                <a:solidFill>
                  <a:schemeClr val="bg1">
                    <a:lumMod val="50000"/>
                  </a:schemeClr>
                </a:solidFill>
                <a:latin typeface="方正姚体" panose="02010601030101010101" pitchFamily="2" charset="-122"/>
                <a:ea typeface="方正姚体" panose="02010601030101010101" pitchFamily="2" charset="-122"/>
              </a:rPr>
              <a:t>Click here to add  you to the  center of the  narrative thought Click here to</a:t>
            </a:r>
          </a:p>
          <a:p>
            <a:r>
              <a:rPr lang="en-US" altLang="zh-CN" sz="1400" dirty="0">
                <a:solidFill>
                  <a:schemeClr val="bg1">
                    <a:lumMod val="50000"/>
                  </a:schemeClr>
                </a:solidFill>
                <a:latin typeface="方正姚体" panose="02010601030101010101" pitchFamily="2" charset="-122"/>
                <a:ea typeface="方正姚体" panose="02010601030101010101" pitchFamily="2" charset="-122"/>
              </a:rPr>
              <a:t>add   you to the center of the  narrative thought  Click here to add  you to</a:t>
            </a:r>
          </a:p>
          <a:p>
            <a:r>
              <a:rPr lang="en-US" altLang="zh-CN" sz="1400" dirty="0">
                <a:solidFill>
                  <a:schemeClr val="bg1">
                    <a:lumMod val="50000"/>
                  </a:schemeClr>
                </a:solidFill>
                <a:latin typeface="方正姚体" panose="02010601030101010101" pitchFamily="2" charset="-122"/>
                <a:ea typeface="方正姚体" panose="02010601030101010101" pitchFamily="2" charset="-122"/>
              </a:rPr>
              <a:t>the center of the  narrative thought</a:t>
            </a:r>
          </a:p>
          <a:p>
            <a:endParaRPr lang="en-US" altLang="zh-CN" sz="1400" dirty="0">
              <a:solidFill>
                <a:schemeClr val="bg1">
                  <a:lumMod val="50000"/>
                </a:schemeClr>
              </a:solidFill>
              <a:latin typeface="方正姚体" panose="02010601030101010101" pitchFamily="2" charset="-122"/>
              <a:ea typeface="方正姚体" panose="02010601030101010101" pitchFamily="2" charset="-122"/>
            </a:endParaRPr>
          </a:p>
          <a:p>
            <a:r>
              <a:rPr lang="en-US" altLang="zh-CN" sz="1400" dirty="0">
                <a:solidFill>
                  <a:schemeClr val="bg1">
                    <a:lumMod val="50000"/>
                  </a:schemeClr>
                </a:solidFill>
                <a:latin typeface="方正姚体" panose="02010601030101010101" pitchFamily="2" charset="-122"/>
                <a:ea typeface="方正姚体" panose="02010601030101010101" pitchFamily="2" charset="-122"/>
              </a:rPr>
              <a:t>Click here to add  you to the  center of the  narrative thought Click here to</a:t>
            </a:r>
          </a:p>
          <a:p>
            <a:r>
              <a:rPr lang="en-US" altLang="zh-CN" sz="1400" dirty="0">
                <a:solidFill>
                  <a:schemeClr val="bg1">
                    <a:lumMod val="50000"/>
                  </a:schemeClr>
                </a:solidFill>
                <a:latin typeface="方正姚体" panose="02010601030101010101" pitchFamily="2" charset="-122"/>
                <a:ea typeface="方正姚体" panose="02010601030101010101" pitchFamily="2" charset="-122"/>
              </a:rPr>
              <a:t>add   you to the center of the  narrative thought  Click here to add  you to</a:t>
            </a:r>
          </a:p>
          <a:p>
            <a:r>
              <a:rPr lang="en-US" altLang="zh-CN" sz="1400" dirty="0">
                <a:solidFill>
                  <a:schemeClr val="bg1">
                    <a:lumMod val="50000"/>
                  </a:schemeClr>
                </a:solidFill>
                <a:latin typeface="方正姚体" panose="02010601030101010101" pitchFamily="2" charset="-122"/>
                <a:ea typeface="方正姚体" panose="02010601030101010101" pitchFamily="2" charset="-122"/>
              </a:rPr>
              <a:t>the center of the  narrative thought</a:t>
            </a:r>
          </a:p>
          <a:p>
            <a:r>
              <a:rPr lang="en-US" altLang="zh-CN" sz="1400" dirty="0">
                <a:solidFill>
                  <a:schemeClr val="bg1">
                    <a:lumMod val="50000"/>
                  </a:schemeClr>
                </a:solidFill>
                <a:latin typeface="方正姚体" panose="02010601030101010101" pitchFamily="2" charset="-122"/>
                <a:ea typeface="方正姚体" panose="02010601030101010101" pitchFamily="2" charset="-122"/>
              </a:rPr>
              <a:t>Click here to add  you to the  center of the  narrative thought Click here to</a:t>
            </a:r>
          </a:p>
          <a:p>
            <a:r>
              <a:rPr lang="en-US" altLang="zh-CN" sz="1400" dirty="0">
                <a:solidFill>
                  <a:schemeClr val="bg1">
                    <a:lumMod val="50000"/>
                  </a:schemeClr>
                </a:solidFill>
                <a:latin typeface="方正姚体" panose="02010601030101010101" pitchFamily="2" charset="-122"/>
                <a:ea typeface="方正姚体" panose="02010601030101010101" pitchFamily="2" charset="-122"/>
              </a:rPr>
              <a:t>add   you to the center of the  narrative thought  Click here to add  you to</a:t>
            </a:r>
          </a:p>
          <a:p>
            <a:r>
              <a:rPr lang="en-US" altLang="zh-CN" sz="1400" dirty="0">
                <a:solidFill>
                  <a:schemeClr val="bg1">
                    <a:lumMod val="50000"/>
                  </a:schemeClr>
                </a:solidFill>
                <a:latin typeface="方正姚体" panose="02010601030101010101" pitchFamily="2" charset="-122"/>
                <a:ea typeface="方正姚体" panose="02010601030101010101" pitchFamily="2" charset="-122"/>
              </a:rPr>
              <a:t>the center of the  narrative thought</a:t>
            </a:r>
          </a:p>
          <a:p>
            <a:endParaRPr lang="en-US" altLang="zh-CN" sz="1400" dirty="0">
              <a:solidFill>
                <a:schemeClr val="bg1">
                  <a:lumMod val="50000"/>
                </a:schemeClr>
              </a:solidFill>
              <a:latin typeface="方正姚体" panose="02010601030101010101" pitchFamily="2" charset="-122"/>
              <a:ea typeface="方正姚体" panose="02010601030101010101" pitchFamily="2" charset="-122"/>
            </a:endParaRPr>
          </a:p>
          <a:p>
            <a:endParaRPr lang="en-US" altLang="zh-CN" sz="1400" dirty="0">
              <a:solidFill>
                <a:schemeClr val="bg1">
                  <a:lumMod val="50000"/>
                </a:schemeClr>
              </a:solidFill>
              <a:latin typeface="方正姚体" panose="02010601030101010101" pitchFamily="2" charset="-122"/>
              <a:ea typeface="方正姚体" panose="02010601030101010101" pitchFamily="2" charset="-122"/>
            </a:endParaRPr>
          </a:p>
        </p:txBody>
      </p:sp>
      <p:sp>
        <p:nvSpPr>
          <p:cNvPr id="13" name="圆角矩形 6">
            <a:extLst>
              <a:ext uri="{FF2B5EF4-FFF2-40B4-BE49-F238E27FC236}">
                <a16:creationId xmlns:a16="http://schemas.microsoft.com/office/drawing/2014/main" id="{DED20ED0-0181-4212-9DB1-418274598834}"/>
              </a:ext>
            </a:extLst>
          </p:cNvPr>
          <p:cNvSpPr>
            <a:spLocks noChangeArrowheads="1"/>
          </p:cNvSpPr>
          <p:nvPr/>
        </p:nvSpPr>
        <p:spPr bwMode="auto">
          <a:xfrm>
            <a:off x="7794021" y="1479141"/>
            <a:ext cx="2471738" cy="461963"/>
          </a:xfrm>
          <a:prstGeom prst="roundRect">
            <a:avLst>
              <a:gd name="adj" fmla="val 16667"/>
            </a:avLst>
          </a:prstGeom>
          <a:solidFill>
            <a:schemeClr val="tx1"/>
          </a:solidFill>
          <a:ln>
            <a:noFill/>
          </a:ln>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4" name="文本框 13">
            <a:extLst>
              <a:ext uri="{FF2B5EF4-FFF2-40B4-BE49-F238E27FC236}">
                <a16:creationId xmlns:a16="http://schemas.microsoft.com/office/drawing/2014/main" id="{53AE1894-93A3-42EB-B871-156920202B66}"/>
              </a:ext>
            </a:extLst>
          </p:cNvPr>
          <p:cNvSpPr txBox="1">
            <a:spLocks noChangeArrowheads="1"/>
          </p:cNvSpPr>
          <p:nvPr/>
        </p:nvSpPr>
        <p:spPr bwMode="auto">
          <a:xfrm>
            <a:off x="7999086" y="1526766"/>
            <a:ext cx="206002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b="1" dirty="0">
                <a:solidFill>
                  <a:schemeClr val="bg1"/>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3527100216"/>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33333">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33333">
                                          <p:cBhvr additive="base">
                                            <p:cTn id="7" dur="750" fill="hold"/>
                                            <p:tgtEl>
                                              <p:spTgt spid="8"/>
                                            </p:tgtEl>
                                            <p:attrNameLst>
                                              <p:attrName>ppt_x</p:attrName>
                                            </p:attrNameLst>
                                          </p:cBhvr>
                                          <p:tavLst>
                                            <p:tav tm="0">
                                              <p:val>
                                                <p:strVal val="#ppt_x"/>
                                              </p:val>
                                            </p:tav>
                                            <p:tav tm="100000">
                                              <p:val>
                                                <p:strVal val="#ppt_x"/>
                                              </p:val>
                                            </p:tav>
                                          </p:tavLst>
                                        </p:anim>
                                        <p:anim calcmode="lin" valueType="num" p14:bounceEnd="33333">
                                          <p:cBhvr additive="base">
                                            <p:cTn id="8" dur="750" fill="hold"/>
                                            <p:tgtEl>
                                              <p:spTgt spid="8"/>
                                            </p:tgtEl>
                                            <p:attrNameLst>
                                              <p:attrName>ppt_y</p:attrName>
                                            </p:attrNameLst>
                                          </p:cBhvr>
                                          <p:tavLst>
                                            <p:tav tm="0">
                                              <p:val>
                                                <p:strVal val="0-#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750"/>
                                            <p:tgtEl>
                                              <p:spTgt spid="2"/>
                                            </p:tgtEl>
                                          </p:cBhvr>
                                        </p:animEffect>
                                        <p:anim calcmode="lin" valueType="num">
                                          <p:cBhvr>
                                            <p:cTn id="12" dur="750" fill="hold"/>
                                            <p:tgtEl>
                                              <p:spTgt spid="2"/>
                                            </p:tgtEl>
                                            <p:attrNameLst>
                                              <p:attrName>ppt_x</p:attrName>
                                            </p:attrNameLst>
                                          </p:cBhvr>
                                          <p:tavLst>
                                            <p:tav tm="0">
                                              <p:val>
                                                <p:strVal val="#ppt_x"/>
                                              </p:val>
                                            </p:tav>
                                            <p:tav tm="100000">
                                              <p:val>
                                                <p:strVal val="#ppt_x"/>
                                              </p:val>
                                            </p:tav>
                                          </p:tavLst>
                                        </p:anim>
                                        <p:anim calcmode="lin" valueType="num">
                                          <p:cBhvr>
                                            <p:cTn id="13" dur="75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750"/>
                                </p:stCondLst>
                                <p:childTnLst>
                                  <p:par>
                                    <p:cTn id="15" presetID="42"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250"/>
                                            <p:tgtEl>
                                              <p:spTgt spid="12"/>
                                            </p:tgtEl>
                                          </p:cBhvr>
                                        </p:animEffect>
                                        <p:anim calcmode="lin" valueType="num">
                                          <p:cBhvr>
                                            <p:cTn id="24" dur="250" fill="hold"/>
                                            <p:tgtEl>
                                              <p:spTgt spid="12"/>
                                            </p:tgtEl>
                                            <p:attrNameLst>
                                              <p:attrName>ppt_x</p:attrName>
                                            </p:attrNameLst>
                                          </p:cBhvr>
                                          <p:tavLst>
                                            <p:tav tm="0">
                                              <p:val>
                                                <p:strVal val="#ppt_x"/>
                                              </p:val>
                                            </p:tav>
                                            <p:tav tm="100000">
                                              <p:val>
                                                <p:strVal val="#ppt_x"/>
                                              </p:val>
                                            </p:tav>
                                          </p:tavLst>
                                        </p:anim>
                                        <p:anim calcmode="lin" valueType="num">
                                          <p:cBhvr>
                                            <p:cTn id="25" dur="250" fill="hold"/>
                                            <p:tgtEl>
                                              <p:spTgt spid="12"/>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250"/>
                                            <p:tgtEl>
                                              <p:spTgt spid="13"/>
                                            </p:tgtEl>
                                          </p:cBhvr>
                                        </p:animEffect>
                                        <p:anim calcmode="lin" valueType="num">
                                          <p:cBhvr>
                                            <p:cTn id="30" dur="250" fill="hold"/>
                                            <p:tgtEl>
                                              <p:spTgt spid="13"/>
                                            </p:tgtEl>
                                            <p:attrNameLst>
                                              <p:attrName>ppt_x</p:attrName>
                                            </p:attrNameLst>
                                          </p:cBhvr>
                                          <p:tavLst>
                                            <p:tav tm="0">
                                              <p:val>
                                                <p:strVal val="#ppt_x"/>
                                              </p:val>
                                            </p:tav>
                                            <p:tav tm="100000">
                                              <p:val>
                                                <p:strVal val="#ppt_x"/>
                                              </p:val>
                                            </p:tav>
                                          </p:tavLst>
                                        </p:anim>
                                        <p:anim calcmode="lin" valueType="num">
                                          <p:cBhvr>
                                            <p:cTn id="31" dur="250" fill="hold"/>
                                            <p:tgtEl>
                                              <p:spTgt spid="13"/>
                                            </p:tgtEl>
                                            <p:attrNameLst>
                                              <p:attrName>ppt_y</p:attrName>
                                            </p:attrNameLst>
                                          </p:cBhvr>
                                          <p:tavLst>
                                            <p:tav tm="0">
                                              <p:val>
                                                <p:strVal val="#ppt_y+.1"/>
                                              </p:val>
                                            </p:tav>
                                            <p:tav tm="100000">
                                              <p:val>
                                                <p:strVal val="#ppt_y"/>
                                              </p:val>
                                            </p:tav>
                                          </p:tavLst>
                                        </p:anim>
                                      </p:childTnLst>
                                    </p:cTn>
                                  </p:par>
                                </p:childTnLst>
                              </p:cTn>
                            </p:par>
                            <p:par>
                              <p:cTn id="32" fill="hold">
                                <p:stCondLst>
                                  <p:cond delay="225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250"/>
                                            <p:tgtEl>
                                              <p:spTgt spid="14"/>
                                            </p:tgtEl>
                                          </p:cBhvr>
                                        </p:animEffect>
                                        <p:anim calcmode="lin" valueType="num">
                                          <p:cBhvr>
                                            <p:cTn id="36" dur="250" fill="hold"/>
                                            <p:tgtEl>
                                              <p:spTgt spid="14"/>
                                            </p:tgtEl>
                                            <p:attrNameLst>
                                              <p:attrName>ppt_x</p:attrName>
                                            </p:attrNameLst>
                                          </p:cBhvr>
                                          <p:tavLst>
                                            <p:tav tm="0">
                                              <p:val>
                                                <p:strVal val="#ppt_x"/>
                                              </p:val>
                                            </p:tav>
                                            <p:tav tm="100000">
                                              <p:val>
                                                <p:strVal val="#ppt_x"/>
                                              </p:val>
                                            </p:tav>
                                          </p:tavLst>
                                        </p:anim>
                                        <p:anim calcmode="lin" valueType="num">
                                          <p:cBhvr>
                                            <p:cTn id="37" dur="25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ppt_x"/>
                                              </p:val>
                                            </p:tav>
                                            <p:tav tm="100000">
                                              <p:val>
                                                <p:strVal val="#ppt_x"/>
                                              </p:val>
                                            </p:tav>
                                          </p:tavLst>
                                        </p:anim>
                                        <p:anim calcmode="lin" valueType="num">
                                          <p:cBhvr additive="base">
                                            <p:cTn id="8" dur="750" fill="hold"/>
                                            <p:tgtEl>
                                              <p:spTgt spid="8"/>
                                            </p:tgtEl>
                                            <p:attrNameLst>
                                              <p:attrName>ppt_y</p:attrName>
                                            </p:attrNameLst>
                                          </p:cBhvr>
                                          <p:tavLst>
                                            <p:tav tm="0">
                                              <p:val>
                                                <p:strVal val="0-#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750"/>
                                            <p:tgtEl>
                                              <p:spTgt spid="2"/>
                                            </p:tgtEl>
                                          </p:cBhvr>
                                        </p:animEffect>
                                        <p:anim calcmode="lin" valueType="num">
                                          <p:cBhvr>
                                            <p:cTn id="12" dur="750" fill="hold"/>
                                            <p:tgtEl>
                                              <p:spTgt spid="2"/>
                                            </p:tgtEl>
                                            <p:attrNameLst>
                                              <p:attrName>ppt_x</p:attrName>
                                            </p:attrNameLst>
                                          </p:cBhvr>
                                          <p:tavLst>
                                            <p:tav tm="0">
                                              <p:val>
                                                <p:strVal val="#ppt_x"/>
                                              </p:val>
                                            </p:tav>
                                            <p:tav tm="100000">
                                              <p:val>
                                                <p:strVal val="#ppt_x"/>
                                              </p:val>
                                            </p:tav>
                                          </p:tavLst>
                                        </p:anim>
                                        <p:anim calcmode="lin" valueType="num">
                                          <p:cBhvr>
                                            <p:cTn id="13" dur="75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750"/>
                                </p:stCondLst>
                                <p:childTnLst>
                                  <p:par>
                                    <p:cTn id="15" presetID="42"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250"/>
                                            <p:tgtEl>
                                              <p:spTgt spid="12"/>
                                            </p:tgtEl>
                                          </p:cBhvr>
                                        </p:animEffect>
                                        <p:anim calcmode="lin" valueType="num">
                                          <p:cBhvr>
                                            <p:cTn id="24" dur="250" fill="hold"/>
                                            <p:tgtEl>
                                              <p:spTgt spid="12"/>
                                            </p:tgtEl>
                                            <p:attrNameLst>
                                              <p:attrName>ppt_x</p:attrName>
                                            </p:attrNameLst>
                                          </p:cBhvr>
                                          <p:tavLst>
                                            <p:tav tm="0">
                                              <p:val>
                                                <p:strVal val="#ppt_x"/>
                                              </p:val>
                                            </p:tav>
                                            <p:tav tm="100000">
                                              <p:val>
                                                <p:strVal val="#ppt_x"/>
                                              </p:val>
                                            </p:tav>
                                          </p:tavLst>
                                        </p:anim>
                                        <p:anim calcmode="lin" valueType="num">
                                          <p:cBhvr>
                                            <p:cTn id="25" dur="250" fill="hold"/>
                                            <p:tgtEl>
                                              <p:spTgt spid="12"/>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250"/>
                                            <p:tgtEl>
                                              <p:spTgt spid="13"/>
                                            </p:tgtEl>
                                          </p:cBhvr>
                                        </p:animEffect>
                                        <p:anim calcmode="lin" valueType="num">
                                          <p:cBhvr>
                                            <p:cTn id="30" dur="250" fill="hold"/>
                                            <p:tgtEl>
                                              <p:spTgt spid="13"/>
                                            </p:tgtEl>
                                            <p:attrNameLst>
                                              <p:attrName>ppt_x</p:attrName>
                                            </p:attrNameLst>
                                          </p:cBhvr>
                                          <p:tavLst>
                                            <p:tav tm="0">
                                              <p:val>
                                                <p:strVal val="#ppt_x"/>
                                              </p:val>
                                            </p:tav>
                                            <p:tav tm="100000">
                                              <p:val>
                                                <p:strVal val="#ppt_x"/>
                                              </p:val>
                                            </p:tav>
                                          </p:tavLst>
                                        </p:anim>
                                        <p:anim calcmode="lin" valueType="num">
                                          <p:cBhvr>
                                            <p:cTn id="31" dur="250" fill="hold"/>
                                            <p:tgtEl>
                                              <p:spTgt spid="13"/>
                                            </p:tgtEl>
                                            <p:attrNameLst>
                                              <p:attrName>ppt_y</p:attrName>
                                            </p:attrNameLst>
                                          </p:cBhvr>
                                          <p:tavLst>
                                            <p:tav tm="0">
                                              <p:val>
                                                <p:strVal val="#ppt_y+.1"/>
                                              </p:val>
                                            </p:tav>
                                            <p:tav tm="100000">
                                              <p:val>
                                                <p:strVal val="#ppt_y"/>
                                              </p:val>
                                            </p:tav>
                                          </p:tavLst>
                                        </p:anim>
                                      </p:childTnLst>
                                    </p:cTn>
                                  </p:par>
                                </p:childTnLst>
                              </p:cTn>
                            </p:par>
                            <p:par>
                              <p:cTn id="32" fill="hold">
                                <p:stCondLst>
                                  <p:cond delay="225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250"/>
                                            <p:tgtEl>
                                              <p:spTgt spid="14"/>
                                            </p:tgtEl>
                                          </p:cBhvr>
                                        </p:animEffect>
                                        <p:anim calcmode="lin" valueType="num">
                                          <p:cBhvr>
                                            <p:cTn id="36" dur="250" fill="hold"/>
                                            <p:tgtEl>
                                              <p:spTgt spid="14"/>
                                            </p:tgtEl>
                                            <p:attrNameLst>
                                              <p:attrName>ppt_x</p:attrName>
                                            </p:attrNameLst>
                                          </p:cBhvr>
                                          <p:tavLst>
                                            <p:tav tm="0">
                                              <p:val>
                                                <p:strVal val="#ppt_x"/>
                                              </p:val>
                                            </p:tav>
                                            <p:tav tm="100000">
                                              <p:val>
                                                <p:strVal val="#ppt_x"/>
                                              </p:val>
                                            </p:tav>
                                          </p:tavLst>
                                        </p:anim>
                                        <p:anim calcmode="lin" valueType="num">
                                          <p:cBhvr>
                                            <p:cTn id="37" dur="25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57668737-A5CF-4C36-90AC-770154EEBE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50" y="285750"/>
            <a:ext cx="1761361" cy="1655354"/>
          </a:xfrm>
          <a:prstGeom prst="rect">
            <a:avLst/>
          </a:prstGeom>
        </p:spPr>
      </p:pic>
      <p:grpSp>
        <p:nvGrpSpPr>
          <p:cNvPr id="2" name="组合 1">
            <a:extLst>
              <a:ext uri="{FF2B5EF4-FFF2-40B4-BE49-F238E27FC236}">
                <a16:creationId xmlns:a16="http://schemas.microsoft.com/office/drawing/2014/main" id="{3E719AE4-8443-49BB-B2ED-9903CF0F57DE}"/>
              </a:ext>
            </a:extLst>
          </p:cNvPr>
          <p:cNvGrpSpPr/>
          <p:nvPr/>
        </p:nvGrpSpPr>
        <p:grpSpPr>
          <a:xfrm>
            <a:off x="114300" y="1960154"/>
            <a:ext cx="1295652" cy="4416926"/>
            <a:chOff x="228600" y="1941104"/>
            <a:chExt cx="1295652" cy="4416926"/>
          </a:xfrm>
        </p:grpSpPr>
        <p:sp>
          <p:nvSpPr>
            <p:cNvPr id="9" name="矩形 8">
              <a:extLst>
                <a:ext uri="{FF2B5EF4-FFF2-40B4-BE49-F238E27FC236}">
                  <a16:creationId xmlns:a16="http://schemas.microsoft.com/office/drawing/2014/main" id="{B4846FA4-BA59-484F-B6E8-3E3ACA77A08D}"/>
                </a:ext>
              </a:extLst>
            </p:cNvPr>
            <p:cNvSpPr/>
            <p:nvPr/>
          </p:nvSpPr>
          <p:spPr bwMode="auto">
            <a:xfrm>
              <a:off x="228600" y="2080804"/>
              <a:ext cx="1295652" cy="35071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spcBef>
                  <a:spcPct val="50000"/>
                </a:spcBef>
              </a:pPr>
              <a:r>
                <a:rPr lang="zh-CN" altLang="en-US" sz="2400" dirty="0">
                  <a:solidFill>
                    <a:schemeClr val="tx1"/>
                  </a:solidFill>
                  <a:latin typeface="微软雅黑" panose="020B0503020204020204" pitchFamily="34" charset="-122"/>
                  <a:ea typeface="微软雅黑" panose="020B0503020204020204" pitchFamily="34" charset="-122"/>
                </a:rPr>
                <a:t>单击此处添加文字模板</a:t>
              </a:r>
            </a:p>
          </p:txBody>
        </p:sp>
        <p:pic>
          <p:nvPicPr>
            <p:cNvPr id="10" name="图片 28" descr="C_108.jpg">
              <a:extLst>
                <a:ext uri="{FF2B5EF4-FFF2-40B4-BE49-F238E27FC236}">
                  <a16:creationId xmlns:a16="http://schemas.microsoft.com/office/drawing/2014/main" id="{F7115FF3-95B7-479C-8868-F6332EDA9ABE}"/>
                </a:ext>
              </a:extLst>
            </p:cNvPr>
            <p:cNvPicPr>
              <a:picLocks noChangeAspect="1"/>
            </p:cNvPicPr>
            <p:nvPr/>
          </p:nvPicPr>
          <p:blipFill>
            <a:blip r:embed="rId4" cstate="email">
              <a:clrChange>
                <a:clrFrom>
                  <a:srgbClr val="FFFFFF"/>
                </a:clrFrom>
                <a:clrTo>
                  <a:srgbClr val="FFFFFF">
                    <a:alpha val="0"/>
                  </a:srgbClr>
                </a:clrTo>
              </a:clrChange>
              <a:extLst>
                <a:ext uri="{BEBA8EAE-BF5A-486C-A8C5-ECC9F3942E4B}">
                  <a14:imgProps xmlns:a14="http://schemas.microsoft.com/office/drawing/2010/main">
                    <a14:imgLayer r:embed="rId5">
                      <a14:imgEffect>
                        <a14:brightnessContrast bright="10000" contrast="-15000"/>
                      </a14:imgEffect>
                    </a14:imgLayer>
                  </a14:imgProps>
                </a:ext>
                <a:ext uri="{28A0092B-C50C-407E-A947-70E740481C1C}">
                  <a14:useLocalDpi xmlns:a14="http://schemas.microsoft.com/office/drawing/2010/main"/>
                </a:ext>
              </a:extLst>
            </a:blip>
            <a:srcRect/>
            <a:stretch>
              <a:fillRect/>
            </a:stretch>
          </p:blipFill>
          <p:spPr bwMode="auto">
            <a:xfrm rot="5400000">
              <a:off x="-908698" y="4111687"/>
              <a:ext cx="4416926" cy="757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6" name="组合 5">
            <a:extLst>
              <a:ext uri="{FF2B5EF4-FFF2-40B4-BE49-F238E27FC236}">
                <a16:creationId xmlns:a16="http://schemas.microsoft.com/office/drawing/2014/main" id="{A8A8DC07-642D-4C90-B066-7E87BAF0490A}"/>
              </a:ext>
            </a:extLst>
          </p:cNvPr>
          <p:cNvGrpSpPr/>
          <p:nvPr/>
        </p:nvGrpSpPr>
        <p:grpSpPr>
          <a:xfrm>
            <a:off x="1856611" y="1519420"/>
            <a:ext cx="4906170" cy="4195280"/>
            <a:chOff x="6163630" y="1802985"/>
            <a:chExt cx="4700020" cy="4741674"/>
          </a:xfrm>
        </p:grpSpPr>
        <p:sp>
          <p:nvSpPr>
            <p:cNvPr id="7" name="矩形 6">
              <a:extLst>
                <a:ext uri="{FF2B5EF4-FFF2-40B4-BE49-F238E27FC236}">
                  <a16:creationId xmlns:a16="http://schemas.microsoft.com/office/drawing/2014/main" id="{87FADA8A-D78B-4B86-82BF-7CCDDA397388}"/>
                </a:ext>
              </a:extLst>
            </p:cNvPr>
            <p:cNvSpPr/>
            <p:nvPr/>
          </p:nvSpPr>
          <p:spPr>
            <a:xfrm>
              <a:off x="8510527" y="1802985"/>
              <a:ext cx="2353123" cy="2375036"/>
            </a:xfrm>
            <a:prstGeom prst="rect">
              <a:avLst/>
            </a:prstGeom>
            <a:solidFill>
              <a:srgbClr val="C00000"/>
            </a:solidFill>
            <a:ln w="12700" cap="flat" cmpd="sng" algn="ctr">
              <a:noFill/>
              <a:prstDash val="solid"/>
              <a:miter lim="800000"/>
            </a:ln>
            <a:effectLst/>
          </p:spPr>
          <p:txBody>
            <a:bodyPr lIns="100774" tIns="50388" rIns="100774" bIns="50388" anchor="ctr"/>
            <a:lstStyle/>
            <a:p>
              <a:pPr algn="ctr">
                <a:lnSpc>
                  <a:spcPct val="130000"/>
                </a:lnSpc>
                <a:defRPr/>
              </a:pPr>
              <a:r>
                <a:rPr lang="zh-CN" altLang="en-US" sz="1600" kern="0" dirty="0">
                  <a:solidFill>
                    <a:srgbClr val="F9F9F9"/>
                  </a:solidFill>
                  <a:latin typeface="微软雅黑" pitchFamily="34" charset="-122"/>
                  <a:ea typeface="微软雅黑" pitchFamily="34" charset="-122"/>
                </a:rPr>
                <a:t>标题</a:t>
              </a:r>
              <a:endParaRPr lang="en-US" altLang="zh-CN" sz="1600" kern="0" dirty="0">
                <a:solidFill>
                  <a:srgbClr val="F9F9F9"/>
                </a:solidFill>
                <a:latin typeface="微软雅黑" pitchFamily="34" charset="-122"/>
                <a:ea typeface="微软雅黑" pitchFamily="34" charset="-122"/>
              </a:endParaRPr>
            </a:p>
            <a:p>
              <a:pPr algn="ctr">
                <a:lnSpc>
                  <a:spcPct val="130000"/>
                </a:lnSpc>
                <a:defRPr/>
              </a:pPr>
              <a:r>
                <a:rPr lang="zh-CN" altLang="en-US" sz="1500" kern="0" dirty="0">
                  <a:solidFill>
                    <a:srgbClr val="F9F9F9"/>
                  </a:solidFill>
                  <a:latin typeface="微软雅黑" pitchFamily="34" charset="-122"/>
                  <a:ea typeface="微软雅黑" pitchFamily="34" charset="-122"/>
                </a:rPr>
                <a:t>点击添加内容</a:t>
              </a:r>
              <a:endParaRPr lang="en-US" altLang="zh-CN" sz="1500" kern="0" dirty="0">
                <a:solidFill>
                  <a:srgbClr val="F9F9F9"/>
                </a:solidFill>
                <a:latin typeface="微软雅黑" pitchFamily="34" charset="-122"/>
                <a:ea typeface="微软雅黑" pitchFamily="34" charset="-122"/>
              </a:endParaRPr>
            </a:p>
            <a:p>
              <a:pPr algn="ctr">
                <a:lnSpc>
                  <a:spcPct val="130000"/>
                </a:lnSpc>
                <a:defRPr/>
              </a:pPr>
              <a:r>
                <a:rPr lang="zh-CN" altLang="en-US" sz="1500" kern="0" dirty="0">
                  <a:solidFill>
                    <a:srgbClr val="F9F9F9"/>
                  </a:solidFill>
                  <a:latin typeface="微软雅黑" pitchFamily="34" charset="-122"/>
                  <a:ea typeface="微软雅黑" pitchFamily="34" charset="-122"/>
                </a:rPr>
                <a:t>点击添加内容</a:t>
              </a:r>
            </a:p>
            <a:p>
              <a:pPr algn="ctr">
                <a:lnSpc>
                  <a:spcPct val="130000"/>
                </a:lnSpc>
                <a:defRPr/>
              </a:pPr>
              <a:r>
                <a:rPr lang="zh-CN" altLang="en-US" sz="1500" kern="0" dirty="0">
                  <a:solidFill>
                    <a:srgbClr val="F9F9F9"/>
                  </a:solidFill>
                  <a:latin typeface="微软雅黑" pitchFamily="34" charset="-122"/>
                  <a:ea typeface="微软雅黑" pitchFamily="34" charset="-122"/>
                </a:rPr>
                <a:t>点击添加内容</a:t>
              </a:r>
            </a:p>
          </p:txBody>
        </p:sp>
        <p:sp>
          <p:nvSpPr>
            <p:cNvPr id="11" name="矩形 10">
              <a:extLst>
                <a:ext uri="{FF2B5EF4-FFF2-40B4-BE49-F238E27FC236}">
                  <a16:creationId xmlns:a16="http://schemas.microsoft.com/office/drawing/2014/main" id="{03CEFE55-8420-409B-B84B-8B9E76797A51}"/>
                </a:ext>
              </a:extLst>
            </p:cNvPr>
            <p:cNvSpPr/>
            <p:nvPr/>
          </p:nvSpPr>
          <p:spPr>
            <a:xfrm>
              <a:off x="6163630" y="4178017"/>
              <a:ext cx="2353123" cy="2353371"/>
            </a:xfrm>
            <a:prstGeom prst="rect">
              <a:avLst/>
            </a:prstGeom>
            <a:solidFill>
              <a:schemeClr val="tx1"/>
            </a:solidFill>
            <a:ln w="12700" cap="flat" cmpd="sng" algn="ctr">
              <a:noFill/>
              <a:prstDash val="solid"/>
              <a:miter lim="800000"/>
            </a:ln>
            <a:effectLst/>
          </p:spPr>
          <p:txBody>
            <a:bodyPr lIns="100774" tIns="50388" rIns="100774" bIns="50388" anchor="ctr"/>
            <a:lstStyle/>
            <a:p>
              <a:pPr algn="ctr">
                <a:lnSpc>
                  <a:spcPct val="130000"/>
                </a:lnSpc>
                <a:defRPr/>
              </a:pPr>
              <a:r>
                <a:rPr lang="zh-CN" altLang="en-US" sz="1600" kern="0" dirty="0">
                  <a:solidFill>
                    <a:srgbClr val="F9F9F9"/>
                  </a:solidFill>
                  <a:latin typeface="微软雅黑" pitchFamily="34" charset="-122"/>
                  <a:ea typeface="微软雅黑" pitchFamily="34" charset="-122"/>
                </a:rPr>
                <a:t>标题</a:t>
              </a:r>
              <a:endParaRPr lang="en-US" altLang="zh-CN" sz="1600" kern="0" dirty="0">
                <a:solidFill>
                  <a:srgbClr val="F9F9F9"/>
                </a:solidFill>
                <a:latin typeface="微软雅黑" pitchFamily="34" charset="-122"/>
                <a:ea typeface="微软雅黑" pitchFamily="34" charset="-122"/>
              </a:endParaRPr>
            </a:p>
            <a:p>
              <a:pPr algn="ctr">
                <a:lnSpc>
                  <a:spcPct val="130000"/>
                </a:lnSpc>
                <a:defRPr/>
              </a:pPr>
              <a:r>
                <a:rPr lang="zh-CN" altLang="en-US" sz="1500" kern="0" dirty="0">
                  <a:solidFill>
                    <a:srgbClr val="F9F9F9"/>
                  </a:solidFill>
                  <a:latin typeface="微软雅黑" pitchFamily="34" charset="-122"/>
                  <a:ea typeface="微软雅黑" pitchFamily="34" charset="-122"/>
                </a:rPr>
                <a:t>点击添加内容</a:t>
              </a:r>
              <a:endParaRPr lang="en-US" altLang="zh-CN" sz="1500" kern="0" dirty="0">
                <a:solidFill>
                  <a:srgbClr val="F9F9F9"/>
                </a:solidFill>
                <a:latin typeface="微软雅黑" pitchFamily="34" charset="-122"/>
                <a:ea typeface="微软雅黑" pitchFamily="34" charset="-122"/>
              </a:endParaRPr>
            </a:p>
            <a:p>
              <a:pPr algn="ctr">
                <a:lnSpc>
                  <a:spcPct val="130000"/>
                </a:lnSpc>
                <a:defRPr/>
              </a:pPr>
              <a:r>
                <a:rPr lang="zh-CN" altLang="en-US" sz="1500" kern="0" dirty="0">
                  <a:solidFill>
                    <a:srgbClr val="F9F9F9"/>
                  </a:solidFill>
                  <a:latin typeface="微软雅黑" pitchFamily="34" charset="-122"/>
                  <a:ea typeface="微软雅黑" pitchFamily="34" charset="-122"/>
                </a:rPr>
                <a:t>点击添加内容</a:t>
              </a:r>
            </a:p>
            <a:p>
              <a:pPr algn="ctr">
                <a:lnSpc>
                  <a:spcPct val="130000"/>
                </a:lnSpc>
                <a:defRPr/>
              </a:pPr>
              <a:r>
                <a:rPr lang="zh-CN" altLang="en-US" sz="1500" kern="0" dirty="0">
                  <a:solidFill>
                    <a:srgbClr val="F9F9F9"/>
                  </a:solidFill>
                  <a:latin typeface="微软雅黑" pitchFamily="34" charset="-122"/>
                  <a:ea typeface="微软雅黑" pitchFamily="34" charset="-122"/>
                </a:rPr>
                <a:t>点击添加内容</a:t>
              </a:r>
            </a:p>
            <a:p>
              <a:pPr algn="ctr">
                <a:lnSpc>
                  <a:spcPct val="130000"/>
                </a:lnSpc>
                <a:defRPr/>
              </a:pPr>
              <a:endParaRPr lang="zh-CN" altLang="en-US" sz="1500" kern="0" dirty="0">
                <a:solidFill>
                  <a:srgbClr val="F9F9F9"/>
                </a:solidFill>
                <a:latin typeface="微软雅黑" pitchFamily="34" charset="-122"/>
                <a:ea typeface="微软雅黑" pitchFamily="34" charset="-122"/>
              </a:endParaRPr>
            </a:p>
          </p:txBody>
        </p:sp>
        <p:sp>
          <p:nvSpPr>
            <p:cNvPr id="12" name="矩形 11">
              <a:extLst>
                <a:ext uri="{FF2B5EF4-FFF2-40B4-BE49-F238E27FC236}">
                  <a16:creationId xmlns:a16="http://schemas.microsoft.com/office/drawing/2014/main" id="{1219FBC5-5633-4697-AC3B-AE994484BD04}"/>
                </a:ext>
              </a:extLst>
            </p:cNvPr>
            <p:cNvSpPr/>
            <p:nvPr/>
          </p:nvSpPr>
          <p:spPr>
            <a:xfrm>
              <a:off x="6171249" y="1811381"/>
              <a:ext cx="2353123" cy="2353371"/>
            </a:xfrm>
            <a:prstGeom prst="rect">
              <a:avLst/>
            </a:prstGeom>
            <a:blipFill dpi="0" rotWithShape="1">
              <a:blip r:embed="rId6"/>
              <a:srcRect/>
              <a:tile tx="0" ty="0" sx="35000" sy="35000" flip="none" algn="ctr"/>
            </a:blipFill>
            <a:ln w="12700" cap="flat" cmpd="sng" algn="ctr">
              <a:noFill/>
              <a:prstDash val="solid"/>
              <a:miter lim="800000"/>
            </a:ln>
            <a:effectLst/>
          </p:spPr>
          <p:txBody>
            <a:bodyPr lIns="100774" tIns="50388" rIns="100774" bIns="50388" anchor="ctr"/>
            <a:lstStyle/>
            <a:p>
              <a:pPr algn="ctr">
                <a:lnSpc>
                  <a:spcPct val="130000"/>
                </a:lnSpc>
                <a:defRPr/>
              </a:pPr>
              <a:endParaRPr lang="zh-CN" altLang="en-US" sz="1500" kern="0" dirty="0">
                <a:solidFill>
                  <a:srgbClr val="F9F9F9"/>
                </a:solidFill>
                <a:latin typeface="微软雅黑" pitchFamily="34" charset="-122"/>
                <a:ea typeface="微软雅黑" pitchFamily="34" charset="-122"/>
              </a:endParaRPr>
            </a:p>
          </p:txBody>
        </p:sp>
        <p:sp>
          <p:nvSpPr>
            <p:cNvPr id="13" name="矩形 12">
              <a:extLst>
                <a:ext uri="{FF2B5EF4-FFF2-40B4-BE49-F238E27FC236}">
                  <a16:creationId xmlns:a16="http://schemas.microsoft.com/office/drawing/2014/main" id="{4CF253FA-A51A-49AA-8432-524F4585DA7D}"/>
                </a:ext>
              </a:extLst>
            </p:cNvPr>
            <p:cNvSpPr/>
            <p:nvPr/>
          </p:nvSpPr>
          <p:spPr>
            <a:xfrm>
              <a:off x="8510526" y="4191288"/>
              <a:ext cx="2353123" cy="2353371"/>
            </a:xfrm>
            <a:prstGeom prst="rect">
              <a:avLst/>
            </a:prstGeom>
            <a:blipFill dpi="0" rotWithShape="1">
              <a:blip r:embed="rId7"/>
              <a:srcRect/>
              <a:tile tx="0" ty="0" sx="30000" sy="30000" flip="none" algn="ctr"/>
            </a:blipFill>
            <a:ln w="12700" cap="flat" cmpd="sng" algn="ctr">
              <a:noFill/>
              <a:prstDash val="solid"/>
              <a:miter lim="800000"/>
            </a:ln>
            <a:effectLst/>
          </p:spPr>
          <p:txBody>
            <a:bodyPr lIns="100774" tIns="50388" rIns="100774" bIns="50388" anchor="ctr"/>
            <a:lstStyle/>
            <a:p>
              <a:pPr algn="ctr">
                <a:lnSpc>
                  <a:spcPct val="130000"/>
                </a:lnSpc>
                <a:defRPr/>
              </a:pPr>
              <a:endParaRPr lang="zh-CN" altLang="en-US" sz="1500" kern="0" dirty="0">
                <a:solidFill>
                  <a:srgbClr val="F9F9F9"/>
                </a:solidFill>
                <a:latin typeface="微软雅黑" pitchFamily="34" charset="-122"/>
                <a:ea typeface="微软雅黑" pitchFamily="34" charset="-122"/>
              </a:endParaRPr>
            </a:p>
          </p:txBody>
        </p:sp>
      </p:grpSp>
      <p:sp>
        <p:nvSpPr>
          <p:cNvPr id="14" name="TextBox 4">
            <a:extLst>
              <a:ext uri="{FF2B5EF4-FFF2-40B4-BE49-F238E27FC236}">
                <a16:creationId xmlns:a16="http://schemas.microsoft.com/office/drawing/2014/main" id="{E221B2A8-2F1E-4D45-A0D2-0EE6A2249EB7}"/>
              </a:ext>
            </a:extLst>
          </p:cNvPr>
          <p:cNvSpPr txBox="1"/>
          <p:nvPr/>
        </p:nvSpPr>
        <p:spPr>
          <a:xfrm>
            <a:off x="8318530" y="2003180"/>
            <a:ext cx="4197131" cy="861774"/>
          </a:xfrm>
          <a:prstGeom prst="rect">
            <a:avLst/>
          </a:prstGeom>
          <a:noFill/>
        </p:spPr>
        <p:txBody>
          <a:bodyPr wrap="square" lIns="91422" tIns="45711" rIns="91422" bIns="45711" rtlCol="0">
            <a:spAutoFit/>
          </a:bodyPr>
          <a:lstStyle/>
          <a:p>
            <a:r>
              <a:rPr lang="zh-CN" altLang="en-US" b="1" dirty="0">
                <a:solidFill>
                  <a:schemeClr val="bg1">
                    <a:lumMod val="50000"/>
                  </a:schemeClr>
                </a:solidFill>
                <a:latin typeface="微软雅黑" pitchFamily="34" charset="-122"/>
                <a:ea typeface="微软雅黑" pitchFamily="34" charset="-122"/>
              </a:rPr>
              <a:t>总体目标顺利完成</a:t>
            </a:r>
            <a:endParaRPr lang="en-US" altLang="zh-CN" b="1" dirty="0">
              <a:solidFill>
                <a:schemeClr val="bg1">
                  <a:lumMod val="50000"/>
                </a:schemeClr>
              </a:solidFill>
              <a:latin typeface="微软雅黑" pitchFamily="34" charset="-122"/>
              <a:ea typeface="微软雅黑" pitchFamily="34" charset="-122"/>
            </a:endParaRPr>
          </a:p>
          <a:p>
            <a:r>
              <a:rPr lang="zh-CN" altLang="en-US" sz="1600" dirty="0">
                <a:solidFill>
                  <a:schemeClr val="bg1">
                    <a:lumMod val="50000"/>
                  </a:schemeClr>
                </a:solidFill>
                <a:latin typeface="微软雅黑" pitchFamily="34" charset="-122"/>
                <a:ea typeface="微软雅黑" pitchFamily="34" charset="-122"/>
              </a:rPr>
              <a:t>单击此处添加文本单击此处添加文本</a:t>
            </a:r>
            <a:endParaRPr lang="en-US" altLang="zh-CN" sz="1600" dirty="0">
              <a:solidFill>
                <a:schemeClr val="bg1">
                  <a:lumMod val="50000"/>
                </a:schemeClr>
              </a:solidFill>
              <a:latin typeface="微软雅黑" pitchFamily="34" charset="-122"/>
              <a:ea typeface="微软雅黑" pitchFamily="34" charset="-122"/>
            </a:endParaRPr>
          </a:p>
          <a:p>
            <a:r>
              <a:rPr lang="zh-CN" altLang="en-US" sz="1600" dirty="0">
                <a:solidFill>
                  <a:schemeClr val="bg1">
                    <a:lumMod val="50000"/>
                  </a:schemeClr>
                </a:solidFill>
                <a:latin typeface="微软雅黑" pitchFamily="34" charset="-122"/>
                <a:ea typeface="微软雅黑" pitchFamily="34" charset="-122"/>
              </a:rPr>
              <a:t>单击此处添加文本</a:t>
            </a:r>
            <a:endParaRPr lang="en-US" altLang="zh-CN" sz="1600" dirty="0">
              <a:solidFill>
                <a:schemeClr val="bg1">
                  <a:lumMod val="50000"/>
                </a:schemeClr>
              </a:solidFill>
              <a:latin typeface="微软雅黑" pitchFamily="34" charset="-122"/>
              <a:ea typeface="微软雅黑" pitchFamily="34" charset="-122"/>
            </a:endParaRPr>
          </a:p>
        </p:txBody>
      </p:sp>
      <p:sp>
        <p:nvSpPr>
          <p:cNvPr id="15" name="TextBox 5">
            <a:extLst>
              <a:ext uri="{FF2B5EF4-FFF2-40B4-BE49-F238E27FC236}">
                <a16:creationId xmlns:a16="http://schemas.microsoft.com/office/drawing/2014/main" id="{D7D5B375-60FD-44A6-B555-55B4850187AE}"/>
              </a:ext>
            </a:extLst>
          </p:cNvPr>
          <p:cNvSpPr txBox="1"/>
          <p:nvPr/>
        </p:nvSpPr>
        <p:spPr>
          <a:xfrm>
            <a:off x="8320432" y="3370040"/>
            <a:ext cx="4093629" cy="861774"/>
          </a:xfrm>
          <a:prstGeom prst="rect">
            <a:avLst/>
          </a:prstGeom>
          <a:noFill/>
        </p:spPr>
        <p:txBody>
          <a:bodyPr wrap="square" lIns="91422" tIns="45711" rIns="91422" bIns="45711" rtlCol="0">
            <a:spAutoFit/>
          </a:bodyPr>
          <a:lstStyle/>
          <a:p>
            <a:r>
              <a:rPr lang="zh-CN" altLang="en-US" b="1" dirty="0">
                <a:solidFill>
                  <a:schemeClr val="bg1">
                    <a:lumMod val="50000"/>
                  </a:schemeClr>
                </a:solidFill>
                <a:latin typeface="微软雅黑" pitchFamily="34" charset="-122"/>
                <a:ea typeface="微软雅黑" pitchFamily="34" charset="-122"/>
              </a:rPr>
              <a:t>团队建设更加完善</a:t>
            </a:r>
            <a:endParaRPr lang="en-US" altLang="zh-CN" b="1" dirty="0">
              <a:solidFill>
                <a:schemeClr val="bg1">
                  <a:lumMod val="50000"/>
                </a:schemeClr>
              </a:solidFill>
              <a:latin typeface="微软雅黑" pitchFamily="34" charset="-122"/>
              <a:ea typeface="微软雅黑" pitchFamily="34" charset="-122"/>
            </a:endParaRPr>
          </a:p>
          <a:p>
            <a:r>
              <a:rPr lang="zh-CN" altLang="en-US" sz="1600" dirty="0">
                <a:solidFill>
                  <a:schemeClr val="bg1">
                    <a:lumMod val="50000"/>
                  </a:schemeClr>
                </a:solidFill>
                <a:latin typeface="微软雅黑" pitchFamily="34" charset="-122"/>
                <a:ea typeface="微软雅黑" pitchFamily="34" charset="-122"/>
              </a:rPr>
              <a:t>单击此处添加文本单击此处添加文本</a:t>
            </a:r>
            <a:endParaRPr lang="en-US" altLang="zh-CN" sz="1600" dirty="0">
              <a:solidFill>
                <a:schemeClr val="bg1">
                  <a:lumMod val="50000"/>
                </a:schemeClr>
              </a:solidFill>
              <a:latin typeface="微软雅黑" pitchFamily="34" charset="-122"/>
              <a:ea typeface="微软雅黑" pitchFamily="34" charset="-122"/>
            </a:endParaRPr>
          </a:p>
          <a:p>
            <a:r>
              <a:rPr lang="zh-CN" altLang="en-US" sz="1600" dirty="0">
                <a:solidFill>
                  <a:schemeClr val="bg1">
                    <a:lumMod val="50000"/>
                  </a:schemeClr>
                </a:solidFill>
                <a:latin typeface="微软雅黑" pitchFamily="34" charset="-122"/>
                <a:ea typeface="微软雅黑" pitchFamily="34" charset="-122"/>
              </a:rPr>
              <a:t>单击此处添加文本</a:t>
            </a:r>
            <a:endParaRPr lang="en-US" altLang="zh-CN" sz="1600" dirty="0">
              <a:solidFill>
                <a:schemeClr val="bg1">
                  <a:lumMod val="50000"/>
                </a:schemeClr>
              </a:solidFill>
              <a:latin typeface="微软雅黑" pitchFamily="34" charset="-122"/>
              <a:ea typeface="微软雅黑" pitchFamily="34" charset="-122"/>
            </a:endParaRPr>
          </a:p>
        </p:txBody>
      </p:sp>
      <p:sp>
        <p:nvSpPr>
          <p:cNvPr id="16" name="TextBox 6">
            <a:extLst>
              <a:ext uri="{FF2B5EF4-FFF2-40B4-BE49-F238E27FC236}">
                <a16:creationId xmlns:a16="http://schemas.microsoft.com/office/drawing/2014/main" id="{D4BE6EA1-E7BE-4962-892F-AFCBBB92C8ED}"/>
              </a:ext>
            </a:extLst>
          </p:cNvPr>
          <p:cNvSpPr txBox="1"/>
          <p:nvPr/>
        </p:nvSpPr>
        <p:spPr>
          <a:xfrm>
            <a:off x="8320432" y="4745951"/>
            <a:ext cx="3977742" cy="861774"/>
          </a:xfrm>
          <a:prstGeom prst="rect">
            <a:avLst/>
          </a:prstGeom>
          <a:noFill/>
        </p:spPr>
        <p:txBody>
          <a:bodyPr wrap="square" lIns="91422" tIns="45711" rIns="91422" bIns="45711" rtlCol="0">
            <a:spAutoFit/>
          </a:bodyPr>
          <a:lstStyle/>
          <a:p>
            <a:r>
              <a:rPr lang="zh-CN" altLang="en-US" b="1" dirty="0">
                <a:solidFill>
                  <a:schemeClr val="bg1">
                    <a:lumMod val="50000"/>
                  </a:schemeClr>
                </a:solidFill>
                <a:latin typeface="微软雅黑" pitchFamily="34" charset="-122"/>
                <a:ea typeface="微软雅黑" pitchFamily="34" charset="-122"/>
              </a:rPr>
              <a:t>工作能力直线上升</a:t>
            </a:r>
            <a:endParaRPr lang="en-US" altLang="zh-CN" b="1" dirty="0">
              <a:solidFill>
                <a:schemeClr val="bg1">
                  <a:lumMod val="50000"/>
                </a:schemeClr>
              </a:solidFill>
              <a:latin typeface="微软雅黑" pitchFamily="34" charset="-122"/>
              <a:ea typeface="微软雅黑" pitchFamily="34" charset="-122"/>
            </a:endParaRPr>
          </a:p>
          <a:p>
            <a:r>
              <a:rPr lang="zh-CN" altLang="en-US" sz="1600" dirty="0">
                <a:solidFill>
                  <a:schemeClr val="bg1">
                    <a:lumMod val="50000"/>
                  </a:schemeClr>
                </a:solidFill>
                <a:latin typeface="微软雅黑" pitchFamily="34" charset="-122"/>
                <a:ea typeface="微软雅黑" pitchFamily="34" charset="-122"/>
              </a:rPr>
              <a:t>单击此处添加文本单击此处添加文本</a:t>
            </a:r>
            <a:endParaRPr lang="en-US" altLang="zh-CN" sz="1600" dirty="0">
              <a:solidFill>
                <a:schemeClr val="bg1">
                  <a:lumMod val="50000"/>
                </a:schemeClr>
              </a:solidFill>
              <a:latin typeface="微软雅黑" pitchFamily="34" charset="-122"/>
              <a:ea typeface="微软雅黑" pitchFamily="34" charset="-122"/>
            </a:endParaRPr>
          </a:p>
          <a:p>
            <a:r>
              <a:rPr lang="zh-CN" altLang="en-US" sz="1600" dirty="0">
                <a:solidFill>
                  <a:schemeClr val="bg1">
                    <a:lumMod val="50000"/>
                  </a:schemeClr>
                </a:solidFill>
                <a:latin typeface="微软雅黑" pitchFamily="34" charset="-122"/>
                <a:ea typeface="微软雅黑" pitchFamily="34" charset="-122"/>
              </a:rPr>
              <a:t>单击此处添加文本</a:t>
            </a:r>
            <a:endParaRPr lang="en-US" altLang="zh-CN" sz="1600" dirty="0">
              <a:solidFill>
                <a:schemeClr val="bg1">
                  <a:lumMod val="50000"/>
                </a:schemeClr>
              </a:solidFill>
              <a:latin typeface="微软雅黑" pitchFamily="34" charset="-122"/>
              <a:ea typeface="微软雅黑" pitchFamily="34" charset="-122"/>
            </a:endParaRPr>
          </a:p>
        </p:txBody>
      </p:sp>
      <p:cxnSp>
        <p:nvCxnSpPr>
          <p:cNvPr id="17" name="直接连接符 16">
            <a:extLst>
              <a:ext uri="{FF2B5EF4-FFF2-40B4-BE49-F238E27FC236}">
                <a16:creationId xmlns:a16="http://schemas.microsoft.com/office/drawing/2014/main" id="{B571058F-6B5B-41DC-BDB6-4B6246AA00D1}"/>
              </a:ext>
            </a:extLst>
          </p:cNvPr>
          <p:cNvCxnSpPr/>
          <p:nvPr/>
        </p:nvCxnSpPr>
        <p:spPr>
          <a:xfrm>
            <a:off x="8550016" y="3097041"/>
            <a:ext cx="3356997" cy="1"/>
          </a:xfrm>
          <a:prstGeom prst="line">
            <a:avLst/>
          </a:prstGeom>
          <a:noFill/>
          <a:ln w="9525" cap="flat" cmpd="sng" algn="ctr">
            <a:solidFill>
              <a:schemeClr val="tx1">
                <a:lumMod val="65000"/>
                <a:lumOff val="35000"/>
              </a:schemeClr>
            </a:solidFill>
            <a:prstDash val="dash"/>
          </a:ln>
          <a:effectLst/>
        </p:spPr>
      </p:cxnSp>
      <p:cxnSp>
        <p:nvCxnSpPr>
          <p:cNvPr id="18" name="直接连接符 17">
            <a:extLst>
              <a:ext uri="{FF2B5EF4-FFF2-40B4-BE49-F238E27FC236}">
                <a16:creationId xmlns:a16="http://schemas.microsoft.com/office/drawing/2014/main" id="{EF084D89-3589-4320-8B77-C58BA84052CA}"/>
              </a:ext>
            </a:extLst>
          </p:cNvPr>
          <p:cNvCxnSpPr/>
          <p:nvPr/>
        </p:nvCxnSpPr>
        <p:spPr>
          <a:xfrm>
            <a:off x="8549405" y="4438414"/>
            <a:ext cx="3357615" cy="1"/>
          </a:xfrm>
          <a:prstGeom prst="line">
            <a:avLst/>
          </a:prstGeom>
          <a:noFill/>
          <a:ln w="9525" cap="flat" cmpd="sng" algn="ctr">
            <a:solidFill>
              <a:schemeClr val="tx1">
                <a:lumMod val="65000"/>
                <a:lumOff val="35000"/>
              </a:schemeClr>
            </a:solidFill>
            <a:prstDash val="dash"/>
          </a:ln>
          <a:effectLst/>
        </p:spPr>
      </p:cxnSp>
      <p:grpSp>
        <p:nvGrpSpPr>
          <p:cNvPr id="19" name="组合 18">
            <a:extLst>
              <a:ext uri="{FF2B5EF4-FFF2-40B4-BE49-F238E27FC236}">
                <a16:creationId xmlns:a16="http://schemas.microsoft.com/office/drawing/2014/main" id="{1D4C2C7F-5EA9-4FB6-B135-FE1913193ECC}"/>
              </a:ext>
            </a:extLst>
          </p:cNvPr>
          <p:cNvGrpSpPr/>
          <p:nvPr/>
        </p:nvGrpSpPr>
        <p:grpSpPr>
          <a:xfrm>
            <a:off x="7078027" y="1914185"/>
            <a:ext cx="1116630" cy="1116630"/>
            <a:chOff x="4955424" y="1457564"/>
            <a:chExt cx="599448" cy="599448"/>
          </a:xfrm>
          <a:effectLst/>
        </p:grpSpPr>
        <p:sp>
          <p:nvSpPr>
            <p:cNvPr id="20" name="椭圆 19">
              <a:extLst>
                <a:ext uri="{FF2B5EF4-FFF2-40B4-BE49-F238E27FC236}">
                  <a16:creationId xmlns:a16="http://schemas.microsoft.com/office/drawing/2014/main" id="{98E0FC12-5907-4DA7-8BDE-E81CA17559B7}"/>
                </a:ext>
              </a:extLst>
            </p:cNvPr>
            <p:cNvSpPr/>
            <p:nvPr/>
          </p:nvSpPr>
          <p:spPr>
            <a:xfrm>
              <a:off x="4955424" y="1457564"/>
              <a:ext cx="599448" cy="599448"/>
            </a:xfrm>
            <a:prstGeom prst="ellipse">
              <a:avLst/>
            </a:prstGeom>
            <a:solidFill>
              <a:schemeClr val="tx1"/>
            </a:solidFill>
            <a:ln w="6350">
              <a:noFill/>
            </a:ln>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endParaRPr>
            </a:p>
          </p:txBody>
        </p:sp>
        <p:sp>
          <p:nvSpPr>
            <p:cNvPr id="21" name="Freeform 13">
              <a:extLst>
                <a:ext uri="{FF2B5EF4-FFF2-40B4-BE49-F238E27FC236}">
                  <a16:creationId xmlns:a16="http://schemas.microsoft.com/office/drawing/2014/main" id="{3AAAD326-CA47-45E5-A14E-557181260DAC}"/>
                </a:ext>
              </a:extLst>
            </p:cNvPr>
            <p:cNvSpPr>
              <a:spLocks noEditPoints="1"/>
            </p:cNvSpPr>
            <p:nvPr/>
          </p:nvSpPr>
          <p:spPr bwMode="auto">
            <a:xfrm>
              <a:off x="5110341" y="1644432"/>
              <a:ext cx="289613" cy="227488"/>
            </a:xfrm>
            <a:custGeom>
              <a:avLst/>
              <a:gdLst>
                <a:gd name="T0" fmla="*/ 282 w 766"/>
                <a:gd name="T1" fmla="*/ 304 h 600"/>
                <a:gd name="T2" fmla="*/ 391 w 766"/>
                <a:gd name="T3" fmla="*/ 248 h 600"/>
                <a:gd name="T4" fmla="*/ 596 w 766"/>
                <a:gd name="T5" fmla="*/ 213 h 600"/>
                <a:gd name="T6" fmla="*/ 652 w 766"/>
                <a:gd name="T7" fmla="*/ 129 h 600"/>
                <a:gd name="T8" fmla="*/ 570 w 766"/>
                <a:gd name="T9" fmla="*/ 186 h 600"/>
                <a:gd name="T10" fmla="*/ 391 w 766"/>
                <a:gd name="T11" fmla="*/ 195 h 600"/>
                <a:gd name="T12" fmla="*/ 766 w 766"/>
                <a:gd name="T13" fmla="*/ 80 h 600"/>
                <a:gd name="T14" fmla="*/ 465 w 766"/>
                <a:gd name="T15" fmla="*/ 32 h 600"/>
                <a:gd name="T16" fmla="*/ 437 w 766"/>
                <a:gd name="T17" fmla="*/ 0 h 600"/>
                <a:gd name="T18" fmla="*/ 154 w 766"/>
                <a:gd name="T19" fmla="*/ 32 h 600"/>
                <a:gd name="T20" fmla="*/ 175 w 766"/>
                <a:gd name="T21" fmla="*/ 80 h 600"/>
                <a:gd name="T22" fmla="*/ 216 w 766"/>
                <a:gd name="T23" fmla="*/ 135 h 600"/>
                <a:gd name="T24" fmla="*/ 706 w 766"/>
                <a:gd name="T25" fmla="*/ 80 h 600"/>
                <a:gd name="T26" fmla="*/ 355 w 766"/>
                <a:gd name="T27" fmla="*/ 394 h 600"/>
                <a:gd name="T28" fmla="*/ 706 w 766"/>
                <a:gd name="T29" fmla="*/ 410 h 600"/>
                <a:gd name="T30" fmla="*/ 361 w 766"/>
                <a:gd name="T31" fmla="*/ 427 h 600"/>
                <a:gd name="T32" fmla="*/ 362 w 766"/>
                <a:gd name="T33" fmla="*/ 478 h 600"/>
                <a:gd name="T34" fmla="*/ 437 w 766"/>
                <a:gd name="T35" fmla="*/ 595 h 600"/>
                <a:gd name="T36" fmla="*/ 465 w 766"/>
                <a:gd name="T37" fmla="*/ 478 h 600"/>
                <a:gd name="T38" fmla="*/ 603 w 766"/>
                <a:gd name="T39" fmla="*/ 592 h 600"/>
                <a:gd name="T40" fmla="*/ 591 w 766"/>
                <a:gd name="T41" fmla="*/ 478 h 600"/>
                <a:gd name="T42" fmla="*/ 766 w 766"/>
                <a:gd name="T43" fmla="*/ 427 h 600"/>
                <a:gd name="T44" fmla="*/ 747 w 766"/>
                <a:gd name="T45" fmla="*/ 80 h 600"/>
                <a:gd name="T46" fmla="*/ 161 w 766"/>
                <a:gd name="T47" fmla="*/ 310 h 600"/>
                <a:gd name="T48" fmla="*/ 235 w 766"/>
                <a:gd name="T49" fmla="*/ 236 h 600"/>
                <a:gd name="T50" fmla="*/ 86 w 766"/>
                <a:gd name="T51" fmla="*/ 236 h 600"/>
                <a:gd name="T52" fmla="*/ 208 w 766"/>
                <a:gd name="T53" fmla="*/ 325 h 600"/>
                <a:gd name="T54" fmla="*/ 181 w 766"/>
                <a:gd name="T55" fmla="*/ 325 h 600"/>
                <a:gd name="T56" fmla="*/ 188 w 766"/>
                <a:gd name="T57" fmla="*/ 339 h 600"/>
                <a:gd name="T58" fmla="*/ 196 w 766"/>
                <a:gd name="T59" fmla="*/ 510 h 600"/>
                <a:gd name="T60" fmla="*/ 129 w 766"/>
                <a:gd name="T61" fmla="*/ 510 h 600"/>
                <a:gd name="T62" fmla="*/ 137 w 766"/>
                <a:gd name="T63" fmla="*/ 339 h 600"/>
                <a:gd name="T64" fmla="*/ 145 w 766"/>
                <a:gd name="T65" fmla="*/ 325 h 600"/>
                <a:gd name="T66" fmla="*/ 0 w 766"/>
                <a:gd name="T67" fmla="*/ 438 h 600"/>
                <a:gd name="T68" fmla="*/ 66 w 766"/>
                <a:gd name="T69" fmla="*/ 600 h 600"/>
                <a:gd name="T70" fmla="*/ 89 w 766"/>
                <a:gd name="T71" fmla="*/ 432 h 600"/>
                <a:gd name="T72" fmla="*/ 230 w 766"/>
                <a:gd name="T73" fmla="*/ 600 h 600"/>
                <a:gd name="T74" fmla="*/ 253 w 766"/>
                <a:gd name="T75" fmla="*/ 432 h 600"/>
                <a:gd name="T76" fmla="*/ 321 w 766"/>
                <a:gd name="T77" fmla="*/ 600 h 600"/>
                <a:gd name="T78" fmla="*/ 208 w 766"/>
                <a:gd name="T79" fmla="*/ 325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66" h="600">
                  <a:moveTo>
                    <a:pt x="391" y="195"/>
                  </a:moveTo>
                  <a:lnTo>
                    <a:pt x="282" y="304"/>
                  </a:lnTo>
                  <a:cubicBezTo>
                    <a:pt x="293" y="310"/>
                    <a:pt x="303" y="317"/>
                    <a:pt x="312" y="326"/>
                  </a:cubicBezTo>
                  <a:lnTo>
                    <a:pt x="391" y="248"/>
                  </a:lnTo>
                  <a:lnTo>
                    <a:pt x="476" y="333"/>
                  </a:lnTo>
                  <a:lnTo>
                    <a:pt x="596" y="213"/>
                  </a:lnTo>
                  <a:lnTo>
                    <a:pt x="614" y="259"/>
                  </a:lnTo>
                  <a:lnTo>
                    <a:pt x="652" y="129"/>
                  </a:lnTo>
                  <a:lnTo>
                    <a:pt x="522" y="167"/>
                  </a:lnTo>
                  <a:lnTo>
                    <a:pt x="570" y="186"/>
                  </a:lnTo>
                  <a:lnTo>
                    <a:pt x="476" y="280"/>
                  </a:lnTo>
                  <a:lnTo>
                    <a:pt x="391" y="195"/>
                  </a:lnTo>
                  <a:close/>
                  <a:moveTo>
                    <a:pt x="766" y="80"/>
                  </a:moveTo>
                  <a:lnTo>
                    <a:pt x="766" y="80"/>
                  </a:lnTo>
                  <a:lnTo>
                    <a:pt x="766" y="32"/>
                  </a:lnTo>
                  <a:lnTo>
                    <a:pt x="465" y="32"/>
                  </a:lnTo>
                  <a:lnTo>
                    <a:pt x="465" y="0"/>
                  </a:lnTo>
                  <a:lnTo>
                    <a:pt x="437" y="0"/>
                  </a:lnTo>
                  <a:lnTo>
                    <a:pt x="437" y="32"/>
                  </a:lnTo>
                  <a:lnTo>
                    <a:pt x="154" y="32"/>
                  </a:lnTo>
                  <a:lnTo>
                    <a:pt x="154" y="80"/>
                  </a:lnTo>
                  <a:lnTo>
                    <a:pt x="175" y="80"/>
                  </a:lnTo>
                  <a:lnTo>
                    <a:pt x="175" y="122"/>
                  </a:lnTo>
                  <a:cubicBezTo>
                    <a:pt x="190" y="124"/>
                    <a:pt x="203" y="128"/>
                    <a:pt x="216" y="135"/>
                  </a:cubicBezTo>
                  <a:lnTo>
                    <a:pt x="216" y="80"/>
                  </a:lnTo>
                  <a:lnTo>
                    <a:pt x="706" y="80"/>
                  </a:lnTo>
                  <a:lnTo>
                    <a:pt x="706" y="394"/>
                  </a:lnTo>
                  <a:lnTo>
                    <a:pt x="355" y="394"/>
                  </a:lnTo>
                  <a:cubicBezTo>
                    <a:pt x="356" y="399"/>
                    <a:pt x="358" y="404"/>
                    <a:pt x="359" y="410"/>
                  </a:cubicBezTo>
                  <a:lnTo>
                    <a:pt x="706" y="410"/>
                  </a:lnTo>
                  <a:lnTo>
                    <a:pt x="706" y="427"/>
                  </a:lnTo>
                  <a:lnTo>
                    <a:pt x="361" y="427"/>
                  </a:lnTo>
                  <a:cubicBezTo>
                    <a:pt x="361" y="430"/>
                    <a:pt x="362" y="434"/>
                    <a:pt x="362" y="438"/>
                  </a:cubicBezTo>
                  <a:lnTo>
                    <a:pt x="362" y="478"/>
                  </a:lnTo>
                  <a:lnTo>
                    <a:pt x="437" y="478"/>
                  </a:lnTo>
                  <a:lnTo>
                    <a:pt x="437" y="595"/>
                  </a:lnTo>
                  <a:lnTo>
                    <a:pt x="465" y="595"/>
                  </a:lnTo>
                  <a:lnTo>
                    <a:pt x="465" y="478"/>
                  </a:lnTo>
                  <a:lnTo>
                    <a:pt x="560" y="478"/>
                  </a:lnTo>
                  <a:lnTo>
                    <a:pt x="603" y="592"/>
                  </a:lnTo>
                  <a:lnTo>
                    <a:pt x="631" y="585"/>
                  </a:lnTo>
                  <a:lnTo>
                    <a:pt x="591" y="478"/>
                  </a:lnTo>
                  <a:lnTo>
                    <a:pt x="766" y="478"/>
                  </a:lnTo>
                  <a:lnTo>
                    <a:pt x="766" y="427"/>
                  </a:lnTo>
                  <a:lnTo>
                    <a:pt x="747" y="427"/>
                  </a:lnTo>
                  <a:lnTo>
                    <a:pt x="747" y="80"/>
                  </a:lnTo>
                  <a:lnTo>
                    <a:pt x="766" y="80"/>
                  </a:lnTo>
                  <a:close/>
                  <a:moveTo>
                    <a:pt x="161" y="310"/>
                  </a:moveTo>
                  <a:lnTo>
                    <a:pt x="161" y="310"/>
                  </a:lnTo>
                  <a:cubicBezTo>
                    <a:pt x="202" y="310"/>
                    <a:pt x="235" y="277"/>
                    <a:pt x="235" y="236"/>
                  </a:cubicBezTo>
                  <a:cubicBezTo>
                    <a:pt x="235" y="194"/>
                    <a:pt x="202" y="161"/>
                    <a:pt x="161" y="161"/>
                  </a:cubicBezTo>
                  <a:cubicBezTo>
                    <a:pt x="119" y="161"/>
                    <a:pt x="86" y="194"/>
                    <a:pt x="86" y="236"/>
                  </a:cubicBezTo>
                  <a:cubicBezTo>
                    <a:pt x="86" y="277"/>
                    <a:pt x="119" y="310"/>
                    <a:pt x="161" y="310"/>
                  </a:cubicBezTo>
                  <a:close/>
                  <a:moveTo>
                    <a:pt x="208" y="325"/>
                  </a:moveTo>
                  <a:lnTo>
                    <a:pt x="208" y="325"/>
                  </a:lnTo>
                  <a:lnTo>
                    <a:pt x="181" y="325"/>
                  </a:lnTo>
                  <a:lnTo>
                    <a:pt x="185" y="328"/>
                  </a:lnTo>
                  <a:cubicBezTo>
                    <a:pt x="188" y="331"/>
                    <a:pt x="190" y="336"/>
                    <a:pt x="188" y="339"/>
                  </a:cubicBezTo>
                  <a:lnTo>
                    <a:pt x="178" y="365"/>
                  </a:lnTo>
                  <a:lnTo>
                    <a:pt x="196" y="510"/>
                  </a:lnTo>
                  <a:lnTo>
                    <a:pt x="163" y="540"/>
                  </a:lnTo>
                  <a:lnTo>
                    <a:pt x="129" y="510"/>
                  </a:lnTo>
                  <a:lnTo>
                    <a:pt x="147" y="365"/>
                  </a:lnTo>
                  <a:lnTo>
                    <a:pt x="137" y="339"/>
                  </a:lnTo>
                  <a:cubicBezTo>
                    <a:pt x="135" y="336"/>
                    <a:pt x="137" y="331"/>
                    <a:pt x="140" y="328"/>
                  </a:cubicBezTo>
                  <a:lnTo>
                    <a:pt x="145" y="325"/>
                  </a:lnTo>
                  <a:lnTo>
                    <a:pt x="112" y="325"/>
                  </a:lnTo>
                  <a:cubicBezTo>
                    <a:pt x="50" y="325"/>
                    <a:pt x="0" y="376"/>
                    <a:pt x="0" y="438"/>
                  </a:cubicBezTo>
                  <a:lnTo>
                    <a:pt x="0" y="600"/>
                  </a:lnTo>
                  <a:lnTo>
                    <a:pt x="66" y="600"/>
                  </a:lnTo>
                  <a:lnTo>
                    <a:pt x="66" y="432"/>
                  </a:lnTo>
                  <a:lnTo>
                    <a:pt x="89" y="432"/>
                  </a:lnTo>
                  <a:lnTo>
                    <a:pt x="89" y="600"/>
                  </a:lnTo>
                  <a:lnTo>
                    <a:pt x="230" y="600"/>
                  </a:lnTo>
                  <a:lnTo>
                    <a:pt x="230" y="432"/>
                  </a:lnTo>
                  <a:lnTo>
                    <a:pt x="253" y="432"/>
                  </a:lnTo>
                  <a:lnTo>
                    <a:pt x="253" y="600"/>
                  </a:lnTo>
                  <a:lnTo>
                    <a:pt x="321" y="600"/>
                  </a:lnTo>
                  <a:lnTo>
                    <a:pt x="321" y="438"/>
                  </a:lnTo>
                  <a:cubicBezTo>
                    <a:pt x="321" y="376"/>
                    <a:pt x="271" y="325"/>
                    <a:pt x="208" y="325"/>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2" name="组合 21">
            <a:extLst>
              <a:ext uri="{FF2B5EF4-FFF2-40B4-BE49-F238E27FC236}">
                <a16:creationId xmlns:a16="http://schemas.microsoft.com/office/drawing/2014/main" id="{068BF9A8-218F-4E8C-B228-6388C08526DD}"/>
              </a:ext>
            </a:extLst>
          </p:cNvPr>
          <p:cNvGrpSpPr/>
          <p:nvPr/>
        </p:nvGrpSpPr>
        <p:grpSpPr>
          <a:xfrm>
            <a:off x="7093457" y="3243103"/>
            <a:ext cx="1116630" cy="1116630"/>
            <a:chOff x="4970854" y="2513407"/>
            <a:chExt cx="599448" cy="599448"/>
          </a:xfrm>
          <a:effectLst/>
        </p:grpSpPr>
        <p:sp>
          <p:nvSpPr>
            <p:cNvPr id="23" name="椭圆 22">
              <a:extLst>
                <a:ext uri="{FF2B5EF4-FFF2-40B4-BE49-F238E27FC236}">
                  <a16:creationId xmlns:a16="http://schemas.microsoft.com/office/drawing/2014/main" id="{470B4DAB-70FF-403C-858B-CF15B50BC923}"/>
                </a:ext>
              </a:extLst>
            </p:cNvPr>
            <p:cNvSpPr/>
            <p:nvPr/>
          </p:nvSpPr>
          <p:spPr>
            <a:xfrm>
              <a:off x="4970854" y="2513407"/>
              <a:ext cx="599448" cy="599448"/>
            </a:xfrm>
            <a:prstGeom prst="ellipse">
              <a:avLst/>
            </a:prstGeom>
            <a:solidFill>
              <a:srgbClr val="C00000"/>
            </a:solidFill>
            <a:ln w="6350">
              <a:noFill/>
            </a:ln>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endParaRPr>
            </a:p>
          </p:txBody>
        </p:sp>
        <p:sp>
          <p:nvSpPr>
            <p:cNvPr id="24" name="Freeform 17">
              <a:extLst>
                <a:ext uri="{FF2B5EF4-FFF2-40B4-BE49-F238E27FC236}">
                  <a16:creationId xmlns:a16="http://schemas.microsoft.com/office/drawing/2014/main" id="{9F8A5A19-4DCD-4A84-8246-D3C8869AA446}"/>
                </a:ext>
              </a:extLst>
            </p:cNvPr>
            <p:cNvSpPr>
              <a:spLocks noEditPoints="1"/>
            </p:cNvSpPr>
            <p:nvPr/>
          </p:nvSpPr>
          <p:spPr bwMode="auto">
            <a:xfrm>
              <a:off x="5110341" y="2641777"/>
              <a:ext cx="289614" cy="309707"/>
            </a:xfrm>
            <a:custGeom>
              <a:avLst/>
              <a:gdLst>
                <a:gd name="T0" fmla="*/ 224 w 593"/>
                <a:gd name="T1" fmla="*/ 394 h 633"/>
                <a:gd name="T2" fmla="*/ 213 w 593"/>
                <a:gd name="T3" fmla="*/ 358 h 633"/>
                <a:gd name="T4" fmla="*/ 259 w 593"/>
                <a:gd name="T5" fmla="*/ 173 h 633"/>
                <a:gd name="T6" fmla="*/ 307 w 593"/>
                <a:gd name="T7" fmla="*/ 323 h 633"/>
                <a:gd name="T8" fmla="*/ 367 w 593"/>
                <a:gd name="T9" fmla="*/ 149 h 633"/>
                <a:gd name="T10" fmla="*/ 234 w 593"/>
                <a:gd name="T11" fmla="*/ 296 h 633"/>
                <a:gd name="T12" fmla="*/ 223 w 593"/>
                <a:gd name="T13" fmla="*/ 315 h 633"/>
                <a:gd name="T14" fmla="*/ 304 w 593"/>
                <a:gd name="T15" fmla="*/ 363 h 633"/>
                <a:gd name="T16" fmla="*/ 391 w 593"/>
                <a:gd name="T17" fmla="*/ 127 h 633"/>
                <a:gd name="T18" fmla="*/ 395 w 593"/>
                <a:gd name="T19" fmla="*/ 81 h 633"/>
                <a:gd name="T20" fmla="*/ 391 w 593"/>
                <a:gd name="T21" fmla="*/ 127 h 633"/>
                <a:gd name="T22" fmla="*/ 463 w 593"/>
                <a:gd name="T23" fmla="*/ 149 h 633"/>
                <a:gd name="T24" fmla="*/ 417 w 593"/>
                <a:gd name="T25" fmla="*/ 154 h 633"/>
                <a:gd name="T26" fmla="*/ 338 w 593"/>
                <a:gd name="T27" fmla="*/ 107 h 633"/>
                <a:gd name="T28" fmla="*/ 319 w 593"/>
                <a:gd name="T29" fmla="*/ 65 h 633"/>
                <a:gd name="T30" fmla="*/ 338 w 593"/>
                <a:gd name="T31" fmla="*/ 107 h 633"/>
                <a:gd name="T32" fmla="*/ 261 w 593"/>
                <a:gd name="T33" fmla="*/ 79 h 633"/>
                <a:gd name="T34" fmla="*/ 266 w 593"/>
                <a:gd name="T35" fmla="*/ 125 h 633"/>
                <a:gd name="T36" fmla="*/ 435 w 593"/>
                <a:gd name="T37" fmla="*/ 226 h 633"/>
                <a:gd name="T38" fmla="*/ 477 w 593"/>
                <a:gd name="T39" fmla="*/ 207 h 633"/>
                <a:gd name="T40" fmla="*/ 435 w 593"/>
                <a:gd name="T41" fmla="*/ 226 h 633"/>
                <a:gd name="T42" fmla="*/ 218 w 593"/>
                <a:gd name="T43" fmla="*/ 324 h 633"/>
                <a:gd name="T44" fmla="*/ 206 w 593"/>
                <a:gd name="T45" fmla="*/ 344 h 633"/>
                <a:gd name="T46" fmla="*/ 288 w 593"/>
                <a:gd name="T47" fmla="*/ 391 h 633"/>
                <a:gd name="T48" fmla="*/ 216 w 593"/>
                <a:gd name="T49" fmla="*/ 633 h 633"/>
                <a:gd name="T50" fmla="*/ 231 w 593"/>
                <a:gd name="T51" fmla="*/ 37 h 633"/>
                <a:gd name="T52" fmla="*/ 564 w 593"/>
                <a:gd name="T53" fmla="*/ 180 h 633"/>
                <a:gd name="T54" fmla="*/ 569 w 593"/>
                <a:gd name="T55" fmla="*/ 276 h 633"/>
                <a:gd name="T56" fmla="*/ 586 w 593"/>
                <a:gd name="T57" fmla="*/ 396 h 633"/>
                <a:gd name="T58" fmla="*/ 565 w 593"/>
                <a:gd name="T59" fmla="*/ 498 h 633"/>
                <a:gd name="T60" fmla="*/ 442 w 593"/>
                <a:gd name="T61" fmla="*/ 526 h 633"/>
                <a:gd name="T62" fmla="*/ 216 w 593"/>
                <a:gd name="T63" fmla="*/ 633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3" h="633">
                  <a:moveTo>
                    <a:pt x="213" y="358"/>
                  </a:moveTo>
                  <a:cubicBezTo>
                    <a:pt x="207" y="371"/>
                    <a:pt x="212" y="387"/>
                    <a:pt x="224" y="394"/>
                  </a:cubicBezTo>
                  <a:cubicBezTo>
                    <a:pt x="235" y="400"/>
                    <a:pt x="248" y="398"/>
                    <a:pt x="257" y="391"/>
                  </a:cubicBezTo>
                  <a:lnTo>
                    <a:pt x="213" y="358"/>
                  </a:lnTo>
                  <a:close/>
                  <a:moveTo>
                    <a:pt x="367" y="149"/>
                  </a:moveTo>
                  <a:cubicBezTo>
                    <a:pt x="328" y="126"/>
                    <a:pt x="279" y="137"/>
                    <a:pt x="259" y="173"/>
                  </a:cubicBezTo>
                  <a:cubicBezTo>
                    <a:pt x="238" y="210"/>
                    <a:pt x="265" y="250"/>
                    <a:pt x="246" y="288"/>
                  </a:cubicBezTo>
                  <a:lnTo>
                    <a:pt x="307" y="323"/>
                  </a:lnTo>
                  <a:cubicBezTo>
                    <a:pt x="330" y="288"/>
                    <a:pt x="380" y="291"/>
                    <a:pt x="401" y="255"/>
                  </a:cubicBezTo>
                  <a:cubicBezTo>
                    <a:pt x="421" y="219"/>
                    <a:pt x="406" y="172"/>
                    <a:pt x="367" y="149"/>
                  </a:cubicBezTo>
                  <a:close/>
                  <a:moveTo>
                    <a:pt x="301" y="346"/>
                  </a:moveTo>
                  <a:lnTo>
                    <a:pt x="234" y="296"/>
                  </a:lnTo>
                  <a:cubicBezTo>
                    <a:pt x="229" y="292"/>
                    <a:pt x="223" y="293"/>
                    <a:pt x="219" y="299"/>
                  </a:cubicBezTo>
                  <a:cubicBezTo>
                    <a:pt x="216" y="304"/>
                    <a:pt x="218" y="312"/>
                    <a:pt x="223" y="315"/>
                  </a:cubicBezTo>
                  <a:lnTo>
                    <a:pt x="289" y="366"/>
                  </a:lnTo>
                  <a:cubicBezTo>
                    <a:pt x="295" y="370"/>
                    <a:pt x="301" y="368"/>
                    <a:pt x="304" y="363"/>
                  </a:cubicBezTo>
                  <a:cubicBezTo>
                    <a:pt x="307" y="357"/>
                    <a:pt x="306" y="350"/>
                    <a:pt x="301" y="346"/>
                  </a:cubicBezTo>
                  <a:close/>
                  <a:moveTo>
                    <a:pt x="391" y="127"/>
                  </a:moveTo>
                  <a:lnTo>
                    <a:pt x="412" y="90"/>
                  </a:lnTo>
                  <a:lnTo>
                    <a:pt x="395" y="81"/>
                  </a:lnTo>
                  <a:lnTo>
                    <a:pt x="374" y="117"/>
                  </a:lnTo>
                  <a:lnTo>
                    <a:pt x="391" y="127"/>
                  </a:lnTo>
                  <a:close/>
                  <a:moveTo>
                    <a:pt x="426" y="170"/>
                  </a:moveTo>
                  <a:lnTo>
                    <a:pt x="463" y="149"/>
                  </a:lnTo>
                  <a:lnTo>
                    <a:pt x="453" y="133"/>
                  </a:lnTo>
                  <a:lnTo>
                    <a:pt x="417" y="154"/>
                  </a:lnTo>
                  <a:lnTo>
                    <a:pt x="426" y="170"/>
                  </a:lnTo>
                  <a:close/>
                  <a:moveTo>
                    <a:pt x="338" y="107"/>
                  </a:moveTo>
                  <a:lnTo>
                    <a:pt x="338" y="65"/>
                  </a:lnTo>
                  <a:lnTo>
                    <a:pt x="319" y="65"/>
                  </a:lnTo>
                  <a:lnTo>
                    <a:pt x="319" y="107"/>
                  </a:lnTo>
                  <a:lnTo>
                    <a:pt x="338" y="107"/>
                  </a:lnTo>
                  <a:close/>
                  <a:moveTo>
                    <a:pt x="282" y="116"/>
                  </a:moveTo>
                  <a:lnTo>
                    <a:pt x="261" y="79"/>
                  </a:lnTo>
                  <a:lnTo>
                    <a:pt x="245" y="89"/>
                  </a:lnTo>
                  <a:lnTo>
                    <a:pt x="266" y="125"/>
                  </a:lnTo>
                  <a:lnTo>
                    <a:pt x="282" y="116"/>
                  </a:lnTo>
                  <a:close/>
                  <a:moveTo>
                    <a:pt x="435" y="226"/>
                  </a:moveTo>
                  <a:lnTo>
                    <a:pt x="477" y="226"/>
                  </a:lnTo>
                  <a:lnTo>
                    <a:pt x="477" y="207"/>
                  </a:lnTo>
                  <a:lnTo>
                    <a:pt x="436" y="207"/>
                  </a:lnTo>
                  <a:lnTo>
                    <a:pt x="435" y="226"/>
                  </a:lnTo>
                  <a:close/>
                  <a:moveTo>
                    <a:pt x="284" y="375"/>
                  </a:moveTo>
                  <a:lnTo>
                    <a:pt x="218" y="324"/>
                  </a:lnTo>
                  <a:cubicBezTo>
                    <a:pt x="213" y="320"/>
                    <a:pt x="206" y="322"/>
                    <a:pt x="203" y="327"/>
                  </a:cubicBezTo>
                  <a:cubicBezTo>
                    <a:pt x="200" y="333"/>
                    <a:pt x="201" y="340"/>
                    <a:pt x="206" y="344"/>
                  </a:cubicBezTo>
                  <a:lnTo>
                    <a:pt x="273" y="394"/>
                  </a:lnTo>
                  <a:cubicBezTo>
                    <a:pt x="278" y="398"/>
                    <a:pt x="285" y="397"/>
                    <a:pt x="288" y="391"/>
                  </a:cubicBezTo>
                  <a:cubicBezTo>
                    <a:pt x="291" y="386"/>
                    <a:pt x="289" y="378"/>
                    <a:pt x="284" y="375"/>
                  </a:cubicBezTo>
                  <a:close/>
                  <a:moveTo>
                    <a:pt x="216" y="633"/>
                  </a:moveTo>
                  <a:cubicBezTo>
                    <a:pt x="223" y="583"/>
                    <a:pt x="223" y="530"/>
                    <a:pt x="210" y="483"/>
                  </a:cubicBezTo>
                  <a:cubicBezTo>
                    <a:pt x="0" y="365"/>
                    <a:pt x="55" y="92"/>
                    <a:pt x="231" y="37"/>
                  </a:cubicBezTo>
                  <a:cubicBezTo>
                    <a:pt x="324" y="0"/>
                    <a:pt x="450" y="22"/>
                    <a:pt x="533" y="105"/>
                  </a:cubicBezTo>
                  <a:cubicBezTo>
                    <a:pt x="593" y="165"/>
                    <a:pt x="564" y="180"/>
                    <a:pt x="564" y="180"/>
                  </a:cubicBezTo>
                  <a:lnTo>
                    <a:pt x="551" y="187"/>
                  </a:lnTo>
                  <a:cubicBezTo>
                    <a:pt x="558" y="216"/>
                    <a:pt x="571" y="268"/>
                    <a:pt x="569" y="276"/>
                  </a:cubicBezTo>
                  <a:cubicBezTo>
                    <a:pt x="567" y="285"/>
                    <a:pt x="556" y="295"/>
                    <a:pt x="556" y="295"/>
                  </a:cubicBezTo>
                  <a:lnTo>
                    <a:pt x="586" y="396"/>
                  </a:lnTo>
                  <a:lnTo>
                    <a:pt x="559" y="407"/>
                  </a:lnTo>
                  <a:cubicBezTo>
                    <a:pt x="565" y="439"/>
                    <a:pt x="568" y="466"/>
                    <a:pt x="565" y="498"/>
                  </a:cubicBezTo>
                  <a:cubicBezTo>
                    <a:pt x="565" y="503"/>
                    <a:pt x="547" y="519"/>
                    <a:pt x="532" y="520"/>
                  </a:cubicBezTo>
                  <a:lnTo>
                    <a:pt x="442" y="526"/>
                  </a:lnTo>
                  <a:lnTo>
                    <a:pt x="448" y="633"/>
                  </a:lnTo>
                  <a:lnTo>
                    <a:pt x="216" y="633"/>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5" name="组合 24">
            <a:extLst>
              <a:ext uri="{FF2B5EF4-FFF2-40B4-BE49-F238E27FC236}">
                <a16:creationId xmlns:a16="http://schemas.microsoft.com/office/drawing/2014/main" id="{99C29016-69BC-4B0E-AB36-9D080AD5943B}"/>
              </a:ext>
            </a:extLst>
          </p:cNvPr>
          <p:cNvGrpSpPr/>
          <p:nvPr/>
        </p:nvGrpSpPr>
        <p:grpSpPr>
          <a:xfrm>
            <a:off x="7111212" y="4598070"/>
            <a:ext cx="1116630" cy="1116630"/>
            <a:chOff x="4988609" y="3551062"/>
            <a:chExt cx="599448" cy="599448"/>
          </a:xfrm>
          <a:effectLst/>
        </p:grpSpPr>
        <p:sp>
          <p:nvSpPr>
            <p:cNvPr id="26" name="椭圆 25">
              <a:extLst>
                <a:ext uri="{FF2B5EF4-FFF2-40B4-BE49-F238E27FC236}">
                  <a16:creationId xmlns:a16="http://schemas.microsoft.com/office/drawing/2014/main" id="{FB578740-B9C9-45EA-9489-B5CA357A6F69}"/>
                </a:ext>
              </a:extLst>
            </p:cNvPr>
            <p:cNvSpPr/>
            <p:nvPr/>
          </p:nvSpPr>
          <p:spPr>
            <a:xfrm>
              <a:off x="4988609" y="3551062"/>
              <a:ext cx="599448" cy="599448"/>
            </a:xfrm>
            <a:prstGeom prst="ellipse">
              <a:avLst/>
            </a:prstGeom>
            <a:solidFill>
              <a:schemeClr val="tx1"/>
            </a:solidFill>
            <a:ln w="6350">
              <a:noFill/>
            </a:ln>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endParaRPr>
            </a:p>
          </p:txBody>
        </p:sp>
        <p:sp>
          <p:nvSpPr>
            <p:cNvPr id="27" name="Freeform 19">
              <a:extLst>
                <a:ext uri="{FF2B5EF4-FFF2-40B4-BE49-F238E27FC236}">
                  <a16:creationId xmlns:a16="http://schemas.microsoft.com/office/drawing/2014/main" id="{8B09CE3F-6D42-4AD3-BE0A-5510B02530F3}"/>
                </a:ext>
              </a:extLst>
            </p:cNvPr>
            <p:cNvSpPr>
              <a:spLocks noEditPoints="1"/>
            </p:cNvSpPr>
            <p:nvPr/>
          </p:nvSpPr>
          <p:spPr bwMode="auto">
            <a:xfrm>
              <a:off x="5140570" y="3710860"/>
              <a:ext cx="295526" cy="279852"/>
            </a:xfrm>
            <a:custGeom>
              <a:avLst/>
              <a:gdLst>
                <a:gd name="T0" fmla="*/ 522 w 638"/>
                <a:gd name="T1" fmla="*/ 59 h 603"/>
                <a:gd name="T2" fmla="*/ 520 w 638"/>
                <a:gd name="T3" fmla="*/ 186 h 603"/>
                <a:gd name="T4" fmla="*/ 301 w 638"/>
                <a:gd name="T5" fmla="*/ 186 h 603"/>
                <a:gd name="T6" fmla="*/ 299 w 638"/>
                <a:gd name="T7" fmla="*/ 129 h 603"/>
                <a:gd name="T8" fmla="*/ 299 w 638"/>
                <a:gd name="T9" fmla="*/ 119 h 603"/>
                <a:gd name="T10" fmla="*/ 301 w 638"/>
                <a:gd name="T11" fmla="*/ 54 h 603"/>
                <a:gd name="T12" fmla="*/ 305 w 638"/>
                <a:gd name="T13" fmla="*/ 27 h 603"/>
                <a:gd name="T14" fmla="*/ 273 w 638"/>
                <a:gd name="T15" fmla="*/ 59 h 603"/>
                <a:gd name="T16" fmla="*/ 263 w 638"/>
                <a:gd name="T17" fmla="*/ 113 h 603"/>
                <a:gd name="T18" fmla="*/ 111 w 638"/>
                <a:gd name="T19" fmla="*/ 94 h 603"/>
                <a:gd name="T20" fmla="*/ 112 w 638"/>
                <a:gd name="T21" fmla="*/ 207 h 603"/>
                <a:gd name="T22" fmla="*/ 117 w 638"/>
                <a:gd name="T23" fmla="*/ 207 h 603"/>
                <a:gd name="T24" fmla="*/ 148 w 638"/>
                <a:gd name="T25" fmla="*/ 339 h 603"/>
                <a:gd name="T26" fmla="*/ 155 w 638"/>
                <a:gd name="T27" fmla="*/ 339 h 603"/>
                <a:gd name="T28" fmla="*/ 185 w 638"/>
                <a:gd name="T29" fmla="*/ 223 h 603"/>
                <a:gd name="T30" fmla="*/ 185 w 638"/>
                <a:gd name="T31" fmla="*/ 127 h 603"/>
                <a:gd name="T32" fmla="*/ 263 w 638"/>
                <a:gd name="T33" fmla="*/ 136 h 603"/>
                <a:gd name="T34" fmla="*/ 282 w 638"/>
                <a:gd name="T35" fmla="*/ 204 h 603"/>
                <a:gd name="T36" fmla="*/ 305 w 638"/>
                <a:gd name="T37" fmla="*/ 214 h 603"/>
                <a:gd name="T38" fmla="*/ 539 w 638"/>
                <a:gd name="T39" fmla="*/ 204 h 603"/>
                <a:gd name="T40" fmla="*/ 539 w 638"/>
                <a:gd name="T41" fmla="*/ 36 h 603"/>
                <a:gd name="T42" fmla="*/ 520 w 638"/>
                <a:gd name="T43" fmla="*/ 221 h 603"/>
                <a:gd name="T44" fmla="*/ 523 w 638"/>
                <a:gd name="T45" fmla="*/ 341 h 603"/>
                <a:gd name="T46" fmla="*/ 367 w 638"/>
                <a:gd name="T47" fmla="*/ 249 h 603"/>
                <a:gd name="T48" fmla="*/ 334 w 638"/>
                <a:gd name="T49" fmla="*/ 249 h 603"/>
                <a:gd name="T50" fmla="*/ 520 w 638"/>
                <a:gd name="T51" fmla="*/ 221 h 603"/>
                <a:gd name="T52" fmla="*/ 158 w 638"/>
                <a:gd name="T53" fmla="*/ 438 h 603"/>
                <a:gd name="T54" fmla="*/ 113 w 638"/>
                <a:gd name="T55" fmla="*/ 373 h 603"/>
                <a:gd name="T56" fmla="*/ 361 w 638"/>
                <a:gd name="T57" fmla="*/ 438 h 603"/>
                <a:gd name="T58" fmla="*/ 316 w 638"/>
                <a:gd name="T59" fmla="*/ 373 h 603"/>
                <a:gd name="T60" fmla="*/ 567 w 638"/>
                <a:gd name="T61" fmla="*/ 438 h 603"/>
                <a:gd name="T62" fmla="*/ 522 w 638"/>
                <a:gd name="T63" fmla="*/ 373 h 603"/>
                <a:gd name="T64" fmla="*/ 200 w 638"/>
                <a:gd name="T65" fmla="*/ 487 h 603"/>
                <a:gd name="T66" fmla="*/ 221 w 638"/>
                <a:gd name="T67" fmla="*/ 527 h 603"/>
                <a:gd name="T68" fmla="*/ 265 w 638"/>
                <a:gd name="T69" fmla="*/ 448 h 603"/>
                <a:gd name="T70" fmla="*/ 403 w 638"/>
                <a:gd name="T71" fmla="*/ 527 h 603"/>
                <a:gd name="T72" fmla="*/ 433 w 638"/>
                <a:gd name="T73" fmla="*/ 527 h 603"/>
                <a:gd name="T74" fmla="*/ 570 w 638"/>
                <a:gd name="T75" fmla="*/ 448 h 603"/>
                <a:gd name="T76" fmla="*/ 614 w 638"/>
                <a:gd name="T77" fmla="*/ 527 h 603"/>
                <a:gd name="T78" fmla="*/ 638 w 638"/>
                <a:gd name="T79" fmla="*/ 549 h 603"/>
                <a:gd name="T80" fmla="*/ 608 w 638"/>
                <a:gd name="T81" fmla="*/ 549 h 603"/>
                <a:gd name="T82" fmla="*/ 433 w 638"/>
                <a:gd name="T83" fmla="*/ 549 h 603"/>
                <a:gd name="T84" fmla="*/ 403 w 638"/>
                <a:gd name="T85" fmla="*/ 549 h 603"/>
                <a:gd name="T86" fmla="*/ 227 w 638"/>
                <a:gd name="T87" fmla="*/ 549 h 603"/>
                <a:gd name="T88" fmla="*/ 200 w 638"/>
                <a:gd name="T89" fmla="*/ 549 h 603"/>
                <a:gd name="T90" fmla="*/ 24 w 638"/>
                <a:gd name="T91" fmla="*/ 549 h 603"/>
                <a:gd name="T92" fmla="*/ 24 w 638"/>
                <a:gd name="T93" fmla="*/ 527 h 603"/>
                <a:gd name="T94" fmla="*/ 152 w 638"/>
                <a:gd name="T95" fmla="*/ 0 h 603"/>
                <a:gd name="T96" fmla="*/ 108 w 638"/>
                <a:gd name="T97" fmla="*/ 44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38" h="603">
                  <a:moveTo>
                    <a:pt x="516" y="53"/>
                  </a:moveTo>
                  <a:cubicBezTo>
                    <a:pt x="517" y="53"/>
                    <a:pt x="519" y="53"/>
                    <a:pt x="520" y="54"/>
                  </a:cubicBezTo>
                  <a:cubicBezTo>
                    <a:pt x="522" y="56"/>
                    <a:pt x="522" y="57"/>
                    <a:pt x="522" y="59"/>
                  </a:cubicBezTo>
                  <a:lnTo>
                    <a:pt x="522" y="181"/>
                  </a:lnTo>
                  <a:cubicBezTo>
                    <a:pt x="522" y="183"/>
                    <a:pt x="522" y="185"/>
                    <a:pt x="520" y="186"/>
                  </a:cubicBezTo>
                  <a:lnTo>
                    <a:pt x="520" y="186"/>
                  </a:lnTo>
                  <a:cubicBezTo>
                    <a:pt x="519" y="187"/>
                    <a:pt x="517" y="188"/>
                    <a:pt x="516" y="188"/>
                  </a:cubicBezTo>
                  <a:lnTo>
                    <a:pt x="305" y="188"/>
                  </a:lnTo>
                  <a:cubicBezTo>
                    <a:pt x="303" y="188"/>
                    <a:pt x="302" y="187"/>
                    <a:pt x="301" y="186"/>
                  </a:cubicBezTo>
                  <a:lnTo>
                    <a:pt x="300" y="186"/>
                  </a:lnTo>
                  <a:cubicBezTo>
                    <a:pt x="299" y="185"/>
                    <a:pt x="299" y="183"/>
                    <a:pt x="299" y="181"/>
                  </a:cubicBezTo>
                  <a:lnTo>
                    <a:pt x="299" y="129"/>
                  </a:lnTo>
                  <a:lnTo>
                    <a:pt x="403" y="107"/>
                  </a:lnTo>
                  <a:lnTo>
                    <a:pt x="403" y="105"/>
                  </a:lnTo>
                  <a:lnTo>
                    <a:pt x="299" y="119"/>
                  </a:lnTo>
                  <a:lnTo>
                    <a:pt x="299" y="59"/>
                  </a:lnTo>
                  <a:cubicBezTo>
                    <a:pt x="299" y="57"/>
                    <a:pt x="299" y="56"/>
                    <a:pt x="300" y="54"/>
                  </a:cubicBezTo>
                  <a:lnTo>
                    <a:pt x="301" y="54"/>
                  </a:lnTo>
                  <a:cubicBezTo>
                    <a:pt x="302" y="53"/>
                    <a:pt x="303" y="53"/>
                    <a:pt x="305" y="53"/>
                  </a:cubicBezTo>
                  <a:lnTo>
                    <a:pt x="516" y="53"/>
                  </a:lnTo>
                  <a:close/>
                  <a:moveTo>
                    <a:pt x="305" y="27"/>
                  </a:moveTo>
                  <a:cubicBezTo>
                    <a:pt x="296" y="27"/>
                    <a:pt x="288" y="30"/>
                    <a:pt x="282" y="36"/>
                  </a:cubicBezTo>
                  <a:lnTo>
                    <a:pt x="282" y="36"/>
                  </a:lnTo>
                  <a:cubicBezTo>
                    <a:pt x="276" y="42"/>
                    <a:pt x="273" y="50"/>
                    <a:pt x="273" y="59"/>
                  </a:cubicBezTo>
                  <a:lnTo>
                    <a:pt x="273" y="122"/>
                  </a:lnTo>
                  <a:lnTo>
                    <a:pt x="263" y="124"/>
                  </a:lnTo>
                  <a:lnTo>
                    <a:pt x="263" y="113"/>
                  </a:lnTo>
                  <a:lnTo>
                    <a:pt x="217" y="113"/>
                  </a:lnTo>
                  <a:lnTo>
                    <a:pt x="185" y="94"/>
                  </a:lnTo>
                  <a:lnTo>
                    <a:pt x="111" y="94"/>
                  </a:lnTo>
                  <a:cubicBezTo>
                    <a:pt x="96" y="94"/>
                    <a:pt x="84" y="106"/>
                    <a:pt x="84" y="121"/>
                  </a:cubicBezTo>
                  <a:lnTo>
                    <a:pt x="84" y="207"/>
                  </a:lnTo>
                  <a:lnTo>
                    <a:pt x="112" y="207"/>
                  </a:lnTo>
                  <a:lnTo>
                    <a:pt x="112" y="144"/>
                  </a:lnTo>
                  <a:lnTo>
                    <a:pt x="117" y="144"/>
                  </a:lnTo>
                  <a:lnTo>
                    <a:pt x="117" y="207"/>
                  </a:lnTo>
                  <a:lnTo>
                    <a:pt x="117" y="223"/>
                  </a:lnTo>
                  <a:lnTo>
                    <a:pt x="117" y="339"/>
                  </a:lnTo>
                  <a:lnTo>
                    <a:pt x="148" y="339"/>
                  </a:lnTo>
                  <a:lnTo>
                    <a:pt x="148" y="243"/>
                  </a:lnTo>
                  <a:lnTo>
                    <a:pt x="155" y="243"/>
                  </a:lnTo>
                  <a:lnTo>
                    <a:pt x="155" y="339"/>
                  </a:lnTo>
                  <a:lnTo>
                    <a:pt x="185" y="339"/>
                  </a:lnTo>
                  <a:lnTo>
                    <a:pt x="185" y="322"/>
                  </a:lnTo>
                  <a:lnTo>
                    <a:pt x="185" y="223"/>
                  </a:lnTo>
                  <a:lnTo>
                    <a:pt x="185" y="207"/>
                  </a:lnTo>
                  <a:lnTo>
                    <a:pt x="185" y="144"/>
                  </a:lnTo>
                  <a:lnTo>
                    <a:pt x="185" y="127"/>
                  </a:lnTo>
                  <a:lnTo>
                    <a:pt x="217" y="144"/>
                  </a:lnTo>
                  <a:lnTo>
                    <a:pt x="263" y="144"/>
                  </a:lnTo>
                  <a:lnTo>
                    <a:pt x="263" y="136"/>
                  </a:lnTo>
                  <a:lnTo>
                    <a:pt x="273" y="134"/>
                  </a:lnTo>
                  <a:lnTo>
                    <a:pt x="273" y="181"/>
                  </a:lnTo>
                  <a:cubicBezTo>
                    <a:pt x="273" y="190"/>
                    <a:pt x="276" y="198"/>
                    <a:pt x="282" y="204"/>
                  </a:cubicBezTo>
                  <a:lnTo>
                    <a:pt x="282" y="204"/>
                  </a:lnTo>
                  <a:lnTo>
                    <a:pt x="282" y="204"/>
                  </a:lnTo>
                  <a:cubicBezTo>
                    <a:pt x="288" y="210"/>
                    <a:pt x="296" y="214"/>
                    <a:pt x="305" y="214"/>
                  </a:cubicBezTo>
                  <a:lnTo>
                    <a:pt x="516" y="214"/>
                  </a:lnTo>
                  <a:cubicBezTo>
                    <a:pt x="525" y="214"/>
                    <a:pt x="533" y="210"/>
                    <a:pt x="539" y="204"/>
                  </a:cubicBezTo>
                  <a:lnTo>
                    <a:pt x="539" y="204"/>
                  </a:lnTo>
                  <a:cubicBezTo>
                    <a:pt x="545" y="198"/>
                    <a:pt x="548" y="190"/>
                    <a:pt x="548" y="181"/>
                  </a:cubicBezTo>
                  <a:lnTo>
                    <a:pt x="548" y="59"/>
                  </a:lnTo>
                  <a:cubicBezTo>
                    <a:pt x="548" y="50"/>
                    <a:pt x="545" y="42"/>
                    <a:pt x="539" y="36"/>
                  </a:cubicBezTo>
                  <a:cubicBezTo>
                    <a:pt x="533" y="30"/>
                    <a:pt x="525" y="27"/>
                    <a:pt x="516" y="27"/>
                  </a:cubicBezTo>
                  <a:lnTo>
                    <a:pt x="305" y="27"/>
                  </a:lnTo>
                  <a:close/>
                  <a:moveTo>
                    <a:pt x="520" y="221"/>
                  </a:moveTo>
                  <a:lnTo>
                    <a:pt x="520" y="249"/>
                  </a:lnTo>
                  <a:lnTo>
                    <a:pt x="497" y="249"/>
                  </a:lnTo>
                  <a:lnTo>
                    <a:pt x="523" y="341"/>
                  </a:lnTo>
                  <a:lnTo>
                    <a:pt x="490" y="341"/>
                  </a:lnTo>
                  <a:lnTo>
                    <a:pt x="464" y="249"/>
                  </a:lnTo>
                  <a:lnTo>
                    <a:pt x="367" y="249"/>
                  </a:lnTo>
                  <a:lnTo>
                    <a:pt x="341" y="341"/>
                  </a:lnTo>
                  <a:lnTo>
                    <a:pt x="308" y="341"/>
                  </a:lnTo>
                  <a:lnTo>
                    <a:pt x="334" y="249"/>
                  </a:lnTo>
                  <a:lnTo>
                    <a:pt x="306" y="249"/>
                  </a:lnTo>
                  <a:lnTo>
                    <a:pt x="306" y="221"/>
                  </a:lnTo>
                  <a:lnTo>
                    <a:pt x="520" y="221"/>
                  </a:lnTo>
                  <a:close/>
                  <a:moveTo>
                    <a:pt x="113" y="373"/>
                  </a:moveTo>
                  <a:cubicBezTo>
                    <a:pt x="139" y="373"/>
                    <a:pt x="161" y="394"/>
                    <a:pt x="161" y="421"/>
                  </a:cubicBezTo>
                  <a:cubicBezTo>
                    <a:pt x="161" y="427"/>
                    <a:pt x="160" y="433"/>
                    <a:pt x="158" y="438"/>
                  </a:cubicBezTo>
                  <a:lnTo>
                    <a:pt x="68" y="438"/>
                  </a:lnTo>
                  <a:cubicBezTo>
                    <a:pt x="66" y="433"/>
                    <a:pt x="65" y="427"/>
                    <a:pt x="65" y="421"/>
                  </a:cubicBezTo>
                  <a:cubicBezTo>
                    <a:pt x="65" y="394"/>
                    <a:pt x="86" y="373"/>
                    <a:pt x="113" y="373"/>
                  </a:cubicBezTo>
                  <a:close/>
                  <a:moveTo>
                    <a:pt x="316" y="373"/>
                  </a:moveTo>
                  <a:cubicBezTo>
                    <a:pt x="342" y="373"/>
                    <a:pt x="364" y="394"/>
                    <a:pt x="364" y="421"/>
                  </a:cubicBezTo>
                  <a:cubicBezTo>
                    <a:pt x="364" y="427"/>
                    <a:pt x="363" y="433"/>
                    <a:pt x="361" y="438"/>
                  </a:cubicBezTo>
                  <a:lnTo>
                    <a:pt x="271" y="438"/>
                  </a:lnTo>
                  <a:cubicBezTo>
                    <a:pt x="269" y="433"/>
                    <a:pt x="268" y="427"/>
                    <a:pt x="268" y="421"/>
                  </a:cubicBezTo>
                  <a:cubicBezTo>
                    <a:pt x="268" y="394"/>
                    <a:pt x="289" y="373"/>
                    <a:pt x="316" y="373"/>
                  </a:cubicBezTo>
                  <a:close/>
                  <a:moveTo>
                    <a:pt x="522" y="373"/>
                  </a:moveTo>
                  <a:cubicBezTo>
                    <a:pt x="548" y="373"/>
                    <a:pt x="570" y="394"/>
                    <a:pt x="570" y="421"/>
                  </a:cubicBezTo>
                  <a:cubicBezTo>
                    <a:pt x="570" y="427"/>
                    <a:pt x="569" y="433"/>
                    <a:pt x="567" y="438"/>
                  </a:cubicBezTo>
                  <a:lnTo>
                    <a:pt x="477" y="438"/>
                  </a:lnTo>
                  <a:cubicBezTo>
                    <a:pt x="475" y="433"/>
                    <a:pt x="474" y="427"/>
                    <a:pt x="474" y="421"/>
                  </a:cubicBezTo>
                  <a:cubicBezTo>
                    <a:pt x="474" y="394"/>
                    <a:pt x="495" y="373"/>
                    <a:pt x="522" y="373"/>
                  </a:cubicBezTo>
                  <a:close/>
                  <a:moveTo>
                    <a:pt x="62" y="448"/>
                  </a:moveTo>
                  <a:lnTo>
                    <a:pt x="161" y="448"/>
                  </a:lnTo>
                  <a:cubicBezTo>
                    <a:pt x="182" y="448"/>
                    <a:pt x="200" y="466"/>
                    <a:pt x="200" y="487"/>
                  </a:cubicBezTo>
                  <a:lnTo>
                    <a:pt x="200" y="527"/>
                  </a:lnTo>
                  <a:lnTo>
                    <a:pt x="203" y="527"/>
                  </a:lnTo>
                  <a:lnTo>
                    <a:pt x="221" y="527"/>
                  </a:lnTo>
                  <a:lnTo>
                    <a:pt x="227" y="527"/>
                  </a:lnTo>
                  <a:lnTo>
                    <a:pt x="227" y="487"/>
                  </a:lnTo>
                  <a:cubicBezTo>
                    <a:pt x="227" y="466"/>
                    <a:pt x="244" y="448"/>
                    <a:pt x="265" y="448"/>
                  </a:cubicBezTo>
                  <a:lnTo>
                    <a:pt x="364" y="448"/>
                  </a:lnTo>
                  <a:cubicBezTo>
                    <a:pt x="385" y="448"/>
                    <a:pt x="403" y="466"/>
                    <a:pt x="403" y="487"/>
                  </a:cubicBezTo>
                  <a:lnTo>
                    <a:pt x="403" y="527"/>
                  </a:lnTo>
                  <a:lnTo>
                    <a:pt x="409" y="527"/>
                  </a:lnTo>
                  <a:lnTo>
                    <a:pt x="424" y="527"/>
                  </a:lnTo>
                  <a:lnTo>
                    <a:pt x="433" y="527"/>
                  </a:lnTo>
                  <a:lnTo>
                    <a:pt x="433" y="487"/>
                  </a:lnTo>
                  <a:cubicBezTo>
                    <a:pt x="433" y="466"/>
                    <a:pt x="450" y="448"/>
                    <a:pt x="471" y="448"/>
                  </a:cubicBezTo>
                  <a:lnTo>
                    <a:pt x="570" y="448"/>
                  </a:lnTo>
                  <a:cubicBezTo>
                    <a:pt x="591" y="448"/>
                    <a:pt x="608" y="466"/>
                    <a:pt x="608" y="487"/>
                  </a:cubicBezTo>
                  <a:lnTo>
                    <a:pt x="608" y="527"/>
                  </a:lnTo>
                  <a:lnTo>
                    <a:pt x="614" y="527"/>
                  </a:lnTo>
                  <a:lnTo>
                    <a:pt x="630" y="527"/>
                  </a:lnTo>
                  <a:lnTo>
                    <a:pt x="638" y="527"/>
                  </a:lnTo>
                  <a:lnTo>
                    <a:pt x="638" y="549"/>
                  </a:lnTo>
                  <a:lnTo>
                    <a:pt x="630" y="549"/>
                  </a:lnTo>
                  <a:lnTo>
                    <a:pt x="614" y="549"/>
                  </a:lnTo>
                  <a:lnTo>
                    <a:pt x="608" y="549"/>
                  </a:lnTo>
                  <a:lnTo>
                    <a:pt x="608" y="603"/>
                  </a:lnTo>
                  <a:lnTo>
                    <a:pt x="433" y="603"/>
                  </a:lnTo>
                  <a:lnTo>
                    <a:pt x="433" y="549"/>
                  </a:lnTo>
                  <a:lnTo>
                    <a:pt x="424" y="549"/>
                  </a:lnTo>
                  <a:lnTo>
                    <a:pt x="409" y="549"/>
                  </a:lnTo>
                  <a:lnTo>
                    <a:pt x="403" y="549"/>
                  </a:lnTo>
                  <a:lnTo>
                    <a:pt x="403" y="603"/>
                  </a:lnTo>
                  <a:lnTo>
                    <a:pt x="227" y="603"/>
                  </a:lnTo>
                  <a:lnTo>
                    <a:pt x="227" y="549"/>
                  </a:lnTo>
                  <a:lnTo>
                    <a:pt x="221" y="549"/>
                  </a:lnTo>
                  <a:lnTo>
                    <a:pt x="203" y="549"/>
                  </a:lnTo>
                  <a:lnTo>
                    <a:pt x="200" y="549"/>
                  </a:lnTo>
                  <a:lnTo>
                    <a:pt x="200" y="603"/>
                  </a:lnTo>
                  <a:lnTo>
                    <a:pt x="24" y="603"/>
                  </a:lnTo>
                  <a:lnTo>
                    <a:pt x="24" y="549"/>
                  </a:lnTo>
                  <a:lnTo>
                    <a:pt x="0" y="549"/>
                  </a:lnTo>
                  <a:lnTo>
                    <a:pt x="0" y="527"/>
                  </a:lnTo>
                  <a:lnTo>
                    <a:pt x="24" y="527"/>
                  </a:lnTo>
                  <a:lnTo>
                    <a:pt x="24" y="487"/>
                  </a:lnTo>
                  <a:cubicBezTo>
                    <a:pt x="24" y="466"/>
                    <a:pt x="41" y="448"/>
                    <a:pt x="62" y="448"/>
                  </a:cubicBezTo>
                  <a:close/>
                  <a:moveTo>
                    <a:pt x="152" y="0"/>
                  </a:moveTo>
                  <a:cubicBezTo>
                    <a:pt x="176" y="0"/>
                    <a:pt x="196" y="20"/>
                    <a:pt x="196" y="44"/>
                  </a:cubicBezTo>
                  <a:cubicBezTo>
                    <a:pt x="196" y="69"/>
                    <a:pt x="176" y="88"/>
                    <a:pt x="152" y="88"/>
                  </a:cubicBezTo>
                  <a:cubicBezTo>
                    <a:pt x="127" y="88"/>
                    <a:pt x="108" y="69"/>
                    <a:pt x="108" y="44"/>
                  </a:cubicBezTo>
                  <a:cubicBezTo>
                    <a:pt x="108" y="20"/>
                    <a:pt x="127" y="0"/>
                    <a:pt x="152" y="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1659783745"/>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33333">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33333">
                                          <p:cBhvr additive="base">
                                            <p:cTn id="7" dur="750" fill="hold"/>
                                            <p:tgtEl>
                                              <p:spTgt spid="8"/>
                                            </p:tgtEl>
                                            <p:attrNameLst>
                                              <p:attrName>ppt_x</p:attrName>
                                            </p:attrNameLst>
                                          </p:cBhvr>
                                          <p:tavLst>
                                            <p:tav tm="0">
                                              <p:val>
                                                <p:strVal val="#ppt_x"/>
                                              </p:val>
                                            </p:tav>
                                            <p:tav tm="100000">
                                              <p:val>
                                                <p:strVal val="#ppt_x"/>
                                              </p:val>
                                            </p:tav>
                                          </p:tavLst>
                                        </p:anim>
                                        <p:anim calcmode="lin" valueType="num" p14:bounceEnd="33333">
                                          <p:cBhvr additive="base">
                                            <p:cTn id="8" dur="750" fill="hold"/>
                                            <p:tgtEl>
                                              <p:spTgt spid="8"/>
                                            </p:tgtEl>
                                            <p:attrNameLst>
                                              <p:attrName>ppt_y</p:attrName>
                                            </p:attrNameLst>
                                          </p:cBhvr>
                                          <p:tavLst>
                                            <p:tav tm="0">
                                              <p:val>
                                                <p:strVal val="0-#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750"/>
                                            <p:tgtEl>
                                              <p:spTgt spid="2"/>
                                            </p:tgtEl>
                                          </p:cBhvr>
                                        </p:animEffect>
                                        <p:anim calcmode="lin" valueType="num">
                                          <p:cBhvr>
                                            <p:cTn id="12" dur="750" fill="hold"/>
                                            <p:tgtEl>
                                              <p:spTgt spid="2"/>
                                            </p:tgtEl>
                                            <p:attrNameLst>
                                              <p:attrName>ppt_x</p:attrName>
                                            </p:attrNameLst>
                                          </p:cBhvr>
                                          <p:tavLst>
                                            <p:tav tm="0">
                                              <p:val>
                                                <p:strVal val="#ppt_x"/>
                                              </p:val>
                                            </p:tav>
                                            <p:tav tm="100000">
                                              <p:val>
                                                <p:strVal val="#ppt_x"/>
                                              </p:val>
                                            </p:tav>
                                          </p:tavLst>
                                        </p:anim>
                                        <p:anim calcmode="lin" valueType="num">
                                          <p:cBhvr>
                                            <p:cTn id="13" dur="75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750"/>
                                </p:stCondLst>
                                <p:childTnLst>
                                  <p:par>
                                    <p:cTn id="15" presetID="42"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par>
                                    <p:cTn id="24" presetID="10" presetClass="entr" presetSubtype="0"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par>
                                    <p:cTn id="27" presetID="10" presetClass="entr" presetSubtype="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par>
                                    <p:cTn id="30" presetID="63" presetClass="path" presetSubtype="0" fill="hold" nodeType="withEffect">
                                      <p:stCondLst>
                                        <p:cond delay="0"/>
                                      </p:stCondLst>
                                      <p:childTnLst>
                                        <p:animMotion origin="layout" path="M -0.26371 0.15031 L -2.77778E-6 -1.35802E-6 " pathEditMode="relative" rAng="0" ptsTypes="AA">
                                          <p:cBhvr>
                                            <p:cTn id="31" dur="1000" fill="hold"/>
                                            <p:tgtEl>
                                              <p:spTgt spid="19"/>
                                            </p:tgtEl>
                                            <p:attrNameLst>
                                              <p:attrName>ppt_x</p:attrName>
                                              <p:attrName>ppt_y</p:attrName>
                                            </p:attrNameLst>
                                          </p:cBhvr>
                                          <p:rCtr x="13177" y="-7531"/>
                                        </p:animMotion>
                                      </p:childTnLst>
                                    </p:cTn>
                                  </p:par>
                                  <p:par>
                                    <p:cTn id="32" presetID="63" presetClass="path" presetSubtype="0" fill="hold" nodeType="withEffect">
                                      <p:stCondLst>
                                        <p:cond delay="0"/>
                                      </p:stCondLst>
                                      <p:childTnLst>
                                        <p:animMotion origin="layout" path="M -0.26545 -0.00123 L 1.11111E-6 1.23457E-7 " pathEditMode="relative" rAng="0" ptsTypes="AA">
                                          <p:cBhvr>
                                            <p:cTn id="33" dur="1000" fill="hold"/>
                                            <p:tgtEl>
                                              <p:spTgt spid="22"/>
                                            </p:tgtEl>
                                            <p:attrNameLst>
                                              <p:attrName>ppt_x</p:attrName>
                                              <p:attrName>ppt_y</p:attrName>
                                            </p:attrNameLst>
                                          </p:cBhvr>
                                          <p:rCtr x="13264" y="62"/>
                                        </p:animMotion>
                                      </p:childTnLst>
                                    </p:cTn>
                                  </p:par>
                                  <p:par>
                                    <p:cTn id="34" presetID="63" presetClass="path" presetSubtype="0" fill="hold" nodeType="withEffect">
                                      <p:stCondLst>
                                        <p:cond delay="0"/>
                                      </p:stCondLst>
                                      <p:childTnLst>
                                        <p:animMotion origin="layout" path="M -0.26736 -0.1605 L 1.38889E-6 4.44444E-6 " pathEditMode="relative" rAng="0" ptsTypes="AA">
                                          <p:cBhvr>
                                            <p:cTn id="35" dur="1000" fill="hold"/>
                                            <p:tgtEl>
                                              <p:spTgt spid="25"/>
                                            </p:tgtEl>
                                            <p:attrNameLst>
                                              <p:attrName>ppt_x</p:attrName>
                                              <p:attrName>ppt_y</p:attrName>
                                            </p:attrNameLst>
                                          </p:cBhvr>
                                          <p:rCtr x="13368" y="8025"/>
                                        </p:animMotion>
                                      </p:childTnLst>
                                    </p:cTn>
                                  </p:par>
                                  <p:par>
                                    <p:cTn id="36" presetID="8" presetClass="emph" presetSubtype="0" fill="hold" nodeType="withEffect">
                                      <p:stCondLst>
                                        <p:cond delay="0"/>
                                      </p:stCondLst>
                                      <p:childTnLst>
                                        <p:animRot by="21600000">
                                          <p:cBhvr>
                                            <p:cTn id="37" dur="1000" fill="hold"/>
                                            <p:tgtEl>
                                              <p:spTgt spid="22"/>
                                            </p:tgtEl>
                                            <p:attrNameLst>
                                              <p:attrName>r</p:attrName>
                                            </p:attrNameLst>
                                          </p:cBhvr>
                                        </p:animRot>
                                      </p:childTnLst>
                                    </p:cTn>
                                  </p:par>
                                  <p:par>
                                    <p:cTn id="38" presetID="8" presetClass="emph" presetSubtype="0" fill="hold" nodeType="withEffect">
                                      <p:stCondLst>
                                        <p:cond delay="0"/>
                                      </p:stCondLst>
                                      <p:childTnLst>
                                        <p:animRot by="21600000">
                                          <p:cBhvr>
                                            <p:cTn id="39" dur="1000" fill="hold"/>
                                            <p:tgtEl>
                                              <p:spTgt spid="19"/>
                                            </p:tgtEl>
                                            <p:attrNameLst>
                                              <p:attrName>r</p:attrName>
                                            </p:attrNameLst>
                                          </p:cBhvr>
                                        </p:animRot>
                                      </p:childTnLst>
                                    </p:cTn>
                                  </p:par>
                                  <p:par>
                                    <p:cTn id="40" presetID="8" presetClass="emph" presetSubtype="0" fill="hold" nodeType="withEffect">
                                      <p:stCondLst>
                                        <p:cond delay="0"/>
                                      </p:stCondLst>
                                      <p:childTnLst>
                                        <p:animRot by="21600000">
                                          <p:cBhvr>
                                            <p:cTn id="41" dur="1000" fill="hold"/>
                                            <p:tgtEl>
                                              <p:spTgt spid="25"/>
                                            </p:tgtEl>
                                            <p:attrNameLst>
                                              <p:attrName>r</p:attrName>
                                            </p:attrNameLst>
                                          </p:cBhvr>
                                        </p:animRot>
                                      </p:childTnLst>
                                    </p:cTn>
                                  </p:par>
                                </p:childTnLst>
                              </p:cTn>
                            </p:par>
                            <p:par>
                              <p:cTn id="42" fill="hold">
                                <p:stCondLst>
                                  <p:cond delay="2750"/>
                                </p:stCondLst>
                                <p:childTnLst>
                                  <p:par>
                                    <p:cTn id="43" presetID="10"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par>
                                    <p:cTn id="46" presetID="22" presetClass="entr" presetSubtype="8" fill="hold"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left)">
                                          <p:cBhvr>
                                            <p:cTn id="48" dur="500"/>
                                            <p:tgtEl>
                                              <p:spTgt spid="17"/>
                                            </p:tgtEl>
                                          </p:cBhvr>
                                        </p:animEffect>
                                      </p:childTnLst>
                                    </p:cTn>
                                  </p:par>
                                  <p:par>
                                    <p:cTn id="49" presetID="10" presetClass="entr" presetSubtype="0" fill="hold" grpId="0" nodeType="withEffect">
                                      <p:stCondLst>
                                        <p:cond delay="50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500"/>
                                            <p:tgtEl>
                                              <p:spTgt spid="15"/>
                                            </p:tgtEl>
                                          </p:cBhvr>
                                        </p:animEffect>
                                      </p:childTnLst>
                                    </p:cTn>
                                  </p:par>
                                  <p:par>
                                    <p:cTn id="52" presetID="22" presetClass="entr" presetSubtype="8" fill="hold" nodeType="withEffect">
                                      <p:stCondLst>
                                        <p:cond delay="500"/>
                                      </p:stCondLst>
                                      <p:childTnLst>
                                        <p:set>
                                          <p:cBhvr>
                                            <p:cTn id="53" dur="1" fill="hold">
                                              <p:stCondLst>
                                                <p:cond delay="0"/>
                                              </p:stCondLst>
                                            </p:cTn>
                                            <p:tgtEl>
                                              <p:spTgt spid="18"/>
                                            </p:tgtEl>
                                            <p:attrNameLst>
                                              <p:attrName>style.visibility</p:attrName>
                                            </p:attrNameLst>
                                          </p:cBhvr>
                                          <p:to>
                                            <p:strVal val="visible"/>
                                          </p:to>
                                        </p:set>
                                        <p:animEffect transition="in" filter="wipe(left)">
                                          <p:cBhvr>
                                            <p:cTn id="54" dur="500"/>
                                            <p:tgtEl>
                                              <p:spTgt spid="18"/>
                                            </p:tgtEl>
                                          </p:cBhvr>
                                        </p:animEffect>
                                      </p:childTnLst>
                                    </p:cTn>
                                  </p:par>
                                  <p:par>
                                    <p:cTn id="55" presetID="10" presetClass="entr" presetSubtype="0" fill="hold" grpId="0" nodeType="withEffect">
                                      <p:stCondLst>
                                        <p:cond delay="100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ppt_x"/>
                                              </p:val>
                                            </p:tav>
                                            <p:tav tm="100000">
                                              <p:val>
                                                <p:strVal val="#ppt_x"/>
                                              </p:val>
                                            </p:tav>
                                          </p:tavLst>
                                        </p:anim>
                                        <p:anim calcmode="lin" valueType="num">
                                          <p:cBhvr additive="base">
                                            <p:cTn id="8" dur="750" fill="hold"/>
                                            <p:tgtEl>
                                              <p:spTgt spid="8"/>
                                            </p:tgtEl>
                                            <p:attrNameLst>
                                              <p:attrName>ppt_y</p:attrName>
                                            </p:attrNameLst>
                                          </p:cBhvr>
                                          <p:tavLst>
                                            <p:tav tm="0">
                                              <p:val>
                                                <p:strVal val="0-#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750"/>
                                            <p:tgtEl>
                                              <p:spTgt spid="2"/>
                                            </p:tgtEl>
                                          </p:cBhvr>
                                        </p:animEffect>
                                        <p:anim calcmode="lin" valueType="num">
                                          <p:cBhvr>
                                            <p:cTn id="12" dur="750" fill="hold"/>
                                            <p:tgtEl>
                                              <p:spTgt spid="2"/>
                                            </p:tgtEl>
                                            <p:attrNameLst>
                                              <p:attrName>ppt_x</p:attrName>
                                            </p:attrNameLst>
                                          </p:cBhvr>
                                          <p:tavLst>
                                            <p:tav tm="0">
                                              <p:val>
                                                <p:strVal val="#ppt_x"/>
                                              </p:val>
                                            </p:tav>
                                            <p:tav tm="100000">
                                              <p:val>
                                                <p:strVal val="#ppt_x"/>
                                              </p:val>
                                            </p:tav>
                                          </p:tavLst>
                                        </p:anim>
                                        <p:anim calcmode="lin" valueType="num">
                                          <p:cBhvr>
                                            <p:cTn id="13" dur="75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750"/>
                                </p:stCondLst>
                                <p:childTnLst>
                                  <p:par>
                                    <p:cTn id="15" presetID="42"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par>
                                    <p:cTn id="24" presetID="10" presetClass="entr" presetSubtype="0"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par>
                                    <p:cTn id="27" presetID="10" presetClass="entr" presetSubtype="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par>
                                    <p:cTn id="30" presetID="63" presetClass="path" presetSubtype="0" fill="hold" nodeType="withEffect">
                                      <p:stCondLst>
                                        <p:cond delay="0"/>
                                      </p:stCondLst>
                                      <p:childTnLst>
                                        <p:animMotion origin="layout" path="M -0.26371 0.15031 L -2.77778E-6 -1.35802E-6 " pathEditMode="relative" rAng="0" ptsTypes="AA">
                                          <p:cBhvr>
                                            <p:cTn id="31" dur="1000" fill="hold"/>
                                            <p:tgtEl>
                                              <p:spTgt spid="19"/>
                                            </p:tgtEl>
                                            <p:attrNameLst>
                                              <p:attrName>ppt_x</p:attrName>
                                              <p:attrName>ppt_y</p:attrName>
                                            </p:attrNameLst>
                                          </p:cBhvr>
                                          <p:rCtr x="13177" y="-7531"/>
                                        </p:animMotion>
                                      </p:childTnLst>
                                    </p:cTn>
                                  </p:par>
                                  <p:par>
                                    <p:cTn id="32" presetID="63" presetClass="path" presetSubtype="0" fill="hold" nodeType="withEffect">
                                      <p:stCondLst>
                                        <p:cond delay="0"/>
                                      </p:stCondLst>
                                      <p:childTnLst>
                                        <p:animMotion origin="layout" path="M -0.26545 -0.00123 L 1.11111E-6 1.23457E-7 " pathEditMode="relative" rAng="0" ptsTypes="AA">
                                          <p:cBhvr>
                                            <p:cTn id="33" dur="1000" fill="hold"/>
                                            <p:tgtEl>
                                              <p:spTgt spid="22"/>
                                            </p:tgtEl>
                                            <p:attrNameLst>
                                              <p:attrName>ppt_x</p:attrName>
                                              <p:attrName>ppt_y</p:attrName>
                                            </p:attrNameLst>
                                          </p:cBhvr>
                                          <p:rCtr x="13264" y="62"/>
                                        </p:animMotion>
                                      </p:childTnLst>
                                    </p:cTn>
                                  </p:par>
                                  <p:par>
                                    <p:cTn id="34" presetID="63" presetClass="path" presetSubtype="0" fill="hold" nodeType="withEffect">
                                      <p:stCondLst>
                                        <p:cond delay="0"/>
                                      </p:stCondLst>
                                      <p:childTnLst>
                                        <p:animMotion origin="layout" path="M -0.26736 -0.1605 L 1.38889E-6 4.44444E-6 " pathEditMode="relative" rAng="0" ptsTypes="AA">
                                          <p:cBhvr>
                                            <p:cTn id="35" dur="1000" fill="hold"/>
                                            <p:tgtEl>
                                              <p:spTgt spid="25"/>
                                            </p:tgtEl>
                                            <p:attrNameLst>
                                              <p:attrName>ppt_x</p:attrName>
                                              <p:attrName>ppt_y</p:attrName>
                                            </p:attrNameLst>
                                          </p:cBhvr>
                                          <p:rCtr x="13368" y="8025"/>
                                        </p:animMotion>
                                      </p:childTnLst>
                                    </p:cTn>
                                  </p:par>
                                  <p:par>
                                    <p:cTn id="36" presetID="8" presetClass="emph" presetSubtype="0" fill="hold" nodeType="withEffect">
                                      <p:stCondLst>
                                        <p:cond delay="0"/>
                                      </p:stCondLst>
                                      <p:childTnLst>
                                        <p:animRot by="21600000">
                                          <p:cBhvr>
                                            <p:cTn id="37" dur="1000" fill="hold"/>
                                            <p:tgtEl>
                                              <p:spTgt spid="22"/>
                                            </p:tgtEl>
                                            <p:attrNameLst>
                                              <p:attrName>r</p:attrName>
                                            </p:attrNameLst>
                                          </p:cBhvr>
                                        </p:animRot>
                                      </p:childTnLst>
                                    </p:cTn>
                                  </p:par>
                                  <p:par>
                                    <p:cTn id="38" presetID="8" presetClass="emph" presetSubtype="0" fill="hold" nodeType="withEffect">
                                      <p:stCondLst>
                                        <p:cond delay="0"/>
                                      </p:stCondLst>
                                      <p:childTnLst>
                                        <p:animRot by="21600000">
                                          <p:cBhvr>
                                            <p:cTn id="39" dur="1000" fill="hold"/>
                                            <p:tgtEl>
                                              <p:spTgt spid="19"/>
                                            </p:tgtEl>
                                            <p:attrNameLst>
                                              <p:attrName>r</p:attrName>
                                            </p:attrNameLst>
                                          </p:cBhvr>
                                        </p:animRot>
                                      </p:childTnLst>
                                    </p:cTn>
                                  </p:par>
                                  <p:par>
                                    <p:cTn id="40" presetID="8" presetClass="emph" presetSubtype="0" fill="hold" nodeType="withEffect">
                                      <p:stCondLst>
                                        <p:cond delay="0"/>
                                      </p:stCondLst>
                                      <p:childTnLst>
                                        <p:animRot by="21600000">
                                          <p:cBhvr>
                                            <p:cTn id="41" dur="1000" fill="hold"/>
                                            <p:tgtEl>
                                              <p:spTgt spid="25"/>
                                            </p:tgtEl>
                                            <p:attrNameLst>
                                              <p:attrName>r</p:attrName>
                                            </p:attrNameLst>
                                          </p:cBhvr>
                                        </p:animRot>
                                      </p:childTnLst>
                                    </p:cTn>
                                  </p:par>
                                </p:childTnLst>
                              </p:cTn>
                            </p:par>
                            <p:par>
                              <p:cTn id="42" fill="hold">
                                <p:stCondLst>
                                  <p:cond delay="2750"/>
                                </p:stCondLst>
                                <p:childTnLst>
                                  <p:par>
                                    <p:cTn id="43" presetID="10"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par>
                                    <p:cTn id="46" presetID="22" presetClass="entr" presetSubtype="8" fill="hold"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left)">
                                          <p:cBhvr>
                                            <p:cTn id="48" dur="500"/>
                                            <p:tgtEl>
                                              <p:spTgt spid="17"/>
                                            </p:tgtEl>
                                          </p:cBhvr>
                                        </p:animEffect>
                                      </p:childTnLst>
                                    </p:cTn>
                                  </p:par>
                                  <p:par>
                                    <p:cTn id="49" presetID="10" presetClass="entr" presetSubtype="0" fill="hold" grpId="0" nodeType="withEffect">
                                      <p:stCondLst>
                                        <p:cond delay="50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500"/>
                                            <p:tgtEl>
                                              <p:spTgt spid="15"/>
                                            </p:tgtEl>
                                          </p:cBhvr>
                                        </p:animEffect>
                                      </p:childTnLst>
                                    </p:cTn>
                                  </p:par>
                                  <p:par>
                                    <p:cTn id="52" presetID="22" presetClass="entr" presetSubtype="8" fill="hold" nodeType="withEffect">
                                      <p:stCondLst>
                                        <p:cond delay="500"/>
                                      </p:stCondLst>
                                      <p:childTnLst>
                                        <p:set>
                                          <p:cBhvr>
                                            <p:cTn id="53" dur="1" fill="hold">
                                              <p:stCondLst>
                                                <p:cond delay="0"/>
                                              </p:stCondLst>
                                            </p:cTn>
                                            <p:tgtEl>
                                              <p:spTgt spid="18"/>
                                            </p:tgtEl>
                                            <p:attrNameLst>
                                              <p:attrName>style.visibility</p:attrName>
                                            </p:attrNameLst>
                                          </p:cBhvr>
                                          <p:to>
                                            <p:strVal val="visible"/>
                                          </p:to>
                                        </p:set>
                                        <p:animEffect transition="in" filter="wipe(left)">
                                          <p:cBhvr>
                                            <p:cTn id="54" dur="500"/>
                                            <p:tgtEl>
                                              <p:spTgt spid="18"/>
                                            </p:tgtEl>
                                          </p:cBhvr>
                                        </p:animEffect>
                                      </p:childTnLst>
                                    </p:cTn>
                                  </p:par>
                                  <p:par>
                                    <p:cTn id="55" presetID="10" presetClass="entr" presetSubtype="0" fill="hold" grpId="0" nodeType="withEffect">
                                      <p:stCondLst>
                                        <p:cond delay="100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57668737-A5CF-4C36-90AC-770154EEBE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50" y="285750"/>
            <a:ext cx="1761361" cy="1655354"/>
          </a:xfrm>
          <a:prstGeom prst="rect">
            <a:avLst/>
          </a:prstGeom>
        </p:spPr>
      </p:pic>
      <p:grpSp>
        <p:nvGrpSpPr>
          <p:cNvPr id="2" name="组合 1">
            <a:extLst>
              <a:ext uri="{FF2B5EF4-FFF2-40B4-BE49-F238E27FC236}">
                <a16:creationId xmlns:a16="http://schemas.microsoft.com/office/drawing/2014/main" id="{3E719AE4-8443-49BB-B2ED-9903CF0F57DE}"/>
              </a:ext>
            </a:extLst>
          </p:cNvPr>
          <p:cNvGrpSpPr/>
          <p:nvPr/>
        </p:nvGrpSpPr>
        <p:grpSpPr>
          <a:xfrm>
            <a:off x="114300" y="1960154"/>
            <a:ext cx="1295652" cy="4416926"/>
            <a:chOff x="228600" y="1941104"/>
            <a:chExt cx="1295652" cy="4416926"/>
          </a:xfrm>
        </p:grpSpPr>
        <p:sp>
          <p:nvSpPr>
            <p:cNvPr id="9" name="矩形 8">
              <a:extLst>
                <a:ext uri="{FF2B5EF4-FFF2-40B4-BE49-F238E27FC236}">
                  <a16:creationId xmlns:a16="http://schemas.microsoft.com/office/drawing/2014/main" id="{B4846FA4-BA59-484F-B6E8-3E3ACA77A08D}"/>
                </a:ext>
              </a:extLst>
            </p:cNvPr>
            <p:cNvSpPr/>
            <p:nvPr/>
          </p:nvSpPr>
          <p:spPr bwMode="auto">
            <a:xfrm>
              <a:off x="228600" y="2080804"/>
              <a:ext cx="1295652" cy="35071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spcBef>
                  <a:spcPct val="50000"/>
                </a:spcBef>
              </a:pPr>
              <a:r>
                <a:rPr lang="zh-CN" altLang="en-US" sz="2400" dirty="0">
                  <a:solidFill>
                    <a:schemeClr val="tx1"/>
                  </a:solidFill>
                  <a:latin typeface="微软雅黑" panose="020B0503020204020204" pitchFamily="34" charset="-122"/>
                  <a:ea typeface="微软雅黑" panose="020B0503020204020204" pitchFamily="34" charset="-122"/>
                </a:rPr>
                <a:t>单击此处添加文字模板</a:t>
              </a:r>
            </a:p>
          </p:txBody>
        </p:sp>
        <p:pic>
          <p:nvPicPr>
            <p:cNvPr id="10" name="图片 28" descr="C_108.jpg">
              <a:extLst>
                <a:ext uri="{FF2B5EF4-FFF2-40B4-BE49-F238E27FC236}">
                  <a16:creationId xmlns:a16="http://schemas.microsoft.com/office/drawing/2014/main" id="{F7115FF3-95B7-479C-8868-F6332EDA9ABE}"/>
                </a:ext>
              </a:extLst>
            </p:cNvPr>
            <p:cNvPicPr>
              <a:picLocks noChangeAspect="1"/>
            </p:cNvPicPr>
            <p:nvPr/>
          </p:nvPicPr>
          <p:blipFill>
            <a:blip r:embed="rId4" cstate="email">
              <a:clrChange>
                <a:clrFrom>
                  <a:srgbClr val="FFFFFF"/>
                </a:clrFrom>
                <a:clrTo>
                  <a:srgbClr val="FFFFFF">
                    <a:alpha val="0"/>
                  </a:srgbClr>
                </a:clrTo>
              </a:clrChange>
              <a:extLst>
                <a:ext uri="{BEBA8EAE-BF5A-486C-A8C5-ECC9F3942E4B}">
                  <a14:imgProps xmlns:a14="http://schemas.microsoft.com/office/drawing/2010/main">
                    <a14:imgLayer r:embed="rId5">
                      <a14:imgEffect>
                        <a14:brightnessContrast bright="10000" contrast="-15000"/>
                      </a14:imgEffect>
                    </a14:imgLayer>
                  </a14:imgProps>
                </a:ext>
                <a:ext uri="{28A0092B-C50C-407E-A947-70E740481C1C}">
                  <a14:useLocalDpi xmlns:a14="http://schemas.microsoft.com/office/drawing/2010/main"/>
                </a:ext>
              </a:extLst>
            </a:blip>
            <a:srcRect/>
            <a:stretch>
              <a:fillRect/>
            </a:stretch>
          </p:blipFill>
          <p:spPr bwMode="auto">
            <a:xfrm rot="5400000">
              <a:off x="-908698" y="4111687"/>
              <a:ext cx="4416926" cy="757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6" name="组合 5">
            <a:extLst>
              <a:ext uri="{FF2B5EF4-FFF2-40B4-BE49-F238E27FC236}">
                <a16:creationId xmlns:a16="http://schemas.microsoft.com/office/drawing/2014/main" id="{BFE2692E-59D8-4ED7-9CB0-95467BD4F23F}"/>
              </a:ext>
            </a:extLst>
          </p:cNvPr>
          <p:cNvGrpSpPr/>
          <p:nvPr/>
        </p:nvGrpSpPr>
        <p:grpSpPr>
          <a:xfrm>
            <a:off x="2534790" y="2099854"/>
            <a:ext cx="3954462" cy="2940050"/>
            <a:chOff x="1608931" y="2371532"/>
            <a:chExt cx="3954462" cy="2940050"/>
          </a:xfrm>
        </p:grpSpPr>
        <p:sp>
          <p:nvSpPr>
            <p:cNvPr id="7" name="Rectangle 6">
              <a:extLst>
                <a:ext uri="{FF2B5EF4-FFF2-40B4-BE49-F238E27FC236}">
                  <a16:creationId xmlns:a16="http://schemas.microsoft.com/office/drawing/2014/main" id="{3E795A4F-C77C-4ED4-A0C3-C0B8956AA93D}"/>
                </a:ext>
              </a:extLst>
            </p:cNvPr>
            <p:cNvSpPr/>
            <p:nvPr/>
          </p:nvSpPr>
          <p:spPr>
            <a:xfrm>
              <a:off x="1608931" y="3892357"/>
              <a:ext cx="1927225" cy="1419225"/>
            </a:xfrm>
            <a:prstGeom prst="rect">
              <a:avLst/>
            </a:prstGeom>
            <a:solidFill>
              <a:srgbClr val="C00000"/>
            </a:solidFill>
            <a:ln w="25400" cap="flat" cmpd="sng" algn="ctr">
              <a:noFill/>
              <a:prstDash val="solid"/>
            </a:ln>
            <a:effectLst/>
          </p:spPr>
          <p:txBody>
            <a:bodyPr anchor="ctr"/>
            <a:lstStyle/>
            <a:p>
              <a:pPr algn="ctr" defTabSz="1217295" eaLnBrk="1" fontAlgn="auto" hangingPunct="1">
                <a:spcBef>
                  <a:spcPts val="0"/>
                </a:spcBef>
                <a:spcAft>
                  <a:spcPts val="0"/>
                </a:spcAft>
                <a:defRPr/>
              </a:pPr>
              <a:endParaRPr lang="en-US" sz="3190" kern="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1" name="Group 49">
              <a:extLst>
                <a:ext uri="{FF2B5EF4-FFF2-40B4-BE49-F238E27FC236}">
                  <a16:creationId xmlns:a16="http://schemas.microsoft.com/office/drawing/2014/main" id="{860BF5E3-D0D4-45ED-9CA2-0B11258DACAF}"/>
                </a:ext>
              </a:extLst>
            </p:cNvPr>
            <p:cNvGrpSpPr/>
            <p:nvPr/>
          </p:nvGrpSpPr>
          <p:grpSpPr>
            <a:xfrm>
              <a:off x="2271609" y="4250560"/>
              <a:ext cx="582159" cy="583155"/>
              <a:chOff x="5440198" y="4112768"/>
              <a:chExt cx="366057" cy="366675"/>
            </a:xfrm>
            <a:solidFill>
              <a:sysClr val="window" lastClr="FFFFFF"/>
            </a:solidFill>
          </p:grpSpPr>
          <p:sp>
            <p:nvSpPr>
              <p:cNvPr id="28" name="AutoShape 18">
                <a:extLst>
                  <a:ext uri="{FF2B5EF4-FFF2-40B4-BE49-F238E27FC236}">
                    <a16:creationId xmlns:a16="http://schemas.microsoft.com/office/drawing/2014/main" id="{5E034DBB-6C4C-474E-A1E3-3CCE5C52342C}"/>
                  </a:ext>
                </a:extLst>
              </p:cNvPr>
              <p:cNvSpPr/>
              <p:nvPr/>
            </p:nvSpPr>
            <p:spPr bwMode="auto">
              <a:xfrm>
                <a:off x="5440198" y="4112768"/>
                <a:ext cx="366057" cy="3666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799"/>
                    </a:moveTo>
                    <a:cubicBezTo>
                      <a:pt x="20249" y="20048"/>
                      <a:pt x="20048" y="20249"/>
                      <a:pt x="19799" y="20249"/>
                    </a:cubicBezTo>
                    <a:lnTo>
                      <a:pt x="1800" y="20249"/>
                    </a:lnTo>
                    <a:cubicBezTo>
                      <a:pt x="1551" y="20249"/>
                      <a:pt x="1349" y="20048"/>
                      <a:pt x="1349" y="19799"/>
                    </a:cubicBezTo>
                    <a:lnTo>
                      <a:pt x="1349" y="3824"/>
                    </a:lnTo>
                    <a:cubicBezTo>
                      <a:pt x="1349" y="3576"/>
                      <a:pt x="1551" y="3375"/>
                      <a:pt x="1800" y="3375"/>
                    </a:cubicBezTo>
                    <a:lnTo>
                      <a:pt x="4724" y="3375"/>
                    </a:lnTo>
                    <a:lnTo>
                      <a:pt x="4724" y="4725"/>
                    </a:lnTo>
                    <a:cubicBezTo>
                      <a:pt x="4724" y="5098"/>
                      <a:pt x="5027" y="5400"/>
                      <a:pt x="5399" y="5400"/>
                    </a:cubicBezTo>
                    <a:cubicBezTo>
                      <a:pt x="5772" y="5400"/>
                      <a:pt x="6074" y="5098"/>
                      <a:pt x="6074" y="4725"/>
                    </a:cubicBezTo>
                    <a:lnTo>
                      <a:pt x="6074" y="3375"/>
                    </a:lnTo>
                    <a:lnTo>
                      <a:pt x="10124" y="3375"/>
                    </a:lnTo>
                    <a:lnTo>
                      <a:pt x="10124" y="4725"/>
                    </a:lnTo>
                    <a:cubicBezTo>
                      <a:pt x="10124" y="5098"/>
                      <a:pt x="10427" y="5400"/>
                      <a:pt x="10800" y="5400"/>
                    </a:cubicBezTo>
                    <a:cubicBezTo>
                      <a:pt x="11172" y="5400"/>
                      <a:pt x="11474" y="5098"/>
                      <a:pt x="11474" y="4725"/>
                    </a:cubicBezTo>
                    <a:lnTo>
                      <a:pt x="11474" y="3375"/>
                    </a:lnTo>
                    <a:lnTo>
                      <a:pt x="15524" y="3375"/>
                    </a:lnTo>
                    <a:lnTo>
                      <a:pt x="15524" y="4725"/>
                    </a:lnTo>
                    <a:cubicBezTo>
                      <a:pt x="15524" y="5098"/>
                      <a:pt x="15827" y="5400"/>
                      <a:pt x="16199" y="5400"/>
                    </a:cubicBezTo>
                    <a:cubicBezTo>
                      <a:pt x="16572" y="5400"/>
                      <a:pt x="16874" y="5098"/>
                      <a:pt x="16874" y="4725"/>
                    </a:cubicBezTo>
                    <a:lnTo>
                      <a:pt x="16874" y="3375"/>
                    </a:lnTo>
                    <a:lnTo>
                      <a:pt x="19799" y="3375"/>
                    </a:lnTo>
                    <a:cubicBezTo>
                      <a:pt x="20048" y="3375"/>
                      <a:pt x="20249" y="3576"/>
                      <a:pt x="20249" y="3824"/>
                    </a:cubicBezTo>
                    <a:cubicBezTo>
                      <a:pt x="20249" y="3824"/>
                      <a:pt x="20249" y="19799"/>
                      <a:pt x="20249" y="19799"/>
                    </a:cubicBezTo>
                    <a:close/>
                    <a:moveTo>
                      <a:pt x="19799" y="2025"/>
                    </a:moveTo>
                    <a:lnTo>
                      <a:pt x="16874" y="2025"/>
                    </a:lnTo>
                    <a:lnTo>
                      <a:pt x="16874" y="675"/>
                    </a:lnTo>
                    <a:cubicBezTo>
                      <a:pt x="16874" y="301"/>
                      <a:pt x="16572" y="0"/>
                      <a:pt x="16199" y="0"/>
                    </a:cubicBezTo>
                    <a:cubicBezTo>
                      <a:pt x="15827" y="0"/>
                      <a:pt x="15524" y="301"/>
                      <a:pt x="15524" y="675"/>
                    </a:cubicBezTo>
                    <a:lnTo>
                      <a:pt x="15524" y="2025"/>
                    </a:lnTo>
                    <a:lnTo>
                      <a:pt x="11474" y="2025"/>
                    </a:lnTo>
                    <a:lnTo>
                      <a:pt x="11474" y="675"/>
                    </a:lnTo>
                    <a:cubicBezTo>
                      <a:pt x="11474" y="301"/>
                      <a:pt x="11172" y="0"/>
                      <a:pt x="10800" y="0"/>
                    </a:cubicBezTo>
                    <a:cubicBezTo>
                      <a:pt x="10427" y="0"/>
                      <a:pt x="10124" y="301"/>
                      <a:pt x="10124" y="675"/>
                    </a:cubicBezTo>
                    <a:lnTo>
                      <a:pt x="10124" y="2025"/>
                    </a:lnTo>
                    <a:lnTo>
                      <a:pt x="6074" y="2025"/>
                    </a:lnTo>
                    <a:lnTo>
                      <a:pt x="6074" y="675"/>
                    </a:lnTo>
                    <a:cubicBezTo>
                      <a:pt x="6074" y="301"/>
                      <a:pt x="5772" y="0"/>
                      <a:pt x="5399" y="0"/>
                    </a:cubicBezTo>
                    <a:cubicBezTo>
                      <a:pt x="5027" y="0"/>
                      <a:pt x="4724" y="301"/>
                      <a:pt x="4724" y="675"/>
                    </a:cubicBezTo>
                    <a:lnTo>
                      <a:pt x="4724" y="2025"/>
                    </a:lnTo>
                    <a:lnTo>
                      <a:pt x="1800" y="2025"/>
                    </a:lnTo>
                    <a:cubicBezTo>
                      <a:pt x="805" y="2025"/>
                      <a:pt x="0" y="2830"/>
                      <a:pt x="0" y="3824"/>
                    </a:cubicBezTo>
                    <a:lnTo>
                      <a:pt x="0" y="19799"/>
                    </a:lnTo>
                    <a:cubicBezTo>
                      <a:pt x="0" y="20793"/>
                      <a:pt x="805" y="21599"/>
                      <a:pt x="1800" y="21599"/>
                    </a:cubicBezTo>
                    <a:lnTo>
                      <a:pt x="19799" y="21599"/>
                    </a:lnTo>
                    <a:cubicBezTo>
                      <a:pt x="20794" y="21599"/>
                      <a:pt x="21600" y="20793"/>
                      <a:pt x="21600" y="19799"/>
                    </a:cubicBezTo>
                    <a:lnTo>
                      <a:pt x="21600" y="3824"/>
                    </a:lnTo>
                    <a:cubicBezTo>
                      <a:pt x="21600" y="2830"/>
                      <a:pt x="20794" y="2025"/>
                      <a:pt x="19799" y="202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701" tIns="50701" rIns="50701" bIns="50701" anchor="ctr"/>
              <a:lstStyle/>
              <a:p>
                <a:pPr defTabSz="608330" eaLnBrk="1" fontAlgn="auto" hangingPunct="1">
                  <a:spcBef>
                    <a:spcPts val="0"/>
                  </a:spcBef>
                  <a:spcAft>
                    <a:spcPts val="0"/>
                  </a:spcAft>
                  <a:defRPr/>
                </a:pPr>
                <a:endParaRPr lang="en-US" sz="3990" kern="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29" name="AutoShape 19">
                <a:extLst>
                  <a:ext uri="{FF2B5EF4-FFF2-40B4-BE49-F238E27FC236}">
                    <a16:creationId xmlns:a16="http://schemas.microsoft.com/office/drawing/2014/main" id="{0C70DC76-CDA7-4D61-A227-4343A27B3CD9}"/>
                  </a:ext>
                </a:extLst>
              </p:cNvPr>
              <p:cNvSpPr/>
              <p:nvPr/>
            </p:nvSpPr>
            <p:spPr bwMode="auto">
              <a:xfrm>
                <a:off x="5520287" y="4250429"/>
                <a:ext cx="45679"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701" tIns="50701" rIns="50701" bIns="50701" anchor="ctr"/>
              <a:lstStyle/>
              <a:p>
                <a:pPr defTabSz="608330" eaLnBrk="1" fontAlgn="auto" hangingPunct="1">
                  <a:spcBef>
                    <a:spcPts val="0"/>
                  </a:spcBef>
                  <a:spcAft>
                    <a:spcPts val="0"/>
                  </a:spcAft>
                  <a:defRPr/>
                </a:pPr>
                <a:endParaRPr lang="en-US" sz="3990" kern="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30" name="AutoShape 20">
                <a:extLst>
                  <a:ext uri="{FF2B5EF4-FFF2-40B4-BE49-F238E27FC236}">
                    <a16:creationId xmlns:a16="http://schemas.microsoft.com/office/drawing/2014/main" id="{CC8E4946-44AF-465C-BC9F-E6FD484D0B15}"/>
                  </a:ext>
                </a:extLst>
              </p:cNvPr>
              <p:cNvSpPr/>
              <p:nvPr/>
            </p:nvSpPr>
            <p:spPr bwMode="auto">
              <a:xfrm>
                <a:off x="5520291" y="4307371"/>
                <a:ext cx="45679"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701" tIns="50701" rIns="50701" bIns="50701" anchor="ctr"/>
              <a:lstStyle/>
              <a:p>
                <a:pPr defTabSz="608330" eaLnBrk="1" fontAlgn="auto" hangingPunct="1">
                  <a:spcBef>
                    <a:spcPts val="0"/>
                  </a:spcBef>
                  <a:spcAft>
                    <a:spcPts val="0"/>
                  </a:spcAft>
                  <a:defRPr/>
                </a:pPr>
                <a:endParaRPr lang="en-US" sz="3990" kern="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31" name="AutoShape 21">
                <a:extLst>
                  <a:ext uri="{FF2B5EF4-FFF2-40B4-BE49-F238E27FC236}">
                    <a16:creationId xmlns:a16="http://schemas.microsoft.com/office/drawing/2014/main" id="{15FE81B8-8670-44F3-A02D-24F05979E345}"/>
                  </a:ext>
                </a:extLst>
              </p:cNvPr>
              <p:cNvSpPr/>
              <p:nvPr/>
            </p:nvSpPr>
            <p:spPr bwMode="auto">
              <a:xfrm>
                <a:off x="5520299" y="4364938"/>
                <a:ext cx="45679" cy="33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701" tIns="50701" rIns="50701" bIns="50701" anchor="ctr"/>
              <a:lstStyle/>
              <a:p>
                <a:pPr defTabSz="608330" eaLnBrk="1" fontAlgn="auto" hangingPunct="1">
                  <a:spcBef>
                    <a:spcPts val="0"/>
                  </a:spcBef>
                  <a:spcAft>
                    <a:spcPts val="0"/>
                  </a:spcAft>
                  <a:defRPr/>
                </a:pPr>
                <a:endParaRPr lang="en-US" sz="3990" kern="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32" name="AutoShape 22">
                <a:extLst>
                  <a:ext uri="{FF2B5EF4-FFF2-40B4-BE49-F238E27FC236}">
                    <a16:creationId xmlns:a16="http://schemas.microsoft.com/office/drawing/2014/main" id="{C98F586B-C3E2-469F-8AAA-7FFEB0350AB8}"/>
                  </a:ext>
                </a:extLst>
              </p:cNvPr>
              <p:cNvSpPr/>
              <p:nvPr/>
            </p:nvSpPr>
            <p:spPr bwMode="auto">
              <a:xfrm>
                <a:off x="5600394" y="4364939"/>
                <a:ext cx="45679" cy="33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701" tIns="50701" rIns="50701" bIns="50701" anchor="ctr"/>
              <a:lstStyle/>
              <a:p>
                <a:pPr defTabSz="608330" eaLnBrk="1" fontAlgn="auto" hangingPunct="1">
                  <a:spcBef>
                    <a:spcPts val="0"/>
                  </a:spcBef>
                  <a:spcAft>
                    <a:spcPts val="0"/>
                  </a:spcAft>
                  <a:defRPr/>
                </a:pPr>
                <a:endParaRPr lang="en-US" sz="3990" kern="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33" name="AutoShape 23">
                <a:extLst>
                  <a:ext uri="{FF2B5EF4-FFF2-40B4-BE49-F238E27FC236}">
                    <a16:creationId xmlns:a16="http://schemas.microsoft.com/office/drawing/2014/main" id="{4D2A19C9-1694-42EC-B3EE-0B3420903DB4}"/>
                  </a:ext>
                </a:extLst>
              </p:cNvPr>
              <p:cNvSpPr/>
              <p:nvPr/>
            </p:nvSpPr>
            <p:spPr bwMode="auto">
              <a:xfrm>
                <a:off x="5600394" y="4307372"/>
                <a:ext cx="45679"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701" tIns="50701" rIns="50701" bIns="50701" anchor="ctr"/>
              <a:lstStyle/>
              <a:p>
                <a:pPr defTabSz="608330" eaLnBrk="1" fontAlgn="auto" hangingPunct="1">
                  <a:spcBef>
                    <a:spcPts val="0"/>
                  </a:spcBef>
                  <a:spcAft>
                    <a:spcPts val="0"/>
                  </a:spcAft>
                  <a:defRPr/>
                </a:pPr>
                <a:endParaRPr lang="en-US" sz="3990" kern="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34" name="AutoShape 24">
                <a:extLst>
                  <a:ext uri="{FF2B5EF4-FFF2-40B4-BE49-F238E27FC236}">
                    <a16:creationId xmlns:a16="http://schemas.microsoft.com/office/drawing/2014/main" id="{9A27E3DF-5D66-42EF-8C4D-C9635F565676}"/>
                  </a:ext>
                </a:extLst>
              </p:cNvPr>
              <p:cNvSpPr/>
              <p:nvPr/>
            </p:nvSpPr>
            <p:spPr bwMode="auto">
              <a:xfrm>
                <a:off x="5600388" y="4250425"/>
                <a:ext cx="45679"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701" tIns="50701" rIns="50701" bIns="50701" anchor="ctr"/>
              <a:lstStyle/>
              <a:p>
                <a:pPr defTabSz="608330" eaLnBrk="1" fontAlgn="auto" hangingPunct="1">
                  <a:spcBef>
                    <a:spcPts val="0"/>
                  </a:spcBef>
                  <a:spcAft>
                    <a:spcPts val="0"/>
                  </a:spcAft>
                  <a:defRPr/>
                </a:pPr>
                <a:endParaRPr lang="en-US" sz="3990" kern="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35" name="AutoShape 25">
                <a:extLst>
                  <a:ext uri="{FF2B5EF4-FFF2-40B4-BE49-F238E27FC236}">
                    <a16:creationId xmlns:a16="http://schemas.microsoft.com/office/drawing/2014/main" id="{F6E4A01A-E6DD-44C1-BF58-1597C94ADE3F}"/>
                  </a:ext>
                </a:extLst>
              </p:cNvPr>
              <p:cNvSpPr/>
              <p:nvPr/>
            </p:nvSpPr>
            <p:spPr bwMode="auto">
              <a:xfrm>
                <a:off x="5680449" y="4364934"/>
                <a:ext cx="45678" cy="33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701" tIns="50701" rIns="50701" bIns="50701" anchor="ctr"/>
              <a:lstStyle/>
              <a:p>
                <a:pPr defTabSz="608330" eaLnBrk="1" fontAlgn="auto" hangingPunct="1">
                  <a:spcBef>
                    <a:spcPts val="0"/>
                  </a:spcBef>
                  <a:spcAft>
                    <a:spcPts val="0"/>
                  </a:spcAft>
                  <a:defRPr/>
                </a:pPr>
                <a:endParaRPr lang="en-US" sz="3990" kern="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36" name="AutoShape 26">
                <a:extLst>
                  <a:ext uri="{FF2B5EF4-FFF2-40B4-BE49-F238E27FC236}">
                    <a16:creationId xmlns:a16="http://schemas.microsoft.com/office/drawing/2014/main" id="{9607BEF5-D2FE-414D-A987-20E21834C579}"/>
                  </a:ext>
                </a:extLst>
              </p:cNvPr>
              <p:cNvSpPr/>
              <p:nvPr/>
            </p:nvSpPr>
            <p:spPr bwMode="auto">
              <a:xfrm>
                <a:off x="5680411" y="4307381"/>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701" tIns="50701" rIns="50701" bIns="50701" anchor="ctr"/>
              <a:lstStyle/>
              <a:p>
                <a:pPr defTabSz="608330" eaLnBrk="1" fontAlgn="auto" hangingPunct="1">
                  <a:spcBef>
                    <a:spcPts val="0"/>
                  </a:spcBef>
                  <a:spcAft>
                    <a:spcPts val="0"/>
                  </a:spcAft>
                  <a:defRPr/>
                </a:pPr>
                <a:endParaRPr lang="en-US" sz="3990" kern="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37" name="AutoShape 27">
                <a:extLst>
                  <a:ext uri="{FF2B5EF4-FFF2-40B4-BE49-F238E27FC236}">
                    <a16:creationId xmlns:a16="http://schemas.microsoft.com/office/drawing/2014/main" id="{FF07C8DF-2A6D-45E6-953F-E3985B12C59A}"/>
                  </a:ext>
                </a:extLst>
              </p:cNvPr>
              <p:cNvSpPr/>
              <p:nvPr/>
            </p:nvSpPr>
            <p:spPr bwMode="auto">
              <a:xfrm>
                <a:off x="5680378" y="4250439"/>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701" tIns="50701" rIns="50701" bIns="50701" anchor="ctr"/>
              <a:lstStyle/>
              <a:p>
                <a:pPr defTabSz="608330" eaLnBrk="1" fontAlgn="auto" hangingPunct="1">
                  <a:spcBef>
                    <a:spcPts val="0"/>
                  </a:spcBef>
                  <a:spcAft>
                    <a:spcPts val="0"/>
                  </a:spcAft>
                  <a:defRPr/>
                </a:pPr>
                <a:endParaRPr lang="en-US" sz="3990" kern="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sp>
          <p:nvSpPr>
            <p:cNvPr id="12" name="Rectangle 4">
              <a:extLst>
                <a:ext uri="{FF2B5EF4-FFF2-40B4-BE49-F238E27FC236}">
                  <a16:creationId xmlns:a16="http://schemas.microsoft.com/office/drawing/2014/main" id="{46E6E597-A182-4101-99AC-7ABCCF4B60E6}"/>
                </a:ext>
              </a:extLst>
            </p:cNvPr>
            <p:cNvSpPr/>
            <p:nvPr/>
          </p:nvSpPr>
          <p:spPr>
            <a:xfrm>
              <a:off x="1608931" y="2371532"/>
              <a:ext cx="1927225" cy="1419225"/>
            </a:xfrm>
            <a:prstGeom prst="rect">
              <a:avLst/>
            </a:prstGeom>
            <a:solidFill>
              <a:schemeClr val="tx1"/>
            </a:solidFill>
            <a:ln w="25400" cap="flat" cmpd="sng" algn="ctr">
              <a:noFill/>
              <a:prstDash val="solid"/>
            </a:ln>
            <a:effectLst/>
          </p:spPr>
          <p:txBody>
            <a:bodyPr anchor="ctr"/>
            <a:lstStyle/>
            <a:p>
              <a:pPr algn="ctr" defTabSz="1217295" eaLnBrk="1" fontAlgn="auto" hangingPunct="1">
                <a:spcBef>
                  <a:spcPts val="0"/>
                </a:spcBef>
                <a:spcAft>
                  <a:spcPts val="0"/>
                </a:spcAft>
                <a:defRPr/>
              </a:pPr>
              <a:endParaRPr lang="en-US" sz="3190" kern="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3" name="Group 50">
              <a:extLst>
                <a:ext uri="{FF2B5EF4-FFF2-40B4-BE49-F238E27FC236}">
                  <a16:creationId xmlns:a16="http://schemas.microsoft.com/office/drawing/2014/main" id="{62E03176-9BC4-4782-A161-87CFABFB2AB7}"/>
                </a:ext>
              </a:extLst>
            </p:cNvPr>
            <p:cNvGrpSpPr/>
            <p:nvPr/>
          </p:nvGrpSpPr>
          <p:grpSpPr>
            <a:xfrm>
              <a:off x="2246544" y="2805954"/>
              <a:ext cx="632290" cy="632292"/>
              <a:chOff x="6172189" y="2647962"/>
              <a:chExt cx="366049" cy="366052"/>
            </a:xfrm>
            <a:solidFill>
              <a:sysClr val="window" lastClr="FFFFFF"/>
            </a:solidFill>
          </p:grpSpPr>
          <p:sp>
            <p:nvSpPr>
              <p:cNvPr id="24" name="AutoShape 52">
                <a:extLst>
                  <a:ext uri="{FF2B5EF4-FFF2-40B4-BE49-F238E27FC236}">
                    <a16:creationId xmlns:a16="http://schemas.microsoft.com/office/drawing/2014/main" id="{DFCBA00B-62B0-43C3-AAE9-13A106A73E0A}"/>
                  </a:ext>
                </a:extLst>
              </p:cNvPr>
              <p:cNvSpPr/>
              <p:nvPr/>
            </p:nvSpPr>
            <p:spPr bwMode="auto">
              <a:xfrm>
                <a:off x="6172189" y="2647962"/>
                <a:ext cx="366049" cy="366052"/>
              </a:xfrm>
              <a:custGeom>
                <a:avLst/>
                <a:gdLst>
                  <a:gd name="T0" fmla="+- 0 10800 87"/>
                  <a:gd name="T1" fmla="*/ T0 w 21426"/>
                  <a:gd name="T2" fmla="+- 0 10799 73"/>
                  <a:gd name="T3" fmla="*/ 10799 h 21453"/>
                  <a:gd name="T4" fmla="+- 0 10800 87"/>
                  <a:gd name="T5" fmla="*/ T4 w 21426"/>
                  <a:gd name="T6" fmla="+- 0 10799 73"/>
                  <a:gd name="T7" fmla="*/ 10799 h 21453"/>
                  <a:gd name="T8" fmla="+- 0 10800 87"/>
                  <a:gd name="T9" fmla="*/ T8 w 21426"/>
                  <a:gd name="T10" fmla="+- 0 10799 73"/>
                  <a:gd name="T11" fmla="*/ 10799 h 21453"/>
                  <a:gd name="T12" fmla="+- 0 10800 87"/>
                  <a:gd name="T13" fmla="*/ T12 w 21426"/>
                  <a:gd name="T14" fmla="+- 0 10799 73"/>
                  <a:gd name="T15" fmla="*/ 10799 h 21453"/>
                </a:gdLst>
                <a:ahLst/>
                <a:cxnLst>
                  <a:cxn ang="0">
                    <a:pos x="T1" y="T3"/>
                  </a:cxn>
                  <a:cxn ang="0">
                    <a:pos x="T5" y="T7"/>
                  </a:cxn>
                  <a:cxn ang="0">
                    <a:pos x="T9" y="T11"/>
                  </a:cxn>
                  <a:cxn ang="0">
                    <a:pos x="T13" y="T15"/>
                  </a:cxn>
                </a:cxnLst>
                <a:rect l="0" t="0" r="r" b="b"/>
                <a:pathLst>
                  <a:path w="21426" h="21453">
                    <a:moveTo>
                      <a:pt x="8034" y="20112"/>
                    </a:moveTo>
                    <a:cubicBezTo>
                      <a:pt x="5816" y="17892"/>
                      <a:pt x="3556" y="15628"/>
                      <a:pt x="1338" y="13408"/>
                    </a:cubicBezTo>
                    <a:cubicBezTo>
                      <a:pt x="3241" y="7240"/>
                      <a:pt x="11488" y="7509"/>
                      <a:pt x="13391" y="1341"/>
                    </a:cubicBezTo>
                    <a:cubicBezTo>
                      <a:pt x="15609" y="3560"/>
                      <a:pt x="17869" y="5825"/>
                      <a:pt x="20087" y="8045"/>
                    </a:cubicBezTo>
                    <a:cubicBezTo>
                      <a:pt x="18184" y="14212"/>
                      <a:pt x="9937" y="13944"/>
                      <a:pt x="8034" y="20112"/>
                    </a:cubicBezTo>
                    <a:moveTo>
                      <a:pt x="21034" y="7097"/>
                    </a:moveTo>
                    <a:lnTo>
                      <a:pt x="14338" y="393"/>
                    </a:lnTo>
                    <a:cubicBezTo>
                      <a:pt x="14006" y="60"/>
                      <a:pt x="13525" y="-73"/>
                      <a:pt x="13069" y="39"/>
                    </a:cubicBezTo>
                    <a:cubicBezTo>
                      <a:pt x="12828" y="98"/>
                      <a:pt x="12614" y="222"/>
                      <a:pt x="12444" y="393"/>
                    </a:cubicBezTo>
                    <a:cubicBezTo>
                      <a:pt x="12292" y="545"/>
                      <a:pt x="12177" y="733"/>
                      <a:pt x="12112" y="944"/>
                    </a:cubicBezTo>
                    <a:cubicBezTo>
                      <a:pt x="11808" y="1929"/>
                      <a:pt x="11283" y="2785"/>
                      <a:pt x="10507" y="3562"/>
                    </a:cubicBezTo>
                    <a:cubicBezTo>
                      <a:pt x="9471" y="4598"/>
                      <a:pt x="8121" y="5384"/>
                      <a:pt x="6693" y="6214"/>
                    </a:cubicBezTo>
                    <a:cubicBezTo>
                      <a:pt x="5177" y="7094"/>
                      <a:pt x="3611" y="8006"/>
                      <a:pt x="2328" y="9290"/>
                    </a:cubicBezTo>
                    <a:cubicBezTo>
                      <a:pt x="1237" y="10383"/>
                      <a:pt x="493" y="11600"/>
                      <a:pt x="59" y="13011"/>
                    </a:cubicBezTo>
                    <a:cubicBezTo>
                      <a:pt x="-87" y="13488"/>
                      <a:pt x="40" y="14004"/>
                      <a:pt x="391" y="14356"/>
                    </a:cubicBezTo>
                    <a:lnTo>
                      <a:pt x="7087" y="21060"/>
                    </a:lnTo>
                    <a:cubicBezTo>
                      <a:pt x="7419" y="21393"/>
                      <a:pt x="7900" y="21526"/>
                      <a:pt x="8356" y="21414"/>
                    </a:cubicBezTo>
                    <a:cubicBezTo>
                      <a:pt x="8597" y="21354"/>
                      <a:pt x="8811" y="21231"/>
                      <a:pt x="8981" y="21060"/>
                    </a:cubicBezTo>
                    <a:cubicBezTo>
                      <a:pt x="9133" y="20908"/>
                      <a:pt x="9248" y="20720"/>
                      <a:pt x="9314" y="20508"/>
                    </a:cubicBezTo>
                    <a:cubicBezTo>
                      <a:pt x="9617" y="19523"/>
                      <a:pt x="10142" y="18667"/>
                      <a:pt x="10918" y="17890"/>
                    </a:cubicBezTo>
                    <a:cubicBezTo>
                      <a:pt x="11954" y="16853"/>
                      <a:pt x="13304" y="16069"/>
                      <a:pt x="14733" y="15239"/>
                    </a:cubicBezTo>
                    <a:cubicBezTo>
                      <a:pt x="16248" y="14357"/>
                      <a:pt x="17814" y="13446"/>
                      <a:pt x="19097" y="12162"/>
                    </a:cubicBezTo>
                    <a:cubicBezTo>
                      <a:pt x="20188" y="11070"/>
                      <a:pt x="20932" y="9852"/>
                      <a:pt x="21366" y="8440"/>
                    </a:cubicBezTo>
                    <a:cubicBezTo>
                      <a:pt x="21512" y="7965"/>
                      <a:pt x="21385" y="7448"/>
                      <a:pt x="21034" y="7097"/>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701" tIns="50701" rIns="50701" bIns="50701" anchor="ctr"/>
              <a:lstStyle/>
              <a:p>
                <a:pPr defTabSz="608330" eaLnBrk="1" fontAlgn="auto" hangingPunct="1">
                  <a:spcBef>
                    <a:spcPts val="0"/>
                  </a:spcBef>
                  <a:spcAft>
                    <a:spcPts val="0"/>
                  </a:spcAft>
                  <a:defRPr/>
                </a:pPr>
                <a:endParaRPr lang="en-US" sz="3990" kern="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25" name="AutoShape 53">
                <a:extLst>
                  <a:ext uri="{FF2B5EF4-FFF2-40B4-BE49-F238E27FC236}">
                    <a16:creationId xmlns:a16="http://schemas.microsoft.com/office/drawing/2014/main" id="{398BF9A9-EF56-4942-A305-E00B4783187D}"/>
                  </a:ext>
                </a:extLst>
              </p:cNvPr>
              <p:cNvSpPr/>
              <p:nvPr/>
            </p:nvSpPr>
            <p:spPr bwMode="auto">
              <a:xfrm>
                <a:off x="6309850" y="2773734"/>
                <a:ext cx="98865" cy="102619"/>
              </a:xfrm>
              <a:custGeom>
                <a:avLst/>
                <a:gdLst>
                  <a:gd name="T0" fmla="+- 0 10801 59"/>
                  <a:gd name="T1" fmla="*/ T0 w 21484"/>
                  <a:gd name="T2" fmla="+- 0 10799 41"/>
                  <a:gd name="T3" fmla="*/ 10799 h 21516"/>
                  <a:gd name="T4" fmla="+- 0 10801 59"/>
                  <a:gd name="T5" fmla="*/ T4 w 21484"/>
                  <a:gd name="T6" fmla="+- 0 10799 41"/>
                  <a:gd name="T7" fmla="*/ 10799 h 21516"/>
                  <a:gd name="T8" fmla="+- 0 10801 59"/>
                  <a:gd name="T9" fmla="*/ T8 w 21484"/>
                  <a:gd name="T10" fmla="+- 0 10799 41"/>
                  <a:gd name="T11" fmla="*/ 10799 h 21516"/>
                  <a:gd name="T12" fmla="+- 0 10801 59"/>
                  <a:gd name="T13" fmla="*/ T12 w 21484"/>
                  <a:gd name="T14" fmla="+- 0 10799 41"/>
                  <a:gd name="T15" fmla="*/ 10799 h 21516"/>
                </a:gdLst>
                <a:ahLst/>
                <a:cxnLst>
                  <a:cxn ang="0">
                    <a:pos x="T1" y="T3"/>
                  </a:cxn>
                  <a:cxn ang="0">
                    <a:pos x="T5" y="T7"/>
                  </a:cxn>
                  <a:cxn ang="0">
                    <a:pos x="T9" y="T11"/>
                  </a:cxn>
                  <a:cxn ang="0">
                    <a:pos x="T13" y="T15"/>
                  </a:cxn>
                </a:cxnLst>
                <a:rect l="0" t="0" r="r" b="b"/>
                <a:pathLst>
                  <a:path w="21484" h="21516">
                    <a:moveTo>
                      <a:pt x="17511" y="14987"/>
                    </a:moveTo>
                    <a:cubicBezTo>
                      <a:pt x="17287" y="15384"/>
                      <a:pt x="17032" y="15740"/>
                      <a:pt x="16731" y="16049"/>
                    </a:cubicBezTo>
                    <a:cubicBezTo>
                      <a:pt x="15340" y="14692"/>
                      <a:pt x="13947" y="13205"/>
                      <a:pt x="12559" y="11675"/>
                    </a:cubicBezTo>
                    <a:cubicBezTo>
                      <a:pt x="12912" y="11521"/>
                      <a:pt x="13287" y="11362"/>
                      <a:pt x="13689" y="11198"/>
                    </a:cubicBezTo>
                    <a:cubicBezTo>
                      <a:pt x="14092" y="11034"/>
                      <a:pt x="14494" y="10927"/>
                      <a:pt x="14895" y="10861"/>
                    </a:cubicBezTo>
                    <a:cubicBezTo>
                      <a:pt x="15308" y="10801"/>
                      <a:pt x="15715" y="10819"/>
                      <a:pt x="16122" y="10913"/>
                    </a:cubicBezTo>
                    <a:cubicBezTo>
                      <a:pt x="16527" y="11011"/>
                      <a:pt x="16909" y="11222"/>
                      <a:pt x="17262" y="11554"/>
                    </a:cubicBezTo>
                    <a:cubicBezTo>
                      <a:pt x="17612" y="11890"/>
                      <a:pt x="17835" y="12244"/>
                      <a:pt x="17923" y="12620"/>
                    </a:cubicBezTo>
                    <a:cubicBezTo>
                      <a:pt x="18020" y="13004"/>
                      <a:pt x="18025" y="13392"/>
                      <a:pt x="17958" y="13789"/>
                    </a:cubicBezTo>
                    <a:cubicBezTo>
                      <a:pt x="17883" y="14187"/>
                      <a:pt x="17738" y="14585"/>
                      <a:pt x="17511" y="14987"/>
                    </a:cubicBezTo>
                    <a:moveTo>
                      <a:pt x="5799" y="10193"/>
                    </a:moveTo>
                    <a:cubicBezTo>
                      <a:pt x="5096" y="10221"/>
                      <a:pt x="4482" y="9996"/>
                      <a:pt x="3946" y="9496"/>
                    </a:cubicBezTo>
                    <a:cubicBezTo>
                      <a:pt x="3717" y="9285"/>
                      <a:pt x="3558" y="9028"/>
                      <a:pt x="3461" y="8724"/>
                    </a:cubicBezTo>
                    <a:cubicBezTo>
                      <a:pt x="3359" y="8420"/>
                      <a:pt x="3326" y="8088"/>
                      <a:pt x="3366" y="7723"/>
                    </a:cubicBezTo>
                    <a:cubicBezTo>
                      <a:pt x="3397" y="7363"/>
                      <a:pt x="3509" y="6989"/>
                      <a:pt x="3703" y="6610"/>
                    </a:cubicBezTo>
                    <a:cubicBezTo>
                      <a:pt x="3889" y="6231"/>
                      <a:pt x="4160" y="5852"/>
                      <a:pt x="4510" y="5487"/>
                    </a:cubicBezTo>
                    <a:cubicBezTo>
                      <a:pt x="5768" y="6694"/>
                      <a:pt x="7022" y="8018"/>
                      <a:pt x="8282" y="9388"/>
                    </a:cubicBezTo>
                    <a:cubicBezTo>
                      <a:pt x="7330" y="9893"/>
                      <a:pt x="6501" y="10164"/>
                      <a:pt x="5799" y="10193"/>
                    </a:cubicBezTo>
                    <a:moveTo>
                      <a:pt x="19678" y="8570"/>
                    </a:moveTo>
                    <a:cubicBezTo>
                      <a:pt x="18868" y="7915"/>
                      <a:pt x="18055" y="7470"/>
                      <a:pt x="17235" y="7250"/>
                    </a:cubicBezTo>
                    <a:cubicBezTo>
                      <a:pt x="16421" y="7031"/>
                      <a:pt x="15603" y="6942"/>
                      <a:pt x="14779" y="6998"/>
                    </a:cubicBezTo>
                    <a:cubicBezTo>
                      <a:pt x="13964" y="7059"/>
                      <a:pt x="13130" y="7236"/>
                      <a:pt x="12296" y="7545"/>
                    </a:cubicBezTo>
                    <a:cubicBezTo>
                      <a:pt x="11462" y="7859"/>
                      <a:pt x="10625" y="8200"/>
                      <a:pt x="9782" y="8593"/>
                    </a:cubicBezTo>
                    <a:cubicBezTo>
                      <a:pt x="8448" y="7115"/>
                      <a:pt x="7114" y="5658"/>
                      <a:pt x="5778" y="4299"/>
                    </a:cubicBezTo>
                    <a:cubicBezTo>
                      <a:pt x="6382" y="3775"/>
                      <a:pt x="6963" y="3509"/>
                      <a:pt x="7526" y="3490"/>
                    </a:cubicBezTo>
                    <a:cubicBezTo>
                      <a:pt x="8088" y="3467"/>
                      <a:pt x="8631" y="3523"/>
                      <a:pt x="9145" y="3649"/>
                    </a:cubicBezTo>
                    <a:cubicBezTo>
                      <a:pt x="9669" y="3775"/>
                      <a:pt x="10149" y="3883"/>
                      <a:pt x="10590" y="3967"/>
                    </a:cubicBezTo>
                    <a:cubicBezTo>
                      <a:pt x="11038" y="4051"/>
                      <a:pt x="11424" y="3958"/>
                      <a:pt x="11765" y="3682"/>
                    </a:cubicBezTo>
                    <a:cubicBezTo>
                      <a:pt x="12123" y="3382"/>
                      <a:pt x="12321" y="2994"/>
                      <a:pt x="12351" y="2526"/>
                    </a:cubicBezTo>
                    <a:cubicBezTo>
                      <a:pt x="12376" y="2054"/>
                      <a:pt x="12189" y="1596"/>
                      <a:pt x="11782" y="1147"/>
                    </a:cubicBezTo>
                    <a:cubicBezTo>
                      <a:pt x="11258" y="569"/>
                      <a:pt x="10630" y="216"/>
                      <a:pt x="9872" y="85"/>
                    </a:cubicBezTo>
                    <a:cubicBezTo>
                      <a:pt x="9126" y="-41"/>
                      <a:pt x="8358" y="-30"/>
                      <a:pt x="7564" y="136"/>
                    </a:cubicBezTo>
                    <a:cubicBezTo>
                      <a:pt x="6780" y="309"/>
                      <a:pt x="6032" y="595"/>
                      <a:pt x="5324" y="997"/>
                    </a:cubicBezTo>
                    <a:cubicBezTo>
                      <a:pt x="4617" y="1399"/>
                      <a:pt x="4048" y="1811"/>
                      <a:pt x="3626" y="2213"/>
                    </a:cubicBezTo>
                    <a:cubicBezTo>
                      <a:pt x="3464" y="2066"/>
                      <a:pt x="3302" y="1918"/>
                      <a:pt x="3141" y="1773"/>
                    </a:cubicBezTo>
                    <a:cubicBezTo>
                      <a:pt x="2963" y="1614"/>
                      <a:pt x="2739" y="1530"/>
                      <a:pt x="2471" y="1535"/>
                    </a:cubicBezTo>
                    <a:cubicBezTo>
                      <a:pt x="2200" y="1535"/>
                      <a:pt x="1977" y="1647"/>
                      <a:pt x="1793" y="1853"/>
                    </a:cubicBezTo>
                    <a:cubicBezTo>
                      <a:pt x="1615" y="2054"/>
                      <a:pt x="1530" y="2288"/>
                      <a:pt x="1565" y="2536"/>
                    </a:cubicBezTo>
                    <a:cubicBezTo>
                      <a:pt x="1589" y="2793"/>
                      <a:pt x="1696" y="2989"/>
                      <a:pt x="1880" y="3139"/>
                    </a:cubicBezTo>
                    <a:cubicBezTo>
                      <a:pt x="2044" y="3270"/>
                      <a:pt x="2203" y="3401"/>
                      <a:pt x="2364" y="3537"/>
                    </a:cubicBezTo>
                    <a:cubicBezTo>
                      <a:pt x="1731" y="4276"/>
                      <a:pt x="1207" y="5094"/>
                      <a:pt x="795" y="5957"/>
                    </a:cubicBezTo>
                    <a:cubicBezTo>
                      <a:pt x="378" y="6820"/>
                      <a:pt x="130" y="7676"/>
                      <a:pt x="37" y="8509"/>
                    </a:cubicBezTo>
                    <a:cubicBezTo>
                      <a:pt x="-59" y="9346"/>
                      <a:pt x="33" y="10113"/>
                      <a:pt x="298" y="10824"/>
                    </a:cubicBezTo>
                    <a:cubicBezTo>
                      <a:pt x="566" y="11540"/>
                      <a:pt x="1056" y="12148"/>
                      <a:pt x="1774" y="12723"/>
                    </a:cubicBezTo>
                    <a:cubicBezTo>
                      <a:pt x="2942" y="13658"/>
                      <a:pt x="4321" y="14056"/>
                      <a:pt x="5915" y="13967"/>
                    </a:cubicBezTo>
                    <a:cubicBezTo>
                      <a:pt x="7507" y="13874"/>
                      <a:pt x="9223" y="13415"/>
                      <a:pt x="11064" y="12461"/>
                    </a:cubicBezTo>
                    <a:cubicBezTo>
                      <a:pt x="12532" y="14093"/>
                      <a:pt x="14002" y="15716"/>
                      <a:pt x="15470" y="17223"/>
                    </a:cubicBezTo>
                    <a:cubicBezTo>
                      <a:pt x="14849" y="17728"/>
                      <a:pt x="14305" y="18018"/>
                      <a:pt x="13826" y="18111"/>
                    </a:cubicBezTo>
                    <a:cubicBezTo>
                      <a:pt x="13344" y="18210"/>
                      <a:pt x="12917" y="18200"/>
                      <a:pt x="12530" y="18088"/>
                    </a:cubicBezTo>
                    <a:cubicBezTo>
                      <a:pt x="12142" y="17971"/>
                      <a:pt x="11782" y="17803"/>
                      <a:pt x="11455" y="17587"/>
                    </a:cubicBezTo>
                    <a:cubicBezTo>
                      <a:pt x="11125" y="17368"/>
                      <a:pt x="10799" y="17181"/>
                      <a:pt x="10474" y="17026"/>
                    </a:cubicBezTo>
                    <a:cubicBezTo>
                      <a:pt x="10154" y="16872"/>
                      <a:pt x="9823" y="16788"/>
                      <a:pt x="9486" y="16783"/>
                    </a:cubicBezTo>
                    <a:cubicBezTo>
                      <a:pt x="9145" y="16778"/>
                      <a:pt x="8785" y="16937"/>
                      <a:pt x="8388" y="17265"/>
                    </a:cubicBezTo>
                    <a:cubicBezTo>
                      <a:pt x="7981" y="17606"/>
                      <a:pt x="7777" y="18004"/>
                      <a:pt x="7777" y="18453"/>
                    </a:cubicBezTo>
                    <a:cubicBezTo>
                      <a:pt x="7777" y="18897"/>
                      <a:pt x="7991" y="19351"/>
                      <a:pt x="8408" y="19809"/>
                    </a:cubicBezTo>
                    <a:cubicBezTo>
                      <a:pt x="8830" y="20268"/>
                      <a:pt x="9379" y="20651"/>
                      <a:pt x="10042" y="20955"/>
                    </a:cubicBezTo>
                    <a:cubicBezTo>
                      <a:pt x="10708" y="21259"/>
                      <a:pt x="11455" y="21451"/>
                      <a:pt x="12279" y="21502"/>
                    </a:cubicBezTo>
                    <a:cubicBezTo>
                      <a:pt x="13103" y="21559"/>
                      <a:pt x="13970" y="21437"/>
                      <a:pt x="14886" y="21109"/>
                    </a:cubicBezTo>
                    <a:cubicBezTo>
                      <a:pt x="15807" y="20787"/>
                      <a:pt x="16721" y="20202"/>
                      <a:pt x="17617" y="19332"/>
                    </a:cubicBezTo>
                    <a:cubicBezTo>
                      <a:pt x="18051" y="19739"/>
                      <a:pt x="18489" y="20127"/>
                      <a:pt x="18921" y="20501"/>
                    </a:cubicBezTo>
                    <a:cubicBezTo>
                      <a:pt x="19107" y="20656"/>
                      <a:pt x="19328" y="20731"/>
                      <a:pt x="19601" y="20712"/>
                    </a:cubicBezTo>
                    <a:cubicBezTo>
                      <a:pt x="19861" y="20703"/>
                      <a:pt x="20090" y="20586"/>
                      <a:pt x="20269" y="20375"/>
                    </a:cubicBezTo>
                    <a:cubicBezTo>
                      <a:pt x="20455" y="20160"/>
                      <a:pt x="20532" y="19921"/>
                      <a:pt x="20503" y="19674"/>
                    </a:cubicBezTo>
                    <a:cubicBezTo>
                      <a:pt x="20477" y="19421"/>
                      <a:pt x="20371" y="19229"/>
                      <a:pt x="20192" y="19089"/>
                    </a:cubicBezTo>
                    <a:cubicBezTo>
                      <a:pt x="19755" y="18752"/>
                      <a:pt x="19321" y="18397"/>
                      <a:pt x="18884" y="18022"/>
                    </a:cubicBezTo>
                    <a:cubicBezTo>
                      <a:pt x="19626" y="17143"/>
                      <a:pt x="20221" y="16217"/>
                      <a:pt x="20664" y="15300"/>
                    </a:cubicBezTo>
                    <a:cubicBezTo>
                      <a:pt x="21103" y="14379"/>
                      <a:pt x="21367" y="13490"/>
                      <a:pt x="21453" y="12667"/>
                    </a:cubicBezTo>
                    <a:cubicBezTo>
                      <a:pt x="21540" y="11839"/>
                      <a:pt x="21439" y="11091"/>
                      <a:pt x="21159" y="10412"/>
                    </a:cubicBezTo>
                    <a:cubicBezTo>
                      <a:pt x="20880" y="9725"/>
                      <a:pt x="20386" y="9135"/>
                      <a:pt x="19678" y="857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701" tIns="50701" rIns="50701" bIns="50701" anchor="ctr"/>
              <a:lstStyle/>
              <a:p>
                <a:pPr defTabSz="608330" eaLnBrk="1" fontAlgn="auto" hangingPunct="1">
                  <a:spcBef>
                    <a:spcPts val="0"/>
                  </a:spcBef>
                  <a:spcAft>
                    <a:spcPts val="0"/>
                  </a:spcAft>
                  <a:defRPr/>
                </a:pPr>
                <a:endParaRPr lang="en-US" sz="3990" kern="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26" name="AutoShape 54">
                <a:extLst>
                  <a:ext uri="{FF2B5EF4-FFF2-40B4-BE49-F238E27FC236}">
                    <a16:creationId xmlns:a16="http://schemas.microsoft.com/office/drawing/2014/main" id="{0992800D-8241-4510-9091-79B926B099FA}"/>
                  </a:ext>
                </a:extLst>
              </p:cNvPr>
              <p:cNvSpPr/>
              <p:nvPr/>
            </p:nvSpPr>
            <p:spPr bwMode="auto">
              <a:xfrm>
                <a:off x="6297963" y="2899504"/>
                <a:ext cx="55690" cy="58192"/>
              </a:xfrm>
              <a:custGeom>
                <a:avLst/>
                <a:gdLst>
                  <a:gd name="T0" fmla="+- 0 10791 197"/>
                  <a:gd name="T1" fmla="*/ T0 w 21188"/>
                  <a:gd name="T2" fmla="+- 0 10794 193"/>
                  <a:gd name="T3" fmla="*/ 10794 h 21203"/>
                  <a:gd name="T4" fmla="+- 0 10791 197"/>
                  <a:gd name="T5" fmla="*/ T4 w 21188"/>
                  <a:gd name="T6" fmla="+- 0 10794 193"/>
                  <a:gd name="T7" fmla="*/ 10794 h 21203"/>
                  <a:gd name="T8" fmla="+- 0 10791 197"/>
                  <a:gd name="T9" fmla="*/ T8 w 21188"/>
                  <a:gd name="T10" fmla="+- 0 10794 193"/>
                  <a:gd name="T11" fmla="*/ 10794 h 21203"/>
                  <a:gd name="T12" fmla="+- 0 10791 197"/>
                  <a:gd name="T13" fmla="*/ T12 w 21188"/>
                  <a:gd name="T14" fmla="+- 0 10794 193"/>
                  <a:gd name="T15" fmla="*/ 10794 h 21203"/>
                </a:gdLst>
                <a:ahLst/>
                <a:cxnLst>
                  <a:cxn ang="0">
                    <a:pos x="T1" y="T3"/>
                  </a:cxn>
                  <a:cxn ang="0">
                    <a:pos x="T5" y="T7"/>
                  </a:cxn>
                  <a:cxn ang="0">
                    <a:pos x="T9" y="T11"/>
                  </a:cxn>
                  <a:cxn ang="0">
                    <a:pos x="T13" y="T15"/>
                  </a:cxn>
                </a:cxnLst>
                <a:rect l="0" t="0" r="r" b="b"/>
                <a:pathLst>
                  <a:path w="21188" h="21203">
                    <a:moveTo>
                      <a:pt x="17615" y="468"/>
                    </a:moveTo>
                    <a:lnTo>
                      <a:pt x="17606" y="468"/>
                    </a:lnTo>
                    <a:cubicBezTo>
                      <a:pt x="14870" y="2476"/>
                      <a:pt x="12200" y="4590"/>
                      <a:pt x="9727" y="6958"/>
                    </a:cubicBezTo>
                    <a:cubicBezTo>
                      <a:pt x="7348" y="9227"/>
                      <a:pt x="5200" y="11619"/>
                      <a:pt x="3329" y="14060"/>
                    </a:cubicBezTo>
                    <a:lnTo>
                      <a:pt x="341" y="17962"/>
                    </a:lnTo>
                    <a:lnTo>
                      <a:pt x="350" y="17970"/>
                    </a:lnTo>
                    <a:cubicBezTo>
                      <a:pt x="-197" y="18786"/>
                      <a:pt x="-106" y="19880"/>
                      <a:pt x="638" y="20590"/>
                    </a:cubicBezTo>
                    <a:cubicBezTo>
                      <a:pt x="1491" y="21407"/>
                      <a:pt x="2889" y="21407"/>
                      <a:pt x="3746" y="20590"/>
                    </a:cubicBezTo>
                    <a:cubicBezTo>
                      <a:pt x="3877" y="20460"/>
                      <a:pt x="3984" y="20321"/>
                      <a:pt x="4069" y="20174"/>
                    </a:cubicBezTo>
                    <a:lnTo>
                      <a:pt x="6867" y="16517"/>
                    </a:lnTo>
                    <a:cubicBezTo>
                      <a:pt x="8601" y="14255"/>
                      <a:pt x="10606" y="12027"/>
                      <a:pt x="12824" y="9913"/>
                    </a:cubicBezTo>
                    <a:cubicBezTo>
                      <a:pt x="15281" y="7570"/>
                      <a:pt x="17557" y="5758"/>
                      <a:pt x="20329" y="3749"/>
                    </a:cubicBezTo>
                    <a:lnTo>
                      <a:pt x="20321" y="3741"/>
                    </a:lnTo>
                    <a:cubicBezTo>
                      <a:pt x="20400" y="3684"/>
                      <a:pt x="20473" y="3635"/>
                      <a:pt x="20543" y="3570"/>
                    </a:cubicBezTo>
                    <a:cubicBezTo>
                      <a:pt x="21402" y="2753"/>
                      <a:pt x="21402" y="1427"/>
                      <a:pt x="20543" y="606"/>
                    </a:cubicBezTo>
                    <a:cubicBezTo>
                      <a:pt x="19742" y="-161"/>
                      <a:pt x="18472" y="-193"/>
                      <a:pt x="17615" y="46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701" tIns="50701" rIns="50701" bIns="50701" anchor="ctr"/>
              <a:lstStyle/>
              <a:p>
                <a:pPr defTabSz="608330" eaLnBrk="1" fontAlgn="auto" hangingPunct="1">
                  <a:spcBef>
                    <a:spcPts val="0"/>
                  </a:spcBef>
                  <a:spcAft>
                    <a:spcPts val="0"/>
                  </a:spcAft>
                  <a:defRPr/>
                </a:pPr>
                <a:endParaRPr lang="en-US" sz="3990" kern="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27" name="AutoShape 55">
                <a:extLst>
                  <a:ext uri="{FF2B5EF4-FFF2-40B4-BE49-F238E27FC236}">
                    <a16:creationId xmlns:a16="http://schemas.microsoft.com/office/drawing/2014/main" id="{9B4802E8-6424-4E3D-ADAF-1206EE427E79}"/>
                  </a:ext>
                </a:extLst>
              </p:cNvPr>
              <p:cNvSpPr/>
              <p:nvPr/>
            </p:nvSpPr>
            <p:spPr bwMode="auto">
              <a:xfrm>
                <a:off x="6355540" y="2704891"/>
                <a:ext cx="56315" cy="58818"/>
              </a:xfrm>
              <a:custGeom>
                <a:avLst/>
                <a:gdLst>
                  <a:gd name="T0" fmla="+- 0 10803 213"/>
                  <a:gd name="T1" fmla="*/ T0 w 21180"/>
                  <a:gd name="T2" fmla="+- 0 10801 203"/>
                  <a:gd name="T3" fmla="*/ 10801 h 21196"/>
                  <a:gd name="T4" fmla="+- 0 10803 213"/>
                  <a:gd name="T5" fmla="*/ T4 w 21180"/>
                  <a:gd name="T6" fmla="+- 0 10801 203"/>
                  <a:gd name="T7" fmla="*/ 10801 h 21196"/>
                  <a:gd name="T8" fmla="+- 0 10803 213"/>
                  <a:gd name="T9" fmla="*/ T8 w 21180"/>
                  <a:gd name="T10" fmla="+- 0 10801 203"/>
                  <a:gd name="T11" fmla="*/ 10801 h 21196"/>
                  <a:gd name="T12" fmla="+- 0 10803 213"/>
                  <a:gd name="T13" fmla="*/ T12 w 21180"/>
                  <a:gd name="T14" fmla="+- 0 10801 203"/>
                  <a:gd name="T15" fmla="*/ 10801 h 21196"/>
                </a:gdLst>
                <a:ahLst/>
                <a:cxnLst>
                  <a:cxn ang="0">
                    <a:pos x="T1" y="T3"/>
                  </a:cxn>
                  <a:cxn ang="0">
                    <a:pos x="T5" y="T7"/>
                  </a:cxn>
                  <a:cxn ang="0">
                    <a:pos x="T9" y="T11"/>
                  </a:cxn>
                  <a:cxn ang="0">
                    <a:pos x="T13" y="T15"/>
                  </a:cxn>
                </a:cxnLst>
                <a:rect l="0" t="0" r="r" b="b"/>
                <a:pathLst>
                  <a:path w="21180" h="21196">
                    <a:moveTo>
                      <a:pt x="8372" y="11356"/>
                    </a:moveTo>
                    <a:cubicBezTo>
                      <a:pt x="6122" y="13508"/>
                      <a:pt x="3675" y="15444"/>
                      <a:pt x="1144" y="17292"/>
                    </a:cubicBezTo>
                    <a:cubicBezTo>
                      <a:pt x="963" y="17388"/>
                      <a:pt x="786" y="17493"/>
                      <a:pt x="637" y="17645"/>
                    </a:cubicBezTo>
                    <a:cubicBezTo>
                      <a:pt x="-213" y="18457"/>
                      <a:pt x="-213" y="19774"/>
                      <a:pt x="637" y="20585"/>
                    </a:cubicBezTo>
                    <a:cubicBezTo>
                      <a:pt x="1464" y="21380"/>
                      <a:pt x="2796" y="21397"/>
                      <a:pt x="3652" y="20641"/>
                    </a:cubicBezTo>
                    <a:lnTo>
                      <a:pt x="3665" y="20649"/>
                    </a:lnTo>
                    <a:cubicBezTo>
                      <a:pt x="6364" y="18673"/>
                      <a:pt x="8988" y="16581"/>
                      <a:pt x="11419" y="14263"/>
                    </a:cubicBezTo>
                    <a:cubicBezTo>
                      <a:pt x="13759" y="12030"/>
                      <a:pt x="15873" y="9685"/>
                      <a:pt x="17715" y="7283"/>
                    </a:cubicBezTo>
                    <a:lnTo>
                      <a:pt x="20663" y="3427"/>
                    </a:lnTo>
                    <a:lnTo>
                      <a:pt x="20654" y="3419"/>
                    </a:lnTo>
                    <a:cubicBezTo>
                      <a:pt x="21386" y="2600"/>
                      <a:pt x="21357" y="1379"/>
                      <a:pt x="20541" y="608"/>
                    </a:cubicBezTo>
                    <a:cubicBezTo>
                      <a:pt x="19697" y="-203"/>
                      <a:pt x="18323" y="-203"/>
                      <a:pt x="17468" y="608"/>
                    </a:cubicBezTo>
                    <a:cubicBezTo>
                      <a:pt x="17313" y="760"/>
                      <a:pt x="17197" y="937"/>
                      <a:pt x="17094" y="1114"/>
                    </a:cubicBezTo>
                    <a:lnTo>
                      <a:pt x="14228" y="4857"/>
                    </a:lnTo>
                    <a:cubicBezTo>
                      <a:pt x="12526" y="7090"/>
                      <a:pt x="10552" y="9275"/>
                      <a:pt x="8372" y="1135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701" tIns="50701" rIns="50701" bIns="50701" anchor="ctr"/>
              <a:lstStyle/>
              <a:p>
                <a:pPr defTabSz="608330" eaLnBrk="1" fontAlgn="auto" hangingPunct="1">
                  <a:spcBef>
                    <a:spcPts val="0"/>
                  </a:spcBef>
                  <a:spcAft>
                    <a:spcPts val="0"/>
                  </a:spcAft>
                  <a:defRPr/>
                </a:pPr>
                <a:endParaRPr lang="en-US" sz="3990" kern="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sp>
          <p:nvSpPr>
            <p:cNvPr id="14" name="Rectangle 5">
              <a:extLst>
                <a:ext uri="{FF2B5EF4-FFF2-40B4-BE49-F238E27FC236}">
                  <a16:creationId xmlns:a16="http://schemas.microsoft.com/office/drawing/2014/main" id="{8989DE9E-BE8E-407B-A7B6-5642C0B960C3}"/>
                </a:ext>
              </a:extLst>
            </p:cNvPr>
            <p:cNvSpPr/>
            <p:nvPr/>
          </p:nvSpPr>
          <p:spPr>
            <a:xfrm>
              <a:off x="3637756" y="2371532"/>
              <a:ext cx="1925637" cy="1419225"/>
            </a:xfrm>
            <a:prstGeom prst="rect">
              <a:avLst/>
            </a:prstGeom>
            <a:solidFill>
              <a:srgbClr val="C00000"/>
            </a:solidFill>
            <a:ln w="25400" cap="flat" cmpd="sng" algn="ctr">
              <a:noFill/>
              <a:prstDash val="solid"/>
            </a:ln>
            <a:effectLst/>
          </p:spPr>
          <p:txBody>
            <a:bodyPr anchor="ctr"/>
            <a:lstStyle/>
            <a:p>
              <a:pPr algn="ctr" defTabSz="1217295" eaLnBrk="1" fontAlgn="auto" hangingPunct="1">
                <a:spcBef>
                  <a:spcPts val="0"/>
                </a:spcBef>
                <a:spcAft>
                  <a:spcPts val="0"/>
                </a:spcAft>
                <a:defRPr/>
              </a:pPr>
              <a:endParaRPr lang="en-US" sz="3190" kern="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5" name="Group 51">
              <a:extLst>
                <a:ext uri="{FF2B5EF4-FFF2-40B4-BE49-F238E27FC236}">
                  <a16:creationId xmlns:a16="http://schemas.microsoft.com/office/drawing/2014/main" id="{0807E76C-1616-4014-BB78-6226152D7212}"/>
                </a:ext>
              </a:extLst>
            </p:cNvPr>
            <p:cNvGrpSpPr/>
            <p:nvPr/>
          </p:nvGrpSpPr>
          <p:grpSpPr>
            <a:xfrm>
              <a:off x="4415910" y="2830933"/>
              <a:ext cx="400051" cy="583154"/>
              <a:chOff x="2519833" y="3383819"/>
              <a:chExt cx="251543" cy="366677"/>
            </a:xfrm>
            <a:solidFill>
              <a:sysClr val="window" lastClr="FFFFFF"/>
            </a:solidFill>
          </p:grpSpPr>
          <p:sp>
            <p:nvSpPr>
              <p:cNvPr id="22" name="AutoShape 113">
                <a:extLst>
                  <a:ext uri="{FF2B5EF4-FFF2-40B4-BE49-F238E27FC236}">
                    <a16:creationId xmlns:a16="http://schemas.microsoft.com/office/drawing/2014/main" id="{EE72570C-44D8-4476-8137-FE03B0C778B6}"/>
                  </a:ext>
                </a:extLst>
              </p:cNvPr>
              <p:cNvSpPr/>
              <p:nvPr/>
            </p:nvSpPr>
            <p:spPr bwMode="auto">
              <a:xfrm>
                <a:off x="2519833" y="3383819"/>
                <a:ext cx="251543" cy="3666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701" tIns="50701" rIns="50701" bIns="50701" anchor="ctr"/>
              <a:lstStyle/>
              <a:p>
                <a:pPr defTabSz="608330" eaLnBrk="1" fontAlgn="auto" hangingPunct="1">
                  <a:spcBef>
                    <a:spcPts val="0"/>
                  </a:spcBef>
                  <a:spcAft>
                    <a:spcPts val="0"/>
                  </a:spcAft>
                  <a:defRPr/>
                </a:pPr>
                <a:endParaRPr lang="en-US" sz="3990" kern="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23" name="AutoShape 114">
                <a:extLst>
                  <a:ext uri="{FF2B5EF4-FFF2-40B4-BE49-F238E27FC236}">
                    <a16:creationId xmlns:a16="http://schemas.microsoft.com/office/drawing/2014/main" id="{9FFCA8DC-E9C8-45CA-B660-3F95961F4E24}"/>
                  </a:ext>
                </a:extLst>
              </p:cNvPr>
              <p:cNvSpPr/>
              <p:nvPr/>
            </p:nvSpPr>
            <p:spPr bwMode="auto">
              <a:xfrm>
                <a:off x="2576770" y="3441373"/>
                <a:ext cx="74461" cy="74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701" tIns="50701" rIns="50701" bIns="50701" anchor="ctr"/>
              <a:lstStyle/>
              <a:p>
                <a:pPr defTabSz="608330" eaLnBrk="1" fontAlgn="auto" hangingPunct="1">
                  <a:spcBef>
                    <a:spcPts val="0"/>
                  </a:spcBef>
                  <a:spcAft>
                    <a:spcPts val="0"/>
                  </a:spcAft>
                  <a:defRPr/>
                </a:pPr>
                <a:endParaRPr lang="en-US" sz="3990" kern="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sp>
          <p:nvSpPr>
            <p:cNvPr id="16" name="Rectangle 7">
              <a:extLst>
                <a:ext uri="{FF2B5EF4-FFF2-40B4-BE49-F238E27FC236}">
                  <a16:creationId xmlns:a16="http://schemas.microsoft.com/office/drawing/2014/main" id="{53312351-3F7C-4F90-A310-7D8921E78D19}"/>
                </a:ext>
              </a:extLst>
            </p:cNvPr>
            <p:cNvSpPr/>
            <p:nvPr/>
          </p:nvSpPr>
          <p:spPr>
            <a:xfrm>
              <a:off x="3637756" y="3892357"/>
              <a:ext cx="1925637" cy="1419225"/>
            </a:xfrm>
            <a:prstGeom prst="rect">
              <a:avLst/>
            </a:prstGeom>
            <a:solidFill>
              <a:schemeClr val="tx1"/>
            </a:solidFill>
            <a:ln w="25400" cap="flat" cmpd="sng" algn="ctr">
              <a:noFill/>
              <a:prstDash val="solid"/>
            </a:ln>
            <a:effectLst/>
          </p:spPr>
          <p:txBody>
            <a:bodyPr anchor="ctr"/>
            <a:lstStyle/>
            <a:p>
              <a:pPr algn="ctr" defTabSz="1217295" eaLnBrk="1" fontAlgn="auto" hangingPunct="1">
                <a:spcBef>
                  <a:spcPts val="0"/>
                </a:spcBef>
                <a:spcAft>
                  <a:spcPts val="0"/>
                </a:spcAft>
                <a:defRPr/>
              </a:pPr>
              <a:endParaRPr lang="en-US" sz="3190" kern="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7" name="Group 52">
              <a:extLst>
                <a:ext uri="{FF2B5EF4-FFF2-40B4-BE49-F238E27FC236}">
                  <a16:creationId xmlns:a16="http://schemas.microsoft.com/office/drawing/2014/main" id="{14F2B298-2BCD-467B-BC08-9FFDD99A6101}"/>
                </a:ext>
              </a:extLst>
            </p:cNvPr>
            <p:cNvGrpSpPr/>
            <p:nvPr/>
          </p:nvGrpSpPr>
          <p:grpSpPr>
            <a:xfrm>
              <a:off x="4305579" y="4250639"/>
              <a:ext cx="509516" cy="582159"/>
              <a:chOff x="288485" y="2651705"/>
              <a:chExt cx="320374" cy="366050"/>
            </a:xfrm>
            <a:solidFill>
              <a:sysClr val="window" lastClr="FFFFFF"/>
            </a:solidFill>
          </p:grpSpPr>
          <p:sp>
            <p:nvSpPr>
              <p:cNvPr id="18" name="AutoShape 131">
                <a:extLst>
                  <a:ext uri="{FF2B5EF4-FFF2-40B4-BE49-F238E27FC236}">
                    <a16:creationId xmlns:a16="http://schemas.microsoft.com/office/drawing/2014/main" id="{4557671F-43C8-441B-B011-97CB451CFD78}"/>
                  </a:ext>
                </a:extLst>
              </p:cNvPr>
              <p:cNvSpPr/>
              <p:nvPr/>
            </p:nvSpPr>
            <p:spPr bwMode="auto">
              <a:xfrm>
                <a:off x="288485" y="2651705"/>
                <a:ext cx="320374" cy="3660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057" y="5400"/>
                    </a:moveTo>
                    <a:lnTo>
                      <a:pt x="20057" y="6075"/>
                    </a:lnTo>
                    <a:lnTo>
                      <a:pt x="1542" y="6075"/>
                    </a:lnTo>
                    <a:lnTo>
                      <a:pt x="1542" y="5400"/>
                    </a:lnTo>
                    <a:lnTo>
                      <a:pt x="1542" y="4725"/>
                    </a:lnTo>
                    <a:cubicBezTo>
                      <a:pt x="1542" y="4352"/>
                      <a:pt x="1887" y="4050"/>
                      <a:pt x="2314" y="4050"/>
                    </a:cubicBezTo>
                    <a:lnTo>
                      <a:pt x="19285" y="4050"/>
                    </a:lnTo>
                    <a:cubicBezTo>
                      <a:pt x="19712" y="4050"/>
                      <a:pt x="20057" y="4352"/>
                      <a:pt x="20057" y="4725"/>
                    </a:cubicBezTo>
                    <a:cubicBezTo>
                      <a:pt x="20057" y="4725"/>
                      <a:pt x="20057" y="5400"/>
                      <a:pt x="20057" y="5400"/>
                    </a:cubicBezTo>
                    <a:close/>
                    <a:moveTo>
                      <a:pt x="18514" y="18900"/>
                    </a:moveTo>
                    <a:cubicBezTo>
                      <a:pt x="18514" y="19644"/>
                      <a:pt x="17822" y="20249"/>
                      <a:pt x="16971" y="20249"/>
                    </a:cubicBezTo>
                    <a:lnTo>
                      <a:pt x="4628" y="20249"/>
                    </a:lnTo>
                    <a:cubicBezTo>
                      <a:pt x="3777" y="20249"/>
                      <a:pt x="3085" y="19644"/>
                      <a:pt x="3085" y="18900"/>
                    </a:cubicBezTo>
                    <a:lnTo>
                      <a:pt x="3085" y="7425"/>
                    </a:lnTo>
                    <a:lnTo>
                      <a:pt x="18514" y="7425"/>
                    </a:lnTo>
                    <a:cubicBezTo>
                      <a:pt x="18514" y="7425"/>
                      <a:pt x="18514" y="18900"/>
                      <a:pt x="18514" y="18900"/>
                    </a:cubicBezTo>
                    <a:close/>
                    <a:moveTo>
                      <a:pt x="6171" y="2025"/>
                    </a:moveTo>
                    <a:cubicBezTo>
                      <a:pt x="6171" y="1652"/>
                      <a:pt x="6516" y="1350"/>
                      <a:pt x="6942" y="1350"/>
                    </a:cubicBezTo>
                    <a:lnTo>
                      <a:pt x="14657" y="1350"/>
                    </a:lnTo>
                    <a:cubicBezTo>
                      <a:pt x="15083" y="1350"/>
                      <a:pt x="15428" y="1652"/>
                      <a:pt x="15428" y="2025"/>
                    </a:cubicBezTo>
                    <a:lnTo>
                      <a:pt x="15428" y="2700"/>
                    </a:lnTo>
                    <a:lnTo>
                      <a:pt x="6171" y="2700"/>
                    </a:lnTo>
                    <a:cubicBezTo>
                      <a:pt x="6171" y="2700"/>
                      <a:pt x="6171" y="2025"/>
                      <a:pt x="6171" y="2025"/>
                    </a:cubicBezTo>
                    <a:close/>
                    <a:moveTo>
                      <a:pt x="21585" y="4601"/>
                    </a:moveTo>
                    <a:cubicBezTo>
                      <a:pt x="21511" y="3541"/>
                      <a:pt x="20516" y="2700"/>
                      <a:pt x="19285" y="2700"/>
                    </a:cubicBezTo>
                    <a:lnTo>
                      <a:pt x="16971" y="2700"/>
                    </a:lnTo>
                    <a:lnTo>
                      <a:pt x="16971" y="2025"/>
                    </a:lnTo>
                    <a:cubicBezTo>
                      <a:pt x="16971" y="906"/>
                      <a:pt x="15935" y="0"/>
                      <a:pt x="14657" y="0"/>
                    </a:cubicBezTo>
                    <a:lnTo>
                      <a:pt x="6942" y="0"/>
                    </a:lnTo>
                    <a:cubicBezTo>
                      <a:pt x="5664" y="0"/>
                      <a:pt x="4628" y="906"/>
                      <a:pt x="4628" y="2025"/>
                    </a:cubicBezTo>
                    <a:lnTo>
                      <a:pt x="4628" y="2700"/>
                    </a:lnTo>
                    <a:lnTo>
                      <a:pt x="2314" y="2700"/>
                    </a:lnTo>
                    <a:cubicBezTo>
                      <a:pt x="1083" y="2700"/>
                      <a:pt x="88" y="3541"/>
                      <a:pt x="14" y="4601"/>
                    </a:cubicBezTo>
                    <a:lnTo>
                      <a:pt x="0" y="4601"/>
                    </a:lnTo>
                    <a:lnTo>
                      <a:pt x="0" y="5400"/>
                    </a:lnTo>
                    <a:lnTo>
                      <a:pt x="0" y="6075"/>
                    </a:lnTo>
                    <a:cubicBezTo>
                      <a:pt x="0" y="6820"/>
                      <a:pt x="691" y="7425"/>
                      <a:pt x="1542" y="7425"/>
                    </a:cubicBezTo>
                    <a:lnTo>
                      <a:pt x="1542" y="18900"/>
                    </a:lnTo>
                    <a:cubicBezTo>
                      <a:pt x="1542" y="20391"/>
                      <a:pt x="2924" y="21599"/>
                      <a:pt x="4628" y="21599"/>
                    </a:cubicBezTo>
                    <a:lnTo>
                      <a:pt x="16971" y="21599"/>
                    </a:lnTo>
                    <a:cubicBezTo>
                      <a:pt x="18675" y="21599"/>
                      <a:pt x="20057" y="20391"/>
                      <a:pt x="20057" y="18900"/>
                    </a:cubicBezTo>
                    <a:lnTo>
                      <a:pt x="20057" y="7425"/>
                    </a:lnTo>
                    <a:cubicBezTo>
                      <a:pt x="20908" y="7425"/>
                      <a:pt x="21599" y="6820"/>
                      <a:pt x="21599" y="6075"/>
                    </a:cubicBezTo>
                    <a:lnTo>
                      <a:pt x="21599" y="5400"/>
                    </a:lnTo>
                    <a:lnTo>
                      <a:pt x="21599" y="4601"/>
                    </a:lnTo>
                    <a:cubicBezTo>
                      <a:pt x="21599" y="4601"/>
                      <a:pt x="21585" y="4601"/>
                      <a:pt x="21585" y="4601"/>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701" tIns="50701" rIns="50701" bIns="50701" anchor="ctr"/>
              <a:lstStyle/>
              <a:p>
                <a:pPr defTabSz="608330" eaLnBrk="1" fontAlgn="auto" hangingPunct="1">
                  <a:spcBef>
                    <a:spcPts val="0"/>
                  </a:spcBef>
                  <a:spcAft>
                    <a:spcPts val="0"/>
                  </a:spcAft>
                  <a:defRPr/>
                </a:pPr>
                <a:endParaRPr lang="en-US" sz="3990" kern="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19" name="AutoShape 132">
                <a:extLst>
                  <a:ext uri="{FF2B5EF4-FFF2-40B4-BE49-F238E27FC236}">
                    <a16:creationId xmlns:a16="http://schemas.microsoft.com/office/drawing/2014/main" id="{4E7A1ECD-F599-4813-828C-9C96AACC6C50}"/>
                  </a:ext>
                </a:extLst>
              </p:cNvPr>
              <p:cNvSpPr/>
              <p:nvPr/>
            </p:nvSpPr>
            <p:spPr bwMode="auto">
              <a:xfrm>
                <a:off x="357313" y="2800003"/>
                <a:ext cx="45678" cy="1720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701" tIns="50701" rIns="50701" bIns="50701" anchor="ctr"/>
              <a:lstStyle/>
              <a:p>
                <a:pPr defTabSz="608330" eaLnBrk="1" fontAlgn="auto" hangingPunct="1">
                  <a:spcBef>
                    <a:spcPts val="0"/>
                  </a:spcBef>
                  <a:spcAft>
                    <a:spcPts val="0"/>
                  </a:spcAft>
                  <a:defRPr/>
                </a:pPr>
                <a:endParaRPr lang="en-US" sz="3990" kern="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20" name="AutoShape 133">
                <a:extLst>
                  <a:ext uri="{FF2B5EF4-FFF2-40B4-BE49-F238E27FC236}">
                    <a16:creationId xmlns:a16="http://schemas.microsoft.com/office/drawing/2014/main" id="{B135EB39-4C3A-4C20-A458-0D15E4BEEBF5}"/>
                  </a:ext>
                </a:extLst>
              </p:cNvPr>
              <p:cNvSpPr/>
              <p:nvPr/>
            </p:nvSpPr>
            <p:spPr bwMode="auto">
              <a:xfrm>
                <a:off x="426145" y="2800001"/>
                <a:ext cx="45678" cy="1720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701" tIns="50701" rIns="50701" bIns="50701" anchor="ctr"/>
              <a:lstStyle/>
              <a:p>
                <a:pPr defTabSz="608330" eaLnBrk="1" fontAlgn="auto" hangingPunct="1">
                  <a:spcBef>
                    <a:spcPts val="0"/>
                  </a:spcBef>
                  <a:spcAft>
                    <a:spcPts val="0"/>
                  </a:spcAft>
                  <a:defRPr/>
                </a:pPr>
                <a:endParaRPr lang="en-US" sz="3990" kern="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21" name="AutoShape 134">
                <a:extLst>
                  <a:ext uri="{FF2B5EF4-FFF2-40B4-BE49-F238E27FC236}">
                    <a16:creationId xmlns:a16="http://schemas.microsoft.com/office/drawing/2014/main" id="{548834AD-7CB2-47E8-95C6-7874F5C1905C}"/>
                  </a:ext>
                </a:extLst>
              </p:cNvPr>
              <p:cNvSpPr/>
              <p:nvPr/>
            </p:nvSpPr>
            <p:spPr bwMode="auto">
              <a:xfrm>
                <a:off x="494347" y="2800003"/>
                <a:ext cx="45678" cy="1720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701" tIns="50701" rIns="50701" bIns="50701" anchor="ctr"/>
              <a:lstStyle/>
              <a:p>
                <a:pPr defTabSz="608330" eaLnBrk="1" fontAlgn="auto" hangingPunct="1">
                  <a:spcBef>
                    <a:spcPts val="0"/>
                  </a:spcBef>
                  <a:spcAft>
                    <a:spcPts val="0"/>
                  </a:spcAft>
                  <a:defRPr/>
                </a:pPr>
                <a:endParaRPr lang="en-US" sz="3990" kern="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38" name="TextBox 54">
            <a:extLst>
              <a:ext uri="{FF2B5EF4-FFF2-40B4-BE49-F238E27FC236}">
                <a16:creationId xmlns:a16="http://schemas.microsoft.com/office/drawing/2014/main" id="{42533F29-E079-4CAF-8CD3-0730558F33E1}"/>
              </a:ext>
            </a:extLst>
          </p:cNvPr>
          <p:cNvSpPr txBox="1"/>
          <p:nvPr/>
        </p:nvSpPr>
        <p:spPr>
          <a:xfrm>
            <a:off x="7173024" y="2154421"/>
            <a:ext cx="553631" cy="604117"/>
          </a:xfrm>
          <a:prstGeom prst="rect">
            <a:avLst/>
          </a:prstGeom>
          <a:noFill/>
        </p:spPr>
        <p:txBody>
          <a:bodyPr wrap="square" lIns="49634" tIns="24817" rIns="49634" bIns="24817" rtlCol="0">
            <a:spAutoFit/>
          </a:bodyPr>
          <a:lstStyle/>
          <a:p>
            <a:r>
              <a:rPr lang="id-ID" sz="3600" dirty="0">
                <a:solidFill>
                  <a:schemeClr val="bg1">
                    <a:lumMod val="50000"/>
                  </a:schemeClr>
                </a:solidFill>
                <a:latin typeface="+mj-lt"/>
              </a:rPr>
              <a:t>1</a:t>
            </a:r>
            <a:r>
              <a:rPr lang="en-US" sz="3600" dirty="0">
                <a:solidFill>
                  <a:schemeClr val="bg1">
                    <a:lumMod val="50000"/>
                  </a:schemeClr>
                </a:solidFill>
                <a:latin typeface="+mj-lt"/>
              </a:rPr>
              <a:t>.</a:t>
            </a:r>
            <a:endParaRPr lang="id-ID" sz="3600" dirty="0">
              <a:solidFill>
                <a:schemeClr val="bg1">
                  <a:lumMod val="50000"/>
                </a:schemeClr>
              </a:solidFill>
              <a:latin typeface="+mj-lt"/>
            </a:endParaRPr>
          </a:p>
        </p:txBody>
      </p:sp>
      <p:sp>
        <p:nvSpPr>
          <p:cNvPr id="39" name="Rectangle 19">
            <a:extLst>
              <a:ext uri="{FF2B5EF4-FFF2-40B4-BE49-F238E27FC236}">
                <a16:creationId xmlns:a16="http://schemas.microsoft.com/office/drawing/2014/main" id="{1386616D-1201-439D-BD1D-C4CF1CB02E49}"/>
              </a:ext>
            </a:extLst>
          </p:cNvPr>
          <p:cNvSpPr/>
          <p:nvPr/>
        </p:nvSpPr>
        <p:spPr>
          <a:xfrm>
            <a:off x="7654113" y="2236846"/>
            <a:ext cx="3925109" cy="534867"/>
          </a:xfrm>
          <a:prstGeom prst="rect">
            <a:avLst/>
          </a:prstGeom>
        </p:spPr>
        <p:txBody>
          <a:bodyPr wrap="square" lIns="49634" tIns="24817" rIns="49634" bIns="24817">
            <a:spAutoFit/>
          </a:bodyPr>
          <a:lstStyle/>
          <a:p>
            <a:pPr>
              <a:lnSpc>
                <a:spcPct val="150000"/>
              </a:lnSpc>
            </a:pPr>
            <a:r>
              <a:rPr lang="zh-CN" altLang="en-US" sz="1050" dirty="0">
                <a:solidFill>
                  <a:schemeClr val="bg1">
                    <a:lumMod val="50000"/>
                  </a:schemeClr>
                </a:solidFill>
                <a:latin typeface="微软雅黑" pitchFamily="34" charset="-122"/>
                <a:ea typeface="微软雅黑" pitchFamily="34" charset="-122"/>
              </a:rPr>
              <a:t>在此框中选择粘贴，并选择只保留文字。您的内容打在这里，或者通过，在此框您的内容打在这里，或者通过复制您的文本后，</a:t>
            </a:r>
            <a:endParaRPr lang="en-US" altLang="zh-CN" sz="1050" dirty="0">
              <a:solidFill>
                <a:schemeClr val="bg1">
                  <a:lumMod val="50000"/>
                </a:schemeClr>
              </a:solidFill>
              <a:latin typeface="微软雅黑" pitchFamily="34" charset="-122"/>
              <a:ea typeface="微软雅黑" pitchFamily="34" charset="-122"/>
            </a:endParaRPr>
          </a:p>
        </p:txBody>
      </p:sp>
      <p:sp>
        <p:nvSpPr>
          <p:cNvPr id="40" name="TextBox 56">
            <a:extLst>
              <a:ext uri="{FF2B5EF4-FFF2-40B4-BE49-F238E27FC236}">
                <a16:creationId xmlns:a16="http://schemas.microsoft.com/office/drawing/2014/main" id="{7461E770-DED4-4F35-8BCE-8ACC93938C92}"/>
              </a:ext>
            </a:extLst>
          </p:cNvPr>
          <p:cNvSpPr txBox="1"/>
          <p:nvPr/>
        </p:nvSpPr>
        <p:spPr>
          <a:xfrm>
            <a:off x="7173024" y="2872082"/>
            <a:ext cx="553631" cy="604117"/>
          </a:xfrm>
          <a:prstGeom prst="rect">
            <a:avLst/>
          </a:prstGeom>
          <a:noFill/>
        </p:spPr>
        <p:txBody>
          <a:bodyPr wrap="square" lIns="49634" tIns="24817" rIns="49634" bIns="24817" rtlCol="0">
            <a:spAutoFit/>
          </a:bodyPr>
          <a:lstStyle/>
          <a:p>
            <a:r>
              <a:rPr lang="en-US" sz="3600" dirty="0">
                <a:solidFill>
                  <a:schemeClr val="bg1">
                    <a:lumMod val="50000"/>
                  </a:schemeClr>
                </a:solidFill>
                <a:latin typeface="+mj-lt"/>
              </a:rPr>
              <a:t>2.</a:t>
            </a:r>
            <a:endParaRPr lang="id-ID" sz="3600" dirty="0">
              <a:solidFill>
                <a:schemeClr val="bg1">
                  <a:lumMod val="50000"/>
                </a:schemeClr>
              </a:solidFill>
              <a:latin typeface="+mj-lt"/>
            </a:endParaRPr>
          </a:p>
        </p:txBody>
      </p:sp>
      <p:sp>
        <p:nvSpPr>
          <p:cNvPr id="41" name="Rectangle 19">
            <a:extLst>
              <a:ext uri="{FF2B5EF4-FFF2-40B4-BE49-F238E27FC236}">
                <a16:creationId xmlns:a16="http://schemas.microsoft.com/office/drawing/2014/main" id="{796A8A0F-F319-4BA0-9CDD-3B8A9D01F57B}"/>
              </a:ext>
            </a:extLst>
          </p:cNvPr>
          <p:cNvSpPr/>
          <p:nvPr/>
        </p:nvSpPr>
        <p:spPr>
          <a:xfrm>
            <a:off x="7654113" y="2954509"/>
            <a:ext cx="3925109" cy="506334"/>
          </a:xfrm>
          <a:prstGeom prst="rect">
            <a:avLst/>
          </a:prstGeom>
        </p:spPr>
        <p:txBody>
          <a:bodyPr wrap="square" lIns="49634" tIns="24817" rIns="49634" bIns="24817">
            <a:spAutoFit/>
          </a:bodyPr>
          <a:lstStyle/>
          <a:p>
            <a:pPr>
              <a:lnSpc>
                <a:spcPct val="150000"/>
              </a:lnSpc>
            </a:pPr>
            <a:r>
              <a:rPr lang="zh-CN" altLang="en-US" sz="1050" dirty="0">
                <a:solidFill>
                  <a:schemeClr val="bg1">
                    <a:lumMod val="50000"/>
                  </a:schemeClr>
                </a:solidFill>
                <a:latin typeface="微软雅黑" pitchFamily="34" charset="-122"/>
                <a:ea typeface="微软雅黑" pitchFamily="34" charset="-122"/>
              </a:rPr>
              <a:t>在此框中选择粘贴，并选择只保留文字。您的内容打在这里，或者通过，在此框您的内容打在这里，或者通过复制您的文本后，</a:t>
            </a:r>
            <a:endParaRPr lang="en-US" altLang="zh-CN" sz="1050" dirty="0">
              <a:solidFill>
                <a:schemeClr val="bg1">
                  <a:lumMod val="50000"/>
                </a:schemeClr>
              </a:solidFill>
              <a:latin typeface="微软雅黑" pitchFamily="34" charset="-122"/>
              <a:ea typeface="微软雅黑" pitchFamily="34" charset="-122"/>
            </a:endParaRPr>
          </a:p>
        </p:txBody>
      </p:sp>
      <p:sp>
        <p:nvSpPr>
          <p:cNvPr id="42" name="TextBox 58">
            <a:extLst>
              <a:ext uri="{FF2B5EF4-FFF2-40B4-BE49-F238E27FC236}">
                <a16:creationId xmlns:a16="http://schemas.microsoft.com/office/drawing/2014/main" id="{B3CC07FC-73BC-43AA-B42E-14B3E45D08A3}"/>
              </a:ext>
            </a:extLst>
          </p:cNvPr>
          <p:cNvSpPr txBox="1"/>
          <p:nvPr/>
        </p:nvSpPr>
        <p:spPr>
          <a:xfrm>
            <a:off x="7173024" y="3590563"/>
            <a:ext cx="553631" cy="604117"/>
          </a:xfrm>
          <a:prstGeom prst="rect">
            <a:avLst/>
          </a:prstGeom>
          <a:noFill/>
        </p:spPr>
        <p:txBody>
          <a:bodyPr wrap="square" lIns="49634" tIns="24817" rIns="49634" bIns="24817" rtlCol="0">
            <a:spAutoFit/>
          </a:bodyPr>
          <a:lstStyle/>
          <a:p>
            <a:r>
              <a:rPr lang="en-US" sz="3600" dirty="0">
                <a:solidFill>
                  <a:schemeClr val="bg1">
                    <a:lumMod val="50000"/>
                  </a:schemeClr>
                </a:solidFill>
                <a:latin typeface="+mj-lt"/>
              </a:rPr>
              <a:t>3.</a:t>
            </a:r>
            <a:endParaRPr lang="id-ID" sz="3600" dirty="0">
              <a:solidFill>
                <a:schemeClr val="bg1">
                  <a:lumMod val="50000"/>
                </a:schemeClr>
              </a:solidFill>
              <a:latin typeface="+mj-lt"/>
            </a:endParaRPr>
          </a:p>
        </p:txBody>
      </p:sp>
      <p:sp>
        <p:nvSpPr>
          <p:cNvPr id="43" name="Rectangle 19">
            <a:extLst>
              <a:ext uri="{FF2B5EF4-FFF2-40B4-BE49-F238E27FC236}">
                <a16:creationId xmlns:a16="http://schemas.microsoft.com/office/drawing/2014/main" id="{67362878-A61E-415D-AAAC-A2F82EBDFF41}"/>
              </a:ext>
            </a:extLst>
          </p:cNvPr>
          <p:cNvSpPr/>
          <p:nvPr/>
        </p:nvSpPr>
        <p:spPr>
          <a:xfrm>
            <a:off x="7654113" y="3672989"/>
            <a:ext cx="3925109" cy="506334"/>
          </a:xfrm>
          <a:prstGeom prst="rect">
            <a:avLst/>
          </a:prstGeom>
        </p:spPr>
        <p:txBody>
          <a:bodyPr wrap="square" lIns="49634" tIns="24817" rIns="49634" bIns="24817">
            <a:spAutoFit/>
          </a:bodyPr>
          <a:lstStyle/>
          <a:p>
            <a:pPr>
              <a:lnSpc>
                <a:spcPct val="150000"/>
              </a:lnSpc>
            </a:pPr>
            <a:r>
              <a:rPr lang="zh-CN" altLang="en-US" sz="1050" dirty="0">
                <a:solidFill>
                  <a:schemeClr val="bg1">
                    <a:lumMod val="50000"/>
                  </a:schemeClr>
                </a:solidFill>
                <a:latin typeface="微软雅黑" pitchFamily="34" charset="-122"/>
                <a:ea typeface="微软雅黑" pitchFamily="34" charset="-122"/>
              </a:rPr>
              <a:t>在此框中选择粘贴，并选择只保留文字。您的内容打在这里，或者通过，在此框您的内容打在这里，或者通过复制您的文本后，</a:t>
            </a:r>
            <a:endParaRPr lang="en-US" altLang="zh-CN" sz="1050" dirty="0">
              <a:solidFill>
                <a:schemeClr val="bg1">
                  <a:lumMod val="50000"/>
                </a:schemeClr>
              </a:solidFill>
              <a:latin typeface="微软雅黑" pitchFamily="34" charset="-122"/>
              <a:ea typeface="微软雅黑" pitchFamily="34" charset="-122"/>
            </a:endParaRPr>
          </a:p>
        </p:txBody>
      </p:sp>
      <p:cxnSp>
        <p:nvCxnSpPr>
          <p:cNvPr id="44" name="直接连接符 43">
            <a:extLst>
              <a:ext uri="{FF2B5EF4-FFF2-40B4-BE49-F238E27FC236}">
                <a16:creationId xmlns:a16="http://schemas.microsoft.com/office/drawing/2014/main" id="{7D6AEEE6-96AA-47E7-A604-66AF924E7BC3}"/>
              </a:ext>
            </a:extLst>
          </p:cNvPr>
          <p:cNvCxnSpPr/>
          <p:nvPr/>
        </p:nvCxnSpPr>
        <p:spPr>
          <a:xfrm>
            <a:off x="7320404" y="2877371"/>
            <a:ext cx="42588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id="{C9E1A7B6-7AEB-48AC-BA6F-22DE591A68EC}"/>
              </a:ext>
            </a:extLst>
          </p:cNvPr>
          <p:cNvCxnSpPr/>
          <p:nvPr/>
        </p:nvCxnSpPr>
        <p:spPr>
          <a:xfrm>
            <a:off x="7320404" y="3576149"/>
            <a:ext cx="42588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TextBox 58">
            <a:extLst>
              <a:ext uri="{FF2B5EF4-FFF2-40B4-BE49-F238E27FC236}">
                <a16:creationId xmlns:a16="http://schemas.microsoft.com/office/drawing/2014/main" id="{FCA92281-85CB-4035-9DAA-D6D5BAD2339C}"/>
              </a:ext>
            </a:extLst>
          </p:cNvPr>
          <p:cNvSpPr txBox="1"/>
          <p:nvPr/>
        </p:nvSpPr>
        <p:spPr>
          <a:xfrm>
            <a:off x="7173024" y="4313410"/>
            <a:ext cx="553631" cy="604117"/>
          </a:xfrm>
          <a:prstGeom prst="rect">
            <a:avLst/>
          </a:prstGeom>
          <a:noFill/>
        </p:spPr>
        <p:txBody>
          <a:bodyPr wrap="square" lIns="49634" tIns="24817" rIns="49634" bIns="24817" rtlCol="0">
            <a:spAutoFit/>
          </a:bodyPr>
          <a:lstStyle/>
          <a:p>
            <a:r>
              <a:rPr lang="en-US" sz="3600" dirty="0">
                <a:solidFill>
                  <a:schemeClr val="bg1">
                    <a:lumMod val="50000"/>
                  </a:schemeClr>
                </a:solidFill>
                <a:latin typeface="+mj-lt"/>
              </a:rPr>
              <a:t>4.</a:t>
            </a:r>
            <a:endParaRPr lang="id-ID" sz="3600" dirty="0">
              <a:solidFill>
                <a:schemeClr val="bg1">
                  <a:lumMod val="50000"/>
                </a:schemeClr>
              </a:solidFill>
              <a:latin typeface="+mj-lt"/>
            </a:endParaRPr>
          </a:p>
        </p:txBody>
      </p:sp>
      <p:sp>
        <p:nvSpPr>
          <p:cNvPr id="47" name="Rectangle 19">
            <a:extLst>
              <a:ext uri="{FF2B5EF4-FFF2-40B4-BE49-F238E27FC236}">
                <a16:creationId xmlns:a16="http://schemas.microsoft.com/office/drawing/2014/main" id="{112FFEDA-F621-4AF2-B14E-4F07D6DFFCDB}"/>
              </a:ext>
            </a:extLst>
          </p:cNvPr>
          <p:cNvSpPr/>
          <p:nvPr/>
        </p:nvSpPr>
        <p:spPr>
          <a:xfrm>
            <a:off x="7654113" y="4418138"/>
            <a:ext cx="3925109" cy="506334"/>
          </a:xfrm>
          <a:prstGeom prst="rect">
            <a:avLst/>
          </a:prstGeom>
        </p:spPr>
        <p:txBody>
          <a:bodyPr wrap="square" lIns="49634" tIns="24817" rIns="49634" bIns="24817">
            <a:spAutoFit/>
          </a:bodyPr>
          <a:lstStyle/>
          <a:p>
            <a:pPr>
              <a:lnSpc>
                <a:spcPct val="150000"/>
              </a:lnSpc>
            </a:pPr>
            <a:r>
              <a:rPr lang="zh-CN" altLang="en-US" sz="1050" dirty="0">
                <a:solidFill>
                  <a:schemeClr val="bg1">
                    <a:lumMod val="50000"/>
                  </a:schemeClr>
                </a:solidFill>
                <a:latin typeface="微软雅黑" pitchFamily="34" charset="-122"/>
                <a:ea typeface="微软雅黑" pitchFamily="34" charset="-122"/>
              </a:rPr>
              <a:t>在此框中选择粘贴，并选择只保留文字。您的内容打在这里，或者通过，在此框您的内容打在这里，或者通过复制您的文本后，</a:t>
            </a:r>
            <a:endParaRPr lang="en-US" altLang="zh-CN" sz="1050" dirty="0">
              <a:solidFill>
                <a:schemeClr val="bg1">
                  <a:lumMod val="50000"/>
                </a:schemeClr>
              </a:solidFill>
              <a:latin typeface="微软雅黑" pitchFamily="34" charset="-122"/>
              <a:ea typeface="微软雅黑" pitchFamily="34" charset="-122"/>
            </a:endParaRPr>
          </a:p>
        </p:txBody>
      </p:sp>
      <p:cxnSp>
        <p:nvCxnSpPr>
          <p:cNvPr id="48" name="直接连接符 47">
            <a:extLst>
              <a:ext uri="{FF2B5EF4-FFF2-40B4-BE49-F238E27FC236}">
                <a16:creationId xmlns:a16="http://schemas.microsoft.com/office/drawing/2014/main" id="{09B2338D-D953-4666-B569-8620167095BB}"/>
              </a:ext>
            </a:extLst>
          </p:cNvPr>
          <p:cNvCxnSpPr/>
          <p:nvPr/>
        </p:nvCxnSpPr>
        <p:spPr>
          <a:xfrm>
            <a:off x="7320404" y="4254392"/>
            <a:ext cx="42588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3184797"/>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33333">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33333">
                                          <p:cBhvr additive="base">
                                            <p:cTn id="7" dur="750" fill="hold"/>
                                            <p:tgtEl>
                                              <p:spTgt spid="8"/>
                                            </p:tgtEl>
                                            <p:attrNameLst>
                                              <p:attrName>ppt_x</p:attrName>
                                            </p:attrNameLst>
                                          </p:cBhvr>
                                          <p:tavLst>
                                            <p:tav tm="0">
                                              <p:val>
                                                <p:strVal val="#ppt_x"/>
                                              </p:val>
                                            </p:tav>
                                            <p:tav tm="100000">
                                              <p:val>
                                                <p:strVal val="#ppt_x"/>
                                              </p:val>
                                            </p:tav>
                                          </p:tavLst>
                                        </p:anim>
                                        <p:anim calcmode="lin" valueType="num" p14:bounceEnd="33333">
                                          <p:cBhvr additive="base">
                                            <p:cTn id="8" dur="750" fill="hold"/>
                                            <p:tgtEl>
                                              <p:spTgt spid="8"/>
                                            </p:tgtEl>
                                            <p:attrNameLst>
                                              <p:attrName>ppt_y</p:attrName>
                                            </p:attrNameLst>
                                          </p:cBhvr>
                                          <p:tavLst>
                                            <p:tav tm="0">
                                              <p:val>
                                                <p:strVal val="0-#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750"/>
                                            <p:tgtEl>
                                              <p:spTgt spid="2"/>
                                            </p:tgtEl>
                                          </p:cBhvr>
                                        </p:animEffect>
                                        <p:anim calcmode="lin" valueType="num">
                                          <p:cBhvr>
                                            <p:cTn id="12" dur="750" fill="hold"/>
                                            <p:tgtEl>
                                              <p:spTgt spid="2"/>
                                            </p:tgtEl>
                                            <p:attrNameLst>
                                              <p:attrName>ppt_x</p:attrName>
                                            </p:attrNameLst>
                                          </p:cBhvr>
                                          <p:tavLst>
                                            <p:tav tm="0">
                                              <p:val>
                                                <p:strVal val="#ppt_x"/>
                                              </p:val>
                                            </p:tav>
                                            <p:tav tm="100000">
                                              <p:val>
                                                <p:strVal val="#ppt_x"/>
                                              </p:val>
                                            </p:tav>
                                          </p:tavLst>
                                        </p:anim>
                                        <p:anim calcmode="lin" valueType="num">
                                          <p:cBhvr>
                                            <p:cTn id="13" dur="75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750"/>
                                </p:stCondLst>
                                <p:childTnLst>
                                  <p:par>
                                    <p:cTn id="15" presetID="2" presetClass="entr" presetSubtype="8"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0-#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250"/>
                                </p:stCondLst>
                                <p:childTnLst>
                                  <p:par>
                                    <p:cTn id="20" presetID="14" presetClass="entr" presetSubtype="10" fill="hold" grpId="0" nodeType="after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randombar(horizontal)">
                                          <p:cBhvr>
                                            <p:cTn id="22" dur="250"/>
                                            <p:tgtEl>
                                              <p:spTgt spid="38"/>
                                            </p:tgtEl>
                                          </p:cBhvr>
                                        </p:animEffect>
                                      </p:childTnLst>
                                    </p:cTn>
                                  </p:par>
                                </p:childTnLst>
                              </p:cTn>
                            </p:par>
                            <p:par>
                              <p:cTn id="23" fill="hold">
                                <p:stCondLst>
                                  <p:cond delay="1500"/>
                                </p:stCondLst>
                                <p:childTnLst>
                                  <p:par>
                                    <p:cTn id="24" presetID="12" presetClass="entr" presetSubtype="4" fill="hold" grpId="0" nodeType="afterEffect">
                                      <p:stCondLst>
                                        <p:cond delay="0"/>
                                      </p:stCondLst>
                                      <p:childTnLst>
                                        <p:set>
                                          <p:cBhvr>
                                            <p:cTn id="25" dur="1" fill="hold">
                                              <p:stCondLst>
                                                <p:cond delay="0"/>
                                              </p:stCondLst>
                                            </p:cTn>
                                            <p:tgtEl>
                                              <p:spTgt spid="39"/>
                                            </p:tgtEl>
                                            <p:attrNameLst>
                                              <p:attrName>style.visibility</p:attrName>
                                            </p:attrNameLst>
                                          </p:cBhvr>
                                          <p:to>
                                            <p:strVal val="visible"/>
                                          </p:to>
                                        </p:set>
                                        <p:anim calcmode="lin" valueType="num">
                                          <p:cBhvr additive="base">
                                            <p:cTn id="26" dur="250"/>
                                            <p:tgtEl>
                                              <p:spTgt spid="39"/>
                                            </p:tgtEl>
                                            <p:attrNameLst>
                                              <p:attrName>ppt_y</p:attrName>
                                            </p:attrNameLst>
                                          </p:cBhvr>
                                          <p:tavLst>
                                            <p:tav tm="0">
                                              <p:val>
                                                <p:strVal val="#ppt_y+#ppt_h*1.125000"/>
                                              </p:val>
                                            </p:tav>
                                            <p:tav tm="100000">
                                              <p:val>
                                                <p:strVal val="#ppt_y"/>
                                              </p:val>
                                            </p:tav>
                                          </p:tavLst>
                                        </p:anim>
                                        <p:animEffect transition="in" filter="wipe(up)">
                                          <p:cBhvr>
                                            <p:cTn id="27" dur="250"/>
                                            <p:tgtEl>
                                              <p:spTgt spid="39"/>
                                            </p:tgtEl>
                                          </p:cBhvr>
                                        </p:animEffect>
                                      </p:childTnLst>
                                    </p:cTn>
                                  </p:par>
                                </p:childTnLst>
                              </p:cTn>
                            </p:par>
                            <p:par>
                              <p:cTn id="28" fill="hold">
                                <p:stCondLst>
                                  <p:cond delay="1750"/>
                                </p:stCondLst>
                                <p:childTnLst>
                                  <p:par>
                                    <p:cTn id="29" presetID="12" presetClass="entr" presetSubtype="4"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250"/>
                                            <p:tgtEl>
                                              <p:spTgt spid="44"/>
                                            </p:tgtEl>
                                            <p:attrNameLst>
                                              <p:attrName>ppt_y</p:attrName>
                                            </p:attrNameLst>
                                          </p:cBhvr>
                                          <p:tavLst>
                                            <p:tav tm="0">
                                              <p:val>
                                                <p:strVal val="#ppt_y+#ppt_h*1.125000"/>
                                              </p:val>
                                            </p:tav>
                                            <p:tav tm="100000">
                                              <p:val>
                                                <p:strVal val="#ppt_y"/>
                                              </p:val>
                                            </p:tav>
                                          </p:tavLst>
                                        </p:anim>
                                        <p:animEffect transition="in" filter="wipe(up)">
                                          <p:cBhvr>
                                            <p:cTn id="32" dur="250"/>
                                            <p:tgtEl>
                                              <p:spTgt spid="44"/>
                                            </p:tgtEl>
                                          </p:cBhvr>
                                        </p:animEffect>
                                      </p:childTnLst>
                                    </p:cTn>
                                  </p:par>
                                </p:childTnLst>
                              </p:cTn>
                            </p:par>
                            <p:par>
                              <p:cTn id="33" fill="hold">
                                <p:stCondLst>
                                  <p:cond delay="2000"/>
                                </p:stCondLst>
                                <p:childTnLst>
                                  <p:par>
                                    <p:cTn id="34" presetID="14" presetClass="entr" presetSubtype="10" fill="hold" grpId="0" nodeType="after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randombar(horizontal)">
                                          <p:cBhvr>
                                            <p:cTn id="36" dur="250"/>
                                            <p:tgtEl>
                                              <p:spTgt spid="40"/>
                                            </p:tgtEl>
                                          </p:cBhvr>
                                        </p:animEffect>
                                      </p:childTnLst>
                                    </p:cTn>
                                  </p:par>
                                </p:childTnLst>
                              </p:cTn>
                            </p:par>
                            <p:par>
                              <p:cTn id="37" fill="hold">
                                <p:stCondLst>
                                  <p:cond delay="2250"/>
                                </p:stCondLst>
                                <p:childTnLst>
                                  <p:par>
                                    <p:cTn id="38" presetID="12" presetClass="entr" presetSubtype="4"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 calcmode="lin" valueType="num">
                                          <p:cBhvr additive="base">
                                            <p:cTn id="40" dur="250"/>
                                            <p:tgtEl>
                                              <p:spTgt spid="41"/>
                                            </p:tgtEl>
                                            <p:attrNameLst>
                                              <p:attrName>ppt_y</p:attrName>
                                            </p:attrNameLst>
                                          </p:cBhvr>
                                          <p:tavLst>
                                            <p:tav tm="0">
                                              <p:val>
                                                <p:strVal val="#ppt_y+#ppt_h*1.125000"/>
                                              </p:val>
                                            </p:tav>
                                            <p:tav tm="100000">
                                              <p:val>
                                                <p:strVal val="#ppt_y"/>
                                              </p:val>
                                            </p:tav>
                                          </p:tavLst>
                                        </p:anim>
                                        <p:animEffect transition="in" filter="wipe(up)">
                                          <p:cBhvr>
                                            <p:cTn id="41" dur="250"/>
                                            <p:tgtEl>
                                              <p:spTgt spid="41"/>
                                            </p:tgtEl>
                                          </p:cBhvr>
                                        </p:animEffect>
                                      </p:childTnLst>
                                    </p:cTn>
                                  </p:par>
                                </p:childTnLst>
                              </p:cTn>
                            </p:par>
                            <p:par>
                              <p:cTn id="42" fill="hold">
                                <p:stCondLst>
                                  <p:cond delay="2500"/>
                                </p:stCondLst>
                                <p:childTnLst>
                                  <p:par>
                                    <p:cTn id="43" presetID="12" presetClass="entr" presetSubtype="4"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additive="base">
                                            <p:cTn id="45" dur="250"/>
                                            <p:tgtEl>
                                              <p:spTgt spid="45"/>
                                            </p:tgtEl>
                                            <p:attrNameLst>
                                              <p:attrName>ppt_y</p:attrName>
                                            </p:attrNameLst>
                                          </p:cBhvr>
                                          <p:tavLst>
                                            <p:tav tm="0">
                                              <p:val>
                                                <p:strVal val="#ppt_y+#ppt_h*1.125000"/>
                                              </p:val>
                                            </p:tav>
                                            <p:tav tm="100000">
                                              <p:val>
                                                <p:strVal val="#ppt_y"/>
                                              </p:val>
                                            </p:tav>
                                          </p:tavLst>
                                        </p:anim>
                                        <p:animEffect transition="in" filter="wipe(up)">
                                          <p:cBhvr>
                                            <p:cTn id="46" dur="250"/>
                                            <p:tgtEl>
                                              <p:spTgt spid="45"/>
                                            </p:tgtEl>
                                          </p:cBhvr>
                                        </p:animEffect>
                                      </p:childTnLst>
                                    </p:cTn>
                                  </p:par>
                                </p:childTnLst>
                              </p:cTn>
                            </p:par>
                            <p:par>
                              <p:cTn id="47" fill="hold">
                                <p:stCondLst>
                                  <p:cond delay="2750"/>
                                </p:stCondLst>
                                <p:childTnLst>
                                  <p:par>
                                    <p:cTn id="48" presetID="14" presetClass="entr" presetSubtype="10"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randombar(horizontal)">
                                          <p:cBhvr>
                                            <p:cTn id="50" dur="250"/>
                                            <p:tgtEl>
                                              <p:spTgt spid="42"/>
                                            </p:tgtEl>
                                          </p:cBhvr>
                                        </p:animEffect>
                                      </p:childTnLst>
                                    </p:cTn>
                                  </p:par>
                                </p:childTnLst>
                              </p:cTn>
                            </p:par>
                            <p:par>
                              <p:cTn id="51" fill="hold">
                                <p:stCondLst>
                                  <p:cond delay="3000"/>
                                </p:stCondLst>
                                <p:childTnLst>
                                  <p:par>
                                    <p:cTn id="52" presetID="1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 calcmode="lin" valueType="num">
                                          <p:cBhvr additive="base">
                                            <p:cTn id="54" dur="250"/>
                                            <p:tgtEl>
                                              <p:spTgt spid="43"/>
                                            </p:tgtEl>
                                            <p:attrNameLst>
                                              <p:attrName>ppt_y</p:attrName>
                                            </p:attrNameLst>
                                          </p:cBhvr>
                                          <p:tavLst>
                                            <p:tav tm="0">
                                              <p:val>
                                                <p:strVal val="#ppt_y+#ppt_h*1.125000"/>
                                              </p:val>
                                            </p:tav>
                                            <p:tav tm="100000">
                                              <p:val>
                                                <p:strVal val="#ppt_y"/>
                                              </p:val>
                                            </p:tav>
                                          </p:tavLst>
                                        </p:anim>
                                        <p:animEffect transition="in" filter="wipe(up)">
                                          <p:cBhvr>
                                            <p:cTn id="55" dur="250"/>
                                            <p:tgtEl>
                                              <p:spTgt spid="43"/>
                                            </p:tgtEl>
                                          </p:cBhvr>
                                        </p:animEffect>
                                      </p:childTnLst>
                                    </p:cTn>
                                  </p:par>
                                </p:childTnLst>
                              </p:cTn>
                            </p:par>
                            <p:par>
                              <p:cTn id="56" fill="hold">
                                <p:stCondLst>
                                  <p:cond delay="3250"/>
                                </p:stCondLst>
                                <p:childTnLst>
                                  <p:par>
                                    <p:cTn id="57" presetID="12" presetClass="entr" presetSubtype="4" fill="hold" nodeType="afterEffect">
                                      <p:stCondLst>
                                        <p:cond delay="0"/>
                                      </p:stCondLst>
                                      <p:childTnLst>
                                        <p:set>
                                          <p:cBhvr>
                                            <p:cTn id="58" dur="1" fill="hold">
                                              <p:stCondLst>
                                                <p:cond delay="0"/>
                                              </p:stCondLst>
                                            </p:cTn>
                                            <p:tgtEl>
                                              <p:spTgt spid="48"/>
                                            </p:tgtEl>
                                            <p:attrNameLst>
                                              <p:attrName>style.visibility</p:attrName>
                                            </p:attrNameLst>
                                          </p:cBhvr>
                                          <p:to>
                                            <p:strVal val="visible"/>
                                          </p:to>
                                        </p:set>
                                        <p:anim calcmode="lin" valueType="num">
                                          <p:cBhvr additive="base">
                                            <p:cTn id="59" dur="250"/>
                                            <p:tgtEl>
                                              <p:spTgt spid="48"/>
                                            </p:tgtEl>
                                            <p:attrNameLst>
                                              <p:attrName>ppt_y</p:attrName>
                                            </p:attrNameLst>
                                          </p:cBhvr>
                                          <p:tavLst>
                                            <p:tav tm="0">
                                              <p:val>
                                                <p:strVal val="#ppt_y+#ppt_h*1.125000"/>
                                              </p:val>
                                            </p:tav>
                                            <p:tav tm="100000">
                                              <p:val>
                                                <p:strVal val="#ppt_y"/>
                                              </p:val>
                                            </p:tav>
                                          </p:tavLst>
                                        </p:anim>
                                        <p:animEffect transition="in" filter="wipe(up)">
                                          <p:cBhvr>
                                            <p:cTn id="60" dur="250"/>
                                            <p:tgtEl>
                                              <p:spTgt spid="48"/>
                                            </p:tgtEl>
                                          </p:cBhvr>
                                        </p:animEffect>
                                      </p:childTnLst>
                                    </p:cTn>
                                  </p:par>
                                </p:childTnLst>
                              </p:cTn>
                            </p:par>
                            <p:par>
                              <p:cTn id="61" fill="hold">
                                <p:stCondLst>
                                  <p:cond delay="3500"/>
                                </p:stCondLst>
                                <p:childTnLst>
                                  <p:par>
                                    <p:cTn id="62" presetID="14" presetClass="entr" presetSubtype="10" fill="hold" grpId="0" nodeType="after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randombar(horizontal)">
                                          <p:cBhvr>
                                            <p:cTn id="64" dur="250"/>
                                            <p:tgtEl>
                                              <p:spTgt spid="46"/>
                                            </p:tgtEl>
                                          </p:cBhvr>
                                        </p:animEffect>
                                      </p:childTnLst>
                                    </p:cTn>
                                  </p:par>
                                </p:childTnLst>
                              </p:cTn>
                            </p:par>
                            <p:par>
                              <p:cTn id="65" fill="hold">
                                <p:stCondLst>
                                  <p:cond delay="3750"/>
                                </p:stCondLst>
                                <p:childTnLst>
                                  <p:par>
                                    <p:cTn id="66" presetID="12" presetClass="entr" presetSubtype="4"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250"/>
                                            <p:tgtEl>
                                              <p:spTgt spid="47"/>
                                            </p:tgtEl>
                                            <p:attrNameLst>
                                              <p:attrName>ppt_y</p:attrName>
                                            </p:attrNameLst>
                                          </p:cBhvr>
                                          <p:tavLst>
                                            <p:tav tm="0">
                                              <p:val>
                                                <p:strVal val="#ppt_y+#ppt_h*1.125000"/>
                                              </p:val>
                                            </p:tav>
                                            <p:tav tm="100000">
                                              <p:val>
                                                <p:strVal val="#ppt_y"/>
                                              </p:val>
                                            </p:tav>
                                          </p:tavLst>
                                        </p:anim>
                                        <p:animEffect transition="in" filter="wipe(up)">
                                          <p:cBhvr>
                                            <p:cTn id="69" dur="2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P spid="42" grpId="0"/>
          <p:bldP spid="43" grpId="0"/>
          <p:bldP spid="46" grpId="0"/>
          <p:bldP spid="4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ppt_x"/>
                                              </p:val>
                                            </p:tav>
                                            <p:tav tm="100000">
                                              <p:val>
                                                <p:strVal val="#ppt_x"/>
                                              </p:val>
                                            </p:tav>
                                          </p:tavLst>
                                        </p:anim>
                                        <p:anim calcmode="lin" valueType="num">
                                          <p:cBhvr additive="base">
                                            <p:cTn id="8" dur="750" fill="hold"/>
                                            <p:tgtEl>
                                              <p:spTgt spid="8"/>
                                            </p:tgtEl>
                                            <p:attrNameLst>
                                              <p:attrName>ppt_y</p:attrName>
                                            </p:attrNameLst>
                                          </p:cBhvr>
                                          <p:tavLst>
                                            <p:tav tm="0">
                                              <p:val>
                                                <p:strVal val="0-#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750"/>
                                            <p:tgtEl>
                                              <p:spTgt spid="2"/>
                                            </p:tgtEl>
                                          </p:cBhvr>
                                        </p:animEffect>
                                        <p:anim calcmode="lin" valueType="num">
                                          <p:cBhvr>
                                            <p:cTn id="12" dur="750" fill="hold"/>
                                            <p:tgtEl>
                                              <p:spTgt spid="2"/>
                                            </p:tgtEl>
                                            <p:attrNameLst>
                                              <p:attrName>ppt_x</p:attrName>
                                            </p:attrNameLst>
                                          </p:cBhvr>
                                          <p:tavLst>
                                            <p:tav tm="0">
                                              <p:val>
                                                <p:strVal val="#ppt_x"/>
                                              </p:val>
                                            </p:tav>
                                            <p:tav tm="100000">
                                              <p:val>
                                                <p:strVal val="#ppt_x"/>
                                              </p:val>
                                            </p:tav>
                                          </p:tavLst>
                                        </p:anim>
                                        <p:anim calcmode="lin" valueType="num">
                                          <p:cBhvr>
                                            <p:cTn id="13" dur="75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750"/>
                                </p:stCondLst>
                                <p:childTnLst>
                                  <p:par>
                                    <p:cTn id="15" presetID="2" presetClass="entr" presetSubtype="8"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0-#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250"/>
                                </p:stCondLst>
                                <p:childTnLst>
                                  <p:par>
                                    <p:cTn id="20" presetID="14" presetClass="entr" presetSubtype="10" fill="hold" grpId="0" nodeType="after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randombar(horizontal)">
                                          <p:cBhvr>
                                            <p:cTn id="22" dur="250"/>
                                            <p:tgtEl>
                                              <p:spTgt spid="38"/>
                                            </p:tgtEl>
                                          </p:cBhvr>
                                        </p:animEffect>
                                      </p:childTnLst>
                                    </p:cTn>
                                  </p:par>
                                </p:childTnLst>
                              </p:cTn>
                            </p:par>
                            <p:par>
                              <p:cTn id="23" fill="hold">
                                <p:stCondLst>
                                  <p:cond delay="1500"/>
                                </p:stCondLst>
                                <p:childTnLst>
                                  <p:par>
                                    <p:cTn id="24" presetID="12" presetClass="entr" presetSubtype="4" fill="hold" grpId="0" nodeType="afterEffect">
                                      <p:stCondLst>
                                        <p:cond delay="0"/>
                                      </p:stCondLst>
                                      <p:childTnLst>
                                        <p:set>
                                          <p:cBhvr>
                                            <p:cTn id="25" dur="1" fill="hold">
                                              <p:stCondLst>
                                                <p:cond delay="0"/>
                                              </p:stCondLst>
                                            </p:cTn>
                                            <p:tgtEl>
                                              <p:spTgt spid="39"/>
                                            </p:tgtEl>
                                            <p:attrNameLst>
                                              <p:attrName>style.visibility</p:attrName>
                                            </p:attrNameLst>
                                          </p:cBhvr>
                                          <p:to>
                                            <p:strVal val="visible"/>
                                          </p:to>
                                        </p:set>
                                        <p:anim calcmode="lin" valueType="num">
                                          <p:cBhvr additive="base">
                                            <p:cTn id="26" dur="250"/>
                                            <p:tgtEl>
                                              <p:spTgt spid="39"/>
                                            </p:tgtEl>
                                            <p:attrNameLst>
                                              <p:attrName>ppt_y</p:attrName>
                                            </p:attrNameLst>
                                          </p:cBhvr>
                                          <p:tavLst>
                                            <p:tav tm="0">
                                              <p:val>
                                                <p:strVal val="#ppt_y+#ppt_h*1.125000"/>
                                              </p:val>
                                            </p:tav>
                                            <p:tav tm="100000">
                                              <p:val>
                                                <p:strVal val="#ppt_y"/>
                                              </p:val>
                                            </p:tav>
                                          </p:tavLst>
                                        </p:anim>
                                        <p:animEffect transition="in" filter="wipe(up)">
                                          <p:cBhvr>
                                            <p:cTn id="27" dur="250"/>
                                            <p:tgtEl>
                                              <p:spTgt spid="39"/>
                                            </p:tgtEl>
                                          </p:cBhvr>
                                        </p:animEffect>
                                      </p:childTnLst>
                                    </p:cTn>
                                  </p:par>
                                </p:childTnLst>
                              </p:cTn>
                            </p:par>
                            <p:par>
                              <p:cTn id="28" fill="hold">
                                <p:stCondLst>
                                  <p:cond delay="1750"/>
                                </p:stCondLst>
                                <p:childTnLst>
                                  <p:par>
                                    <p:cTn id="29" presetID="12" presetClass="entr" presetSubtype="4"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250"/>
                                            <p:tgtEl>
                                              <p:spTgt spid="44"/>
                                            </p:tgtEl>
                                            <p:attrNameLst>
                                              <p:attrName>ppt_y</p:attrName>
                                            </p:attrNameLst>
                                          </p:cBhvr>
                                          <p:tavLst>
                                            <p:tav tm="0">
                                              <p:val>
                                                <p:strVal val="#ppt_y+#ppt_h*1.125000"/>
                                              </p:val>
                                            </p:tav>
                                            <p:tav tm="100000">
                                              <p:val>
                                                <p:strVal val="#ppt_y"/>
                                              </p:val>
                                            </p:tav>
                                          </p:tavLst>
                                        </p:anim>
                                        <p:animEffect transition="in" filter="wipe(up)">
                                          <p:cBhvr>
                                            <p:cTn id="32" dur="250"/>
                                            <p:tgtEl>
                                              <p:spTgt spid="44"/>
                                            </p:tgtEl>
                                          </p:cBhvr>
                                        </p:animEffect>
                                      </p:childTnLst>
                                    </p:cTn>
                                  </p:par>
                                </p:childTnLst>
                              </p:cTn>
                            </p:par>
                            <p:par>
                              <p:cTn id="33" fill="hold">
                                <p:stCondLst>
                                  <p:cond delay="2000"/>
                                </p:stCondLst>
                                <p:childTnLst>
                                  <p:par>
                                    <p:cTn id="34" presetID="14" presetClass="entr" presetSubtype="10" fill="hold" grpId="0" nodeType="after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randombar(horizontal)">
                                          <p:cBhvr>
                                            <p:cTn id="36" dur="250"/>
                                            <p:tgtEl>
                                              <p:spTgt spid="40"/>
                                            </p:tgtEl>
                                          </p:cBhvr>
                                        </p:animEffect>
                                      </p:childTnLst>
                                    </p:cTn>
                                  </p:par>
                                </p:childTnLst>
                              </p:cTn>
                            </p:par>
                            <p:par>
                              <p:cTn id="37" fill="hold">
                                <p:stCondLst>
                                  <p:cond delay="2250"/>
                                </p:stCondLst>
                                <p:childTnLst>
                                  <p:par>
                                    <p:cTn id="38" presetID="12" presetClass="entr" presetSubtype="4"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 calcmode="lin" valueType="num">
                                          <p:cBhvr additive="base">
                                            <p:cTn id="40" dur="250"/>
                                            <p:tgtEl>
                                              <p:spTgt spid="41"/>
                                            </p:tgtEl>
                                            <p:attrNameLst>
                                              <p:attrName>ppt_y</p:attrName>
                                            </p:attrNameLst>
                                          </p:cBhvr>
                                          <p:tavLst>
                                            <p:tav tm="0">
                                              <p:val>
                                                <p:strVal val="#ppt_y+#ppt_h*1.125000"/>
                                              </p:val>
                                            </p:tav>
                                            <p:tav tm="100000">
                                              <p:val>
                                                <p:strVal val="#ppt_y"/>
                                              </p:val>
                                            </p:tav>
                                          </p:tavLst>
                                        </p:anim>
                                        <p:animEffect transition="in" filter="wipe(up)">
                                          <p:cBhvr>
                                            <p:cTn id="41" dur="250"/>
                                            <p:tgtEl>
                                              <p:spTgt spid="41"/>
                                            </p:tgtEl>
                                          </p:cBhvr>
                                        </p:animEffect>
                                      </p:childTnLst>
                                    </p:cTn>
                                  </p:par>
                                </p:childTnLst>
                              </p:cTn>
                            </p:par>
                            <p:par>
                              <p:cTn id="42" fill="hold">
                                <p:stCondLst>
                                  <p:cond delay="2500"/>
                                </p:stCondLst>
                                <p:childTnLst>
                                  <p:par>
                                    <p:cTn id="43" presetID="12" presetClass="entr" presetSubtype="4"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additive="base">
                                            <p:cTn id="45" dur="250"/>
                                            <p:tgtEl>
                                              <p:spTgt spid="45"/>
                                            </p:tgtEl>
                                            <p:attrNameLst>
                                              <p:attrName>ppt_y</p:attrName>
                                            </p:attrNameLst>
                                          </p:cBhvr>
                                          <p:tavLst>
                                            <p:tav tm="0">
                                              <p:val>
                                                <p:strVal val="#ppt_y+#ppt_h*1.125000"/>
                                              </p:val>
                                            </p:tav>
                                            <p:tav tm="100000">
                                              <p:val>
                                                <p:strVal val="#ppt_y"/>
                                              </p:val>
                                            </p:tav>
                                          </p:tavLst>
                                        </p:anim>
                                        <p:animEffect transition="in" filter="wipe(up)">
                                          <p:cBhvr>
                                            <p:cTn id="46" dur="250"/>
                                            <p:tgtEl>
                                              <p:spTgt spid="45"/>
                                            </p:tgtEl>
                                          </p:cBhvr>
                                        </p:animEffect>
                                      </p:childTnLst>
                                    </p:cTn>
                                  </p:par>
                                </p:childTnLst>
                              </p:cTn>
                            </p:par>
                            <p:par>
                              <p:cTn id="47" fill="hold">
                                <p:stCondLst>
                                  <p:cond delay="2750"/>
                                </p:stCondLst>
                                <p:childTnLst>
                                  <p:par>
                                    <p:cTn id="48" presetID="14" presetClass="entr" presetSubtype="10"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randombar(horizontal)">
                                          <p:cBhvr>
                                            <p:cTn id="50" dur="250"/>
                                            <p:tgtEl>
                                              <p:spTgt spid="42"/>
                                            </p:tgtEl>
                                          </p:cBhvr>
                                        </p:animEffect>
                                      </p:childTnLst>
                                    </p:cTn>
                                  </p:par>
                                </p:childTnLst>
                              </p:cTn>
                            </p:par>
                            <p:par>
                              <p:cTn id="51" fill="hold">
                                <p:stCondLst>
                                  <p:cond delay="3000"/>
                                </p:stCondLst>
                                <p:childTnLst>
                                  <p:par>
                                    <p:cTn id="52" presetID="1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 calcmode="lin" valueType="num">
                                          <p:cBhvr additive="base">
                                            <p:cTn id="54" dur="250"/>
                                            <p:tgtEl>
                                              <p:spTgt spid="43"/>
                                            </p:tgtEl>
                                            <p:attrNameLst>
                                              <p:attrName>ppt_y</p:attrName>
                                            </p:attrNameLst>
                                          </p:cBhvr>
                                          <p:tavLst>
                                            <p:tav tm="0">
                                              <p:val>
                                                <p:strVal val="#ppt_y+#ppt_h*1.125000"/>
                                              </p:val>
                                            </p:tav>
                                            <p:tav tm="100000">
                                              <p:val>
                                                <p:strVal val="#ppt_y"/>
                                              </p:val>
                                            </p:tav>
                                          </p:tavLst>
                                        </p:anim>
                                        <p:animEffect transition="in" filter="wipe(up)">
                                          <p:cBhvr>
                                            <p:cTn id="55" dur="250"/>
                                            <p:tgtEl>
                                              <p:spTgt spid="43"/>
                                            </p:tgtEl>
                                          </p:cBhvr>
                                        </p:animEffect>
                                      </p:childTnLst>
                                    </p:cTn>
                                  </p:par>
                                </p:childTnLst>
                              </p:cTn>
                            </p:par>
                            <p:par>
                              <p:cTn id="56" fill="hold">
                                <p:stCondLst>
                                  <p:cond delay="3250"/>
                                </p:stCondLst>
                                <p:childTnLst>
                                  <p:par>
                                    <p:cTn id="57" presetID="12" presetClass="entr" presetSubtype="4" fill="hold" nodeType="afterEffect">
                                      <p:stCondLst>
                                        <p:cond delay="0"/>
                                      </p:stCondLst>
                                      <p:childTnLst>
                                        <p:set>
                                          <p:cBhvr>
                                            <p:cTn id="58" dur="1" fill="hold">
                                              <p:stCondLst>
                                                <p:cond delay="0"/>
                                              </p:stCondLst>
                                            </p:cTn>
                                            <p:tgtEl>
                                              <p:spTgt spid="48"/>
                                            </p:tgtEl>
                                            <p:attrNameLst>
                                              <p:attrName>style.visibility</p:attrName>
                                            </p:attrNameLst>
                                          </p:cBhvr>
                                          <p:to>
                                            <p:strVal val="visible"/>
                                          </p:to>
                                        </p:set>
                                        <p:anim calcmode="lin" valueType="num">
                                          <p:cBhvr additive="base">
                                            <p:cTn id="59" dur="250"/>
                                            <p:tgtEl>
                                              <p:spTgt spid="48"/>
                                            </p:tgtEl>
                                            <p:attrNameLst>
                                              <p:attrName>ppt_y</p:attrName>
                                            </p:attrNameLst>
                                          </p:cBhvr>
                                          <p:tavLst>
                                            <p:tav tm="0">
                                              <p:val>
                                                <p:strVal val="#ppt_y+#ppt_h*1.125000"/>
                                              </p:val>
                                            </p:tav>
                                            <p:tav tm="100000">
                                              <p:val>
                                                <p:strVal val="#ppt_y"/>
                                              </p:val>
                                            </p:tav>
                                          </p:tavLst>
                                        </p:anim>
                                        <p:animEffect transition="in" filter="wipe(up)">
                                          <p:cBhvr>
                                            <p:cTn id="60" dur="250"/>
                                            <p:tgtEl>
                                              <p:spTgt spid="48"/>
                                            </p:tgtEl>
                                          </p:cBhvr>
                                        </p:animEffect>
                                      </p:childTnLst>
                                    </p:cTn>
                                  </p:par>
                                </p:childTnLst>
                              </p:cTn>
                            </p:par>
                            <p:par>
                              <p:cTn id="61" fill="hold">
                                <p:stCondLst>
                                  <p:cond delay="3500"/>
                                </p:stCondLst>
                                <p:childTnLst>
                                  <p:par>
                                    <p:cTn id="62" presetID="14" presetClass="entr" presetSubtype="10" fill="hold" grpId="0" nodeType="after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randombar(horizontal)">
                                          <p:cBhvr>
                                            <p:cTn id="64" dur="250"/>
                                            <p:tgtEl>
                                              <p:spTgt spid="46"/>
                                            </p:tgtEl>
                                          </p:cBhvr>
                                        </p:animEffect>
                                      </p:childTnLst>
                                    </p:cTn>
                                  </p:par>
                                </p:childTnLst>
                              </p:cTn>
                            </p:par>
                            <p:par>
                              <p:cTn id="65" fill="hold">
                                <p:stCondLst>
                                  <p:cond delay="3750"/>
                                </p:stCondLst>
                                <p:childTnLst>
                                  <p:par>
                                    <p:cTn id="66" presetID="12" presetClass="entr" presetSubtype="4"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250"/>
                                            <p:tgtEl>
                                              <p:spTgt spid="47"/>
                                            </p:tgtEl>
                                            <p:attrNameLst>
                                              <p:attrName>ppt_y</p:attrName>
                                            </p:attrNameLst>
                                          </p:cBhvr>
                                          <p:tavLst>
                                            <p:tav tm="0">
                                              <p:val>
                                                <p:strVal val="#ppt_y+#ppt_h*1.125000"/>
                                              </p:val>
                                            </p:tav>
                                            <p:tav tm="100000">
                                              <p:val>
                                                <p:strVal val="#ppt_y"/>
                                              </p:val>
                                            </p:tav>
                                          </p:tavLst>
                                        </p:anim>
                                        <p:animEffect transition="in" filter="wipe(up)">
                                          <p:cBhvr>
                                            <p:cTn id="69" dur="2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P spid="42" grpId="0"/>
          <p:bldP spid="43" grpId="0"/>
          <p:bldP spid="46" grpId="0"/>
          <p:bldP spid="47"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57668737-A5CF-4C36-90AC-770154EEBE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50" y="285750"/>
            <a:ext cx="1761361" cy="1655354"/>
          </a:xfrm>
          <a:prstGeom prst="rect">
            <a:avLst/>
          </a:prstGeom>
        </p:spPr>
      </p:pic>
      <p:grpSp>
        <p:nvGrpSpPr>
          <p:cNvPr id="2" name="组合 1">
            <a:extLst>
              <a:ext uri="{FF2B5EF4-FFF2-40B4-BE49-F238E27FC236}">
                <a16:creationId xmlns:a16="http://schemas.microsoft.com/office/drawing/2014/main" id="{3E719AE4-8443-49BB-B2ED-9903CF0F57DE}"/>
              </a:ext>
            </a:extLst>
          </p:cNvPr>
          <p:cNvGrpSpPr/>
          <p:nvPr/>
        </p:nvGrpSpPr>
        <p:grpSpPr>
          <a:xfrm>
            <a:off x="114300" y="1960154"/>
            <a:ext cx="1295652" cy="4416926"/>
            <a:chOff x="228600" y="1941104"/>
            <a:chExt cx="1295652" cy="4416926"/>
          </a:xfrm>
        </p:grpSpPr>
        <p:sp>
          <p:nvSpPr>
            <p:cNvPr id="9" name="矩形 8">
              <a:extLst>
                <a:ext uri="{FF2B5EF4-FFF2-40B4-BE49-F238E27FC236}">
                  <a16:creationId xmlns:a16="http://schemas.microsoft.com/office/drawing/2014/main" id="{B4846FA4-BA59-484F-B6E8-3E3ACA77A08D}"/>
                </a:ext>
              </a:extLst>
            </p:cNvPr>
            <p:cNvSpPr/>
            <p:nvPr/>
          </p:nvSpPr>
          <p:spPr bwMode="auto">
            <a:xfrm>
              <a:off x="228600" y="2080804"/>
              <a:ext cx="1295652" cy="35071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spcBef>
                  <a:spcPct val="50000"/>
                </a:spcBef>
              </a:pPr>
              <a:r>
                <a:rPr lang="zh-CN" altLang="en-US" sz="2400" dirty="0">
                  <a:solidFill>
                    <a:schemeClr val="tx1"/>
                  </a:solidFill>
                  <a:latin typeface="微软雅黑" panose="020B0503020204020204" pitchFamily="34" charset="-122"/>
                  <a:ea typeface="微软雅黑" panose="020B0503020204020204" pitchFamily="34" charset="-122"/>
                </a:rPr>
                <a:t>单击此处添加文字模板</a:t>
              </a:r>
            </a:p>
          </p:txBody>
        </p:sp>
        <p:pic>
          <p:nvPicPr>
            <p:cNvPr id="10" name="图片 28" descr="C_108.jpg">
              <a:extLst>
                <a:ext uri="{FF2B5EF4-FFF2-40B4-BE49-F238E27FC236}">
                  <a16:creationId xmlns:a16="http://schemas.microsoft.com/office/drawing/2014/main" id="{F7115FF3-95B7-479C-8868-F6332EDA9ABE}"/>
                </a:ext>
              </a:extLst>
            </p:cNvPr>
            <p:cNvPicPr>
              <a:picLocks noChangeAspect="1"/>
            </p:cNvPicPr>
            <p:nvPr/>
          </p:nvPicPr>
          <p:blipFill>
            <a:blip r:embed="rId4" cstate="email">
              <a:clrChange>
                <a:clrFrom>
                  <a:srgbClr val="FFFFFF"/>
                </a:clrFrom>
                <a:clrTo>
                  <a:srgbClr val="FFFFFF">
                    <a:alpha val="0"/>
                  </a:srgbClr>
                </a:clrTo>
              </a:clrChange>
              <a:extLst>
                <a:ext uri="{BEBA8EAE-BF5A-486C-A8C5-ECC9F3942E4B}">
                  <a14:imgProps xmlns:a14="http://schemas.microsoft.com/office/drawing/2010/main">
                    <a14:imgLayer r:embed="rId5">
                      <a14:imgEffect>
                        <a14:brightnessContrast bright="10000" contrast="-15000"/>
                      </a14:imgEffect>
                    </a14:imgLayer>
                  </a14:imgProps>
                </a:ext>
                <a:ext uri="{28A0092B-C50C-407E-A947-70E740481C1C}">
                  <a14:useLocalDpi xmlns:a14="http://schemas.microsoft.com/office/drawing/2010/main"/>
                </a:ext>
              </a:extLst>
            </a:blip>
            <a:srcRect/>
            <a:stretch>
              <a:fillRect/>
            </a:stretch>
          </p:blipFill>
          <p:spPr bwMode="auto">
            <a:xfrm rot="5400000">
              <a:off x="-908698" y="4111687"/>
              <a:ext cx="4416926" cy="757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6" name="矩形 13">
            <a:extLst>
              <a:ext uri="{FF2B5EF4-FFF2-40B4-BE49-F238E27FC236}">
                <a16:creationId xmlns:a16="http://schemas.microsoft.com/office/drawing/2014/main" id="{6A482DB2-3C30-4EE4-AE7F-FE02F0E28B4F}"/>
              </a:ext>
            </a:extLst>
          </p:cNvPr>
          <p:cNvSpPr>
            <a:spLocks noChangeArrowheads="1"/>
          </p:cNvSpPr>
          <p:nvPr/>
        </p:nvSpPr>
        <p:spPr bwMode="auto">
          <a:xfrm>
            <a:off x="6942195" y="5230126"/>
            <a:ext cx="4619233"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zh-CN" altLang="en-US" sz="1050" dirty="0">
                <a:solidFill>
                  <a:schemeClr val="bg1">
                    <a:lumMod val="50000"/>
                  </a:schemeClr>
                </a:solidFill>
              </a:rPr>
              <a:t>Vestibulum ante ipsum primis in faucibus orci luctus et ultrices posuere cubilia CuraeVestibulum ante ipsum primis in faucibus orci luctus et ultrices posuere cubilia Curae</a:t>
            </a:r>
          </a:p>
        </p:txBody>
      </p:sp>
      <p:sp>
        <p:nvSpPr>
          <p:cNvPr id="7" name="矩形 14">
            <a:extLst>
              <a:ext uri="{FF2B5EF4-FFF2-40B4-BE49-F238E27FC236}">
                <a16:creationId xmlns:a16="http://schemas.microsoft.com/office/drawing/2014/main" id="{72B306AD-F115-4D37-A881-D0081CB051DD}"/>
              </a:ext>
            </a:extLst>
          </p:cNvPr>
          <p:cNvSpPr>
            <a:spLocks noChangeArrowheads="1"/>
          </p:cNvSpPr>
          <p:nvPr/>
        </p:nvSpPr>
        <p:spPr bwMode="auto">
          <a:xfrm>
            <a:off x="6954895" y="4856717"/>
            <a:ext cx="1809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a:solidFill>
                  <a:schemeClr val="bg1">
                    <a:lumMod val="50000"/>
                  </a:schemeClr>
                </a:solidFill>
              </a:rPr>
              <a:t>ADD YOUR TEXT</a:t>
            </a:r>
          </a:p>
        </p:txBody>
      </p:sp>
      <p:sp>
        <p:nvSpPr>
          <p:cNvPr id="11" name="椭圆 10">
            <a:extLst>
              <a:ext uri="{FF2B5EF4-FFF2-40B4-BE49-F238E27FC236}">
                <a16:creationId xmlns:a16="http://schemas.microsoft.com/office/drawing/2014/main" id="{9E2118BF-3AB8-4D8C-8976-1AB2F9B685A8}"/>
              </a:ext>
            </a:extLst>
          </p:cNvPr>
          <p:cNvSpPr/>
          <p:nvPr/>
        </p:nvSpPr>
        <p:spPr>
          <a:xfrm>
            <a:off x="6567545" y="4909104"/>
            <a:ext cx="398463" cy="39846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lumMod val="50000"/>
                </a:schemeClr>
              </a:solidFill>
            </a:endParaRPr>
          </a:p>
        </p:txBody>
      </p:sp>
      <p:sp>
        <p:nvSpPr>
          <p:cNvPr id="12" name="Rectangle 30">
            <a:extLst>
              <a:ext uri="{FF2B5EF4-FFF2-40B4-BE49-F238E27FC236}">
                <a16:creationId xmlns:a16="http://schemas.microsoft.com/office/drawing/2014/main" id="{41463ECE-6E3E-4A74-8F0B-78F4AD27818E}"/>
              </a:ext>
            </a:extLst>
          </p:cNvPr>
          <p:cNvSpPr/>
          <p:nvPr/>
        </p:nvSpPr>
        <p:spPr>
          <a:xfrm>
            <a:off x="6589847" y="1502954"/>
            <a:ext cx="4660122" cy="3217080"/>
          </a:xfrm>
          <a:prstGeom prst="rect">
            <a:avLst/>
          </a:prstGeom>
          <a:blipFill dpi="0" rotWithShape="1">
            <a:blip r:embed="rId6"/>
            <a:srcRect/>
            <a:tile tx="0" ty="0" sx="85000" sy="85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p>
        </p:txBody>
      </p:sp>
      <p:sp>
        <p:nvSpPr>
          <p:cNvPr id="13" name="文本框 12">
            <a:extLst>
              <a:ext uri="{FF2B5EF4-FFF2-40B4-BE49-F238E27FC236}">
                <a16:creationId xmlns:a16="http://schemas.microsoft.com/office/drawing/2014/main" id="{FC71DD24-364E-41AF-B105-BABD5BC0720E}"/>
              </a:ext>
            </a:extLst>
          </p:cNvPr>
          <p:cNvSpPr txBox="1"/>
          <p:nvPr/>
        </p:nvSpPr>
        <p:spPr>
          <a:xfrm>
            <a:off x="2302731" y="2147227"/>
            <a:ext cx="3972527" cy="3970318"/>
          </a:xfrm>
          <a:prstGeom prst="rect">
            <a:avLst/>
          </a:prstGeom>
          <a:noFill/>
          <a:effectLst/>
        </p:spPr>
        <p:txBody>
          <a:bodyPr wrap="square" rtlCol="0">
            <a:spAutoFit/>
          </a:bodyPr>
          <a:lstStyle/>
          <a:p>
            <a:r>
              <a:rPr lang="en-US" altLang="zh-CN" sz="1200" dirty="0">
                <a:solidFill>
                  <a:schemeClr val="bg1">
                    <a:lumMod val="50000"/>
                  </a:schemeClr>
                </a:solidFill>
                <a:latin typeface="方正姚体" panose="02010601030101010101" pitchFamily="2" charset="-122"/>
                <a:ea typeface="方正姚体" panose="02010601030101010101" pitchFamily="2" charset="-122"/>
              </a:rPr>
              <a:t>Click here to add  you to the  center of the  narrative thought Click here to</a:t>
            </a:r>
          </a:p>
          <a:p>
            <a:r>
              <a:rPr lang="en-US" altLang="zh-CN" sz="1200" dirty="0">
                <a:solidFill>
                  <a:schemeClr val="bg1">
                    <a:lumMod val="50000"/>
                  </a:schemeClr>
                </a:solidFill>
                <a:latin typeface="方正姚体" panose="02010601030101010101" pitchFamily="2" charset="-122"/>
                <a:ea typeface="方正姚体" panose="02010601030101010101" pitchFamily="2" charset="-122"/>
              </a:rPr>
              <a:t>add   you to the center of the  narrative thought  Click here to add  you to</a:t>
            </a:r>
          </a:p>
          <a:p>
            <a:r>
              <a:rPr lang="en-US" altLang="zh-CN" sz="1200" dirty="0">
                <a:solidFill>
                  <a:schemeClr val="bg1">
                    <a:lumMod val="50000"/>
                  </a:schemeClr>
                </a:solidFill>
                <a:latin typeface="方正姚体" panose="02010601030101010101" pitchFamily="2" charset="-122"/>
                <a:ea typeface="方正姚体" panose="02010601030101010101" pitchFamily="2" charset="-122"/>
              </a:rPr>
              <a:t>the center of the  narrative thought</a:t>
            </a:r>
          </a:p>
          <a:p>
            <a:endParaRPr lang="en-US" altLang="zh-CN" sz="1200" dirty="0">
              <a:solidFill>
                <a:schemeClr val="bg1">
                  <a:lumMod val="50000"/>
                </a:schemeClr>
              </a:solidFill>
              <a:latin typeface="方正姚体" panose="02010601030101010101" pitchFamily="2" charset="-122"/>
              <a:ea typeface="方正姚体" panose="02010601030101010101" pitchFamily="2" charset="-122"/>
            </a:endParaRPr>
          </a:p>
          <a:p>
            <a:r>
              <a:rPr lang="en-US" altLang="zh-CN" sz="1200" dirty="0">
                <a:solidFill>
                  <a:schemeClr val="bg1">
                    <a:lumMod val="50000"/>
                  </a:schemeClr>
                </a:solidFill>
                <a:latin typeface="方正姚体" panose="02010601030101010101" pitchFamily="2" charset="-122"/>
                <a:ea typeface="方正姚体" panose="02010601030101010101" pitchFamily="2" charset="-122"/>
              </a:rPr>
              <a:t>Click here to add  you to the  center of the  narrative thought Click here to</a:t>
            </a:r>
          </a:p>
          <a:p>
            <a:r>
              <a:rPr lang="en-US" altLang="zh-CN" sz="1200" dirty="0">
                <a:solidFill>
                  <a:schemeClr val="bg1">
                    <a:lumMod val="50000"/>
                  </a:schemeClr>
                </a:solidFill>
                <a:latin typeface="方正姚体" panose="02010601030101010101" pitchFamily="2" charset="-122"/>
                <a:ea typeface="方正姚体" panose="02010601030101010101" pitchFamily="2" charset="-122"/>
              </a:rPr>
              <a:t>add   you to the center of the  narrative thought  Click here to add  you to</a:t>
            </a:r>
          </a:p>
          <a:p>
            <a:r>
              <a:rPr lang="en-US" altLang="zh-CN" sz="1200" dirty="0">
                <a:solidFill>
                  <a:schemeClr val="bg1">
                    <a:lumMod val="50000"/>
                  </a:schemeClr>
                </a:solidFill>
                <a:latin typeface="方正姚体" panose="02010601030101010101" pitchFamily="2" charset="-122"/>
                <a:ea typeface="方正姚体" panose="02010601030101010101" pitchFamily="2" charset="-122"/>
              </a:rPr>
              <a:t>the center of the  narrative thought</a:t>
            </a:r>
          </a:p>
          <a:p>
            <a:r>
              <a:rPr lang="en-US" altLang="zh-CN" sz="1200" dirty="0">
                <a:solidFill>
                  <a:schemeClr val="bg1">
                    <a:lumMod val="50000"/>
                  </a:schemeClr>
                </a:solidFill>
                <a:latin typeface="方正姚体" panose="02010601030101010101" pitchFamily="2" charset="-122"/>
                <a:ea typeface="方正姚体" panose="02010601030101010101" pitchFamily="2" charset="-122"/>
              </a:rPr>
              <a:t>Click here to add  you to the  center of the  narrative thought Click here to</a:t>
            </a:r>
          </a:p>
          <a:p>
            <a:r>
              <a:rPr lang="en-US" altLang="zh-CN" sz="1200" dirty="0">
                <a:solidFill>
                  <a:schemeClr val="bg1">
                    <a:lumMod val="50000"/>
                  </a:schemeClr>
                </a:solidFill>
                <a:latin typeface="方正姚体" panose="02010601030101010101" pitchFamily="2" charset="-122"/>
                <a:ea typeface="方正姚体" panose="02010601030101010101" pitchFamily="2" charset="-122"/>
              </a:rPr>
              <a:t>add   you to the center of the  narrative thought  Click here to add  you to</a:t>
            </a:r>
          </a:p>
          <a:p>
            <a:r>
              <a:rPr lang="en-US" altLang="zh-CN" sz="1200" dirty="0">
                <a:solidFill>
                  <a:schemeClr val="bg1">
                    <a:lumMod val="50000"/>
                  </a:schemeClr>
                </a:solidFill>
                <a:latin typeface="方正姚体" panose="02010601030101010101" pitchFamily="2" charset="-122"/>
                <a:ea typeface="方正姚体" panose="02010601030101010101" pitchFamily="2" charset="-122"/>
              </a:rPr>
              <a:t>the center of the  narrative thought</a:t>
            </a:r>
          </a:p>
          <a:p>
            <a:r>
              <a:rPr lang="en-US" altLang="zh-CN" sz="1200" dirty="0">
                <a:solidFill>
                  <a:schemeClr val="bg1">
                    <a:lumMod val="50000"/>
                  </a:schemeClr>
                </a:solidFill>
                <a:latin typeface="方正姚体" panose="02010601030101010101" pitchFamily="2" charset="-122"/>
                <a:ea typeface="方正姚体" panose="02010601030101010101" pitchFamily="2" charset="-122"/>
              </a:rPr>
              <a:t>add   you to the center of the  narrative thought  Click here to add  you to</a:t>
            </a:r>
          </a:p>
          <a:p>
            <a:r>
              <a:rPr lang="en-US" altLang="zh-CN" sz="1200" dirty="0">
                <a:solidFill>
                  <a:schemeClr val="bg1">
                    <a:lumMod val="50000"/>
                  </a:schemeClr>
                </a:solidFill>
                <a:latin typeface="方正姚体" panose="02010601030101010101" pitchFamily="2" charset="-122"/>
                <a:ea typeface="方正姚体" panose="02010601030101010101" pitchFamily="2" charset="-122"/>
              </a:rPr>
              <a:t>the center of the  narrative thought</a:t>
            </a:r>
          </a:p>
          <a:p>
            <a:endParaRPr lang="en-US" altLang="zh-CN" sz="1200" dirty="0">
              <a:solidFill>
                <a:schemeClr val="bg1">
                  <a:lumMod val="50000"/>
                </a:schemeClr>
              </a:solidFill>
              <a:latin typeface="方正姚体" panose="02010601030101010101" pitchFamily="2" charset="-122"/>
              <a:ea typeface="方正姚体" panose="02010601030101010101" pitchFamily="2" charset="-122"/>
            </a:endParaRPr>
          </a:p>
          <a:p>
            <a:endParaRPr lang="en-US" altLang="zh-CN" sz="1200" dirty="0">
              <a:solidFill>
                <a:schemeClr val="bg1">
                  <a:lumMod val="50000"/>
                </a:schemeClr>
              </a:solidFill>
              <a:latin typeface="方正姚体" panose="02010601030101010101" pitchFamily="2" charset="-122"/>
              <a:ea typeface="方正姚体" panose="02010601030101010101" pitchFamily="2" charset="-122"/>
            </a:endParaRPr>
          </a:p>
        </p:txBody>
      </p:sp>
      <p:sp>
        <p:nvSpPr>
          <p:cNvPr id="14" name="文本框 29">
            <a:extLst>
              <a:ext uri="{FF2B5EF4-FFF2-40B4-BE49-F238E27FC236}">
                <a16:creationId xmlns:a16="http://schemas.microsoft.com/office/drawing/2014/main" id="{05CCECDF-FDB1-47F2-AA09-C9A30FFC378B}"/>
              </a:ext>
            </a:extLst>
          </p:cNvPr>
          <p:cNvSpPr txBox="1"/>
          <p:nvPr/>
        </p:nvSpPr>
        <p:spPr>
          <a:xfrm>
            <a:off x="2240037" y="1336585"/>
            <a:ext cx="2223686" cy="646331"/>
          </a:xfrm>
          <a:prstGeom prst="rect">
            <a:avLst/>
          </a:prstGeom>
          <a:noFill/>
          <a:effectLst/>
        </p:spPr>
        <p:txBody>
          <a:bodyPr wrap="none" rtlCol="0">
            <a:spAutoFit/>
          </a:bodyPr>
          <a:lstStyle/>
          <a:p>
            <a:r>
              <a:rPr lang="en-US" altLang="zh-CN" sz="3600" b="1" dirty="0">
                <a:latin typeface="方正姚体" panose="02010601030101010101" pitchFamily="2" charset="-122"/>
              </a:rPr>
              <a:t>TEMPLATE</a:t>
            </a:r>
          </a:p>
        </p:txBody>
      </p:sp>
    </p:spTree>
    <p:extLst>
      <p:ext uri="{BB962C8B-B14F-4D97-AF65-F5344CB8AC3E}">
        <p14:creationId xmlns:p14="http://schemas.microsoft.com/office/powerpoint/2010/main" val="2823006355"/>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33333">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33333">
                                          <p:cBhvr additive="base">
                                            <p:cTn id="7" dur="750" fill="hold"/>
                                            <p:tgtEl>
                                              <p:spTgt spid="8"/>
                                            </p:tgtEl>
                                            <p:attrNameLst>
                                              <p:attrName>ppt_x</p:attrName>
                                            </p:attrNameLst>
                                          </p:cBhvr>
                                          <p:tavLst>
                                            <p:tav tm="0">
                                              <p:val>
                                                <p:strVal val="#ppt_x"/>
                                              </p:val>
                                            </p:tav>
                                            <p:tav tm="100000">
                                              <p:val>
                                                <p:strVal val="#ppt_x"/>
                                              </p:val>
                                            </p:tav>
                                          </p:tavLst>
                                        </p:anim>
                                        <p:anim calcmode="lin" valueType="num" p14:bounceEnd="33333">
                                          <p:cBhvr additive="base">
                                            <p:cTn id="8" dur="750" fill="hold"/>
                                            <p:tgtEl>
                                              <p:spTgt spid="8"/>
                                            </p:tgtEl>
                                            <p:attrNameLst>
                                              <p:attrName>ppt_y</p:attrName>
                                            </p:attrNameLst>
                                          </p:cBhvr>
                                          <p:tavLst>
                                            <p:tav tm="0">
                                              <p:val>
                                                <p:strVal val="0-#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750"/>
                                            <p:tgtEl>
                                              <p:spTgt spid="2"/>
                                            </p:tgtEl>
                                          </p:cBhvr>
                                        </p:animEffect>
                                        <p:anim calcmode="lin" valueType="num">
                                          <p:cBhvr>
                                            <p:cTn id="12" dur="750" fill="hold"/>
                                            <p:tgtEl>
                                              <p:spTgt spid="2"/>
                                            </p:tgtEl>
                                            <p:attrNameLst>
                                              <p:attrName>ppt_x</p:attrName>
                                            </p:attrNameLst>
                                          </p:cBhvr>
                                          <p:tavLst>
                                            <p:tav tm="0">
                                              <p:val>
                                                <p:strVal val="#ppt_x"/>
                                              </p:val>
                                            </p:tav>
                                            <p:tav tm="100000">
                                              <p:val>
                                                <p:strVal val="#ppt_x"/>
                                              </p:val>
                                            </p:tav>
                                          </p:tavLst>
                                        </p:anim>
                                        <p:anim calcmode="lin" valueType="num">
                                          <p:cBhvr>
                                            <p:cTn id="13" dur="75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750"/>
                                </p:stCondLst>
                                <p:childTnLst>
                                  <p:par>
                                    <p:cTn id="15" presetID="42"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50"/>
                                            <p:tgtEl>
                                              <p:spTgt spid="6"/>
                                            </p:tgtEl>
                                          </p:cBhvr>
                                        </p:animEffect>
                                        <p:anim calcmode="lin" valueType="num">
                                          <p:cBhvr>
                                            <p:cTn id="18" dur="250" fill="hold"/>
                                            <p:tgtEl>
                                              <p:spTgt spid="6"/>
                                            </p:tgtEl>
                                            <p:attrNameLst>
                                              <p:attrName>ppt_x</p:attrName>
                                            </p:attrNameLst>
                                          </p:cBhvr>
                                          <p:tavLst>
                                            <p:tav tm="0">
                                              <p:val>
                                                <p:strVal val="#ppt_x"/>
                                              </p:val>
                                            </p:tav>
                                            <p:tav tm="100000">
                                              <p:val>
                                                <p:strVal val="#ppt_x"/>
                                              </p:val>
                                            </p:tav>
                                          </p:tavLst>
                                        </p:anim>
                                        <p:anim calcmode="lin" valueType="num">
                                          <p:cBhvr>
                                            <p:cTn id="19" dur="250" fill="hold"/>
                                            <p:tgtEl>
                                              <p:spTgt spid="6"/>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250"/>
                                            <p:tgtEl>
                                              <p:spTgt spid="7"/>
                                            </p:tgtEl>
                                          </p:cBhvr>
                                        </p:animEffect>
                                        <p:anim calcmode="lin" valueType="num">
                                          <p:cBhvr>
                                            <p:cTn id="24" dur="250" fill="hold"/>
                                            <p:tgtEl>
                                              <p:spTgt spid="7"/>
                                            </p:tgtEl>
                                            <p:attrNameLst>
                                              <p:attrName>ppt_x</p:attrName>
                                            </p:attrNameLst>
                                          </p:cBhvr>
                                          <p:tavLst>
                                            <p:tav tm="0">
                                              <p:val>
                                                <p:strVal val="#ppt_x"/>
                                              </p:val>
                                            </p:tav>
                                            <p:tav tm="100000">
                                              <p:val>
                                                <p:strVal val="#ppt_x"/>
                                              </p:val>
                                            </p:tav>
                                          </p:tavLst>
                                        </p:anim>
                                        <p:anim calcmode="lin" valueType="num">
                                          <p:cBhvr>
                                            <p:cTn id="25" dur="250" fill="hold"/>
                                            <p:tgtEl>
                                              <p:spTgt spid="7"/>
                                            </p:tgtEl>
                                            <p:attrNameLst>
                                              <p:attrName>ppt_y</p:attrName>
                                            </p:attrNameLst>
                                          </p:cBhvr>
                                          <p:tavLst>
                                            <p:tav tm="0">
                                              <p:val>
                                                <p:strVal val="#ppt_y+.1"/>
                                              </p:val>
                                            </p:tav>
                                            <p:tav tm="100000">
                                              <p:val>
                                                <p:strVal val="#ppt_y"/>
                                              </p:val>
                                            </p:tav>
                                          </p:tavLst>
                                        </p:anim>
                                      </p:childTnLst>
                                    </p:cTn>
                                  </p:par>
                                </p:childTnLst>
                              </p:cTn>
                            </p:par>
                            <p:par>
                              <p:cTn id="26" fill="hold">
                                <p:stCondLst>
                                  <p:cond delay="125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strVal val="#ppt_x"/>
                                              </p:val>
                                            </p:tav>
                                            <p:tav tm="100000">
                                              <p:val>
                                                <p:strVal val="#ppt_x"/>
                                              </p:val>
                                            </p:tav>
                                          </p:tavLst>
                                        </p:anim>
                                        <p:anim calcmode="lin" valueType="num">
                                          <p:cBhvr>
                                            <p:cTn id="31" dur="250" fill="hold"/>
                                            <p:tgtEl>
                                              <p:spTgt spid="11"/>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250"/>
                                </p:stCondLst>
                                <p:childTnLst>
                                  <p:par>
                                    <p:cTn id="38" presetID="42"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50"/>
                                            <p:tgtEl>
                                              <p:spTgt spid="13"/>
                                            </p:tgtEl>
                                          </p:cBhvr>
                                        </p:animEffect>
                                        <p:anim calcmode="lin" valueType="num">
                                          <p:cBhvr>
                                            <p:cTn id="41" dur="250" fill="hold"/>
                                            <p:tgtEl>
                                              <p:spTgt spid="13"/>
                                            </p:tgtEl>
                                            <p:attrNameLst>
                                              <p:attrName>ppt_x</p:attrName>
                                            </p:attrNameLst>
                                          </p:cBhvr>
                                          <p:tavLst>
                                            <p:tav tm="0">
                                              <p:val>
                                                <p:strVal val="#ppt_x"/>
                                              </p:val>
                                            </p:tav>
                                            <p:tav tm="100000">
                                              <p:val>
                                                <p:strVal val="#ppt_x"/>
                                              </p:val>
                                            </p:tav>
                                          </p:tavLst>
                                        </p:anim>
                                        <p:anim calcmode="lin" valueType="num">
                                          <p:cBhvr>
                                            <p:cTn id="42" dur="250" fill="hold"/>
                                            <p:tgtEl>
                                              <p:spTgt spid="13"/>
                                            </p:tgtEl>
                                            <p:attrNameLst>
                                              <p:attrName>ppt_y</p:attrName>
                                            </p:attrNameLst>
                                          </p:cBhvr>
                                          <p:tavLst>
                                            <p:tav tm="0">
                                              <p:val>
                                                <p:strVal val="#ppt_y+.1"/>
                                              </p:val>
                                            </p:tav>
                                            <p:tav tm="100000">
                                              <p:val>
                                                <p:strVal val="#ppt_y"/>
                                              </p:val>
                                            </p:tav>
                                          </p:tavLst>
                                        </p:anim>
                                      </p:childTnLst>
                                    </p:cTn>
                                  </p:par>
                                </p:childTnLst>
                              </p:cTn>
                            </p:par>
                            <p:par>
                              <p:cTn id="43" fill="hold">
                                <p:stCondLst>
                                  <p:cond delay="2500"/>
                                </p:stCondLst>
                                <p:childTnLst>
                                  <p:par>
                                    <p:cTn id="44" presetID="42" presetClass="entr" presetSubtype="0"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250"/>
                                            <p:tgtEl>
                                              <p:spTgt spid="14"/>
                                            </p:tgtEl>
                                          </p:cBhvr>
                                        </p:animEffect>
                                        <p:anim calcmode="lin" valueType="num">
                                          <p:cBhvr>
                                            <p:cTn id="47" dur="250" fill="hold"/>
                                            <p:tgtEl>
                                              <p:spTgt spid="14"/>
                                            </p:tgtEl>
                                            <p:attrNameLst>
                                              <p:attrName>ppt_x</p:attrName>
                                            </p:attrNameLst>
                                          </p:cBhvr>
                                          <p:tavLst>
                                            <p:tav tm="0">
                                              <p:val>
                                                <p:strVal val="#ppt_x"/>
                                              </p:val>
                                            </p:tav>
                                            <p:tav tm="100000">
                                              <p:val>
                                                <p:strVal val="#ppt_x"/>
                                              </p:val>
                                            </p:tav>
                                          </p:tavLst>
                                        </p:anim>
                                        <p:anim calcmode="lin" valueType="num">
                                          <p:cBhvr>
                                            <p:cTn id="48" dur="25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animBg="1"/>
          <p:bldP spid="12" grpId="0" animBg="1"/>
          <p:bldP spid="13" grpId="0"/>
          <p:bldP spid="1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ppt_x"/>
                                              </p:val>
                                            </p:tav>
                                            <p:tav tm="100000">
                                              <p:val>
                                                <p:strVal val="#ppt_x"/>
                                              </p:val>
                                            </p:tav>
                                          </p:tavLst>
                                        </p:anim>
                                        <p:anim calcmode="lin" valueType="num">
                                          <p:cBhvr additive="base">
                                            <p:cTn id="8" dur="750" fill="hold"/>
                                            <p:tgtEl>
                                              <p:spTgt spid="8"/>
                                            </p:tgtEl>
                                            <p:attrNameLst>
                                              <p:attrName>ppt_y</p:attrName>
                                            </p:attrNameLst>
                                          </p:cBhvr>
                                          <p:tavLst>
                                            <p:tav tm="0">
                                              <p:val>
                                                <p:strVal val="0-#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750"/>
                                            <p:tgtEl>
                                              <p:spTgt spid="2"/>
                                            </p:tgtEl>
                                          </p:cBhvr>
                                        </p:animEffect>
                                        <p:anim calcmode="lin" valueType="num">
                                          <p:cBhvr>
                                            <p:cTn id="12" dur="750" fill="hold"/>
                                            <p:tgtEl>
                                              <p:spTgt spid="2"/>
                                            </p:tgtEl>
                                            <p:attrNameLst>
                                              <p:attrName>ppt_x</p:attrName>
                                            </p:attrNameLst>
                                          </p:cBhvr>
                                          <p:tavLst>
                                            <p:tav tm="0">
                                              <p:val>
                                                <p:strVal val="#ppt_x"/>
                                              </p:val>
                                            </p:tav>
                                            <p:tav tm="100000">
                                              <p:val>
                                                <p:strVal val="#ppt_x"/>
                                              </p:val>
                                            </p:tav>
                                          </p:tavLst>
                                        </p:anim>
                                        <p:anim calcmode="lin" valueType="num">
                                          <p:cBhvr>
                                            <p:cTn id="13" dur="75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750"/>
                                </p:stCondLst>
                                <p:childTnLst>
                                  <p:par>
                                    <p:cTn id="15" presetID="42"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50"/>
                                            <p:tgtEl>
                                              <p:spTgt spid="6"/>
                                            </p:tgtEl>
                                          </p:cBhvr>
                                        </p:animEffect>
                                        <p:anim calcmode="lin" valueType="num">
                                          <p:cBhvr>
                                            <p:cTn id="18" dur="250" fill="hold"/>
                                            <p:tgtEl>
                                              <p:spTgt spid="6"/>
                                            </p:tgtEl>
                                            <p:attrNameLst>
                                              <p:attrName>ppt_x</p:attrName>
                                            </p:attrNameLst>
                                          </p:cBhvr>
                                          <p:tavLst>
                                            <p:tav tm="0">
                                              <p:val>
                                                <p:strVal val="#ppt_x"/>
                                              </p:val>
                                            </p:tav>
                                            <p:tav tm="100000">
                                              <p:val>
                                                <p:strVal val="#ppt_x"/>
                                              </p:val>
                                            </p:tav>
                                          </p:tavLst>
                                        </p:anim>
                                        <p:anim calcmode="lin" valueType="num">
                                          <p:cBhvr>
                                            <p:cTn id="19" dur="250" fill="hold"/>
                                            <p:tgtEl>
                                              <p:spTgt spid="6"/>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250"/>
                                            <p:tgtEl>
                                              <p:spTgt spid="7"/>
                                            </p:tgtEl>
                                          </p:cBhvr>
                                        </p:animEffect>
                                        <p:anim calcmode="lin" valueType="num">
                                          <p:cBhvr>
                                            <p:cTn id="24" dur="250" fill="hold"/>
                                            <p:tgtEl>
                                              <p:spTgt spid="7"/>
                                            </p:tgtEl>
                                            <p:attrNameLst>
                                              <p:attrName>ppt_x</p:attrName>
                                            </p:attrNameLst>
                                          </p:cBhvr>
                                          <p:tavLst>
                                            <p:tav tm="0">
                                              <p:val>
                                                <p:strVal val="#ppt_x"/>
                                              </p:val>
                                            </p:tav>
                                            <p:tav tm="100000">
                                              <p:val>
                                                <p:strVal val="#ppt_x"/>
                                              </p:val>
                                            </p:tav>
                                          </p:tavLst>
                                        </p:anim>
                                        <p:anim calcmode="lin" valueType="num">
                                          <p:cBhvr>
                                            <p:cTn id="25" dur="250" fill="hold"/>
                                            <p:tgtEl>
                                              <p:spTgt spid="7"/>
                                            </p:tgtEl>
                                            <p:attrNameLst>
                                              <p:attrName>ppt_y</p:attrName>
                                            </p:attrNameLst>
                                          </p:cBhvr>
                                          <p:tavLst>
                                            <p:tav tm="0">
                                              <p:val>
                                                <p:strVal val="#ppt_y+.1"/>
                                              </p:val>
                                            </p:tav>
                                            <p:tav tm="100000">
                                              <p:val>
                                                <p:strVal val="#ppt_y"/>
                                              </p:val>
                                            </p:tav>
                                          </p:tavLst>
                                        </p:anim>
                                      </p:childTnLst>
                                    </p:cTn>
                                  </p:par>
                                </p:childTnLst>
                              </p:cTn>
                            </p:par>
                            <p:par>
                              <p:cTn id="26" fill="hold">
                                <p:stCondLst>
                                  <p:cond delay="125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strVal val="#ppt_x"/>
                                              </p:val>
                                            </p:tav>
                                            <p:tav tm="100000">
                                              <p:val>
                                                <p:strVal val="#ppt_x"/>
                                              </p:val>
                                            </p:tav>
                                          </p:tavLst>
                                        </p:anim>
                                        <p:anim calcmode="lin" valueType="num">
                                          <p:cBhvr>
                                            <p:cTn id="31" dur="250" fill="hold"/>
                                            <p:tgtEl>
                                              <p:spTgt spid="11"/>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250"/>
                                </p:stCondLst>
                                <p:childTnLst>
                                  <p:par>
                                    <p:cTn id="38" presetID="42"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50"/>
                                            <p:tgtEl>
                                              <p:spTgt spid="13"/>
                                            </p:tgtEl>
                                          </p:cBhvr>
                                        </p:animEffect>
                                        <p:anim calcmode="lin" valueType="num">
                                          <p:cBhvr>
                                            <p:cTn id="41" dur="250" fill="hold"/>
                                            <p:tgtEl>
                                              <p:spTgt spid="13"/>
                                            </p:tgtEl>
                                            <p:attrNameLst>
                                              <p:attrName>ppt_x</p:attrName>
                                            </p:attrNameLst>
                                          </p:cBhvr>
                                          <p:tavLst>
                                            <p:tav tm="0">
                                              <p:val>
                                                <p:strVal val="#ppt_x"/>
                                              </p:val>
                                            </p:tav>
                                            <p:tav tm="100000">
                                              <p:val>
                                                <p:strVal val="#ppt_x"/>
                                              </p:val>
                                            </p:tav>
                                          </p:tavLst>
                                        </p:anim>
                                        <p:anim calcmode="lin" valueType="num">
                                          <p:cBhvr>
                                            <p:cTn id="42" dur="250" fill="hold"/>
                                            <p:tgtEl>
                                              <p:spTgt spid="13"/>
                                            </p:tgtEl>
                                            <p:attrNameLst>
                                              <p:attrName>ppt_y</p:attrName>
                                            </p:attrNameLst>
                                          </p:cBhvr>
                                          <p:tavLst>
                                            <p:tav tm="0">
                                              <p:val>
                                                <p:strVal val="#ppt_y+.1"/>
                                              </p:val>
                                            </p:tav>
                                            <p:tav tm="100000">
                                              <p:val>
                                                <p:strVal val="#ppt_y"/>
                                              </p:val>
                                            </p:tav>
                                          </p:tavLst>
                                        </p:anim>
                                      </p:childTnLst>
                                    </p:cTn>
                                  </p:par>
                                </p:childTnLst>
                              </p:cTn>
                            </p:par>
                            <p:par>
                              <p:cTn id="43" fill="hold">
                                <p:stCondLst>
                                  <p:cond delay="2500"/>
                                </p:stCondLst>
                                <p:childTnLst>
                                  <p:par>
                                    <p:cTn id="44" presetID="42" presetClass="entr" presetSubtype="0"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250"/>
                                            <p:tgtEl>
                                              <p:spTgt spid="14"/>
                                            </p:tgtEl>
                                          </p:cBhvr>
                                        </p:animEffect>
                                        <p:anim calcmode="lin" valueType="num">
                                          <p:cBhvr>
                                            <p:cTn id="47" dur="250" fill="hold"/>
                                            <p:tgtEl>
                                              <p:spTgt spid="14"/>
                                            </p:tgtEl>
                                            <p:attrNameLst>
                                              <p:attrName>ppt_x</p:attrName>
                                            </p:attrNameLst>
                                          </p:cBhvr>
                                          <p:tavLst>
                                            <p:tav tm="0">
                                              <p:val>
                                                <p:strVal val="#ppt_x"/>
                                              </p:val>
                                            </p:tav>
                                            <p:tav tm="100000">
                                              <p:val>
                                                <p:strVal val="#ppt_x"/>
                                              </p:val>
                                            </p:tav>
                                          </p:tavLst>
                                        </p:anim>
                                        <p:anim calcmode="lin" valueType="num">
                                          <p:cBhvr>
                                            <p:cTn id="48" dur="25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animBg="1"/>
          <p:bldP spid="12" grpId="0" animBg="1"/>
          <p:bldP spid="13" grpId="0"/>
          <p:bldP spid="14" grpId="0"/>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D1267295-447D-452A-98D2-5A6DD0BE15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pic>
        <p:nvPicPr>
          <p:cNvPr id="9" name="图片 8">
            <a:extLst>
              <a:ext uri="{FF2B5EF4-FFF2-40B4-BE49-F238E27FC236}">
                <a16:creationId xmlns:a16="http://schemas.microsoft.com/office/drawing/2014/main" id="{3BE01989-F63F-4FC8-802C-88EEE0EAC6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4378" y="833980"/>
            <a:ext cx="5497645" cy="5166769"/>
          </a:xfrm>
          <a:prstGeom prst="rect">
            <a:avLst/>
          </a:prstGeom>
        </p:spPr>
      </p:pic>
      <p:sp>
        <p:nvSpPr>
          <p:cNvPr id="10" name="TextBox 8">
            <a:extLst>
              <a:ext uri="{FF2B5EF4-FFF2-40B4-BE49-F238E27FC236}">
                <a16:creationId xmlns:a16="http://schemas.microsoft.com/office/drawing/2014/main" id="{55F243F2-F676-4522-B1EB-9C745206D4C1}"/>
              </a:ext>
            </a:extLst>
          </p:cNvPr>
          <p:cNvSpPr txBox="1">
            <a:spLocks noChangeArrowheads="1"/>
          </p:cNvSpPr>
          <p:nvPr/>
        </p:nvSpPr>
        <p:spPr bwMode="auto">
          <a:xfrm>
            <a:off x="7141805" y="1626461"/>
            <a:ext cx="104644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800" dirty="0">
                <a:latin typeface="叶根友行书繁" panose="02010601030101010101" pitchFamily="2" charset="-122"/>
                <a:ea typeface="叶根友行书繁" panose="02010601030101010101" pitchFamily="2" charset="-122"/>
              </a:rPr>
              <a:t>此处加入你的文字文</a:t>
            </a:r>
            <a:endParaRPr lang="en-US" altLang="zh-CN" sz="2800" dirty="0">
              <a:latin typeface="叶根友行书繁" panose="02010601030101010101" pitchFamily="2" charset="-122"/>
              <a:ea typeface="叶根友行书繁" panose="02010601030101010101" pitchFamily="2" charset="-122"/>
            </a:endParaRPr>
          </a:p>
          <a:p>
            <a:r>
              <a:rPr lang="zh-CN" altLang="en-US" sz="2800" dirty="0">
                <a:latin typeface="叶根友行书繁" panose="02010601030101010101" pitchFamily="2" charset="-122"/>
                <a:ea typeface="叶根友行书繁" panose="02010601030101010101" pitchFamily="2" charset="-122"/>
              </a:rPr>
              <a:t>案描述，欢迎下载</a:t>
            </a:r>
            <a:r>
              <a:rPr lang="en-US" altLang="zh-CN" sz="2800" dirty="0">
                <a:latin typeface="叶根友行书繁" panose="02010601030101010101" pitchFamily="2" charset="-122"/>
                <a:ea typeface="叶根友行书繁" panose="02010601030101010101" pitchFamily="2" charset="-122"/>
              </a:rPr>
              <a:t>!</a:t>
            </a:r>
          </a:p>
        </p:txBody>
      </p:sp>
      <p:sp>
        <p:nvSpPr>
          <p:cNvPr id="11" name="TextBox 1">
            <a:extLst>
              <a:ext uri="{FF2B5EF4-FFF2-40B4-BE49-F238E27FC236}">
                <a16:creationId xmlns:a16="http://schemas.microsoft.com/office/drawing/2014/main" id="{E2E2D6F6-8C96-4594-A231-84156186910F}"/>
              </a:ext>
            </a:extLst>
          </p:cNvPr>
          <p:cNvSpPr txBox="1">
            <a:spLocks noChangeArrowheads="1"/>
          </p:cNvSpPr>
          <p:nvPr/>
        </p:nvSpPr>
        <p:spPr bwMode="auto">
          <a:xfrm>
            <a:off x="8203143" y="1532017"/>
            <a:ext cx="1954381" cy="1220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11500" dirty="0">
                <a:latin typeface="叶根友刀锋黑草" panose="02010601030101010101" pitchFamily="2" charset="-122"/>
                <a:ea typeface="叶根友刀锋黑草" panose="02010601030101010101" pitchFamily="2" charset="-122"/>
              </a:rPr>
              <a:t>谢</a:t>
            </a:r>
          </a:p>
        </p:txBody>
      </p:sp>
      <p:sp>
        <p:nvSpPr>
          <p:cNvPr id="12" name="TextBox 1">
            <a:extLst>
              <a:ext uri="{FF2B5EF4-FFF2-40B4-BE49-F238E27FC236}">
                <a16:creationId xmlns:a16="http://schemas.microsoft.com/office/drawing/2014/main" id="{0B336AB9-3151-4DEC-8E37-0058BD94B602}"/>
              </a:ext>
            </a:extLst>
          </p:cNvPr>
          <p:cNvSpPr txBox="1">
            <a:spLocks noChangeArrowheads="1"/>
          </p:cNvSpPr>
          <p:nvPr/>
        </p:nvSpPr>
        <p:spPr bwMode="auto">
          <a:xfrm>
            <a:off x="9248353" y="2844861"/>
            <a:ext cx="1415772" cy="1220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8000" dirty="0">
                <a:latin typeface="叶根友刀锋黑草" panose="02010601030101010101" pitchFamily="2" charset="-122"/>
                <a:ea typeface="叶根友刀锋黑草" panose="02010601030101010101" pitchFamily="2" charset="-122"/>
              </a:rPr>
              <a:t>谢</a:t>
            </a:r>
          </a:p>
        </p:txBody>
      </p:sp>
      <p:sp>
        <p:nvSpPr>
          <p:cNvPr id="13" name="TextBox 1">
            <a:extLst>
              <a:ext uri="{FF2B5EF4-FFF2-40B4-BE49-F238E27FC236}">
                <a16:creationId xmlns:a16="http://schemas.microsoft.com/office/drawing/2014/main" id="{3E6DBDD3-EB33-4E9D-841E-D25317084C67}"/>
              </a:ext>
            </a:extLst>
          </p:cNvPr>
          <p:cNvSpPr txBox="1">
            <a:spLocks noChangeArrowheads="1"/>
          </p:cNvSpPr>
          <p:nvPr/>
        </p:nvSpPr>
        <p:spPr bwMode="auto">
          <a:xfrm>
            <a:off x="8302127" y="3070588"/>
            <a:ext cx="1415772" cy="1220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8000" dirty="0">
                <a:latin typeface="叶根友刀锋黑草" panose="02010601030101010101" pitchFamily="2" charset="-122"/>
                <a:ea typeface="叶根友刀锋黑草" panose="02010601030101010101" pitchFamily="2" charset="-122"/>
              </a:rPr>
              <a:t>观</a:t>
            </a:r>
          </a:p>
        </p:txBody>
      </p:sp>
      <p:sp>
        <p:nvSpPr>
          <p:cNvPr id="14" name="TextBox 1">
            <a:extLst>
              <a:ext uri="{FF2B5EF4-FFF2-40B4-BE49-F238E27FC236}">
                <a16:creationId xmlns:a16="http://schemas.microsoft.com/office/drawing/2014/main" id="{7C13B1E5-B61E-44F3-9B56-C1E378BA9F69}"/>
              </a:ext>
            </a:extLst>
          </p:cNvPr>
          <p:cNvSpPr txBox="1">
            <a:spLocks noChangeArrowheads="1"/>
          </p:cNvSpPr>
          <p:nvPr/>
        </p:nvSpPr>
        <p:spPr bwMode="auto">
          <a:xfrm>
            <a:off x="8854703" y="3847106"/>
            <a:ext cx="1954381" cy="1513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11500" dirty="0">
                <a:latin typeface="叶根友刀锋黑草" panose="02010601030101010101" pitchFamily="2" charset="-122"/>
                <a:ea typeface="叶根友刀锋黑草" panose="02010601030101010101" pitchFamily="2" charset="-122"/>
              </a:rPr>
              <a:t>看</a:t>
            </a:r>
          </a:p>
        </p:txBody>
      </p:sp>
      <p:grpSp>
        <p:nvGrpSpPr>
          <p:cNvPr id="15" name="组合 14">
            <a:extLst>
              <a:ext uri="{FF2B5EF4-FFF2-40B4-BE49-F238E27FC236}">
                <a16:creationId xmlns:a16="http://schemas.microsoft.com/office/drawing/2014/main" id="{E42D0FB3-DD9E-4341-97D1-20E96EA09383}"/>
              </a:ext>
            </a:extLst>
          </p:cNvPr>
          <p:cNvGrpSpPr/>
          <p:nvPr/>
        </p:nvGrpSpPr>
        <p:grpSpPr>
          <a:xfrm>
            <a:off x="8381542" y="1330623"/>
            <a:ext cx="2216626" cy="4260954"/>
            <a:chOff x="8419388" y="1355112"/>
            <a:chExt cx="2216626" cy="4260954"/>
          </a:xfrm>
          <a:solidFill>
            <a:schemeClr val="tx1"/>
          </a:solidFill>
        </p:grpSpPr>
        <p:sp>
          <p:nvSpPr>
            <p:cNvPr id="17" name="矩形 16">
              <a:extLst>
                <a:ext uri="{FF2B5EF4-FFF2-40B4-BE49-F238E27FC236}">
                  <a16:creationId xmlns:a16="http://schemas.microsoft.com/office/drawing/2014/main" id="{1E414019-AAB0-4292-8225-9137156E42B6}"/>
                </a:ext>
              </a:extLst>
            </p:cNvPr>
            <p:cNvSpPr/>
            <p:nvPr/>
          </p:nvSpPr>
          <p:spPr>
            <a:xfrm>
              <a:off x="8419388" y="3443574"/>
              <a:ext cx="45719" cy="21709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矩形 18">
              <a:extLst>
                <a:ext uri="{FF2B5EF4-FFF2-40B4-BE49-F238E27FC236}">
                  <a16:creationId xmlns:a16="http://schemas.microsoft.com/office/drawing/2014/main" id="{866940FD-A778-4F56-97E3-8253FB56B8D2}"/>
                </a:ext>
              </a:extLst>
            </p:cNvPr>
            <p:cNvSpPr/>
            <p:nvPr/>
          </p:nvSpPr>
          <p:spPr>
            <a:xfrm>
              <a:off x="10549133" y="1374449"/>
              <a:ext cx="45719" cy="21709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 name="矩形 19">
              <a:extLst>
                <a:ext uri="{FF2B5EF4-FFF2-40B4-BE49-F238E27FC236}">
                  <a16:creationId xmlns:a16="http://schemas.microsoft.com/office/drawing/2014/main" id="{C941B261-7DA6-4394-8F65-0CC678FE4D36}"/>
                </a:ext>
              </a:extLst>
            </p:cNvPr>
            <p:cNvSpPr/>
            <p:nvPr/>
          </p:nvSpPr>
          <p:spPr>
            <a:xfrm rot="16200000">
              <a:off x="9481982" y="4507753"/>
              <a:ext cx="45719" cy="21709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矩形 20">
              <a:extLst>
                <a:ext uri="{FF2B5EF4-FFF2-40B4-BE49-F238E27FC236}">
                  <a16:creationId xmlns:a16="http://schemas.microsoft.com/office/drawing/2014/main" id="{C5303C4F-40DA-40CF-853F-9E816AE80FBD}"/>
                </a:ext>
              </a:extLst>
            </p:cNvPr>
            <p:cNvSpPr/>
            <p:nvPr/>
          </p:nvSpPr>
          <p:spPr>
            <a:xfrm rot="16200000">
              <a:off x="9482729" y="292518"/>
              <a:ext cx="45719" cy="21709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2" name="矩形 21">
              <a:extLst>
                <a:ext uri="{FF2B5EF4-FFF2-40B4-BE49-F238E27FC236}">
                  <a16:creationId xmlns:a16="http://schemas.microsoft.com/office/drawing/2014/main" id="{FD328E49-370A-4F4B-9AD9-C414A14CA90B}"/>
                </a:ext>
              </a:extLst>
            </p:cNvPr>
            <p:cNvSpPr/>
            <p:nvPr/>
          </p:nvSpPr>
          <p:spPr>
            <a:xfrm>
              <a:off x="8419388" y="1357128"/>
              <a:ext cx="45719" cy="11333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 name="矩形 22">
              <a:extLst>
                <a:ext uri="{FF2B5EF4-FFF2-40B4-BE49-F238E27FC236}">
                  <a16:creationId xmlns:a16="http://schemas.microsoft.com/office/drawing/2014/main" id="{20419B32-A5DC-44F2-BF83-D3A6A75B14BF}"/>
                </a:ext>
              </a:extLst>
            </p:cNvPr>
            <p:cNvSpPr/>
            <p:nvPr/>
          </p:nvSpPr>
          <p:spPr>
            <a:xfrm>
              <a:off x="10590295" y="5075585"/>
              <a:ext cx="45719" cy="5388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pic>
        <p:nvPicPr>
          <p:cNvPr id="24" name="Picture 2" descr="G:\公司\茶\印章.png">
            <a:extLst>
              <a:ext uri="{FF2B5EF4-FFF2-40B4-BE49-F238E27FC236}">
                <a16:creationId xmlns:a16="http://schemas.microsoft.com/office/drawing/2014/main" id="{38825A8A-3652-400C-B52B-6B796239DCB9}"/>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30000"/>
                    </a14:imgEffect>
                  </a14:imgLayer>
                </a14:imgProps>
              </a:ext>
              <a:ext uri="{28A0092B-C50C-407E-A947-70E740481C1C}">
                <a14:useLocalDpi xmlns:a14="http://schemas.microsoft.com/office/drawing/2010/main" val="0"/>
              </a:ext>
            </a:extLst>
          </a:blip>
          <a:srcRect/>
          <a:stretch>
            <a:fillRect/>
          </a:stretch>
        </p:blipFill>
        <p:spPr bwMode="auto">
          <a:xfrm>
            <a:off x="9811890" y="1583648"/>
            <a:ext cx="503238" cy="107473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2404250"/>
      </p:ext>
    </p:extLst>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750"/>
                                            <p:tgtEl>
                                              <p:spTgt spid="8"/>
                                            </p:tgtEl>
                                          </p:cBhvr>
                                        </p:animEffect>
                                      </p:childTnLst>
                                    </p:cTn>
                                  </p:par>
                                </p:childTnLst>
                              </p:cTn>
                            </p:par>
                            <p:par>
                              <p:cTn id="8" fill="hold">
                                <p:stCondLst>
                                  <p:cond delay="750"/>
                                </p:stCondLst>
                                <p:childTnLst>
                                  <p:par>
                                    <p:cTn id="9" presetID="2" presetClass="entr" presetSubtype="1" fill="hold" nodeType="afterEffect" p14:presetBounceEnd="66667">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14:bounceEnd="66667">
                                          <p:cBhvr additive="base">
                                            <p:cTn id="11" dur="1000" fill="hold"/>
                                            <p:tgtEl>
                                              <p:spTgt spid="9"/>
                                            </p:tgtEl>
                                            <p:attrNameLst>
                                              <p:attrName>ppt_x</p:attrName>
                                            </p:attrNameLst>
                                          </p:cBhvr>
                                          <p:tavLst>
                                            <p:tav tm="0">
                                              <p:val>
                                                <p:strVal val="#ppt_x"/>
                                              </p:val>
                                            </p:tav>
                                            <p:tav tm="100000">
                                              <p:val>
                                                <p:strVal val="#ppt_x"/>
                                              </p:val>
                                            </p:tav>
                                          </p:tavLst>
                                        </p:anim>
                                        <p:anim calcmode="lin" valueType="num" p14:bounceEnd="66667">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750"/>
                                </p:stCondLst>
                                <p:childTnLst>
                                  <p:par>
                                    <p:cTn id="14" presetID="2" presetClass="entr" presetSubtype="2"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fill="hold"/>
                                            <p:tgtEl>
                                              <p:spTgt spid="15"/>
                                            </p:tgtEl>
                                            <p:attrNameLst>
                                              <p:attrName>ppt_x</p:attrName>
                                            </p:attrNameLst>
                                          </p:cBhvr>
                                          <p:tavLst>
                                            <p:tav tm="0">
                                              <p:val>
                                                <p:strVal val="1+#ppt_w/2"/>
                                              </p:val>
                                            </p:tav>
                                            <p:tav tm="100000">
                                              <p:val>
                                                <p:strVal val="#ppt_x"/>
                                              </p:val>
                                            </p:tav>
                                          </p:tavLst>
                                        </p:anim>
                                        <p:anim calcmode="lin" valueType="num">
                                          <p:cBhvr additive="base">
                                            <p:cTn id="17" dur="500" fill="hold"/>
                                            <p:tgtEl>
                                              <p:spTgt spid="15"/>
                                            </p:tgtEl>
                                            <p:attrNameLst>
                                              <p:attrName>ppt_y</p:attrName>
                                            </p:attrNameLst>
                                          </p:cBhvr>
                                          <p:tavLst>
                                            <p:tav tm="0">
                                              <p:val>
                                                <p:strVal val="#ppt_y"/>
                                              </p:val>
                                            </p:tav>
                                            <p:tav tm="100000">
                                              <p:val>
                                                <p:strVal val="#ppt_y"/>
                                              </p:val>
                                            </p:tav>
                                          </p:tavLst>
                                        </p:anim>
                                      </p:childTnLst>
                                    </p:cTn>
                                  </p:par>
                                </p:childTnLst>
                              </p:cTn>
                            </p:par>
                            <p:par>
                              <p:cTn id="18" fill="hold">
                                <p:stCondLst>
                                  <p:cond delay="2250"/>
                                </p:stCondLst>
                                <p:childTnLst>
                                  <p:par>
                                    <p:cTn id="19" presetID="2" presetClass="entr" presetSubtype="1"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2750"/>
                                </p:stCondLst>
                                <p:childTnLst>
                                  <p:par>
                                    <p:cTn id="24" presetID="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ppt_x"/>
                                              </p:val>
                                            </p:tav>
                                            <p:tav tm="100000">
                                              <p:val>
                                                <p:strVal val="#ppt_x"/>
                                              </p:val>
                                            </p:tav>
                                          </p:tavLst>
                                        </p:anim>
                                        <p:anim calcmode="lin" valueType="num">
                                          <p:cBhvr additive="base">
                                            <p:cTn id="27" dur="500" fill="hold"/>
                                            <p:tgtEl>
                                              <p:spTgt spid="12"/>
                                            </p:tgtEl>
                                            <p:attrNameLst>
                                              <p:attrName>ppt_y</p:attrName>
                                            </p:attrNameLst>
                                          </p:cBhvr>
                                          <p:tavLst>
                                            <p:tav tm="0">
                                              <p:val>
                                                <p:strVal val="0-#ppt_h/2"/>
                                              </p:val>
                                            </p:tav>
                                            <p:tav tm="100000">
                                              <p:val>
                                                <p:strVal val="#ppt_y"/>
                                              </p:val>
                                            </p:tav>
                                          </p:tavLst>
                                        </p:anim>
                                      </p:childTnLst>
                                    </p:cTn>
                                  </p:par>
                                </p:childTnLst>
                              </p:cTn>
                            </p:par>
                            <p:par>
                              <p:cTn id="28" fill="hold">
                                <p:stCondLst>
                                  <p:cond delay="3250"/>
                                </p:stCondLst>
                                <p:childTnLst>
                                  <p:par>
                                    <p:cTn id="29" presetID="2" presetClass="entr" presetSubtype="1"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0-#ppt_h/2"/>
                                              </p:val>
                                            </p:tav>
                                            <p:tav tm="100000">
                                              <p:val>
                                                <p:strVal val="#ppt_y"/>
                                              </p:val>
                                            </p:tav>
                                          </p:tavLst>
                                        </p:anim>
                                      </p:childTnLst>
                                    </p:cTn>
                                  </p:par>
                                </p:childTnLst>
                              </p:cTn>
                            </p:par>
                            <p:par>
                              <p:cTn id="33" fill="hold">
                                <p:stCondLst>
                                  <p:cond delay="3750"/>
                                </p:stCondLst>
                                <p:childTnLst>
                                  <p:par>
                                    <p:cTn id="34" presetID="2" presetClass="entr" presetSubtype="1"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250"/>
                                </p:stCondLst>
                                <p:childTnLst>
                                  <p:par>
                                    <p:cTn id="39" presetID="2" presetClass="entr" presetSubtype="1" fill="hold"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additive="base">
                                            <p:cTn id="41" dur="750" fill="hold"/>
                                            <p:tgtEl>
                                              <p:spTgt spid="24"/>
                                            </p:tgtEl>
                                            <p:attrNameLst>
                                              <p:attrName>ppt_x</p:attrName>
                                            </p:attrNameLst>
                                          </p:cBhvr>
                                          <p:tavLst>
                                            <p:tav tm="0">
                                              <p:val>
                                                <p:strVal val="#ppt_x"/>
                                              </p:val>
                                            </p:tav>
                                            <p:tav tm="100000">
                                              <p:val>
                                                <p:strVal val="#ppt_x"/>
                                              </p:val>
                                            </p:tav>
                                          </p:tavLst>
                                        </p:anim>
                                        <p:anim calcmode="lin" valueType="num">
                                          <p:cBhvr additive="base">
                                            <p:cTn id="42" dur="750" fill="hold"/>
                                            <p:tgtEl>
                                              <p:spTgt spid="2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 presetClass="entr" presetSubtype="1"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750" fill="hold"/>
                                            <p:tgtEl>
                                              <p:spTgt spid="10"/>
                                            </p:tgtEl>
                                            <p:attrNameLst>
                                              <p:attrName>ppt_x</p:attrName>
                                            </p:attrNameLst>
                                          </p:cBhvr>
                                          <p:tavLst>
                                            <p:tav tm="0">
                                              <p:val>
                                                <p:strVal val="#ppt_x"/>
                                              </p:val>
                                            </p:tav>
                                            <p:tav tm="100000">
                                              <p:val>
                                                <p:strVal val="#ppt_x"/>
                                              </p:val>
                                            </p:tav>
                                          </p:tavLst>
                                        </p:anim>
                                        <p:anim calcmode="lin" valueType="num">
                                          <p:cBhvr additive="base">
                                            <p:cTn id="47" dur="75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750"/>
                                            <p:tgtEl>
                                              <p:spTgt spid="8"/>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ppt_x"/>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750"/>
                                </p:stCondLst>
                                <p:childTnLst>
                                  <p:par>
                                    <p:cTn id="14" presetID="2" presetClass="entr" presetSubtype="2"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fill="hold"/>
                                            <p:tgtEl>
                                              <p:spTgt spid="15"/>
                                            </p:tgtEl>
                                            <p:attrNameLst>
                                              <p:attrName>ppt_x</p:attrName>
                                            </p:attrNameLst>
                                          </p:cBhvr>
                                          <p:tavLst>
                                            <p:tav tm="0">
                                              <p:val>
                                                <p:strVal val="1+#ppt_w/2"/>
                                              </p:val>
                                            </p:tav>
                                            <p:tav tm="100000">
                                              <p:val>
                                                <p:strVal val="#ppt_x"/>
                                              </p:val>
                                            </p:tav>
                                          </p:tavLst>
                                        </p:anim>
                                        <p:anim calcmode="lin" valueType="num">
                                          <p:cBhvr additive="base">
                                            <p:cTn id="17" dur="500" fill="hold"/>
                                            <p:tgtEl>
                                              <p:spTgt spid="15"/>
                                            </p:tgtEl>
                                            <p:attrNameLst>
                                              <p:attrName>ppt_y</p:attrName>
                                            </p:attrNameLst>
                                          </p:cBhvr>
                                          <p:tavLst>
                                            <p:tav tm="0">
                                              <p:val>
                                                <p:strVal val="#ppt_y"/>
                                              </p:val>
                                            </p:tav>
                                            <p:tav tm="100000">
                                              <p:val>
                                                <p:strVal val="#ppt_y"/>
                                              </p:val>
                                            </p:tav>
                                          </p:tavLst>
                                        </p:anim>
                                      </p:childTnLst>
                                    </p:cTn>
                                  </p:par>
                                </p:childTnLst>
                              </p:cTn>
                            </p:par>
                            <p:par>
                              <p:cTn id="18" fill="hold">
                                <p:stCondLst>
                                  <p:cond delay="2250"/>
                                </p:stCondLst>
                                <p:childTnLst>
                                  <p:par>
                                    <p:cTn id="19" presetID="2" presetClass="entr" presetSubtype="1"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2750"/>
                                </p:stCondLst>
                                <p:childTnLst>
                                  <p:par>
                                    <p:cTn id="24" presetID="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ppt_x"/>
                                              </p:val>
                                            </p:tav>
                                            <p:tav tm="100000">
                                              <p:val>
                                                <p:strVal val="#ppt_x"/>
                                              </p:val>
                                            </p:tav>
                                          </p:tavLst>
                                        </p:anim>
                                        <p:anim calcmode="lin" valueType="num">
                                          <p:cBhvr additive="base">
                                            <p:cTn id="27" dur="500" fill="hold"/>
                                            <p:tgtEl>
                                              <p:spTgt spid="12"/>
                                            </p:tgtEl>
                                            <p:attrNameLst>
                                              <p:attrName>ppt_y</p:attrName>
                                            </p:attrNameLst>
                                          </p:cBhvr>
                                          <p:tavLst>
                                            <p:tav tm="0">
                                              <p:val>
                                                <p:strVal val="0-#ppt_h/2"/>
                                              </p:val>
                                            </p:tav>
                                            <p:tav tm="100000">
                                              <p:val>
                                                <p:strVal val="#ppt_y"/>
                                              </p:val>
                                            </p:tav>
                                          </p:tavLst>
                                        </p:anim>
                                      </p:childTnLst>
                                    </p:cTn>
                                  </p:par>
                                </p:childTnLst>
                              </p:cTn>
                            </p:par>
                            <p:par>
                              <p:cTn id="28" fill="hold">
                                <p:stCondLst>
                                  <p:cond delay="3250"/>
                                </p:stCondLst>
                                <p:childTnLst>
                                  <p:par>
                                    <p:cTn id="29" presetID="2" presetClass="entr" presetSubtype="1"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0-#ppt_h/2"/>
                                              </p:val>
                                            </p:tav>
                                            <p:tav tm="100000">
                                              <p:val>
                                                <p:strVal val="#ppt_y"/>
                                              </p:val>
                                            </p:tav>
                                          </p:tavLst>
                                        </p:anim>
                                      </p:childTnLst>
                                    </p:cTn>
                                  </p:par>
                                </p:childTnLst>
                              </p:cTn>
                            </p:par>
                            <p:par>
                              <p:cTn id="33" fill="hold">
                                <p:stCondLst>
                                  <p:cond delay="3750"/>
                                </p:stCondLst>
                                <p:childTnLst>
                                  <p:par>
                                    <p:cTn id="34" presetID="2" presetClass="entr" presetSubtype="1"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250"/>
                                </p:stCondLst>
                                <p:childTnLst>
                                  <p:par>
                                    <p:cTn id="39" presetID="2" presetClass="entr" presetSubtype="1" fill="hold"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additive="base">
                                            <p:cTn id="41" dur="750" fill="hold"/>
                                            <p:tgtEl>
                                              <p:spTgt spid="24"/>
                                            </p:tgtEl>
                                            <p:attrNameLst>
                                              <p:attrName>ppt_x</p:attrName>
                                            </p:attrNameLst>
                                          </p:cBhvr>
                                          <p:tavLst>
                                            <p:tav tm="0">
                                              <p:val>
                                                <p:strVal val="#ppt_x"/>
                                              </p:val>
                                            </p:tav>
                                            <p:tav tm="100000">
                                              <p:val>
                                                <p:strVal val="#ppt_x"/>
                                              </p:val>
                                            </p:tav>
                                          </p:tavLst>
                                        </p:anim>
                                        <p:anim calcmode="lin" valueType="num">
                                          <p:cBhvr additive="base">
                                            <p:cTn id="42" dur="750" fill="hold"/>
                                            <p:tgtEl>
                                              <p:spTgt spid="2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 presetClass="entr" presetSubtype="1"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750" fill="hold"/>
                                            <p:tgtEl>
                                              <p:spTgt spid="10"/>
                                            </p:tgtEl>
                                            <p:attrNameLst>
                                              <p:attrName>ppt_x</p:attrName>
                                            </p:attrNameLst>
                                          </p:cBhvr>
                                          <p:tavLst>
                                            <p:tav tm="0">
                                              <p:val>
                                                <p:strVal val="#ppt_x"/>
                                              </p:val>
                                            </p:tav>
                                            <p:tav tm="100000">
                                              <p:val>
                                                <p:strVal val="#ppt_x"/>
                                              </p:val>
                                            </p:tav>
                                          </p:tavLst>
                                        </p:anim>
                                        <p:anim calcmode="lin" valueType="num">
                                          <p:cBhvr additive="base">
                                            <p:cTn id="47" dur="75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65E65CC0-BD39-4367-A2B0-FCD46B9203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grpSp>
        <p:nvGrpSpPr>
          <p:cNvPr id="11" name="组合 10">
            <a:extLst>
              <a:ext uri="{FF2B5EF4-FFF2-40B4-BE49-F238E27FC236}">
                <a16:creationId xmlns:a16="http://schemas.microsoft.com/office/drawing/2014/main" id="{EB9EC3B7-DA59-4C05-B64B-353B3E15E944}"/>
              </a:ext>
            </a:extLst>
          </p:cNvPr>
          <p:cNvGrpSpPr/>
          <p:nvPr/>
        </p:nvGrpSpPr>
        <p:grpSpPr>
          <a:xfrm>
            <a:off x="1657368" y="2000653"/>
            <a:ext cx="615553" cy="3317359"/>
            <a:chOff x="5362258" y="1921391"/>
            <a:chExt cx="615553" cy="3317359"/>
          </a:xfrm>
        </p:grpSpPr>
        <p:sp>
          <p:nvSpPr>
            <p:cNvPr id="12" name="Freeform 5">
              <a:extLst>
                <a:ext uri="{FF2B5EF4-FFF2-40B4-BE49-F238E27FC236}">
                  <a16:creationId xmlns:a16="http://schemas.microsoft.com/office/drawing/2014/main" id="{B4EF3D1C-1A59-4333-A814-D98C1B2D7372}"/>
                </a:ext>
              </a:extLst>
            </p:cNvPr>
            <p:cNvSpPr>
              <a:spLocks noChangeArrowheads="1"/>
            </p:cNvSpPr>
            <p:nvPr/>
          </p:nvSpPr>
          <p:spPr bwMode="auto">
            <a:xfrm>
              <a:off x="5400509" y="1921391"/>
              <a:ext cx="547854" cy="563844"/>
            </a:xfrm>
            <a:custGeom>
              <a:avLst/>
              <a:gdLst>
                <a:gd name="T0" fmla="*/ 279 w 291"/>
                <a:gd name="T1" fmla="*/ 117 h 300"/>
                <a:gd name="T2" fmla="*/ 274 w 291"/>
                <a:gd name="T3" fmla="*/ 101 h 300"/>
                <a:gd name="T4" fmla="*/ 269 w 291"/>
                <a:gd name="T5" fmla="*/ 84 h 300"/>
                <a:gd name="T6" fmla="*/ 254 w 291"/>
                <a:gd name="T7" fmla="*/ 63 h 300"/>
                <a:gd name="T8" fmla="*/ 227 w 291"/>
                <a:gd name="T9" fmla="*/ 37 h 300"/>
                <a:gd name="T10" fmla="*/ 229 w 291"/>
                <a:gd name="T11" fmla="*/ 34 h 300"/>
                <a:gd name="T12" fmla="*/ 218 w 291"/>
                <a:gd name="T13" fmla="*/ 23 h 300"/>
                <a:gd name="T14" fmla="*/ 191 w 291"/>
                <a:gd name="T15" fmla="*/ 20 h 300"/>
                <a:gd name="T16" fmla="*/ 174 w 291"/>
                <a:gd name="T17" fmla="*/ 9 h 300"/>
                <a:gd name="T18" fmla="*/ 157 w 291"/>
                <a:gd name="T19" fmla="*/ 4 h 300"/>
                <a:gd name="T20" fmla="*/ 135 w 291"/>
                <a:gd name="T21" fmla="*/ 6 h 300"/>
                <a:gd name="T22" fmla="*/ 118 w 291"/>
                <a:gd name="T23" fmla="*/ 6 h 300"/>
                <a:gd name="T24" fmla="*/ 89 w 291"/>
                <a:gd name="T25" fmla="*/ 14 h 300"/>
                <a:gd name="T26" fmla="*/ 58 w 291"/>
                <a:gd name="T27" fmla="*/ 31 h 300"/>
                <a:gd name="T28" fmla="*/ 46 w 291"/>
                <a:gd name="T29" fmla="*/ 40 h 300"/>
                <a:gd name="T30" fmla="*/ 35 w 291"/>
                <a:gd name="T31" fmla="*/ 45 h 300"/>
                <a:gd name="T32" fmla="*/ 22 w 291"/>
                <a:gd name="T33" fmla="*/ 65 h 300"/>
                <a:gd name="T34" fmla="*/ 10 w 291"/>
                <a:gd name="T35" fmla="*/ 93 h 300"/>
                <a:gd name="T36" fmla="*/ 5 w 291"/>
                <a:gd name="T37" fmla="*/ 103 h 300"/>
                <a:gd name="T38" fmla="*/ 4 w 291"/>
                <a:gd name="T39" fmla="*/ 133 h 300"/>
                <a:gd name="T40" fmla="*/ 16 w 291"/>
                <a:gd name="T41" fmla="*/ 172 h 300"/>
                <a:gd name="T42" fmla="*/ 17 w 291"/>
                <a:gd name="T43" fmla="*/ 182 h 300"/>
                <a:gd name="T44" fmla="*/ 18 w 291"/>
                <a:gd name="T45" fmla="*/ 187 h 300"/>
                <a:gd name="T46" fmla="*/ 21 w 291"/>
                <a:gd name="T47" fmla="*/ 193 h 300"/>
                <a:gd name="T48" fmla="*/ 54 w 291"/>
                <a:gd name="T49" fmla="*/ 227 h 300"/>
                <a:gd name="T50" fmla="*/ 83 w 291"/>
                <a:gd name="T51" fmla="*/ 244 h 300"/>
                <a:gd name="T52" fmla="*/ 107 w 291"/>
                <a:gd name="T53" fmla="*/ 263 h 300"/>
                <a:gd name="T54" fmla="*/ 116 w 291"/>
                <a:gd name="T55" fmla="*/ 265 h 300"/>
                <a:gd name="T56" fmla="*/ 113 w 291"/>
                <a:gd name="T57" fmla="*/ 273 h 300"/>
                <a:gd name="T58" fmla="*/ 130 w 291"/>
                <a:gd name="T59" fmla="*/ 281 h 300"/>
                <a:gd name="T60" fmla="*/ 124 w 291"/>
                <a:gd name="T61" fmla="*/ 287 h 300"/>
                <a:gd name="T62" fmla="*/ 150 w 291"/>
                <a:gd name="T63" fmla="*/ 293 h 300"/>
                <a:gd name="T64" fmla="*/ 185 w 291"/>
                <a:gd name="T65" fmla="*/ 289 h 300"/>
                <a:gd name="T66" fmla="*/ 210 w 291"/>
                <a:gd name="T67" fmla="*/ 273 h 300"/>
                <a:gd name="T68" fmla="*/ 246 w 291"/>
                <a:gd name="T69" fmla="*/ 252 h 300"/>
                <a:gd name="T70" fmla="*/ 268 w 291"/>
                <a:gd name="T71" fmla="*/ 223 h 300"/>
                <a:gd name="T72" fmla="*/ 274 w 291"/>
                <a:gd name="T73" fmla="*/ 196 h 300"/>
                <a:gd name="T74" fmla="*/ 280 w 291"/>
                <a:gd name="T75" fmla="*/ 183 h 300"/>
                <a:gd name="T76" fmla="*/ 284 w 291"/>
                <a:gd name="T77" fmla="*/ 15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1" h="300">
                  <a:moveTo>
                    <a:pt x="284" y="135"/>
                  </a:moveTo>
                  <a:cubicBezTo>
                    <a:pt x="285" y="127"/>
                    <a:pt x="282" y="123"/>
                    <a:pt x="279" y="117"/>
                  </a:cubicBezTo>
                  <a:cubicBezTo>
                    <a:pt x="285" y="110"/>
                    <a:pt x="273" y="107"/>
                    <a:pt x="274" y="100"/>
                  </a:cubicBezTo>
                  <a:cubicBezTo>
                    <a:pt x="274" y="101"/>
                    <a:pt x="274" y="101"/>
                    <a:pt x="274" y="101"/>
                  </a:cubicBezTo>
                  <a:cubicBezTo>
                    <a:pt x="272" y="99"/>
                    <a:pt x="272" y="99"/>
                    <a:pt x="272" y="99"/>
                  </a:cubicBezTo>
                  <a:cubicBezTo>
                    <a:pt x="278" y="93"/>
                    <a:pt x="269" y="89"/>
                    <a:pt x="269" y="84"/>
                  </a:cubicBezTo>
                  <a:cubicBezTo>
                    <a:pt x="266" y="81"/>
                    <a:pt x="268" y="71"/>
                    <a:pt x="260" y="73"/>
                  </a:cubicBezTo>
                  <a:cubicBezTo>
                    <a:pt x="260" y="68"/>
                    <a:pt x="258" y="66"/>
                    <a:pt x="254" y="63"/>
                  </a:cubicBezTo>
                  <a:cubicBezTo>
                    <a:pt x="246" y="57"/>
                    <a:pt x="241" y="41"/>
                    <a:pt x="229" y="40"/>
                  </a:cubicBezTo>
                  <a:cubicBezTo>
                    <a:pt x="228" y="39"/>
                    <a:pt x="227" y="38"/>
                    <a:pt x="227" y="37"/>
                  </a:cubicBezTo>
                  <a:cubicBezTo>
                    <a:pt x="228" y="37"/>
                    <a:pt x="228" y="36"/>
                    <a:pt x="229" y="36"/>
                  </a:cubicBezTo>
                  <a:cubicBezTo>
                    <a:pt x="229" y="34"/>
                    <a:pt x="229" y="34"/>
                    <a:pt x="229" y="34"/>
                  </a:cubicBezTo>
                  <a:cubicBezTo>
                    <a:pt x="226" y="33"/>
                    <a:pt x="224" y="32"/>
                    <a:pt x="221" y="31"/>
                  </a:cubicBezTo>
                  <a:cubicBezTo>
                    <a:pt x="223" y="29"/>
                    <a:pt x="221" y="24"/>
                    <a:pt x="218" y="23"/>
                  </a:cubicBezTo>
                  <a:cubicBezTo>
                    <a:pt x="213" y="22"/>
                    <a:pt x="212" y="22"/>
                    <a:pt x="206" y="21"/>
                  </a:cubicBezTo>
                  <a:cubicBezTo>
                    <a:pt x="202" y="17"/>
                    <a:pt x="196" y="19"/>
                    <a:pt x="191" y="20"/>
                  </a:cubicBezTo>
                  <a:cubicBezTo>
                    <a:pt x="189" y="14"/>
                    <a:pt x="182" y="16"/>
                    <a:pt x="178" y="14"/>
                  </a:cubicBezTo>
                  <a:cubicBezTo>
                    <a:pt x="176" y="12"/>
                    <a:pt x="174" y="11"/>
                    <a:pt x="174" y="9"/>
                  </a:cubicBezTo>
                  <a:cubicBezTo>
                    <a:pt x="168" y="9"/>
                    <a:pt x="164" y="6"/>
                    <a:pt x="157" y="7"/>
                  </a:cubicBezTo>
                  <a:cubicBezTo>
                    <a:pt x="157" y="4"/>
                    <a:pt x="157" y="4"/>
                    <a:pt x="157" y="4"/>
                  </a:cubicBezTo>
                  <a:cubicBezTo>
                    <a:pt x="153" y="0"/>
                    <a:pt x="148" y="6"/>
                    <a:pt x="144" y="1"/>
                  </a:cubicBezTo>
                  <a:cubicBezTo>
                    <a:pt x="140" y="2"/>
                    <a:pt x="139" y="5"/>
                    <a:pt x="135" y="6"/>
                  </a:cubicBezTo>
                  <a:cubicBezTo>
                    <a:pt x="132" y="7"/>
                    <a:pt x="126" y="9"/>
                    <a:pt x="124" y="4"/>
                  </a:cubicBezTo>
                  <a:cubicBezTo>
                    <a:pt x="122" y="4"/>
                    <a:pt x="119" y="4"/>
                    <a:pt x="118" y="6"/>
                  </a:cubicBezTo>
                  <a:cubicBezTo>
                    <a:pt x="114" y="2"/>
                    <a:pt x="112" y="11"/>
                    <a:pt x="107" y="6"/>
                  </a:cubicBezTo>
                  <a:cubicBezTo>
                    <a:pt x="103" y="16"/>
                    <a:pt x="96" y="9"/>
                    <a:pt x="89" y="14"/>
                  </a:cubicBezTo>
                  <a:cubicBezTo>
                    <a:pt x="84" y="23"/>
                    <a:pt x="74" y="15"/>
                    <a:pt x="69" y="25"/>
                  </a:cubicBezTo>
                  <a:cubicBezTo>
                    <a:pt x="64" y="22"/>
                    <a:pt x="63" y="35"/>
                    <a:pt x="58" y="31"/>
                  </a:cubicBezTo>
                  <a:cubicBezTo>
                    <a:pt x="58" y="32"/>
                    <a:pt x="58" y="32"/>
                    <a:pt x="58" y="32"/>
                  </a:cubicBezTo>
                  <a:cubicBezTo>
                    <a:pt x="56" y="38"/>
                    <a:pt x="47" y="32"/>
                    <a:pt x="46" y="40"/>
                  </a:cubicBezTo>
                  <a:cubicBezTo>
                    <a:pt x="40" y="40"/>
                    <a:pt x="38" y="39"/>
                    <a:pt x="34" y="43"/>
                  </a:cubicBezTo>
                  <a:cubicBezTo>
                    <a:pt x="35" y="45"/>
                    <a:pt x="35" y="45"/>
                    <a:pt x="35" y="45"/>
                  </a:cubicBezTo>
                  <a:cubicBezTo>
                    <a:pt x="32" y="49"/>
                    <a:pt x="32" y="53"/>
                    <a:pt x="27" y="53"/>
                  </a:cubicBezTo>
                  <a:cubicBezTo>
                    <a:pt x="24" y="57"/>
                    <a:pt x="20" y="61"/>
                    <a:pt x="22" y="65"/>
                  </a:cubicBezTo>
                  <a:cubicBezTo>
                    <a:pt x="9" y="69"/>
                    <a:pt x="20" y="87"/>
                    <a:pt x="8" y="92"/>
                  </a:cubicBezTo>
                  <a:cubicBezTo>
                    <a:pt x="10" y="93"/>
                    <a:pt x="10" y="93"/>
                    <a:pt x="10" y="93"/>
                  </a:cubicBezTo>
                  <a:cubicBezTo>
                    <a:pt x="8" y="96"/>
                    <a:pt x="8" y="102"/>
                    <a:pt x="3" y="99"/>
                  </a:cubicBezTo>
                  <a:cubicBezTo>
                    <a:pt x="2" y="101"/>
                    <a:pt x="4" y="102"/>
                    <a:pt x="5" y="103"/>
                  </a:cubicBezTo>
                  <a:cubicBezTo>
                    <a:pt x="2" y="109"/>
                    <a:pt x="6" y="114"/>
                    <a:pt x="8" y="121"/>
                  </a:cubicBezTo>
                  <a:cubicBezTo>
                    <a:pt x="5" y="124"/>
                    <a:pt x="0" y="128"/>
                    <a:pt x="4" y="133"/>
                  </a:cubicBezTo>
                  <a:cubicBezTo>
                    <a:pt x="12" y="137"/>
                    <a:pt x="0" y="147"/>
                    <a:pt x="8" y="149"/>
                  </a:cubicBezTo>
                  <a:cubicBezTo>
                    <a:pt x="5" y="159"/>
                    <a:pt x="14" y="166"/>
                    <a:pt x="16" y="172"/>
                  </a:cubicBezTo>
                  <a:cubicBezTo>
                    <a:pt x="13" y="175"/>
                    <a:pt x="17" y="180"/>
                    <a:pt x="16" y="183"/>
                  </a:cubicBezTo>
                  <a:cubicBezTo>
                    <a:pt x="17" y="182"/>
                    <a:pt x="17" y="182"/>
                    <a:pt x="17" y="182"/>
                  </a:cubicBezTo>
                  <a:cubicBezTo>
                    <a:pt x="19" y="184"/>
                    <a:pt x="19" y="184"/>
                    <a:pt x="19" y="184"/>
                  </a:cubicBezTo>
                  <a:cubicBezTo>
                    <a:pt x="19" y="185"/>
                    <a:pt x="19" y="186"/>
                    <a:pt x="18" y="187"/>
                  </a:cubicBezTo>
                  <a:cubicBezTo>
                    <a:pt x="26" y="191"/>
                    <a:pt x="26" y="191"/>
                    <a:pt x="26" y="191"/>
                  </a:cubicBezTo>
                  <a:cubicBezTo>
                    <a:pt x="21" y="193"/>
                    <a:pt x="21" y="193"/>
                    <a:pt x="21" y="193"/>
                  </a:cubicBezTo>
                  <a:cubicBezTo>
                    <a:pt x="26" y="202"/>
                    <a:pt x="38" y="205"/>
                    <a:pt x="43" y="215"/>
                  </a:cubicBezTo>
                  <a:cubicBezTo>
                    <a:pt x="51" y="215"/>
                    <a:pt x="47" y="225"/>
                    <a:pt x="54" y="227"/>
                  </a:cubicBezTo>
                  <a:cubicBezTo>
                    <a:pt x="64" y="224"/>
                    <a:pt x="62" y="237"/>
                    <a:pt x="71" y="236"/>
                  </a:cubicBezTo>
                  <a:cubicBezTo>
                    <a:pt x="72" y="243"/>
                    <a:pt x="83" y="237"/>
                    <a:pt x="83" y="244"/>
                  </a:cubicBezTo>
                  <a:cubicBezTo>
                    <a:pt x="86" y="244"/>
                    <a:pt x="86" y="244"/>
                    <a:pt x="86" y="244"/>
                  </a:cubicBezTo>
                  <a:cubicBezTo>
                    <a:pt x="92" y="253"/>
                    <a:pt x="104" y="253"/>
                    <a:pt x="107" y="263"/>
                  </a:cubicBezTo>
                  <a:cubicBezTo>
                    <a:pt x="110" y="261"/>
                    <a:pt x="115" y="259"/>
                    <a:pt x="117" y="263"/>
                  </a:cubicBezTo>
                  <a:cubicBezTo>
                    <a:pt x="116" y="265"/>
                    <a:pt x="116" y="265"/>
                    <a:pt x="116" y="265"/>
                  </a:cubicBezTo>
                  <a:cubicBezTo>
                    <a:pt x="120" y="269"/>
                    <a:pt x="120" y="269"/>
                    <a:pt x="120" y="269"/>
                  </a:cubicBezTo>
                  <a:cubicBezTo>
                    <a:pt x="119" y="273"/>
                    <a:pt x="114" y="269"/>
                    <a:pt x="113" y="273"/>
                  </a:cubicBezTo>
                  <a:cubicBezTo>
                    <a:pt x="116" y="275"/>
                    <a:pt x="120" y="278"/>
                    <a:pt x="122" y="275"/>
                  </a:cubicBezTo>
                  <a:cubicBezTo>
                    <a:pt x="124" y="278"/>
                    <a:pt x="127" y="278"/>
                    <a:pt x="130" y="281"/>
                  </a:cubicBezTo>
                  <a:cubicBezTo>
                    <a:pt x="132" y="283"/>
                    <a:pt x="135" y="277"/>
                    <a:pt x="137" y="282"/>
                  </a:cubicBezTo>
                  <a:cubicBezTo>
                    <a:pt x="133" y="285"/>
                    <a:pt x="130" y="285"/>
                    <a:pt x="124" y="287"/>
                  </a:cubicBezTo>
                  <a:cubicBezTo>
                    <a:pt x="126" y="287"/>
                    <a:pt x="130" y="289"/>
                    <a:pt x="130" y="287"/>
                  </a:cubicBezTo>
                  <a:cubicBezTo>
                    <a:pt x="135" y="291"/>
                    <a:pt x="145" y="288"/>
                    <a:pt x="150" y="293"/>
                  </a:cubicBezTo>
                  <a:cubicBezTo>
                    <a:pt x="154" y="294"/>
                    <a:pt x="156" y="293"/>
                    <a:pt x="157" y="290"/>
                  </a:cubicBezTo>
                  <a:cubicBezTo>
                    <a:pt x="168" y="300"/>
                    <a:pt x="174" y="285"/>
                    <a:pt x="185" y="289"/>
                  </a:cubicBezTo>
                  <a:cubicBezTo>
                    <a:pt x="195" y="289"/>
                    <a:pt x="191" y="272"/>
                    <a:pt x="202" y="279"/>
                  </a:cubicBezTo>
                  <a:cubicBezTo>
                    <a:pt x="205" y="274"/>
                    <a:pt x="211" y="281"/>
                    <a:pt x="210" y="273"/>
                  </a:cubicBezTo>
                  <a:cubicBezTo>
                    <a:pt x="212" y="269"/>
                    <a:pt x="216" y="270"/>
                    <a:pt x="219" y="270"/>
                  </a:cubicBezTo>
                  <a:cubicBezTo>
                    <a:pt x="225" y="260"/>
                    <a:pt x="237" y="259"/>
                    <a:pt x="246" y="252"/>
                  </a:cubicBezTo>
                  <a:cubicBezTo>
                    <a:pt x="245" y="245"/>
                    <a:pt x="253" y="244"/>
                    <a:pt x="253" y="237"/>
                  </a:cubicBezTo>
                  <a:cubicBezTo>
                    <a:pt x="260" y="234"/>
                    <a:pt x="260" y="225"/>
                    <a:pt x="268" y="223"/>
                  </a:cubicBezTo>
                  <a:cubicBezTo>
                    <a:pt x="267" y="218"/>
                    <a:pt x="269" y="210"/>
                    <a:pt x="270" y="205"/>
                  </a:cubicBezTo>
                  <a:cubicBezTo>
                    <a:pt x="273" y="203"/>
                    <a:pt x="270" y="197"/>
                    <a:pt x="274" y="196"/>
                  </a:cubicBezTo>
                  <a:cubicBezTo>
                    <a:pt x="274" y="195"/>
                    <a:pt x="274" y="195"/>
                    <a:pt x="274" y="195"/>
                  </a:cubicBezTo>
                  <a:cubicBezTo>
                    <a:pt x="281" y="194"/>
                    <a:pt x="274" y="185"/>
                    <a:pt x="280" y="183"/>
                  </a:cubicBezTo>
                  <a:cubicBezTo>
                    <a:pt x="280" y="179"/>
                    <a:pt x="280" y="171"/>
                    <a:pt x="284" y="169"/>
                  </a:cubicBezTo>
                  <a:cubicBezTo>
                    <a:pt x="284" y="159"/>
                    <a:pt x="284" y="159"/>
                    <a:pt x="284" y="159"/>
                  </a:cubicBezTo>
                  <a:cubicBezTo>
                    <a:pt x="279" y="151"/>
                    <a:pt x="291" y="143"/>
                    <a:pt x="284" y="13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方正清刻本悦宋简体" pitchFamily="2" charset="-122"/>
                <a:ea typeface="方正清刻本悦宋简体" pitchFamily="2" charset="-122"/>
              </a:endParaRPr>
            </a:p>
          </p:txBody>
        </p:sp>
        <p:sp>
          <p:nvSpPr>
            <p:cNvPr id="13" name="文本框 151">
              <a:extLst>
                <a:ext uri="{FF2B5EF4-FFF2-40B4-BE49-F238E27FC236}">
                  <a16:creationId xmlns:a16="http://schemas.microsoft.com/office/drawing/2014/main" id="{65CD8C04-32BB-49EE-8588-358371DA3C23}"/>
                </a:ext>
              </a:extLst>
            </p:cNvPr>
            <p:cNvSpPr txBox="1">
              <a:spLocks noChangeArrowheads="1"/>
            </p:cNvSpPr>
            <p:nvPr/>
          </p:nvSpPr>
          <p:spPr bwMode="auto">
            <a:xfrm>
              <a:off x="5362258" y="1977094"/>
              <a:ext cx="615553" cy="3261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p>
              <a:r>
                <a:rPr lang="zh-CN" altLang="en-US" sz="2800" dirty="0">
                  <a:solidFill>
                    <a:schemeClr val="bg1"/>
                  </a:solidFill>
                  <a:latin typeface="华文新魏" panose="02010800040101010101" pitchFamily="2" charset="-122"/>
                  <a:ea typeface="华文新魏" panose="02010800040101010101" pitchFamily="2" charset="-122"/>
                </a:rPr>
                <a:t>肆</a:t>
              </a:r>
              <a:r>
                <a:rPr lang="zh-CN" altLang="en-US" sz="2800" dirty="0">
                  <a:solidFill>
                    <a:schemeClr val="tx2">
                      <a:lumMod val="50000"/>
                    </a:schemeClr>
                  </a:solidFill>
                  <a:latin typeface="华文新魏" panose="02010800040101010101" pitchFamily="2" charset="-122"/>
                  <a:ea typeface="华文新魏" panose="02010800040101010101" pitchFamily="2" charset="-122"/>
                </a:rPr>
                <a:t>   </a:t>
              </a:r>
              <a:r>
                <a:rPr lang="zh-CN" altLang="en-US" sz="2800" dirty="0">
                  <a:latin typeface="华文新魏" panose="02010800040101010101" pitchFamily="2" charset="-122"/>
                  <a:ea typeface="华文新魏" panose="02010800040101010101" pitchFamily="2" charset="-122"/>
                </a:rPr>
                <a:t>加入你的文字</a:t>
              </a:r>
            </a:p>
          </p:txBody>
        </p:sp>
      </p:grpSp>
      <p:grpSp>
        <p:nvGrpSpPr>
          <p:cNvPr id="14" name="组合 13">
            <a:extLst>
              <a:ext uri="{FF2B5EF4-FFF2-40B4-BE49-F238E27FC236}">
                <a16:creationId xmlns:a16="http://schemas.microsoft.com/office/drawing/2014/main" id="{2667243D-6D80-463E-918F-9D8CE22170C7}"/>
              </a:ext>
            </a:extLst>
          </p:cNvPr>
          <p:cNvGrpSpPr/>
          <p:nvPr/>
        </p:nvGrpSpPr>
        <p:grpSpPr>
          <a:xfrm>
            <a:off x="2356085" y="2000653"/>
            <a:ext cx="615553" cy="3317359"/>
            <a:chOff x="5362258" y="1921391"/>
            <a:chExt cx="615553" cy="3317359"/>
          </a:xfrm>
        </p:grpSpPr>
        <p:sp>
          <p:nvSpPr>
            <p:cNvPr id="15" name="Freeform 5">
              <a:extLst>
                <a:ext uri="{FF2B5EF4-FFF2-40B4-BE49-F238E27FC236}">
                  <a16:creationId xmlns:a16="http://schemas.microsoft.com/office/drawing/2014/main" id="{C072895A-9A5D-4FE6-A4CA-E19B177D4F5E}"/>
                </a:ext>
              </a:extLst>
            </p:cNvPr>
            <p:cNvSpPr>
              <a:spLocks noChangeArrowheads="1"/>
            </p:cNvSpPr>
            <p:nvPr/>
          </p:nvSpPr>
          <p:spPr bwMode="auto">
            <a:xfrm>
              <a:off x="5400509" y="1921391"/>
              <a:ext cx="547854" cy="563844"/>
            </a:xfrm>
            <a:custGeom>
              <a:avLst/>
              <a:gdLst>
                <a:gd name="T0" fmla="*/ 279 w 291"/>
                <a:gd name="T1" fmla="*/ 117 h 300"/>
                <a:gd name="T2" fmla="*/ 274 w 291"/>
                <a:gd name="T3" fmla="*/ 101 h 300"/>
                <a:gd name="T4" fmla="*/ 269 w 291"/>
                <a:gd name="T5" fmla="*/ 84 h 300"/>
                <a:gd name="T6" fmla="*/ 254 w 291"/>
                <a:gd name="T7" fmla="*/ 63 h 300"/>
                <a:gd name="T8" fmla="*/ 227 w 291"/>
                <a:gd name="T9" fmla="*/ 37 h 300"/>
                <a:gd name="T10" fmla="*/ 229 w 291"/>
                <a:gd name="T11" fmla="*/ 34 h 300"/>
                <a:gd name="T12" fmla="*/ 218 w 291"/>
                <a:gd name="T13" fmla="*/ 23 h 300"/>
                <a:gd name="T14" fmla="*/ 191 w 291"/>
                <a:gd name="T15" fmla="*/ 20 h 300"/>
                <a:gd name="T16" fmla="*/ 174 w 291"/>
                <a:gd name="T17" fmla="*/ 9 h 300"/>
                <a:gd name="T18" fmla="*/ 157 w 291"/>
                <a:gd name="T19" fmla="*/ 4 h 300"/>
                <a:gd name="T20" fmla="*/ 135 w 291"/>
                <a:gd name="T21" fmla="*/ 6 h 300"/>
                <a:gd name="T22" fmla="*/ 118 w 291"/>
                <a:gd name="T23" fmla="*/ 6 h 300"/>
                <a:gd name="T24" fmla="*/ 89 w 291"/>
                <a:gd name="T25" fmla="*/ 14 h 300"/>
                <a:gd name="T26" fmla="*/ 58 w 291"/>
                <a:gd name="T27" fmla="*/ 31 h 300"/>
                <a:gd name="T28" fmla="*/ 46 w 291"/>
                <a:gd name="T29" fmla="*/ 40 h 300"/>
                <a:gd name="T30" fmla="*/ 35 w 291"/>
                <a:gd name="T31" fmla="*/ 45 h 300"/>
                <a:gd name="T32" fmla="*/ 22 w 291"/>
                <a:gd name="T33" fmla="*/ 65 h 300"/>
                <a:gd name="T34" fmla="*/ 10 w 291"/>
                <a:gd name="T35" fmla="*/ 93 h 300"/>
                <a:gd name="T36" fmla="*/ 5 w 291"/>
                <a:gd name="T37" fmla="*/ 103 h 300"/>
                <a:gd name="T38" fmla="*/ 4 w 291"/>
                <a:gd name="T39" fmla="*/ 133 h 300"/>
                <a:gd name="T40" fmla="*/ 16 w 291"/>
                <a:gd name="T41" fmla="*/ 172 h 300"/>
                <a:gd name="T42" fmla="*/ 17 w 291"/>
                <a:gd name="T43" fmla="*/ 182 h 300"/>
                <a:gd name="T44" fmla="*/ 18 w 291"/>
                <a:gd name="T45" fmla="*/ 187 h 300"/>
                <a:gd name="T46" fmla="*/ 21 w 291"/>
                <a:gd name="T47" fmla="*/ 193 h 300"/>
                <a:gd name="T48" fmla="*/ 54 w 291"/>
                <a:gd name="T49" fmla="*/ 227 h 300"/>
                <a:gd name="T50" fmla="*/ 83 w 291"/>
                <a:gd name="T51" fmla="*/ 244 h 300"/>
                <a:gd name="T52" fmla="*/ 107 w 291"/>
                <a:gd name="T53" fmla="*/ 263 h 300"/>
                <a:gd name="T54" fmla="*/ 116 w 291"/>
                <a:gd name="T55" fmla="*/ 265 h 300"/>
                <a:gd name="T56" fmla="*/ 113 w 291"/>
                <a:gd name="T57" fmla="*/ 273 h 300"/>
                <a:gd name="T58" fmla="*/ 130 w 291"/>
                <a:gd name="T59" fmla="*/ 281 h 300"/>
                <a:gd name="T60" fmla="*/ 124 w 291"/>
                <a:gd name="T61" fmla="*/ 287 h 300"/>
                <a:gd name="T62" fmla="*/ 150 w 291"/>
                <a:gd name="T63" fmla="*/ 293 h 300"/>
                <a:gd name="T64" fmla="*/ 185 w 291"/>
                <a:gd name="T65" fmla="*/ 289 h 300"/>
                <a:gd name="T66" fmla="*/ 210 w 291"/>
                <a:gd name="T67" fmla="*/ 273 h 300"/>
                <a:gd name="T68" fmla="*/ 246 w 291"/>
                <a:gd name="T69" fmla="*/ 252 h 300"/>
                <a:gd name="T70" fmla="*/ 268 w 291"/>
                <a:gd name="T71" fmla="*/ 223 h 300"/>
                <a:gd name="T72" fmla="*/ 274 w 291"/>
                <a:gd name="T73" fmla="*/ 196 h 300"/>
                <a:gd name="T74" fmla="*/ 280 w 291"/>
                <a:gd name="T75" fmla="*/ 183 h 300"/>
                <a:gd name="T76" fmla="*/ 284 w 291"/>
                <a:gd name="T77" fmla="*/ 15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1" h="300">
                  <a:moveTo>
                    <a:pt x="284" y="135"/>
                  </a:moveTo>
                  <a:cubicBezTo>
                    <a:pt x="285" y="127"/>
                    <a:pt x="282" y="123"/>
                    <a:pt x="279" y="117"/>
                  </a:cubicBezTo>
                  <a:cubicBezTo>
                    <a:pt x="285" y="110"/>
                    <a:pt x="273" y="107"/>
                    <a:pt x="274" y="100"/>
                  </a:cubicBezTo>
                  <a:cubicBezTo>
                    <a:pt x="274" y="101"/>
                    <a:pt x="274" y="101"/>
                    <a:pt x="274" y="101"/>
                  </a:cubicBezTo>
                  <a:cubicBezTo>
                    <a:pt x="272" y="99"/>
                    <a:pt x="272" y="99"/>
                    <a:pt x="272" y="99"/>
                  </a:cubicBezTo>
                  <a:cubicBezTo>
                    <a:pt x="278" y="93"/>
                    <a:pt x="269" y="89"/>
                    <a:pt x="269" y="84"/>
                  </a:cubicBezTo>
                  <a:cubicBezTo>
                    <a:pt x="266" y="81"/>
                    <a:pt x="268" y="71"/>
                    <a:pt x="260" y="73"/>
                  </a:cubicBezTo>
                  <a:cubicBezTo>
                    <a:pt x="260" y="68"/>
                    <a:pt x="258" y="66"/>
                    <a:pt x="254" y="63"/>
                  </a:cubicBezTo>
                  <a:cubicBezTo>
                    <a:pt x="246" y="57"/>
                    <a:pt x="241" y="41"/>
                    <a:pt x="229" y="40"/>
                  </a:cubicBezTo>
                  <a:cubicBezTo>
                    <a:pt x="228" y="39"/>
                    <a:pt x="227" y="38"/>
                    <a:pt x="227" y="37"/>
                  </a:cubicBezTo>
                  <a:cubicBezTo>
                    <a:pt x="228" y="37"/>
                    <a:pt x="228" y="36"/>
                    <a:pt x="229" y="36"/>
                  </a:cubicBezTo>
                  <a:cubicBezTo>
                    <a:pt x="229" y="34"/>
                    <a:pt x="229" y="34"/>
                    <a:pt x="229" y="34"/>
                  </a:cubicBezTo>
                  <a:cubicBezTo>
                    <a:pt x="226" y="33"/>
                    <a:pt x="224" y="32"/>
                    <a:pt x="221" y="31"/>
                  </a:cubicBezTo>
                  <a:cubicBezTo>
                    <a:pt x="223" y="29"/>
                    <a:pt x="221" y="24"/>
                    <a:pt x="218" y="23"/>
                  </a:cubicBezTo>
                  <a:cubicBezTo>
                    <a:pt x="213" y="22"/>
                    <a:pt x="212" y="22"/>
                    <a:pt x="206" y="21"/>
                  </a:cubicBezTo>
                  <a:cubicBezTo>
                    <a:pt x="202" y="17"/>
                    <a:pt x="196" y="19"/>
                    <a:pt x="191" y="20"/>
                  </a:cubicBezTo>
                  <a:cubicBezTo>
                    <a:pt x="189" y="14"/>
                    <a:pt x="182" y="16"/>
                    <a:pt x="178" y="14"/>
                  </a:cubicBezTo>
                  <a:cubicBezTo>
                    <a:pt x="176" y="12"/>
                    <a:pt x="174" y="11"/>
                    <a:pt x="174" y="9"/>
                  </a:cubicBezTo>
                  <a:cubicBezTo>
                    <a:pt x="168" y="9"/>
                    <a:pt x="164" y="6"/>
                    <a:pt x="157" y="7"/>
                  </a:cubicBezTo>
                  <a:cubicBezTo>
                    <a:pt x="157" y="4"/>
                    <a:pt x="157" y="4"/>
                    <a:pt x="157" y="4"/>
                  </a:cubicBezTo>
                  <a:cubicBezTo>
                    <a:pt x="153" y="0"/>
                    <a:pt x="148" y="6"/>
                    <a:pt x="144" y="1"/>
                  </a:cubicBezTo>
                  <a:cubicBezTo>
                    <a:pt x="140" y="2"/>
                    <a:pt x="139" y="5"/>
                    <a:pt x="135" y="6"/>
                  </a:cubicBezTo>
                  <a:cubicBezTo>
                    <a:pt x="132" y="7"/>
                    <a:pt x="126" y="9"/>
                    <a:pt x="124" y="4"/>
                  </a:cubicBezTo>
                  <a:cubicBezTo>
                    <a:pt x="122" y="4"/>
                    <a:pt x="119" y="4"/>
                    <a:pt x="118" y="6"/>
                  </a:cubicBezTo>
                  <a:cubicBezTo>
                    <a:pt x="114" y="2"/>
                    <a:pt x="112" y="11"/>
                    <a:pt x="107" y="6"/>
                  </a:cubicBezTo>
                  <a:cubicBezTo>
                    <a:pt x="103" y="16"/>
                    <a:pt x="96" y="9"/>
                    <a:pt x="89" y="14"/>
                  </a:cubicBezTo>
                  <a:cubicBezTo>
                    <a:pt x="84" y="23"/>
                    <a:pt x="74" y="15"/>
                    <a:pt x="69" y="25"/>
                  </a:cubicBezTo>
                  <a:cubicBezTo>
                    <a:pt x="64" y="22"/>
                    <a:pt x="63" y="35"/>
                    <a:pt x="58" y="31"/>
                  </a:cubicBezTo>
                  <a:cubicBezTo>
                    <a:pt x="58" y="32"/>
                    <a:pt x="58" y="32"/>
                    <a:pt x="58" y="32"/>
                  </a:cubicBezTo>
                  <a:cubicBezTo>
                    <a:pt x="56" y="38"/>
                    <a:pt x="47" y="32"/>
                    <a:pt x="46" y="40"/>
                  </a:cubicBezTo>
                  <a:cubicBezTo>
                    <a:pt x="40" y="40"/>
                    <a:pt x="38" y="39"/>
                    <a:pt x="34" y="43"/>
                  </a:cubicBezTo>
                  <a:cubicBezTo>
                    <a:pt x="35" y="45"/>
                    <a:pt x="35" y="45"/>
                    <a:pt x="35" y="45"/>
                  </a:cubicBezTo>
                  <a:cubicBezTo>
                    <a:pt x="32" y="49"/>
                    <a:pt x="32" y="53"/>
                    <a:pt x="27" y="53"/>
                  </a:cubicBezTo>
                  <a:cubicBezTo>
                    <a:pt x="24" y="57"/>
                    <a:pt x="20" y="61"/>
                    <a:pt x="22" y="65"/>
                  </a:cubicBezTo>
                  <a:cubicBezTo>
                    <a:pt x="9" y="69"/>
                    <a:pt x="20" y="87"/>
                    <a:pt x="8" y="92"/>
                  </a:cubicBezTo>
                  <a:cubicBezTo>
                    <a:pt x="10" y="93"/>
                    <a:pt x="10" y="93"/>
                    <a:pt x="10" y="93"/>
                  </a:cubicBezTo>
                  <a:cubicBezTo>
                    <a:pt x="8" y="96"/>
                    <a:pt x="8" y="102"/>
                    <a:pt x="3" y="99"/>
                  </a:cubicBezTo>
                  <a:cubicBezTo>
                    <a:pt x="2" y="101"/>
                    <a:pt x="4" y="102"/>
                    <a:pt x="5" y="103"/>
                  </a:cubicBezTo>
                  <a:cubicBezTo>
                    <a:pt x="2" y="109"/>
                    <a:pt x="6" y="114"/>
                    <a:pt x="8" y="121"/>
                  </a:cubicBezTo>
                  <a:cubicBezTo>
                    <a:pt x="5" y="124"/>
                    <a:pt x="0" y="128"/>
                    <a:pt x="4" y="133"/>
                  </a:cubicBezTo>
                  <a:cubicBezTo>
                    <a:pt x="12" y="137"/>
                    <a:pt x="0" y="147"/>
                    <a:pt x="8" y="149"/>
                  </a:cubicBezTo>
                  <a:cubicBezTo>
                    <a:pt x="5" y="159"/>
                    <a:pt x="14" y="166"/>
                    <a:pt x="16" y="172"/>
                  </a:cubicBezTo>
                  <a:cubicBezTo>
                    <a:pt x="13" y="175"/>
                    <a:pt x="17" y="180"/>
                    <a:pt x="16" y="183"/>
                  </a:cubicBezTo>
                  <a:cubicBezTo>
                    <a:pt x="17" y="182"/>
                    <a:pt x="17" y="182"/>
                    <a:pt x="17" y="182"/>
                  </a:cubicBezTo>
                  <a:cubicBezTo>
                    <a:pt x="19" y="184"/>
                    <a:pt x="19" y="184"/>
                    <a:pt x="19" y="184"/>
                  </a:cubicBezTo>
                  <a:cubicBezTo>
                    <a:pt x="19" y="185"/>
                    <a:pt x="19" y="186"/>
                    <a:pt x="18" y="187"/>
                  </a:cubicBezTo>
                  <a:cubicBezTo>
                    <a:pt x="26" y="191"/>
                    <a:pt x="26" y="191"/>
                    <a:pt x="26" y="191"/>
                  </a:cubicBezTo>
                  <a:cubicBezTo>
                    <a:pt x="21" y="193"/>
                    <a:pt x="21" y="193"/>
                    <a:pt x="21" y="193"/>
                  </a:cubicBezTo>
                  <a:cubicBezTo>
                    <a:pt x="26" y="202"/>
                    <a:pt x="38" y="205"/>
                    <a:pt x="43" y="215"/>
                  </a:cubicBezTo>
                  <a:cubicBezTo>
                    <a:pt x="51" y="215"/>
                    <a:pt x="47" y="225"/>
                    <a:pt x="54" y="227"/>
                  </a:cubicBezTo>
                  <a:cubicBezTo>
                    <a:pt x="64" y="224"/>
                    <a:pt x="62" y="237"/>
                    <a:pt x="71" y="236"/>
                  </a:cubicBezTo>
                  <a:cubicBezTo>
                    <a:pt x="72" y="243"/>
                    <a:pt x="83" y="237"/>
                    <a:pt x="83" y="244"/>
                  </a:cubicBezTo>
                  <a:cubicBezTo>
                    <a:pt x="86" y="244"/>
                    <a:pt x="86" y="244"/>
                    <a:pt x="86" y="244"/>
                  </a:cubicBezTo>
                  <a:cubicBezTo>
                    <a:pt x="92" y="253"/>
                    <a:pt x="104" y="253"/>
                    <a:pt x="107" y="263"/>
                  </a:cubicBezTo>
                  <a:cubicBezTo>
                    <a:pt x="110" y="261"/>
                    <a:pt x="115" y="259"/>
                    <a:pt x="117" y="263"/>
                  </a:cubicBezTo>
                  <a:cubicBezTo>
                    <a:pt x="116" y="265"/>
                    <a:pt x="116" y="265"/>
                    <a:pt x="116" y="265"/>
                  </a:cubicBezTo>
                  <a:cubicBezTo>
                    <a:pt x="120" y="269"/>
                    <a:pt x="120" y="269"/>
                    <a:pt x="120" y="269"/>
                  </a:cubicBezTo>
                  <a:cubicBezTo>
                    <a:pt x="119" y="273"/>
                    <a:pt x="114" y="269"/>
                    <a:pt x="113" y="273"/>
                  </a:cubicBezTo>
                  <a:cubicBezTo>
                    <a:pt x="116" y="275"/>
                    <a:pt x="120" y="278"/>
                    <a:pt x="122" y="275"/>
                  </a:cubicBezTo>
                  <a:cubicBezTo>
                    <a:pt x="124" y="278"/>
                    <a:pt x="127" y="278"/>
                    <a:pt x="130" y="281"/>
                  </a:cubicBezTo>
                  <a:cubicBezTo>
                    <a:pt x="132" y="283"/>
                    <a:pt x="135" y="277"/>
                    <a:pt x="137" y="282"/>
                  </a:cubicBezTo>
                  <a:cubicBezTo>
                    <a:pt x="133" y="285"/>
                    <a:pt x="130" y="285"/>
                    <a:pt x="124" y="287"/>
                  </a:cubicBezTo>
                  <a:cubicBezTo>
                    <a:pt x="126" y="287"/>
                    <a:pt x="130" y="289"/>
                    <a:pt x="130" y="287"/>
                  </a:cubicBezTo>
                  <a:cubicBezTo>
                    <a:pt x="135" y="291"/>
                    <a:pt x="145" y="288"/>
                    <a:pt x="150" y="293"/>
                  </a:cubicBezTo>
                  <a:cubicBezTo>
                    <a:pt x="154" y="294"/>
                    <a:pt x="156" y="293"/>
                    <a:pt x="157" y="290"/>
                  </a:cubicBezTo>
                  <a:cubicBezTo>
                    <a:pt x="168" y="300"/>
                    <a:pt x="174" y="285"/>
                    <a:pt x="185" y="289"/>
                  </a:cubicBezTo>
                  <a:cubicBezTo>
                    <a:pt x="195" y="289"/>
                    <a:pt x="191" y="272"/>
                    <a:pt x="202" y="279"/>
                  </a:cubicBezTo>
                  <a:cubicBezTo>
                    <a:pt x="205" y="274"/>
                    <a:pt x="211" y="281"/>
                    <a:pt x="210" y="273"/>
                  </a:cubicBezTo>
                  <a:cubicBezTo>
                    <a:pt x="212" y="269"/>
                    <a:pt x="216" y="270"/>
                    <a:pt x="219" y="270"/>
                  </a:cubicBezTo>
                  <a:cubicBezTo>
                    <a:pt x="225" y="260"/>
                    <a:pt x="237" y="259"/>
                    <a:pt x="246" y="252"/>
                  </a:cubicBezTo>
                  <a:cubicBezTo>
                    <a:pt x="245" y="245"/>
                    <a:pt x="253" y="244"/>
                    <a:pt x="253" y="237"/>
                  </a:cubicBezTo>
                  <a:cubicBezTo>
                    <a:pt x="260" y="234"/>
                    <a:pt x="260" y="225"/>
                    <a:pt x="268" y="223"/>
                  </a:cubicBezTo>
                  <a:cubicBezTo>
                    <a:pt x="267" y="218"/>
                    <a:pt x="269" y="210"/>
                    <a:pt x="270" y="205"/>
                  </a:cubicBezTo>
                  <a:cubicBezTo>
                    <a:pt x="273" y="203"/>
                    <a:pt x="270" y="197"/>
                    <a:pt x="274" y="196"/>
                  </a:cubicBezTo>
                  <a:cubicBezTo>
                    <a:pt x="274" y="195"/>
                    <a:pt x="274" y="195"/>
                    <a:pt x="274" y="195"/>
                  </a:cubicBezTo>
                  <a:cubicBezTo>
                    <a:pt x="281" y="194"/>
                    <a:pt x="274" y="185"/>
                    <a:pt x="280" y="183"/>
                  </a:cubicBezTo>
                  <a:cubicBezTo>
                    <a:pt x="280" y="179"/>
                    <a:pt x="280" y="171"/>
                    <a:pt x="284" y="169"/>
                  </a:cubicBezTo>
                  <a:cubicBezTo>
                    <a:pt x="284" y="159"/>
                    <a:pt x="284" y="159"/>
                    <a:pt x="284" y="159"/>
                  </a:cubicBezTo>
                  <a:cubicBezTo>
                    <a:pt x="279" y="151"/>
                    <a:pt x="291" y="143"/>
                    <a:pt x="284" y="13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方正清刻本悦宋简体" pitchFamily="2" charset="-122"/>
                <a:ea typeface="方正清刻本悦宋简体" pitchFamily="2" charset="-122"/>
              </a:endParaRPr>
            </a:p>
          </p:txBody>
        </p:sp>
        <p:sp>
          <p:nvSpPr>
            <p:cNvPr id="20" name="文本框 151">
              <a:extLst>
                <a:ext uri="{FF2B5EF4-FFF2-40B4-BE49-F238E27FC236}">
                  <a16:creationId xmlns:a16="http://schemas.microsoft.com/office/drawing/2014/main" id="{E167DCF5-FE57-419F-8994-79B05F499E98}"/>
                </a:ext>
              </a:extLst>
            </p:cNvPr>
            <p:cNvSpPr txBox="1">
              <a:spLocks noChangeArrowheads="1"/>
            </p:cNvSpPr>
            <p:nvPr/>
          </p:nvSpPr>
          <p:spPr bwMode="auto">
            <a:xfrm>
              <a:off x="5362258" y="1977094"/>
              <a:ext cx="615553" cy="3261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p>
              <a:r>
                <a:rPr lang="zh-CN" altLang="en-US" sz="2800" dirty="0">
                  <a:solidFill>
                    <a:schemeClr val="bg1"/>
                  </a:solidFill>
                  <a:latin typeface="华文新魏" panose="02010800040101010101" pitchFamily="2" charset="-122"/>
                  <a:ea typeface="华文新魏" panose="02010800040101010101" pitchFamily="2" charset="-122"/>
                </a:rPr>
                <a:t>叁</a:t>
              </a:r>
              <a:r>
                <a:rPr lang="zh-CN" altLang="en-US" sz="2800" dirty="0">
                  <a:solidFill>
                    <a:schemeClr val="tx2">
                      <a:lumMod val="50000"/>
                    </a:schemeClr>
                  </a:solidFill>
                  <a:latin typeface="华文新魏" panose="02010800040101010101" pitchFamily="2" charset="-122"/>
                  <a:ea typeface="华文新魏" panose="02010800040101010101" pitchFamily="2" charset="-122"/>
                </a:rPr>
                <a:t>   </a:t>
              </a:r>
              <a:r>
                <a:rPr lang="zh-CN" altLang="en-US" sz="2800" dirty="0">
                  <a:latin typeface="华文新魏" panose="02010800040101010101" pitchFamily="2" charset="-122"/>
                  <a:ea typeface="华文新魏" panose="02010800040101010101" pitchFamily="2" charset="-122"/>
                </a:rPr>
                <a:t>加入你的文字</a:t>
              </a:r>
            </a:p>
          </p:txBody>
        </p:sp>
      </p:grpSp>
      <p:grpSp>
        <p:nvGrpSpPr>
          <p:cNvPr id="22" name="组合 21">
            <a:extLst>
              <a:ext uri="{FF2B5EF4-FFF2-40B4-BE49-F238E27FC236}">
                <a16:creationId xmlns:a16="http://schemas.microsoft.com/office/drawing/2014/main" id="{05843DD0-9976-4A54-A52D-4EF760D92C3D}"/>
              </a:ext>
            </a:extLst>
          </p:cNvPr>
          <p:cNvGrpSpPr/>
          <p:nvPr/>
        </p:nvGrpSpPr>
        <p:grpSpPr>
          <a:xfrm>
            <a:off x="3054802" y="2000653"/>
            <a:ext cx="615553" cy="3317359"/>
            <a:chOff x="5362258" y="1921391"/>
            <a:chExt cx="615553" cy="3317359"/>
          </a:xfrm>
        </p:grpSpPr>
        <p:sp>
          <p:nvSpPr>
            <p:cNvPr id="25" name="Freeform 5">
              <a:extLst>
                <a:ext uri="{FF2B5EF4-FFF2-40B4-BE49-F238E27FC236}">
                  <a16:creationId xmlns:a16="http://schemas.microsoft.com/office/drawing/2014/main" id="{070F85CB-03DC-4AF5-AF56-84E85ABFBEC9}"/>
                </a:ext>
              </a:extLst>
            </p:cNvPr>
            <p:cNvSpPr>
              <a:spLocks noChangeArrowheads="1"/>
            </p:cNvSpPr>
            <p:nvPr/>
          </p:nvSpPr>
          <p:spPr bwMode="auto">
            <a:xfrm>
              <a:off x="5400509" y="1921391"/>
              <a:ext cx="547854" cy="563844"/>
            </a:xfrm>
            <a:custGeom>
              <a:avLst/>
              <a:gdLst>
                <a:gd name="T0" fmla="*/ 279 w 291"/>
                <a:gd name="T1" fmla="*/ 117 h 300"/>
                <a:gd name="T2" fmla="*/ 274 w 291"/>
                <a:gd name="T3" fmla="*/ 101 h 300"/>
                <a:gd name="T4" fmla="*/ 269 w 291"/>
                <a:gd name="T5" fmla="*/ 84 h 300"/>
                <a:gd name="T6" fmla="*/ 254 w 291"/>
                <a:gd name="T7" fmla="*/ 63 h 300"/>
                <a:gd name="T8" fmla="*/ 227 w 291"/>
                <a:gd name="T9" fmla="*/ 37 h 300"/>
                <a:gd name="T10" fmla="*/ 229 w 291"/>
                <a:gd name="T11" fmla="*/ 34 h 300"/>
                <a:gd name="T12" fmla="*/ 218 w 291"/>
                <a:gd name="T13" fmla="*/ 23 h 300"/>
                <a:gd name="T14" fmla="*/ 191 w 291"/>
                <a:gd name="T15" fmla="*/ 20 h 300"/>
                <a:gd name="T16" fmla="*/ 174 w 291"/>
                <a:gd name="T17" fmla="*/ 9 h 300"/>
                <a:gd name="T18" fmla="*/ 157 w 291"/>
                <a:gd name="T19" fmla="*/ 4 h 300"/>
                <a:gd name="T20" fmla="*/ 135 w 291"/>
                <a:gd name="T21" fmla="*/ 6 h 300"/>
                <a:gd name="T22" fmla="*/ 118 w 291"/>
                <a:gd name="T23" fmla="*/ 6 h 300"/>
                <a:gd name="T24" fmla="*/ 89 w 291"/>
                <a:gd name="T25" fmla="*/ 14 h 300"/>
                <a:gd name="T26" fmla="*/ 58 w 291"/>
                <a:gd name="T27" fmla="*/ 31 h 300"/>
                <a:gd name="T28" fmla="*/ 46 w 291"/>
                <a:gd name="T29" fmla="*/ 40 h 300"/>
                <a:gd name="T30" fmla="*/ 35 w 291"/>
                <a:gd name="T31" fmla="*/ 45 h 300"/>
                <a:gd name="T32" fmla="*/ 22 w 291"/>
                <a:gd name="T33" fmla="*/ 65 h 300"/>
                <a:gd name="T34" fmla="*/ 10 w 291"/>
                <a:gd name="T35" fmla="*/ 93 h 300"/>
                <a:gd name="T36" fmla="*/ 5 w 291"/>
                <a:gd name="T37" fmla="*/ 103 h 300"/>
                <a:gd name="T38" fmla="*/ 4 w 291"/>
                <a:gd name="T39" fmla="*/ 133 h 300"/>
                <a:gd name="T40" fmla="*/ 16 w 291"/>
                <a:gd name="T41" fmla="*/ 172 h 300"/>
                <a:gd name="T42" fmla="*/ 17 w 291"/>
                <a:gd name="T43" fmla="*/ 182 h 300"/>
                <a:gd name="T44" fmla="*/ 18 w 291"/>
                <a:gd name="T45" fmla="*/ 187 h 300"/>
                <a:gd name="T46" fmla="*/ 21 w 291"/>
                <a:gd name="T47" fmla="*/ 193 h 300"/>
                <a:gd name="T48" fmla="*/ 54 w 291"/>
                <a:gd name="T49" fmla="*/ 227 h 300"/>
                <a:gd name="T50" fmla="*/ 83 w 291"/>
                <a:gd name="T51" fmla="*/ 244 h 300"/>
                <a:gd name="T52" fmla="*/ 107 w 291"/>
                <a:gd name="T53" fmla="*/ 263 h 300"/>
                <a:gd name="T54" fmla="*/ 116 w 291"/>
                <a:gd name="T55" fmla="*/ 265 h 300"/>
                <a:gd name="T56" fmla="*/ 113 w 291"/>
                <a:gd name="T57" fmla="*/ 273 h 300"/>
                <a:gd name="T58" fmla="*/ 130 w 291"/>
                <a:gd name="T59" fmla="*/ 281 h 300"/>
                <a:gd name="T60" fmla="*/ 124 w 291"/>
                <a:gd name="T61" fmla="*/ 287 h 300"/>
                <a:gd name="T62" fmla="*/ 150 w 291"/>
                <a:gd name="T63" fmla="*/ 293 h 300"/>
                <a:gd name="T64" fmla="*/ 185 w 291"/>
                <a:gd name="T65" fmla="*/ 289 h 300"/>
                <a:gd name="T66" fmla="*/ 210 w 291"/>
                <a:gd name="T67" fmla="*/ 273 h 300"/>
                <a:gd name="T68" fmla="*/ 246 w 291"/>
                <a:gd name="T69" fmla="*/ 252 h 300"/>
                <a:gd name="T70" fmla="*/ 268 w 291"/>
                <a:gd name="T71" fmla="*/ 223 h 300"/>
                <a:gd name="T72" fmla="*/ 274 w 291"/>
                <a:gd name="T73" fmla="*/ 196 h 300"/>
                <a:gd name="T74" fmla="*/ 280 w 291"/>
                <a:gd name="T75" fmla="*/ 183 h 300"/>
                <a:gd name="T76" fmla="*/ 284 w 291"/>
                <a:gd name="T77" fmla="*/ 15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1" h="300">
                  <a:moveTo>
                    <a:pt x="284" y="135"/>
                  </a:moveTo>
                  <a:cubicBezTo>
                    <a:pt x="285" y="127"/>
                    <a:pt x="282" y="123"/>
                    <a:pt x="279" y="117"/>
                  </a:cubicBezTo>
                  <a:cubicBezTo>
                    <a:pt x="285" y="110"/>
                    <a:pt x="273" y="107"/>
                    <a:pt x="274" y="100"/>
                  </a:cubicBezTo>
                  <a:cubicBezTo>
                    <a:pt x="274" y="101"/>
                    <a:pt x="274" y="101"/>
                    <a:pt x="274" y="101"/>
                  </a:cubicBezTo>
                  <a:cubicBezTo>
                    <a:pt x="272" y="99"/>
                    <a:pt x="272" y="99"/>
                    <a:pt x="272" y="99"/>
                  </a:cubicBezTo>
                  <a:cubicBezTo>
                    <a:pt x="278" y="93"/>
                    <a:pt x="269" y="89"/>
                    <a:pt x="269" y="84"/>
                  </a:cubicBezTo>
                  <a:cubicBezTo>
                    <a:pt x="266" y="81"/>
                    <a:pt x="268" y="71"/>
                    <a:pt x="260" y="73"/>
                  </a:cubicBezTo>
                  <a:cubicBezTo>
                    <a:pt x="260" y="68"/>
                    <a:pt x="258" y="66"/>
                    <a:pt x="254" y="63"/>
                  </a:cubicBezTo>
                  <a:cubicBezTo>
                    <a:pt x="246" y="57"/>
                    <a:pt x="241" y="41"/>
                    <a:pt x="229" y="40"/>
                  </a:cubicBezTo>
                  <a:cubicBezTo>
                    <a:pt x="228" y="39"/>
                    <a:pt x="227" y="38"/>
                    <a:pt x="227" y="37"/>
                  </a:cubicBezTo>
                  <a:cubicBezTo>
                    <a:pt x="228" y="37"/>
                    <a:pt x="228" y="36"/>
                    <a:pt x="229" y="36"/>
                  </a:cubicBezTo>
                  <a:cubicBezTo>
                    <a:pt x="229" y="34"/>
                    <a:pt x="229" y="34"/>
                    <a:pt x="229" y="34"/>
                  </a:cubicBezTo>
                  <a:cubicBezTo>
                    <a:pt x="226" y="33"/>
                    <a:pt x="224" y="32"/>
                    <a:pt x="221" y="31"/>
                  </a:cubicBezTo>
                  <a:cubicBezTo>
                    <a:pt x="223" y="29"/>
                    <a:pt x="221" y="24"/>
                    <a:pt x="218" y="23"/>
                  </a:cubicBezTo>
                  <a:cubicBezTo>
                    <a:pt x="213" y="22"/>
                    <a:pt x="212" y="22"/>
                    <a:pt x="206" y="21"/>
                  </a:cubicBezTo>
                  <a:cubicBezTo>
                    <a:pt x="202" y="17"/>
                    <a:pt x="196" y="19"/>
                    <a:pt x="191" y="20"/>
                  </a:cubicBezTo>
                  <a:cubicBezTo>
                    <a:pt x="189" y="14"/>
                    <a:pt x="182" y="16"/>
                    <a:pt x="178" y="14"/>
                  </a:cubicBezTo>
                  <a:cubicBezTo>
                    <a:pt x="176" y="12"/>
                    <a:pt x="174" y="11"/>
                    <a:pt x="174" y="9"/>
                  </a:cubicBezTo>
                  <a:cubicBezTo>
                    <a:pt x="168" y="9"/>
                    <a:pt x="164" y="6"/>
                    <a:pt x="157" y="7"/>
                  </a:cubicBezTo>
                  <a:cubicBezTo>
                    <a:pt x="157" y="4"/>
                    <a:pt x="157" y="4"/>
                    <a:pt x="157" y="4"/>
                  </a:cubicBezTo>
                  <a:cubicBezTo>
                    <a:pt x="153" y="0"/>
                    <a:pt x="148" y="6"/>
                    <a:pt x="144" y="1"/>
                  </a:cubicBezTo>
                  <a:cubicBezTo>
                    <a:pt x="140" y="2"/>
                    <a:pt x="139" y="5"/>
                    <a:pt x="135" y="6"/>
                  </a:cubicBezTo>
                  <a:cubicBezTo>
                    <a:pt x="132" y="7"/>
                    <a:pt x="126" y="9"/>
                    <a:pt x="124" y="4"/>
                  </a:cubicBezTo>
                  <a:cubicBezTo>
                    <a:pt x="122" y="4"/>
                    <a:pt x="119" y="4"/>
                    <a:pt x="118" y="6"/>
                  </a:cubicBezTo>
                  <a:cubicBezTo>
                    <a:pt x="114" y="2"/>
                    <a:pt x="112" y="11"/>
                    <a:pt x="107" y="6"/>
                  </a:cubicBezTo>
                  <a:cubicBezTo>
                    <a:pt x="103" y="16"/>
                    <a:pt x="96" y="9"/>
                    <a:pt x="89" y="14"/>
                  </a:cubicBezTo>
                  <a:cubicBezTo>
                    <a:pt x="84" y="23"/>
                    <a:pt x="74" y="15"/>
                    <a:pt x="69" y="25"/>
                  </a:cubicBezTo>
                  <a:cubicBezTo>
                    <a:pt x="64" y="22"/>
                    <a:pt x="63" y="35"/>
                    <a:pt x="58" y="31"/>
                  </a:cubicBezTo>
                  <a:cubicBezTo>
                    <a:pt x="58" y="32"/>
                    <a:pt x="58" y="32"/>
                    <a:pt x="58" y="32"/>
                  </a:cubicBezTo>
                  <a:cubicBezTo>
                    <a:pt x="56" y="38"/>
                    <a:pt x="47" y="32"/>
                    <a:pt x="46" y="40"/>
                  </a:cubicBezTo>
                  <a:cubicBezTo>
                    <a:pt x="40" y="40"/>
                    <a:pt x="38" y="39"/>
                    <a:pt x="34" y="43"/>
                  </a:cubicBezTo>
                  <a:cubicBezTo>
                    <a:pt x="35" y="45"/>
                    <a:pt x="35" y="45"/>
                    <a:pt x="35" y="45"/>
                  </a:cubicBezTo>
                  <a:cubicBezTo>
                    <a:pt x="32" y="49"/>
                    <a:pt x="32" y="53"/>
                    <a:pt x="27" y="53"/>
                  </a:cubicBezTo>
                  <a:cubicBezTo>
                    <a:pt x="24" y="57"/>
                    <a:pt x="20" y="61"/>
                    <a:pt x="22" y="65"/>
                  </a:cubicBezTo>
                  <a:cubicBezTo>
                    <a:pt x="9" y="69"/>
                    <a:pt x="20" y="87"/>
                    <a:pt x="8" y="92"/>
                  </a:cubicBezTo>
                  <a:cubicBezTo>
                    <a:pt x="10" y="93"/>
                    <a:pt x="10" y="93"/>
                    <a:pt x="10" y="93"/>
                  </a:cubicBezTo>
                  <a:cubicBezTo>
                    <a:pt x="8" y="96"/>
                    <a:pt x="8" y="102"/>
                    <a:pt x="3" y="99"/>
                  </a:cubicBezTo>
                  <a:cubicBezTo>
                    <a:pt x="2" y="101"/>
                    <a:pt x="4" y="102"/>
                    <a:pt x="5" y="103"/>
                  </a:cubicBezTo>
                  <a:cubicBezTo>
                    <a:pt x="2" y="109"/>
                    <a:pt x="6" y="114"/>
                    <a:pt x="8" y="121"/>
                  </a:cubicBezTo>
                  <a:cubicBezTo>
                    <a:pt x="5" y="124"/>
                    <a:pt x="0" y="128"/>
                    <a:pt x="4" y="133"/>
                  </a:cubicBezTo>
                  <a:cubicBezTo>
                    <a:pt x="12" y="137"/>
                    <a:pt x="0" y="147"/>
                    <a:pt x="8" y="149"/>
                  </a:cubicBezTo>
                  <a:cubicBezTo>
                    <a:pt x="5" y="159"/>
                    <a:pt x="14" y="166"/>
                    <a:pt x="16" y="172"/>
                  </a:cubicBezTo>
                  <a:cubicBezTo>
                    <a:pt x="13" y="175"/>
                    <a:pt x="17" y="180"/>
                    <a:pt x="16" y="183"/>
                  </a:cubicBezTo>
                  <a:cubicBezTo>
                    <a:pt x="17" y="182"/>
                    <a:pt x="17" y="182"/>
                    <a:pt x="17" y="182"/>
                  </a:cubicBezTo>
                  <a:cubicBezTo>
                    <a:pt x="19" y="184"/>
                    <a:pt x="19" y="184"/>
                    <a:pt x="19" y="184"/>
                  </a:cubicBezTo>
                  <a:cubicBezTo>
                    <a:pt x="19" y="185"/>
                    <a:pt x="19" y="186"/>
                    <a:pt x="18" y="187"/>
                  </a:cubicBezTo>
                  <a:cubicBezTo>
                    <a:pt x="26" y="191"/>
                    <a:pt x="26" y="191"/>
                    <a:pt x="26" y="191"/>
                  </a:cubicBezTo>
                  <a:cubicBezTo>
                    <a:pt x="21" y="193"/>
                    <a:pt x="21" y="193"/>
                    <a:pt x="21" y="193"/>
                  </a:cubicBezTo>
                  <a:cubicBezTo>
                    <a:pt x="26" y="202"/>
                    <a:pt x="38" y="205"/>
                    <a:pt x="43" y="215"/>
                  </a:cubicBezTo>
                  <a:cubicBezTo>
                    <a:pt x="51" y="215"/>
                    <a:pt x="47" y="225"/>
                    <a:pt x="54" y="227"/>
                  </a:cubicBezTo>
                  <a:cubicBezTo>
                    <a:pt x="64" y="224"/>
                    <a:pt x="62" y="237"/>
                    <a:pt x="71" y="236"/>
                  </a:cubicBezTo>
                  <a:cubicBezTo>
                    <a:pt x="72" y="243"/>
                    <a:pt x="83" y="237"/>
                    <a:pt x="83" y="244"/>
                  </a:cubicBezTo>
                  <a:cubicBezTo>
                    <a:pt x="86" y="244"/>
                    <a:pt x="86" y="244"/>
                    <a:pt x="86" y="244"/>
                  </a:cubicBezTo>
                  <a:cubicBezTo>
                    <a:pt x="92" y="253"/>
                    <a:pt x="104" y="253"/>
                    <a:pt x="107" y="263"/>
                  </a:cubicBezTo>
                  <a:cubicBezTo>
                    <a:pt x="110" y="261"/>
                    <a:pt x="115" y="259"/>
                    <a:pt x="117" y="263"/>
                  </a:cubicBezTo>
                  <a:cubicBezTo>
                    <a:pt x="116" y="265"/>
                    <a:pt x="116" y="265"/>
                    <a:pt x="116" y="265"/>
                  </a:cubicBezTo>
                  <a:cubicBezTo>
                    <a:pt x="120" y="269"/>
                    <a:pt x="120" y="269"/>
                    <a:pt x="120" y="269"/>
                  </a:cubicBezTo>
                  <a:cubicBezTo>
                    <a:pt x="119" y="273"/>
                    <a:pt x="114" y="269"/>
                    <a:pt x="113" y="273"/>
                  </a:cubicBezTo>
                  <a:cubicBezTo>
                    <a:pt x="116" y="275"/>
                    <a:pt x="120" y="278"/>
                    <a:pt x="122" y="275"/>
                  </a:cubicBezTo>
                  <a:cubicBezTo>
                    <a:pt x="124" y="278"/>
                    <a:pt x="127" y="278"/>
                    <a:pt x="130" y="281"/>
                  </a:cubicBezTo>
                  <a:cubicBezTo>
                    <a:pt x="132" y="283"/>
                    <a:pt x="135" y="277"/>
                    <a:pt x="137" y="282"/>
                  </a:cubicBezTo>
                  <a:cubicBezTo>
                    <a:pt x="133" y="285"/>
                    <a:pt x="130" y="285"/>
                    <a:pt x="124" y="287"/>
                  </a:cubicBezTo>
                  <a:cubicBezTo>
                    <a:pt x="126" y="287"/>
                    <a:pt x="130" y="289"/>
                    <a:pt x="130" y="287"/>
                  </a:cubicBezTo>
                  <a:cubicBezTo>
                    <a:pt x="135" y="291"/>
                    <a:pt x="145" y="288"/>
                    <a:pt x="150" y="293"/>
                  </a:cubicBezTo>
                  <a:cubicBezTo>
                    <a:pt x="154" y="294"/>
                    <a:pt x="156" y="293"/>
                    <a:pt x="157" y="290"/>
                  </a:cubicBezTo>
                  <a:cubicBezTo>
                    <a:pt x="168" y="300"/>
                    <a:pt x="174" y="285"/>
                    <a:pt x="185" y="289"/>
                  </a:cubicBezTo>
                  <a:cubicBezTo>
                    <a:pt x="195" y="289"/>
                    <a:pt x="191" y="272"/>
                    <a:pt x="202" y="279"/>
                  </a:cubicBezTo>
                  <a:cubicBezTo>
                    <a:pt x="205" y="274"/>
                    <a:pt x="211" y="281"/>
                    <a:pt x="210" y="273"/>
                  </a:cubicBezTo>
                  <a:cubicBezTo>
                    <a:pt x="212" y="269"/>
                    <a:pt x="216" y="270"/>
                    <a:pt x="219" y="270"/>
                  </a:cubicBezTo>
                  <a:cubicBezTo>
                    <a:pt x="225" y="260"/>
                    <a:pt x="237" y="259"/>
                    <a:pt x="246" y="252"/>
                  </a:cubicBezTo>
                  <a:cubicBezTo>
                    <a:pt x="245" y="245"/>
                    <a:pt x="253" y="244"/>
                    <a:pt x="253" y="237"/>
                  </a:cubicBezTo>
                  <a:cubicBezTo>
                    <a:pt x="260" y="234"/>
                    <a:pt x="260" y="225"/>
                    <a:pt x="268" y="223"/>
                  </a:cubicBezTo>
                  <a:cubicBezTo>
                    <a:pt x="267" y="218"/>
                    <a:pt x="269" y="210"/>
                    <a:pt x="270" y="205"/>
                  </a:cubicBezTo>
                  <a:cubicBezTo>
                    <a:pt x="273" y="203"/>
                    <a:pt x="270" y="197"/>
                    <a:pt x="274" y="196"/>
                  </a:cubicBezTo>
                  <a:cubicBezTo>
                    <a:pt x="274" y="195"/>
                    <a:pt x="274" y="195"/>
                    <a:pt x="274" y="195"/>
                  </a:cubicBezTo>
                  <a:cubicBezTo>
                    <a:pt x="281" y="194"/>
                    <a:pt x="274" y="185"/>
                    <a:pt x="280" y="183"/>
                  </a:cubicBezTo>
                  <a:cubicBezTo>
                    <a:pt x="280" y="179"/>
                    <a:pt x="280" y="171"/>
                    <a:pt x="284" y="169"/>
                  </a:cubicBezTo>
                  <a:cubicBezTo>
                    <a:pt x="284" y="159"/>
                    <a:pt x="284" y="159"/>
                    <a:pt x="284" y="159"/>
                  </a:cubicBezTo>
                  <a:cubicBezTo>
                    <a:pt x="279" y="151"/>
                    <a:pt x="291" y="143"/>
                    <a:pt x="284" y="13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方正清刻本悦宋简体" pitchFamily="2" charset="-122"/>
                <a:ea typeface="方正清刻本悦宋简体" pitchFamily="2" charset="-122"/>
              </a:endParaRPr>
            </a:p>
          </p:txBody>
        </p:sp>
        <p:sp>
          <p:nvSpPr>
            <p:cNvPr id="26" name="文本框 151">
              <a:extLst>
                <a:ext uri="{FF2B5EF4-FFF2-40B4-BE49-F238E27FC236}">
                  <a16:creationId xmlns:a16="http://schemas.microsoft.com/office/drawing/2014/main" id="{5D79C3B8-F7C7-4045-A4F6-522B9BECB8D0}"/>
                </a:ext>
              </a:extLst>
            </p:cNvPr>
            <p:cNvSpPr txBox="1">
              <a:spLocks noChangeArrowheads="1"/>
            </p:cNvSpPr>
            <p:nvPr/>
          </p:nvSpPr>
          <p:spPr bwMode="auto">
            <a:xfrm>
              <a:off x="5362258" y="1977094"/>
              <a:ext cx="615553" cy="3261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p>
              <a:r>
                <a:rPr lang="zh-CN" altLang="en-US" sz="2800" dirty="0">
                  <a:solidFill>
                    <a:schemeClr val="bg1"/>
                  </a:solidFill>
                  <a:latin typeface="华文新魏" panose="02010800040101010101" pitchFamily="2" charset="-122"/>
                  <a:ea typeface="华文新魏" panose="02010800040101010101" pitchFamily="2" charset="-122"/>
                </a:rPr>
                <a:t>贰</a:t>
              </a:r>
              <a:r>
                <a:rPr lang="zh-CN" altLang="en-US" sz="2800" dirty="0">
                  <a:solidFill>
                    <a:schemeClr val="tx2">
                      <a:lumMod val="50000"/>
                    </a:schemeClr>
                  </a:solidFill>
                  <a:latin typeface="华文新魏" panose="02010800040101010101" pitchFamily="2" charset="-122"/>
                  <a:ea typeface="华文新魏" panose="02010800040101010101" pitchFamily="2" charset="-122"/>
                </a:rPr>
                <a:t>   </a:t>
              </a:r>
              <a:r>
                <a:rPr lang="zh-CN" altLang="en-US" sz="2800" dirty="0">
                  <a:latin typeface="华文新魏" panose="02010800040101010101" pitchFamily="2" charset="-122"/>
                  <a:ea typeface="华文新魏" panose="02010800040101010101" pitchFamily="2" charset="-122"/>
                </a:rPr>
                <a:t>加入你的文字</a:t>
              </a:r>
            </a:p>
          </p:txBody>
        </p:sp>
      </p:grpSp>
      <p:grpSp>
        <p:nvGrpSpPr>
          <p:cNvPr id="27" name="组合 26">
            <a:extLst>
              <a:ext uri="{FF2B5EF4-FFF2-40B4-BE49-F238E27FC236}">
                <a16:creationId xmlns:a16="http://schemas.microsoft.com/office/drawing/2014/main" id="{7487E3DD-EA74-4EEF-B66B-08994C2D03EC}"/>
              </a:ext>
            </a:extLst>
          </p:cNvPr>
          <p:cNvGrpSpPr/>
          <p:nvPr/>
        </p:nvGrpSpPr>
        <p:grpSpPr>
          <a:xfrm>
            <a:off x="3753518" y="2000653"/>
            <a:ext cx="615553" cy="3317359"/>
            <a:chOff x="5362258" y="1921391"/>
            <a:chExt cx="615553" cy="3317359"/>
          </a:xfrm>
        </p:grpSpPr>
        <p:sp>
          <p:nvSpPr>
            <p:cNvPr id="28" name="Freeform 5">
              <a:extLst>
                <a:ext uri="{FF2B5EF4-FFF2-40B4-BE49-F238E27FC236}">
                  <a16:creationId xmlns:a16="http://schemas.microsoft.com/office/drawing/2014/main" id="{C9BC63EC-9EC5-4BB0-AB8B-A10F7ABD7CA4}"/>
                </a:ext>
              </a:extLst>
            </p:cNvPr>
            <p:cNvSpPr>
              <a:spLocks noChangeArrowheads="1"/>
            </p:cNvSpPr>
            <p:nvPr/>
          </p:nvSpPr>
          <p:spPr bwMode="auto">
            <a:xfrm>
              <a:off x="5400509" y="1921391"/>
              <a:ext cx="547854" cy="563844"/>
            </a:xfrm>
            <a:custGeom>
              <a:avLst/>
              <a:gdLst>
                <a:gd name="T0" fmla="*/ 279 w 291"/>
                <a:gd name="T1" fmla="*/ 117 h 300"/>
                <a:gd name="T2" fmla="*/ 274 w 291"/>
                <a:gd name="T3" fmla="*/ 101 h 300"/>
                <a:gd name="T4" fmla="*/ 269 w 291"/>
                <a:gd name="T5" fmla="*/ 84 h 300"/>
                <a:gd name="T6" fmla="*/ 254 w 291"/>
                <a:gd name="T7" fmla="*/ 63 h 300"/>
                <a:gd name="T8" fmla="*/ 227 w 291"/>
                <a:gd name="T9" fmla="*/ 37 h 300"/>
                <a:gd name="T10" fmla="*/ 229 w 291"/>
                <a:gd name="T11" fmla="*/ 34 h 300"/>
                <a:gd name="T12" fmla="*/ 218 w 291"/>
                <a:gd name="T13" fmla="*/ 23 h 300"/>
                <a:gd name="T14" fmla="*/ 191 w 291"/>
                <a:gd name="T15" fmla="*/ 20 h 300"/>
                <a:gd name="T16" fmla="*/ 174 w 291"/>
                <a:gd name="T17" fmla="*/ 9 h 300"/>
                <a:gd name="T18" fmla="*/ 157 w 291"/>
                <a:gd name="T19" fmla="*/ 4 h 300"/>
                <a:gd name="T20" fmla="*/ 135 w 291"/>
                <a:gd name="T21" fmla="*/ 6 h 300"/>
                <a:gd name="T22" fmla="*/ 118 w 291"/>
                <a:gd name="T23" fmla="*/ 6 h 300"/>
                <a:gd name="T24" fmla="*/ 89 w 291"/>
                <a:gd name="T25" fmla="*/ 14 h 300"/>
                <a:gd name="T26" fmla="*/ 58 w 291"/>
                <a:gd name="T27" fmla="*/ 31 h 300"/>
                <a:gd name="T28" fmla="*/ 46 w 291"/>
                <a:gd name="T29" fmla="*/ 40 h 300"/>
                <a:gd name="T30" fmla="*/ 35 w 291"/>
                <a:gd name="T31" fmla="*/ 45 h 300"/>
                <a:gd name="T32" fmla="*/ 22 w 291"/>
                <a:gd name="T33" fmla="*/ 65 h 300"/>
                <a:gd name="T34" fmla="*/ 10 w 291"/>
                <a:gd name="T35" fmla="*/ 93 h 300"/>
                <a:gd name="T36" fmla="*/ 5 w 291"/>
                <a:gd name="T37" fmla="*/ 103 h 300"/>
                <a:gd name="T38" fmla="*/ 4 w 291"/>
                <a:gd name="T39" fmla="*/ 133 h 300"/>
                <a:gd name="T40" fmla="*/ 16 w 291"/>
                <a:gd name="T41" fmla="*/ 172 h 300"/>
                <a:gd name="T42" fmla="*/ 17 w 291"/>
                <a:gd name="T43" fmla="*/ 182 h 300"/>
                <a:gd name="T44" fmla="*/ 18 w 291"/>
                <a:gd name="T45" fmla="*/ 187 h 300"/>
                <a:gd name="T46" fmla="*/ 21 w 291"/>
                <a:gd name="T47" fmla="*/ 193 h 300"/>
                <a:gd name="T48" fmla="*/ 54 w 291"/>
                <a:gd name="T49" fmla="*/ 227 h 300"/>
                <a:gd name="T50" fmla="*/ 83 w 291"/>
                <a:gd name="T51" fmla="*/ 244 h 300"/>
                <a:gd name="T52" fmla="*/ 107 w 291"/>
                <a:gd name="T53" fmla="*/ 263 h 300"/>
                <a:gd name="T54" fmla="*/ 116 w 291"/>
                <a:gd name="T55" fmla="*/ 265 h 300"/>
                <a:gd name="T56" fmla="*/ 113 w 291"/>
                <a:gd name="T57" fmla="*/ 273 h 300"/>
                <a:gd name="T58" fmla="*/ 130 w 291"/>
                <a:gd name="T59" fmla="*/ 281 h 300"/>
                <a:gd name="T60" fmla="*/ 124 w 291"/>
                <a:gd name="T61" fmla="*/ 287 h 300"/>
                <a:gd name="T62" fmla="*/ 150 w 291"/>
                <a:gd name="T63" fmla="*/ 293 h 300"/>
                <a:gd name="T64" fmla="*/ 185 w 291"/>
                <a:gd name="T65" fmla="*/ 289 h 300"/>
                <a:gd name="T66" fmla="*/ 210 w 291"/>
                <a:gd name="T67" fmla="*/ 273 h 300"/>
                <a:gd name="T68" fmla="*/ 246 w 291"/>
                <a:gd name="T69" fmla="*/ 252 h 300"/>
                <a:gd name="T70" fmla="*/ 268 w 291"/>
                <a:gd name="T71" fmla="*/ 223 h 300"/>
                <a:gd name="T72" fmla="*/ 274 w 291"/>
                <a:gd name="T73" fmla="*/ 196 h 300"/>
                <a:gd name="T74" fmla="*/ 280 w 291"/>
                <a:gd name="T75" fmla="*/ 183 h 300"/>
                <a:gd name="T76" fmla="*/ 284 w 291"/>
                <a:gd name="T77" fmla="*/ 15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1" h="300">
                  <a:moveTo>
                    <a:pt x="284" y="135"/>
                  </a:moveTo>
                  <a:cubicBezTo>
                    <a:pt x="285" y="127"/>
                    <a:pt x="282" y="123"/>
                    <a:pt x="279" y="117"/>
                  </a:cubicBezTo>
                  <a:cubicBezTo>
                    <a:pt x="285" y="110"/>
                    <a:pt x="273" y="107"/>
                    <a:pt x="274" y="100"/>
                  </a:cubicBezTo>
                  <a:cubicBezTo>
                    <a:pt x="274" y="101"/>
                    <a:pt x="274" y="101"/>
                    <a:pt x="274" y="101"/>
                  </a:cubicBezTo>
                  <a:cubicBezTo>
                    <a:pt x="272" y="99"/>
                    <a:pt x="272" y="99"/>
                    <a:pt x="272" y="99"/>
                  </a:cubicBezTo>
                  <a:cubicBezTo>
                    <a:pt x="278" y="93"/>
                    <a:pt x="269" y="89"/>
                    <a:pt x="269" y="84"/>
                  </a:cubicBezTo>
                  <a:cubicBezTo>
                    <a:pt x="266" y="81"/>
                    <a:pt x="268" y="71"/>
                    <a:pt x="260" y="73"/>
                  </a:cubicBezTo>
                  <a:cubicBezTo>
                    <a:pt x="260" y="68"/>
                    <a:pt x="258" y="66"/>
                    <a:pt x="254" y="63"/>
                  </a:cubicBezTo>
                  <a:cubicBezTo>
                    <a:pt x="246" y="57"/>
                    <a:pt x="241" y="41"/>
                    <a:pt x="229" y="40"/>
                  </a:cubicBezTo>
                  <a:cubicBezTo>
                    <a:pt x="228" y="39"/>
                    <a:pt x="227" y="38"/>
                    <a:pt x="227" y="37"/>
                  </a:cubicBezTo>
                  <a:cubicBezTo>
                    <a:pt x="228" y="37"/>
                    <a:pt x="228" y="36"/>
                    <a:pt x="229" y="36"/>
                  </a:cubicBezTo>
                  <a:cubicBezTo>
                    <a:pt x="229" y="34"/>
                    <a:pt x="229" y="34"/>
                    <a:pt x="229" y="34"/>
                  </a:cubicBezTo>
                  <a:cubicBezTo>
                    <a:pt x="226" y="33"/>
                    <a:pt x="224" y="32"/>
                    <a:pt x="221" y="31"/>
                  </a:cubicBezTo>
                  <a:cubicBezTo>
                    <a:pt x="223" y="29"/>
                    <a:pt x="221" y="24"/>
                    <a:pt x="218" y="23"/>
                  </a:cubicBezTo>
                  <a:cubicBezTo>
                    <a:pt x="213" y="22"/>
                    <a:pt x="212" y="22"/>
                    <a:pt x="206" y="21"/>
                  </a:cubicBezTo>
                  <a:cubicBezTo>
                    <a:pt x="202" y="17"/>
                    <a:pt x="196" y="19"/>
                    <a:pt x="191" y="20"/>
                  </a:cubicBezTo>
                  <a:cubicBezTo>
                    <a:pt x="189" y="14"/>
                    <a:pt x="182" y="16"/>
                    <a:pt x="178" y="14"/>
                  </a:cubicBezTo>
                  <a:cubicBezTo>
                    <a:pt x="176" y="12"/>
                    <a:pt x="174" y="11"/>
                    <a:pt x="174" y="9"/>
                  </a:cubicBezTo>
                  <a:cubicBezTo>
                    <a:pt x="168" y="9"/>
                    <a:pt x="164" y="6"/>
                    <a:pt x="157" y="7"/>
                  </a:cubicBezTo>
                  <a:cubicBezTo>
                    <a:pt x="157" y="4"/>
                    <a:pt x="157" y="4"/>
                    <a:pt x="157" y="4"/>
                  </a:cubicBezTo>
                  <a:cubicBezTo>
                    <a:pt x="153" y="0"/>
                    <a:pt x="148" y="6"/>
                    <a:pt x="144" y="1"/>
                  </a:cubicBezTo>
                  <a:cubicBezTo>
                    <a:pt x="140" y="2"/>
                    <a:pt x="139" y="5"/>
                    <a:pt x="135" y="6"/>
                  </a:cubicBezTo>
                  <a:cubicBezTo>
                    <a:pt x="132" y="7"/>
                    <a:pt x="126" y="9"/>
                    <a:pt x="124" y="4"/>
                  </a:cubicBezTo>
                  <a:cubicBezTo>
                    <a:pt x="122" y="4"/>
                    <a:pt x="119" y="4"/>
                    <a:pt x="118" y="6"/>
                  </a:cubicBezTo>
                  <a:cubicBezTo>
                    <a:pt x="114" y="2"/>
                    <a:pt x="112" y="11"/>
                    <a:pt x="107" y="6"/>
                  </a:cubicBezTo>
                  <a:cubicBezTo>
                    <a:pt x="103" y="16"/>
                    <a:pt x="96" y="9"/>
                    <a:pt x="89" y="14"/>
                  </a:cubicBezTo>
                  <a:cubicBezTo>
                    <a:pt x="84" y="23"/>
                    <a:pt x="74" y="15"/>
                    <a:pt x="69" y="25"/>
                  </a:cubicBezTo>
                  <a:cubicBezTo>
                    <a:pt x="64" y="22"/>
                    <a:pt x="63" y="35"/>
                    <a:pt x="58" y="31"/>
                  </a:cubicBezTo>
                  <a:cubicBezTo>
                    <a:pt x="58" y="32"/>
                    <a:pt x="58" y="32"/>
                    <a:pt x="58" y="32"/>
                  </a:cubicBezTo>
                  <a:cubicBezTo>
                    <a:pt x="56" y="38"/>
                    <a:pt x="47" y="32"/>
                    <a:pt x="46" y="40"/>
                  </a:cubicBezTo>
                  <a:cubicBezTo>
                    <a:pt x="40" y="40"/>
                    <a:pt x="38" y="39"/>
                    <a:pt x="34" y="43"/>
                  </a:cubicBezTo>
                  <a:cubicBezTo>
                    <a:pt x="35" y="45"/>
                    <a:pt x="35" y="45"/>
                    <a:pt x="35" y="45"/>
                  </a:cubicBezTo>
                  <a:cubicBezTo>
                    <a:pt x="32" y="49"/>
                    <a:pt x="32" y="53"/>
                    <a:pt x="27" y="53"/>
                  </a:cubicBezTo>
                  <a:cubicBezTo>
                    <a:pt x="24" y="57"/>
                    <a:pt x="20" y="61"/>
                    <a:pt x="22" y="65"/>
                  </a:cubicBezTo>
                  <a:cubicBezTo>
                    <a:pt x="9" y="69"/>
                    <a:pt x="20" y="87"/>
                    <a:pt x="8" y="92"/>
                  </a:cubicBezTo>
                  <a:cubicBezTo>
                    <a:pt x="10" y="93"/>
                    <a:pt x="10" y="93"/>
                    <a:pt x="10" y="93"/>
                  </a:cubicBezTo>
                  <a:cubicBezTo>
                    <a:pt x="8" y="96"/>
                    <a:pt x="8" y="102"/>
                    <a:pt x="3" y="99"/>
                  </a:cubicBezTo>
                  <a:cubicBezTo>
                    <a:pt x="2" y="101"/>
                    <a:pt x="4" y="102"/>
                    <a:pt x="5" y="103"/>
                  </a:cubicBezTo>
                  <a:cubicBezTo>
                    <a:pt x="2" y="109"/>
                    <a:pt x="6" y="114"/>
                    <a:pt x="8" y="121"/>
                  </a:cubicBezTo>
                  <a:cubicBezTo>
                    <a:pt x="5" y="124"/>
                    <a:pt x="0" y="128"/>
                    <a:pt x="4" y="133"/>
                  </a:cubicBezTo>
                  <a:cubicBezTo>
                    <a:pt x="12" y="137"/>
                    <a:pt x="0" y="147"/>
                    <a:pt x="8" y="149"/>
                  </a:cubicBezTo>
                  <a:cubicBezTo>
                    <a:pt x="5" y="159"/>
                    <a:pt x="14" y="166"/>
                    <a:pt x="16" y="172"/>
                  </a:cubicBezTo>
                  <a:cubicBezTo>
                    <a:pt x="13" y="175"/>
                    <a:pt x="17" y="180"/>
                    <a:pt x="16" y="183"/>
                  </a:cubicBezTo>
                  <a:cubicBezTo>
                    <a:pt x="17" y="182"/>
                    <a:pt x="17" y="182"/>
                    <a:pt x="17" y="182"/>
                  </a:cubicBezTo>
                  <a:cubicBezTo>
                    <a:pt x="19" y="184"/>
                    <a:pt x="19" y="184"/>
                    <a:pt x="19" y="184"/>
                  </a:cubicBezTo>
                  <a:cubicBezTo>
                    <a:pt x="19" y="185"/>
                    <a:pt x="19" y="186"/>
                    <a:pt x="18" y="187"/>
                  </a:cubicBezTo>
                  <a:cubicBezTo>
                    <a:pt x="26" y="191"/>
                    <a:pt x="26" y="191"/>
                    <a:pt x="26" y="191"/>
                  </a:cubicBezTo>
                  <a:cubicBezTo>
                    <a:pt x="21" y="193"/>
                    <a:pt x="21" y="193"/>
                    <a:pt x="21" y="193"/>
                  </a:cubicBezTo>
                  <a:cubicBezTo>
                    <a:pt x="26" y="202"/>
                    <a:pt x="38" y="205"/>
                    <a:pt x="43" y="215"/>
                  </a:cubicBezTo>
                  <a:cubicBezTo>
                    <a:pt x="51" y="215"/>
                    <a:pt x="47" y="225"/>
                    <a:pt x="54" y="227"/>
                  </a:cubicBezTo>
                  <a:cubicBezTo>
                    <a:pt x="64" y="224"/>
                    <a:pt x="62" y="237"/>
                    <a:pt x="71" y="236"/>
                  </a:cubicBezTo>
                  <a:cubicBezTo>
                    <a:pt x="72" y="243"/>
                    <a:pt x="83" y="237"/>
                    <a:pt x="83" y="244"/>
                  </a:cubicBezTo>
                  <a:cubicBezTo>
                    <a:pt x="86" y="244"/>
                    <a:pt x="86" y="244"/>
                    <a:pt x="86" y="244"/>
                  </a:cubicBezTo>
                  <a:cubicBezTo>
                    <a:pt x="92" y="253"/>
                    <a:pt x="104" y="253"/>
                    <a:pt x="107" y="263"/>
                  </a:cubicBezTo>
                  <a:cubicBezTo>
                    <a:pt x="110" y="261"/>
                    <a:pt x="115" y="259"/>
                    <a:pt x="117" y="263"/>
                  </a:cubicBezTo>
                  <a:cubicBezTo>
                    <a:pt x="116" y="265"/>
                    <a:pt x="116" y="265"/>
                    <a:pt x="116" y="265"/>
                  </a:cubicBezTo>
                  <a:cubicBezTo>
                    <a:pt x="120" y="269"/>
                    <a:pt x="120" y="269"/>
                    <a:pt x="120" y="269"/>
                  </a:cubicBezTo>
                  <a:cubicBezTo>
                    <a:pt x="119" y="273"/>
                    <a:pt x="114" y="269"/>
                    <a:pt x="113" y="273"/>
                  </a:cubicBezTo>
                  <a:cubicBezTo>
                    <a:pt x="116" y="275"/>
                    <a:pt x="120" y="278"/>
                    <a:pt x="122" y="275"/>
                  </a:cubicBezTo>
                  <a:cubicBezTo>
                    <a:pt x="124" y="278"/>
                    <a:pt x="127" y="278"/>
                    <a:pt x="130" y="281"/>
                  </a:cubicBezTo>
                  <a:cubicBezTo>
                    <a:pt x="132" y="283"/>
                    <a:pt x="135" y="277"/>
                    <a:pt x="137" y="282"/>
                  </a:cubicBezTo>
                  <a:cubicBezTo>
                    <a:pt x="133" y="285"/>
                    <a:pt x="130" y="285"/>
                    <a:pt x="124" y="287"/>
                  </a:cubicBezTo>
                  <a:cubicBezTo>
                    <a:pt x="126" y="287"/>
                    <a:pt x="130" y="289"/>
                    <a:pt x="130" y="287"/>
                  </a:cubicBezTo>
                  <a:cubicBezTo>
                    <a:pt x="135" y="291"/>
                    <a:pt x="145" y="288"/>
                    <a:pt x="150" y="293"/>
                  </a:cubicBezTo>
                  <a:cubicBezTo>
                    <a:pt x="154" y="294"/>
                    <a:pt x="156" y="293"/>
                    <a:pt x="157" y="290"/>
                  </a:cubicBezTo>
                  <a:cubicBezTo>
                    <a:pt x="168" y="300"/>
                    <a:pt x="174" y="285"/>
                    <a:pt x="185" y="289"/>
                  </a:cubicBezTo>
                  <a:cubicBezTo>
                    <a:pt x="195" y="289"/>
                    <a:pt x="191" y="272"/>
                    <a:pt x="202" y="279"/>
                  </a:cubicBezTo>
                  <a:cubicBezTo>
                    <a:pt x="205" y="274"/>
                    <a:pt x="211" y="281"/>
                    <a:pt x="210" y="273"/>
                  </a:cubicBezTo>
                  <a:cubicBezTo>
                    <a:pt x="212" y="269"/>
                    <a:pt x="216" y="270"/>
                    <a:pt x="219" y="270"/>
                  </a:cubicBezTo>
                  <a:cubicBezTo>
                    <a:pt x="225" y="260"/>
                    <a:pt x="237" y="259"/>
                    <a:pt x="246" y="252"/>
                  </a:cubicBezTo>
                  <a:cubicBezTo>
                    <a:pt x="245" y="245"/>
                    <a:pt x="253" y="244"/>
                    <a:pt x="253" y="237"/>
                  </a:cubicBezTo>
                  <a:cubicBezTo>
                    <a:pt x="260" y="234"/>
                    <a:pt x="260" y="225"/>
                    <a:pt x="268" y="223"/>
                  </a:cubicBezTo>
                  <a:cubicBezTo>
                    <a:pt x="267" y="218"/>
                    <a:pt x="269" y="210"/>
                    <a:pt x="270" y="205"/>
                  </a:cubicBezTo>
                  <a:cubicBezTo>
                    <a:pt x="273" y="203"/>
                    <a:pt x="270" y="197"/>
                    <a:pt x="274" y="196"/>
                  </a:cubicBezTo>
                  <a:cubicBezTo>
                    <a:pt x="274" y="195"/>
                    <a:pt x="274" y="195"/>
                    <a:pt x="274" y="195"/>
                  </a:cubicBezTo>
                  <a:cubicBezTo>
                    <a:pt x="281" y="194"/>
                    <a:pt x="274" y="185"/>
                    <a:pt x="280" y="183"/>
                  </a:cubicBezTo>
                  <a:cubicBezTo>
                    <a:pt x="280" y="179"/>
                    <a:pt x="280" y="171"/>
                    <a:pt x="284" y="169"/>
                  </a:cubicBezTo>
                  <a:cubicBezTo>
                    <a:pt x="284" y="159"/>
                    <a:pt x="284" y="159"/>
                    <a:pt x="284" y="159"/>
                  </a:cubicBezTo>
                  <a:cubicBezTo>
                    <a:pt x="279" y="151"/>
                    <a:pt x="291" y="143"/>
                    <a:pt x="284" y="135"/>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方正清刻本悦宋简体" pitchFamily="2" charset="-122"/>
                <a:ea typeface="方正清刻本悦宋简体" pitchFamily="2" charset="-122"/>
              </a:endParaRPr>
            </a:p>
          </p:txBody>
        </p:sp>
        <p:sp>
          <p:nvSpPr>
            <p:cNvPr id="29" name="文本框 151">
              <a:extLst>
                <a:ext uri="{FF2B5EF4-FFF2-40B4-BE49-F238E27FC236}">
                  <a16:creationId xmlns:a16="http://schemas.microsoft.com/office/drawing/2014/main" id="{F911BA87-4CF3-4391-B776-A23AEBA1C8B2}"/>
                </a:ext>
              </a:extLst>
            </p:cNvPr>
            <p:cNvSpPr txBox="1">
              <a:spLocks noChangeArrowheads="1"/>
            </p:cNvSpPr>
            <p:nvPr/>
          </p:nvSpPr>
          <p:spPr bwMode="auto">
            <a:xfrm>
              <a:off x="5362258" y="1977094"/>
              <a:ext cx="615553" cy="3261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p>
              <a:r>
                <a:rPr lang="zh-CN" altLang="en-US" sz="2800" dirty="0">
                  <a:solidFill>
                    <a:schemeClr val="bg1"/>
                  </a:solidFill>
                  <a:latin typeface="华文新魏" panose="02010800040101010101" pitchFamily="2" charset="-122"/>
                  <a:ea typeface="华文新魏" panose="02010800040101010101" pitchFamily="2" charset="-122"/>
                </a:rPr>
                <a:t>壹</a:t>
              </a:r>
              <a:r>
                <a:rPr lang="zh-CN" altLang="en-US" sz="2800" dirty="0">
                  <a:solidFill>
                    <a:schemeClr val="tx2">
                      <a:lumMod val="50000"/>
                    </a:schemeClr>
                  </a:solidFill>
                  <a:latin typeface="华文新魏" panose="02010800040101010101" pitchFamily="2" charset="-122"/>
                  <a:ea typeface="华文新魏" panose="02010800040101010101" pitchFamily="2" charset="-122"/>
                </a:rPr>
                <a:t>   </a:t>
              </a:r>
              <a:r>
                <a:rPr lang="zh-CN" altLang="en-US" sz="2800" dirty="0">
                  <a:solidFill>
                    <a:srgbClr val="C00000"/>
                  </a:solidFill>
                  <a:latin typeface="华文新魏" panose="02010800040101010101" pitchFamily="2" charset="-122"/>
                  <a:ea typeface="华文新魏" panose="02010800040101010101" pitchFamily="2" charset="-122"/>
                </a:rPr>
                <a:t>加入你的文字</a:t>
              </a:r>
            </a:p>
          </p:txBody>
        </p:sp>
      </p:grpSp>
      <p:grpSp>
        <p:nvGrpSpPr>
          <p:cNvPr id="30" name="组合 29">
            <a:extLst>
              <a:ext uri="{FF2B5EF4-FFF2-40B4-BE49-F238E27FC236}">
                <a16:creationId xmlns:a16="http://schemas.microsoft.com/office/drawing/2014/main" id="{F6B64474-9EF5-424A-B0D1-87528F2C5E5C}"/>
              </a:ext>
            </a:extLst>
          </p:cNvPr>
          <p:cNvGrpSpPr/>
          <p:nvPr/>
        </p:nvGrpSpPr>
        <p:grpSpPr>
          <a:xfrm>
            <a:off x="5195431" y="2282575"/>
            <a:ext cx="1346502" cy="2527550"/>
            <a:chOff x="8591519" y="1652249"/>
            <a:chExt cx="1346502" cy="2527550"/>
          </a:xfrm>
        </p:grpSpPr>
        <p:sp>
          <p:nvSpPr>
            <p:cNvPr id="32" name="TextBox 1">
              <a:extLst>
                <a:ext uri="{FF2B5EF4-FFF2-40B4-BE49-F238E27FC236}">
                  <a16:creationId xmlns:a16="http://schemas.microsoft.com/office/drawing/2014/main" id="{B649C07F-426F-4CB5-BD25-DF26AE37163F}"/>
                </a:ext>
              </a:extLst>
            </p:cNvPr>
            <p:cNvSpPr txBox="1">
              <a:spLocks noChangeArrowheads="1"/>
            </p:cNvSpPr>
            <p:nvPr/>
          </p:nvSpPr>
          <p:spPr bwMode="auto">
            <a:xfrm>
              <a:off x="8761245" y="1764724"/>
              <a:ext cx="923330" cy="241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4800" dirty="0">
                  <a:latin typeface="叶根友刀锋黑草" panose="02010601030101010101" pitchFamily="2" charset="-122"/>
                  <a:ea typeface="叶根友刀锋黑草" panose="02010601030101010101" pitchFamily="2" charset="-122"/>
                </a:rPr>
                <a:t>章节一</a:t>
              </a:r>
            </a:p>
          </p:txBody>
        </p:sp>
        <p:grpSp>
          <p:nvGrpSpPr>
            <p:cNvPr id="34" name="组合 33">
              <a:extLst>
                <a:ext uri="{FF2B5EF4-FFF2-40B4-BE49-F238E27FC236}">
                  <a16:creationId xmlns:a16="http://schemas.microsoft.com/office/drawing/2014/main" id="{B89E6244-EED1-40F2-99D5-90FE810C9D1F}"/>
                </a:ext>
              </a:extLst>
            </p:cNvPr>
            <p:cNvGrpSpPr/>
            <p:nvPr/>
          </p:nvGrpSpPr>
          <p:grpSpPr>
            <a:xfrm>
              <a:off x="8591519" y="1652249"/>
              <a:ext cx="1346502" cy="2068851"/>
              <a:chOff x="8419388" y="1355112"/>
              <a:chExt cx="2201054" cy="4260954"/>
            </a:xfrm>
            <a:solidFill>
              <a:schemeClr val="tx1"/>
            </a:solidFill>
          </p:grpSpPr>
          <p:sp>
            <p:nvSpPr>
              <p:cNvPr id="36" name="矩形 35">
                <a:extLst>
                  <a:ext uri="{FF2B5EF4-FFF2-40B4-BE49-F238E27FC236}">
                    <a16:creationId xmlns:a16="http://schemas.microsoft.com/office/drawing/2014/main" id="{26FDABD3-DC71-4AC8-AA01-6590E8A0E177}"/>
                  </a:ext>
                </a:extLst>
              </p:cNvPr>
              <p:cNvSpPr/>
              <p:nvPr/>
            </p:nvSpPr>
            <p:spPr>
              <a:xfrm>
                <a:off x="8419388" y="3443574"/>
                <a:ext cx="45719" cy="21709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7" name="矩形 36">
                <a:extLst>
                  <a:ext uri="{FF2B5EF4-FFF2-40B4-BE49-F238E27FC236}">
                    <a16:creationId xmlns:a16="http://schemas.microsoft.com/office/drawing/2014/main" id="{F729D6A5-CA0B-425D-924C-E4F06F60AB62}"/>
                  </a:ext>
                </a:extLst>
              </p:cNvPr>
              <p:cNvSpPr/>
              <p:nvPr/>
            </p:nvSpPr>
            <p:spPr>
              <a:xfrm>
                <a:off x="10549133" y="1374449"/>
                <a:ext cx="45719" cy="21709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8" name="矩形 37">
                <a:extLst>
                  <a:ext uri="{FF2B5EF4-FFF2-40B4-BE49-F238E27FC236}">
                    <a16:creationId xmlns:a16="http://schemas.microsoft.com/office/drawing/2014/main" id="{ECAAA054-6D0B-4EF3-BAAD-21CD6C954892}"/>
                  </a:ext>
                </a:extLst>
              </p:cNvPr>
              <p:cNvSpPr/>
              <p:nvPr/>
            </p:nvSpPr>
            <p:spPr>
              <a:xfrm rot="16200000">
                <a:off x="9481982" y="4507753"/>
                <a:ext cx="45719" cy="21709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9" name="矩形 38">
                <a:extLst>
                  <a:ext uri="{FF2B5EF4-FFF2-40B4-BE49-F238E27FC236}">
                    <a16:creationId xmlns:a16="http://schemas.microsoft.com/office/drawing/2014/main" id="{202BDA7D-65E3-4FD6-960D-E3DF4382A541}"/>
                  </a:ext>
                </a:extLst>
              </p:cNvPr>
              <p:cNvSpPr/>
              <p:nvPr/>
            </p:nvSpPr>
            <p:spPr>
              <a:xfrm rot="16200000">
                <a:off x="9482729" y="292518"/>
                <a:ext cx="45719" cy="21709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0" name="矩形 39">
                <a:extLst>
                  <a:ext uri="{FF2B5EF4-FFF2-40B4-BE49-F238E27FC236}">
                    <a16:creationId xmlns:a16="http://schemas.microsoft.com/office/drawing/2014/main" id="{522F4AA8-2A84-4D19-A55C-5622E5A6054F}"/>
                  </a:ext>
                </a:extLst>
              </p:cNvPr>
              <p:cNvSpPr/>
              <p:nvPr/>
            </p:nvSpPr>
            <p:spPr>
              <a:xfrm>
                <a:off x="8419388" y="1357128"/>
                <a:ext cx="45719" cy="11333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1" name="矩形 40">
                <a:extLst>
                  <a:ext uri="{FF2B5EF4-FFF2-40B4-BE49-F238E27FC236}">
                    <a16:creationId xmlns:a16="http://schemas.microsoft.com/office/drawing/2014/main" id="{E2A8E6AA-A8C7-4DFE-9B96-9090145E47ED}"/>
                  </a:ext>
                </a:extLst>
              </p:cNvPr>
              <p:cNvSpPr/>
              <p:nvPr/>
            </p:nvSpPr>
            <p:spPr>
              <a:xfrm>
                <a:off x="10574723" y="5075584"/>
                <a:ext cx="45719" cy="5388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pic>
        <p:nvPicPr>
          <p:cNvPr id="42" name="图片 41">
            <a:extLst>
              <a:ext uri="{FF2B5EF4-FFF2-40B4-BE49-F238E27FC236}">
                <a16:creationId xmlns:a16="http://schemas.microsoft.com/office/drawing/2014/main" id="{BF0775A9-26A7-43ED-B200-3195FB9947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10633" y="1447183"/>
            <a:ext cx="4169256" cy="3918328"/>
          </a:xfrm>
          <a:prstGeom prst="rect">
            <a:avLst/>
          </a:prstGeom>
        </p:spPr>
      </p:pic>
    </p:spTree>
    <p:extLst>
      <p:ext uri="{BB962C8B-B14F-4D97-AF65-F5344CB8AC3E}">
        <p14:creationId xmlns:p14="http://schemas.microsoft.com/office/powerpoint/2010/main" val="751631942"/>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750"/>
                                            <p:tgtEl>
                                              <p:spTgt spid="10"/>
                                            </p:tgtEl>
                                          </p:cBhvr>
                                        </p:animEffect>
                                      </p:childTnLst>
                                    </p:cTn>
                                  </p:par>
                                </p:childTnLst>
                              </p:cTn>
                            </p:par>
                            <p:par>
                              <p:cTn id="8" fill="hold">
                                <p:stCondLst>
                                  <p:cond delay="750"/>
                                </p:stCondLst>
                                <p:childTnLst>
                                  <p:par>
                                    <p:cTn id="9" presetID="2" presetClass="entr" presetSubtype="1" fill="hold" nodeType="afterEffect" p14:presetBounceEnd="66667">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14:bounceEnd="66667">
                                          <p:cBhvr additive="base">
                                            <p:cTn id="11" dur="1000" fill="hold"/>
                                            <p:tgtEl>
                                              <p:spTgt spid="42"/>
                                            </p:tgtEl>
                                            <p:attrNameLst>
                                              <p:attrName>ppt_x</p:attrName>
                                            </p:attrNameLst>
                                          </p:cBhvr>
                                          <p:tavLst>
                                            <p:tav tm="0">
                                              <p:val>
                                                <p:strVal val="#ppt_x"/>
                                              </p:val>
                                            </p:tav>
                                            <p:tav tm="100000">
                                              <p:val>
                                                <p:strVal val="#ppt_x"/>
                                              </p:val>
                                            </p:tav>
                                          </p:tavLst>
                                        </p:anim>
                                        <p:anim calcmode="lin" valueType="num" p14:bounceEnd="66667">
                                          <p:cBhvr additive="base">
                                            <p:cTn id="12" dur="1000" fill="hold"/>
                                            <p:tgtEl>
                                              <p:spTgt spid="42"/>
                                            </p:tgtEl>
                                            <p:attrNameLst>
                                              <p:attrName>ppt_y</p:attrName>
                                            </p:attrNameLst>
                                          </p:cBhvr>
                                          <p:tavLst>
                                            <p:tav tm="0">
                                              <p:val>
                                                <p:strVal val="0-#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14:presetBounceEnd="66667">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14:bounceEnd="66667">
                                          <p:cBhvr additive="base">
                                            <p:cTn id="16" dur="1000" fill="hold"/>
                                            <p:tgtEl>
                                              <p:spTgt spid="30"/>
                                            </p:tgtEl>
                                            <p:attrNameLst>
                                              <p:attrName>ppt_x</p:attrName>
                                            </p:attrNameLst>
                                          </p:cBhvr>
                                          <p:tavLst>
                                            <p:tav tm="0">
                                              <p:val>
                                                <p:strVal val="#ppt_x"/>
                                              </p:val>
                                            </p:tav>
                                            <p:tav tm="100000">
                                              <p:val>
                                                <p:strVal val="#ppt_x"/>
                                              </p:val>
                                            </p:tav>
                                          </p:tavLst>
                                        </p:anim>
                                        <p:anim calcmode="lin" valueType="num" p14:bounceEnd="66667">
                                          <p:cBhvr additive="base">
                                            <p:cTn id="17" dur="1000" fill="hold"/>
                                            <p:tgtEl>
                                              <p:spTgt spid="30"/>
                                            </p:tgtEl>
                                            <p:attrNameLst>
                                              <p:attrName>ppt_y</p:attrName>
                                            </p:attrNameLst>
                                          </p:cBhvr>
                                          <p:tavLst>
                                            <p:tav tm="0">
                                              <p:val>
                                                <p:strVal val="0-#ppt_h/2"/>
                                              </p:val>
                                            </p:tav>
                                            <p:tav tm="100000">
                                              <p:val>
                                                <p:strVal val="#ppt_y"/>
                                              </p:val>
                                            </p:tav>
                                          </p:tavLst>
                                        </p:anim>
                                      </p:childTnLst>
                                    </p:cTn>
                                  </p:par>
                                </p:childTnLst>
                              </p:cTn>
                            </p:par>
                            <p:par>
                              <p:cTn id="18" fill="hold">
                                <p:stCondLst>
                                  <p:cond delay="2750"/>
                                </p:stCondLst>
                                <p:childTnLst>
                                  <p:par>
                                    <p:cTn id="19" presetID="2" presetClass="entr" presetSubtype="1" fill="hold" nodeType="afterEffect" p14:presetBounceEnd="46667">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14:bounceEnd="46667">
                                          <p:cBhvr additive="base">
                                            <p:cTn id="21" dur="1000" fill="hold"/>
                                            <p:tgtEl>
                                              <p:spTgt spid="11"/>
                                            </p:tgtEl>
                                            <p:attrNameLst>
                                              <p:attrName>ppt_x</p:attrName>
                                            </p:attrNameLst>
                                          </p:cBhvr>
                                          <p:tavLst>
                                            <p:tav tm="0">
                                              <p:val>
                                                <p:strVal val="#ppt_x"/>
                                              </p:val>
                                            </p:tav>
                                            <p:tav tm="100000">
                                              <p:val>
                                                <p:strVal val="#ppt_x"/>
                                              </p:val>
                                            </p:tav>
                                          </p:tavLst>
                                        </p:anim>
                                        <p:anim calcmode="lin" valueType="num" p14:bounceEnd="46667">
                                          <p:cBhvr additive="base">
                                            <p:cTn id="22" dur="1000" fill="hold"/>
                                            <p:tgtEl>
                                              <p:spTgt spid="11"/>
                                            </p:tgtEl>
                                            <p:attrNameLst>
                                              <p:attrName>ppt_y</p:attrName>
                                            </p:attrNameLst>
                                          </p:cBhvr>
                                          <p:tavLst>
                                            <p:tav tm="0">
                                              <p:val>
                                                <p:strVal val="0-#ppt_h/2"/>
                                              </p:val>
                                            </p:tav>
                                            <p:tav tm="100000">
                                              <p:val>
                                                <p:strVal val="#ppt_y"/>
                                              </p:val>
                                            </p:tav>
                                          </p:tavLst>
                                        </p:anim>
                                      </p:childTnLst>
                                    </p:cTn>
                                  </p:par>
                                  <p:par>
                                    <p:cTn id="23" presetID="2" presetClass="entr" presetSubtype="4" fill="hold" nodeType="withEffect" p14:presetBounceEnd="46667">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14:bounceEnd="46667">
                                          <p:cBhvr additive="base">
                                            <p:cTn id="25" dur="1000" fill="hold"/>
                                            <p:tgtEl>
                                              <p:spTgt spid="14"/>
                                            </p:tgtEl>
                                            <p:attrNameLst>
                                              <p:attrName>ppt_x</p:attrName>
                                            </p:attrNameLst>
                                          </p:cBhvr>
                                          <p:tavLst>
                                            <p:tav tm="0">
                                              <p:val>
                                                <p:strVal val="#ppt_x"/>
                                              </p:val>
                                            </p:tav>
                                            <p:tav tm="100000">
                                              <p:val>
                                                <p:strVal val="#ppt_x"/>
                                              </p:val>
                                            </p:tav>
                                          </p:tavLst>
                                        </p:anim>
                                        <p:anim calcmode="lin" valueType="num" p14:bounceEnd="46667">
                                          <p:cBhvr additive="base">
                                            <p:cTn id="26" dur="100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1" fill="hold" nodeType="withEffect" p14:presetBounceEnd="46667">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14:bounceEnd="46667">
                                          <p:cBhvr additive="base">
                                            <p:cTn id="29" dur="1000" fill="hold"/>
                                            <p:tgtEl>
                                              <p:spTgt spid="22"/>
                                            </p:tgtEl>
                                            <p:attrNameLst>
                                              <p:attrName>ppt_x</p:attrName>
                                            </p:attrNameLst>
                                          </p:cBhvr>
                                          <p:tavLst>
                                            <p:tav tm="0">
                                              <p:val>
                                                <p:strVal val="#ppt_x"/>
                                              </p:val>
                                            </p:tav>
                                            <p:tav tm="100000">
                                              <p:val>
                                                <p:strVal val="#ppt_x"/>
                                              </p:val>
                                            </p:tav>
                                          </p:tavLst>
                                        </p:anim>
                                        <p:anim calcmode="lin" valueType="num" p14:bounceEnd="46667">
                                          <p:cBhvr additive="base">
                                            <p:cTn id="30" dur="1000" fill="hold"/>
                                            <p:tgtEl>
                                              <p:spTgt spid="22"/>
                                            </p:tgtEl>
                                            <p:attrNameLst>
                                              <p:attrName>ppt_y</p:attrName>
                                            </p:attrNameLst>
                                          </p:cBhvr>
                                          <p:tavLst>
                                            <p:tav tm="0">
                                              <p:val>
                                                <p:strVal val="0-#ppt_h/2"/>
                                              </p:val>
                                            </p:tav>
                                            <p:tav tm="100000">
                                              <p:val>
                                                <p:strVal val="#ppt_y"/>
                                              </p:val>
                                            </p:tav>
                                          </p:tavLst>
                                        </p:anim>
                                      </p:childTnLst>
                                    </p:cTn>
                                  </p:par>
                                  <p:par>
                                    <p:cTn id="31" presetID="2" presetClass="entr" presetSubtype="4" fill="hold" nodeType="withEffect" p14:presetBounceEnd="46667">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14:bounceEnd="46667">
                                          <p:cBhvr additive="base">
                                            <p:cTn id="33" dur="1000" fill="hold"/>
                                            <p:tgtEl>
                                              <p:spTgt spid="27"/>
                                            </p:tgtEl>
                                            <p:attrNameLst>
                                              <p:attrName>ppt_x</p:attrName>
                                            </p:attrNameLst>
                                          </p:cBhvr>
                                          <p:tavLst>
                                            <p:tav tm="0">
                                              <p:val>
                                                <p:strVal val="#ppt_x"/>
                                              </p:val>
                                            </p:tav>
                                            <p:tav tm="100000">
                                              <p:val>
                                                <p:strVal val="#ppt_x"/>
                                              </p:val>
                                            </p:tav>
                                          </p:tavLst>
                                        </p:anim>
                                        <p:anim calcmode="lin" valueType="num" p14:bounceEnd="46667">
                                          <p:cBhvr additive="base">
                                            <p:cTn id="34" dur="1000" fill="hold"/>
                                            <p:tgtEl>
                                              <p:spTgt spid="27"/>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53" presetClass="entr" presetSubtype="16" fill="hold" nodeType="afterEffect">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cBhvr>
                                            <p:cTn id="38" dur="500" fill="hold"/>
                                            <p:tgtEl>
                                              <p:spTgt spid="27"/>
                                            </p:tgtEl>
                                            <p:attrNameLst>
                                              <p:attrName>ppt_w</p:attrName>
                                            </p:attrNameLst>
                                          </p:cBhvr>
                                          <p:tavLst>
                                            <p:tav tm="0">
                                              <p:val>
                                                <p:fltVal val="0"/>
                                              </p:val>
                                            </p:tav>
                                            <p:tav tm="100000">
                                              <p:val>
                                                <p:strVal val="#ppt_w"/>
                                              </p:val>
                                            </p:tav>
                                          </p:tavLst>
                                        </p:anim>
                                        <p:anim calcmode="lin" valueType="num">
                                          <p:cBhvr>
                                            <p:cTn id="39" dur="500" fill="hold"/>
                                            <p:tgtEl>
                                              <p:spTgt spid="27"/>
                                            </p:tgtEl>
                                            <p:attrNameLst>
                                              <p:attrName>ppt_h</p:attrName>
                                            </p:attrNameLst>
                                          </p:cBhvr>
                                          <p:tavLst>
                                            <p:tav tm="0">
                                              <p:val>
                                                <p:fltVal val="0"/>
                                              </p:val>
                                            </p:tav>
                                            <p:tav tm="100000">
                                              <p:val>
                                                <p:strVal val="#ppt_h"/>
                                              </p:val>
                                            </p:tav>
                                          </p:tavLst>
                                        </p:anim>
                                        <p:animEffect transition="in" filter="fade">
                                          <p:cBhvr>
                                            <p:cTn id="4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750"/>
                                            <p:tgtEl>
                                              <p:spTgt spid="10"/>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ppt_x"/>
                                              </p:val>
                                            </p:tav>
                                            <p:tav tm="100000">
                                              <p:val>
                                                <p:strVal val="#ppt_x"/>
                                              </p:val>
                                            </p:tav>
                                          </p:tavLst>
                                        </p:anim>
                                        <p:anim calcmode="lin" valueType="num">
                                          <p:cBhvr additive="base">
                                            <p:cTn id="12" dur="1000" fill="hold"/>
                                            <p:tgtEl>
                                              <p:spTgt spid="42"/>
                                            </p:tgtEl>
                                            <p:attrNameLst>
                                              <p:attrName>ppt_y</p:attrName>
                                            </p:attrNameLst>
                                          </p:cBhvr>
                                          <p:tavLst>
                                            <p:tav tm="0">
                                              <p:val>
                                                <p:strVal val="0-#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000" fill="hold"/>
                                            <p:tgtEl>
                                              <p:spTgt spid="30"/>
                                            </p:tgtEl>
                                            <p:attrNameLst>
                                              <p:attrName>ppt_x</p:attrName>
                                            </p:attrNameLst>
                                          </p:cBhvr>
                                          <p:tavLst>
                                            <p:tav tm="0">
                                              <p:val>
                                                <p:strVal val="#ppt_x"/>
                                              </p:val>
                                            </p:tav>
                                            <p:tav tm="100000">
                                              <p:val>
                                                <p:strVal val="#ppt_x"/>
                                              </p:val>
                                            </p:tav>
                                          </p:tavLst>
                                        </p:anim>
                                        <p:anim calcmode="lin" valueType="num">
                                          <p:cBhvr additive="base">
                                            <p:cTn id="17" dur="1000" fill="hold"/>
                                            <p:tgtEl>
                                              <p:spTgt spid="30"/>
                                            </p:tgtEl>
                                            <p:attrNameLst>
                                              <p:attrName>ppt_y</p:attrName>
                                            </p:attrNameLst>
                                          </p:cBhvr>
                                          <p:tavLst>
                                            <p:tav tm="0">
                                              <p:val>
                                                <p:strVal val="0-#ppt_h/2"/>
                                              </p:val>
                                            </p:tav>
                                            <p:tav tm="100000">
                                              <p:val>
                                                <p:strVal val="#ppt_y"/>
                                              </p:val>
                                            </p:tav>
                                          </p:tavLst>
                                        </p:anim>
                                      </p:childTnLst>
                                    </p:cTn>
                                  </p:par>
                                </p:childTnLst>
                              </p:cTn>
                            </p:par>
                            <p:par>
                              <p:cTn id="18" fill="hold">
                                <p:stCondLst>
                                  <p:cond delay="2750"/>
                                </p:stCondLst>
                                <p:childTnLst>
                                  <p:par>
                                    <p:cTn id="19" presetID="2" presetClass="entr" presetSubtype="1"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ppt_x"/>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1000" fill="hold"/>
                                            <p:tgtEl>
                                              <p:spTgt spid="14"/>
                                            </p:tgtEl>
                                            <p:attrNameLst>
                                              <p:attrName>ppt_x</p:attrName>
                                            </p:attrNameLst>
                                          </p:cBhvr>
                                          <p:tavLst>
                                            <p:tav tm="0">
                                              <p:val>
                                                <p:strVal val="#ppt_x"/>
                                              </p:val>
                                            </p:tav>
                                            <p:tav tm="100000">
                                              <p:val>
                                                <p:strVal val="#ppt_x"/>
                                              </p:val>
                                            </p:tav>
                                          </p:tavLst>
                                        </p:anim>
                                        <p:anim calcmode="lin" valueType="num">
                                          <p:cBhvr additive="base">
                                            <p:cTn id="26" dur="100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1"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additive="base">
                                            <p:cTn id="29" dur="1000" fill="hold"/>
                                            <p:tgtEl>
                                              <p:spTgt spid="22"/>
                                            </p:tgtEl>
                                            <p:attrNameLst>
                                              <p:attrName>ppt_x</p:attrName>
                                            </p:attrNameLst>
                                          </p:cBhvr>
                                          <p:tavLst>
                                            <p:tav tm="0">
                                              <p:val>
                                                <p:strVal val="#ppt_x"/>
                                              </p:val>
                                            </p:tav>
                                            <p:tav tm="100000">
                                              <p:val>
                                                <p:strVal val="#ppt_x"/>
                                              </p:val>
                                            </p:tav>
                                          </p:tavLst>
                                        </p:anim>
                                        <p:anim calcmode="lin" valueType="num">
                                          <p:cBhvr additive="base">
                                            <p:cTn id="30" dur="1000" fill="hold"/>
                                            <p:tgtEl>
                                              <p:spTgt spid="22"/>
                                            </p:tgtEl>
                                            <p:attrNameLst>
                                              <p:attrName>ppt_y</p:attrName>
                                            </p:attrNameLst>
                                          </p:cBhvr>
                                          <p:tavLst>
                                            <p:tav tm="0">
                                              <p:val>
                                                <p:strVal val="0-#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additive="base">
                                            <p:cTn id="33" dur="1000" fill="hold"/>
                                            <p:tgtEl>
                                              <p:spTgt spid="27"/>
                                            </p:tgtEl>
                                            <p:attrNameLst>
                                              <p:attrName>ppt_x</p:attrName>
                                            </p:attrNameLst>
                                          </p:cBhvr>
                                          <p:tavLst>
                                            <p:tav tm="0">
                                              <p:val>
                                                <p:strVal val="#ppt_x"/>
                                              </p:val>
                                            </p:tav>
                                            <p:tav tm="100000">
                                              <p:val>
                                                <p:strVal val="#ppt_x"/>
                                              </p:val>
                                            </p:tav>
                                          </p:tavLst>
                                        </p:anim>
                                        <p:anim calcmode="lin" valueType="num">
                                          <p:cBhvr additive="base">
                                            <p:cTn id="34" dur="1000" fill="hold"/>
                                            <p:tgtEl>
                                              <p:spTgt spid="27"/>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53" presetClass="entr" presetSubtype="16" fill="hold" nodeType="afterEffect">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cBhvr>
                                            <p:cTn id="38" dur="500" fill="hold"/>
                                            <p:tgtEl>
                                              <p:spTgt spid="27"/>
                                            </p:tgtEl>
                                            <p:attrNameLst>
                                              <p:attrName>ppt_w</p:attrName>
                                            </p:attrNameLst>
                                          </p:cBhvr>
                                          <p:tavLst>
                                            <p:tav tm="0">
                                              <p:val>
                                                <p:fltVal val="0"/>
                                              </p:val>
                                            </p:tav>
                                            <p:tav tm="100000">
                                              <p:val>
                                                <p:strVal val="#ppt_w"/>
                                              </p:val>
                                            </p:tav>
                                          </p:tavLst>
                                        </p:anim>
                                        <p:anim calcmode="lin" valueType="num">
                                          <p:cBhvr>
                                            <p:cTn id="39" dur="500" fill="hold"/>
                                            <p:tgtEl>
                                              <p:spTgt spid="27"/>
                                            </p:tgtEl>
                                            <p:attrNameLst>
                                              <p:attrName>ppt_h</p:attrName>
                                            </p:attrNameLst>
                                          </p:cBhvr>
                                          <p:tavLst>
                                            <p:tav tm="0">
                                              <p:val>
                                                <p:fltVal val="0"/>
                                              </p:val>
                                            </p:tav>
                                            <p:tav tm="100000">
                                              <p:val>
                                                <p:strVal val="#ppt_h"/>
                                              </p:val>
                                            </p:tav>
                                          </p:tavLst>
                                        </p:anim>
                                        <p:animEffect transition="in" filter="fade">
                                          <p:cBhvr>
                                            <p:cTn id="4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57668737-A5CF-4C36-90AC-770154EEBE3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250" y="285750"/>
            <a:ext cx="1761361" cy="1655354"/>
          </a:xfrm>
          <a:prstGeom prst="rect">
            <a:avLst/>
          </a:prstGeom>
        </p:spPr>
      </p:pic>
      <p:grpSp>
        <p:nvGrpSpPr>
          <p:cNvPr id="2" name="组合 1">
            <a:extLst>
              <a:ext uri="{FF2B5EF4-FFF2-40B4-BE49-F238E27FC236}">
                <a16:creationId xmlns:a16="http://schemas.microsoft.com/office/drawing/2014/main" id="{3E719AE4-8443-49BB-B2ED-9903CF0F57DE}"/>
              </a:ext>
            </a:extLst>
          </p:cNvPr>
          <p:cNvGrpSpPr/>
          <p:nvPr/>
        </p:nvGrpSpPr>
        <p:grpSpPr>
          <a:xfrm>
            <a:off x="114300" y="1960154"/>
            <a:ext cx="1295652" cy="4416926"/>
            <a:chOff x="228600" y="1941104"/>
            <a:chExt cx="1295652" cy="4416926"/>
          </a:xfrm>
        </p:grpSpPr>
        <p:sp>
          <p:nvSpPr>
            <p:cNvPr id="9" name="矩形 8">
              <a:extLst>
                <a:ext uri="{FF2B5EF4-FFF2-40B4-BE49-F238E27FC236}">
                  <a16:creationId xmlns:a16="http://schemas.microsoft.com/office/drawing/2014/main" id="{B4846FA4-BA59-484F-B6E8-3E3ACA77A08D}"/>
                </a:ext>
              </a:extLst>
            </p:cNvPr>
            <p:cNvSpPr/>
            <p:nvPr/>
          </p:nvSpPr>
          <p:spPr bwMode="auto">
            <a:xfrm>
              <a:off x="228600" y="2080804"/>
              <a:ext cx="1295652" cy="35071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spcBef>
                  <a:spcPct val="50000"/>
                </a:spcBef>
              </a:pPr>
              <a:r>
                <a:rPr lang="zh-CN" altLang="en-US" sz="2400" dirty="0">
                  <a:solidFill>
                    <a:schemeClr val="tx1"/>
                  </a:solidFill>
                  <a:latin typeface="微软雅黑" panose="020B0503020204020204" pitchFamily="34" charset="-122"/>
                  <a:ea typeface="微软雅黑" panose="020B0503020204020204" pitchFamily="34" charset="-122"/>
                </a:rPr>
                <a:t>单击此处添加文字模板</a:t>
              </a:r>
            </a:p>
          </p:txBody>
        </p:sp>
        <p:pic>
          <p:nvPicPr>
            <p:cNvPr id="10" name="图片 28" descr="C_108.jpg">
              <a:extLst>
                <a:ext uri="{FF2B5EF4-FFF2-40B4-BE49-F238E27FC236}">
                  <a16:creationId xmlns:a16="http://schemas.microsoft.com/office/drawing/2014/main" id="{F7115FF3-95B7-479C-8868-F6332EDA9ABE}"/>
                </a:ext>
              </a:extLst>
            </p:cNvPr>
            <p:cNvPicPr>
              <a:picLocks noChangeAspect="1"/>
            </p:cNvPicPr>
            <p:nvPr/>
          </p:nvPicPr>
          <p:blipFill>
            <a:blip r:embed="rId6" cstate="email">
              <a:clrChange>
                <a:clrFrom>
                  <a:srgbClr val="FFFFFF"/>
                </a:clrFrom>
                <a:clrTo>
                  <a:srgbClr val="FFFFFF">
                    <a:alpha val="0"/>
                  </a:srgbClr>
                </a:clrTo>
              </a:clrChange>
              <a:extLst>
                <a:ext uri="{BEBA8EAE-BF5A-486C-A8C5-ECC9F3942E4B}">
                  <a14:imgProps xmlns:a14="http://schemas.microsoft.com/office/drawing/2010/main">
                    <a14:imgLayer r:embed="rId7">
                      <a14:imgEffect>
                        <a14:brightnessContrast bright="10000" contrast="-15000"/>
                      </a14:imgEffect>
                    </a14:imgLayer>
                  </a14:imgProps>
                </a:ext>
                <a:ext uri="{28A0092B-C50C-407E-A947-70E740481C1C}">
                  <a14:useLocalDpi xmlns:a14="http://schemas.microsoft.com/office/drawing/2010/main"/>
                </a:ext>
              </a:extLst>
            </a:blip>
            <a:srcRect/>
            <a:stretch>
              <a:fillRect/>
            </a:stretch>
          </p:blipFill>
          <p:spPr bwMode="auto">
            <a:xfrm rot="5400000">
              <a:off x="-908698" y="4111687"/>
              <a:ext cx="4416926" cy="757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6" name="矩形 5">
            <a:extLst>
              <a:ext uri="{FF2B5EF4-FFF2-40B4-BE49-F238E27FC236}">
                <a16:creationId xmlns:a16="http://schemas.microsoft.com/office/drawing/2014/main" id="{FFB979ED-F99E-4912-B032-078BA34727FB}"/>
              </a:ext>
            </a:extLst>
          </p:cNvPr>
          <p:cNvSpPr/>
          <p:nvPr/>
        </p:nvSpPr>
        <p:spPr>
          <a:xfrm>
            <a:off x="2256630" y="1406820"/>
            <a:ext cx="4793534" cy="2647497"/>
          </a:xfrm>
          <a:prstGeom prst="rect">
            <a:avLst/>
          </a:prstGeom>
          <a:blipFill dpi="0" rotWithShape="1">
            <a:blip r:embed="rId8"/>
            <a:srcRect/>
            <a:tile tx="0" ty="-381000" sx="52000" sy="52000" flip="none" algn="ctr"/>
          </a:blip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kumimoji="1" lang="zh-CN" altLang="en-US" dirty="0">
              <a:solidFill>
                <a:prstClr val="white"/>
              </a:solidFill>
              <a:latin typeface="Calibri"/>
              <a:ea typeface="宋体"/>
            </a:endParaRPr>
          </a:p>
        </p:txBody>
      </p:sp>
      <p:sp>
        <p:nvSpPr>
          <p:cNvPr id="7" name="矩形 6">
            <a:extLst>
              <a:ext uri="{FF2B5EF4-FFF2-40B4-BE49-F238E27FC236}">
                <a16:creationId xmlns:a16="http://schemas.microsoft.com/office/drawing/2014/main" id="{3AD1D327-3E20-40C0-8B5E-76D252E3CB64}"/>
              </a:ext>
            </a:extLst>
          </p:cNvPr>
          <p:cNvSpPr/>
          <p:nvPr/>
        </p:nvSpPr>
        <p:spPr>
          <a:xfrm>
            <a:off x="2256631" y="4175965"/>
            <a:ext cx="4793534" cy="153607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1400" dirty="0">
                <a:solidFill>
                  <a:schemeClr val="bg1">
                    <a:lumMod val="50000"/>
                  </a:schemeClr>
                </a:solidFill>
              </a:rPr>
              <a:t>此处添加详细文本描述，建议与标题相关并符合整体语言风格，语言描述尽量简洁生动。尽量将每页幻灯片的字数控制在  </a:t>
            </a:r>
            <a:r>
              <a:rPr lang="en-US" altLang="zh-CN" sz="1400" dirty="0">
                <a:solidFill>
                  <a:schemeClr val="bg1">
                    <a:lumMod val="50000"/>
                  </a:schemeClr>
                </a:solidFill>
              </a:rPr>
              <a:t>200</a:t>
            </a:r>
            <a:r>
              <a:rPr lang="zh-CN" altLang="en-US" sz="1400" dirty="0">
                <a:solidFill>
                  <a:schemeClr val="bg1">
                    <a:lumMod val="50000"/>
                  </a:schemeClr>
                </a:solidFill>
              </a:rPr>
              <a:t>字以内</a:t>
            </a:r>
          </a:p>
        </p:txBody>
      </p:sp>
      <p:sp>
        <p:nvSpPr>
          <p:cNvPr id="11" name="品 2">
            <a:extLst>
              <a:ext uri="{FF2B5EF4-FFF2-40B4-BE49-F238E27FC236}">
                <a16:creationId xmlns:a16="http://schemas.microsoft.com/office/drawing/2014/main" id="{E2B660BA-54A0-4FB5-8AF3-F6F158D9C8B8}"/>
              </a:ext>
            </a:extLst>
          </p:cNvPr>
          <p:cNvSpPr>
            <a:spLocks noChangeArrowheads="1"/>
          </p:cNvSpPr>
          <p:nvPr/>
        </p:nvSpPr>
        <p:spPr bwMode="auto">
          <a:xfrm>
            <a:off x="7450183" y="1406820"/>
            <a:ext cx="4089600" cy="4305219"/>
          </a:xfrm>
          <a:prstGeom prst="rect">
            <a:avLst/>
          </a:prstGeom>
          <a:noFill/>
          <a:ln w="12700">
            <a:solidFill>
              <a:schemeClr val="tx1"/>
            </a:solidFill>
            <a:bevel/>
            <a:headEnd/>
            <a:tailEnd/>
          </a:ln>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400">
              <a:solidFill>
                <a:schemeClr val="bg1">
                  <a:lumMod val="50000"/>
                </a:schemeClr>
              </a:solidFill>
              <a:latin typeface="宋体" panose="02010600030101010101" pitchFamily="2" charset="-122"/>
              <a:sym typeface="宋体" panose="02010600030101010101" pitchFamily="2" charset="-122"/>
            </a:endParaRPr>
          </a:p>
        </p:txBody>
      </p:sp>
      <p:sp>
        <p:nvSpPr>
          <p:cNvPr id="12" name="15">
            <a:extLst>
              <a:ext uri="{FF2B5EF4-FFF2-40B4-BE49-F238E27FC236}">
                <a16:creationId xmlns:a16="http://schemas.microsoft.com/office/drawing/2014/main" id="{CE476570-DD33-4CE0-8452-D1B189CA7457}"/>
              </a:ext>
            </a:extLst>
          </p:cNvPr>
          <p:cNvSpPr>
            <a:spLocks noChangeArrowheads="1"/>
          </p:cNvSpPr>
          <p:nvPr>
            <p:custDataLst>
              <p:tags r:id="rId1"/>
            </p:custDataLst>
          </p:nvPr>
        </p:nvSpPr>
        <p:spPr bwMode="auto">
          <a:xfrm>
            <a:off x="7592602" y="2186293"/>
            <a:ext cx="3947181" cy="3699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50000"/>
              </a:lnSpc>
              <a:spcBef>
                <a:spcPct val="0"/>
              </a:spcBef>
              <a:buNone/>
            </a:pPr>
            <a:r>
              <a:rPr lang="zh-CN" altLang="en-US" sz="105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a:t>
            </a:r>
          </a:p>
          <a:p>
            <a:pPr>
              <a:lnSpc>
                <a:spcPct val="150000"/>
              </a:lnSpc>
              <a:spcBef>
                <a:spcPct val="0"/>
              </a:spcBef>
              <a:buNone/>
            </a:pPr>
            <a:r>
              <a:rPr lang="zh-CN" altLang="en-US" sz="105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a:t>
            </a:r>
          </a:p>
          <a:p>
            <a:pPr>
              <a:lnSpc>
                <a:spcPct val="150000"/>
              </a:lnSpc>
              <a:spcBef>
                <a:spcPct val="0"/>
              </a:spcBef>
              <a:buNone/>
            </a:pPr>
            <a:endParaRPr lang="zh-CN" altLang="en-US" sz="105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12">
            <a:extLst>
              <a:ext uri="{FF2B5EF4-FFF2-40B4-BE49-F238E27FC236}">
                <a16:creationId xmlns:a16="http://schemas.microsoft.com/office/drawing/2014/main" id="{65DDBB34-95C8-44CE-96F8-61C03A9F5D96}"/>
              </a:ext>
            </a:extLst>
          </p:cNvPr>
          <p:cNvSpPr>
            <a:spLocks noChangeArrowheads="1"/>
          </p:cNvSpPr>
          <p:nvPr>
            <p:custDataLst>
              <p:tags r:id="rId2"/>
            </p:custDataLst>
          </p:nvPr>
        </p:nvSpPr>
        <p:spPr bwMode="auto">
          <a:xfrm>
            <a:off x="7592602" y="1734981"/>
            <a:ext cx="380849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zh-CN" altLang="en-US" sz="1600" b="1" dirty="0">
              <a:solidFill>
                <a:schemeClr val="bg1">
                  <a:lumMod val="50000"/>
                </a:schemeClr>
              </a:solidFill>
              <a:sym typeface="宋体" panose="02010600030101010101" pitchFamily="2" charset="-122"/>
            </a:endParaRPr>
          </a:p>
        </p:txBody>
      </p:sp>
    </p:spTree>
    <p:extLst>
      <p:ext uri="{BB962C8B-B14F-4D97-AF65-F5344CB8AC3E}">
        <p14:creationId xmlns:p14="http://schemas.microsoft.com/office/powerpoint/2010/main" val="2013290940"/>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33333">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33333">
                                          <p:cBhvr additive="base">
                                            <p:cTn id="7" dur="750" fill="hold"/>
                                            <p:tgtEl>
                                              <p:spTgt spid="8"/>
                                            </p:tgtEl>
                                            <p:attrNameLst>
                                              <p:attrName>ppt_x</p:attrName>
                                            </p:attrNameLst>
                                          </p:cBhvr>
                                          <p:tavLst>
                                            <p:tav tm="0">
                                              <p:val>
                                                <p:strVal val="#ppt_x"/>
                                              </p:val>
                                            </p:tav>
                                            <p:tav tm="100000">
                                              <p:val>
                                                <p:strVal val="#ppt_x"/>
                                              </p:val>
                                            </p:tav>
                                          </p:tavLst>
                                        </p:anim>
                                        <p:anim calcmode="lin" valueType="num" p14:bounceEnd="33333">
                                          <p:cBhvr additive="base">
                                            <p:cTn id="8" dur="750" fill="hold"/>
                                            <p:tgtEl>
                                              <p:spTgt spid="8"/>
                                            </p:tgtEl>
                                            <p:attrNameLst>
                                              <p:attrName>ppt_y</p:attrName>
                                            </p:attrNameLst>
                                          </p:cBhvr>
                                          <p:tavLst>
                                            <p:tav tm="0">
                                              <p:val>
                                                <p:strVal val="0-#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750"/>
                                            <p:tgtEl>
                                              <p:spTgt spid="2"/>
                                            </p:tgtEl>
                                          </p:cBhvr>
                                        </p:animEffect>
                                        <p:anim calcmode="lin" valueType="num">
                                          <p:cBhvr>
                                            <p:cTn id="12" dur="750" fill="hold"/>
                                            <p:tgtEl>
                                              <p:spTgt spid="2"/>
                                            </p:tgtEl>
                                            <p:attrNameLst>
                                              <p:attrName>ppt_x</p:attrName>
                                            </p:attrNameLst>
                                          </p:cBhvr>
                                          <p:tavLst>
                                            <p:tav tm="0">
                                              <p:val>
                                                <p:strVal val="#ppt_x"/>
                                              </p:val>
                                            </p:tav>
                                            <p:tav tm="100000">
                                              <p:val>
                                                <p:strVal val="#ppt_x"/>
                                              </p:val>
                                            </p:tav>
                                          </p:tavLst>
                                        </p:anim>
                                        <p:anim calcmode="lin" valueType="num">
                                          <p:cBhvr>
                                            <p:cTn id="13" dur="75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750"/>
                                </p:stCondLst>
                                <p:childTnLst>
                                  <p:par>
                                    <p:cTn id="15" presetID="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par>
                              <p:cTn id="19" fill="hold">
                                <p:stCondLst>
                                  <p:cond delay="1250"/>
                                </p:stCondLst>
                                <p:childTnLst>
                                  <p:par>
                                    <p:cTn id="20" presetID="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0-#ppt_w/2"/>
                                              </p:val>
                                            </p:tav>
                                            <p:tav tm="100000">
                                              <p:val>
                                                <p:strVal val="#ppt_x"/>
                                              </p:val>
                                            </p:tav>
                                          </p:tavLst>
                                        </p:anim>
                                        <p:anim calcmode="lin" valueType="num">
                                          <p:cBhvr additive="base">
                                            <p:cTn id="23" dur="500" fill="hold"/>
                                            <p:tgtEl>
                                              <p:spTgt spid="12"/>
                                            </p:tgtEl>
                                            <p:attrNameLst>
                                              <p:attrName>ppt_y</p:attrName>
                                            </p:attrNameLst>
                                          </p:cBhvr>
                                          <p:tavLst>
                                            <p:tav tm="0">
                                              <p:val>
                                                <p:strVal val="#ppt_y"/>
                                              </p:val>
                                            </p:tav>
                                            <p:tav tm="100000">
                                              <p:val>
                                                <p:strVal val="#ppt_y"/>
                                              </p:val>
                                            </p:tav>
                                          </p:tavLst>
                                        </p:anim>
                                      </p:childTnLst>
                                    </p:cTn>
                                  </p:par>
                                </p:childTnLst>
                              </p:cTn>
                            </p:par>
                            <p:par>
                              <p:cTn id="24" fill="hold">
                                <p:stCondLst>
                                  <p:cond delay="1750"/>
                                </p:stCondLst>
                                <p:childTnLst>
                                  <p:par>
                                    <p:cTn id="25" presetID="2" presetClass="entr" presetSubtype="8"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0-#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2" presetClass="entr" presetSubtype="8"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0-#ppt_w/2"/>
                                              </p:val>
                                            </p:tav>
                                            <p:tav tm="100000">
                                              <p:val>
                                                <p:strVal val="#ppt_x"/>
                                              </p:val>
                                            </p:tav>
                                          </p:tavLst>
                                        </p:anim>
                                        <p:anim calcmode="lin" valueType="num">
                                          <p:cBhvr additive="base">
                                            <p:cTn id="33" dur="500" fill="hold"/>
                                            <p:tgtEl>
                                              <p:spTgt spid="6"/>
                                            </p:tgtEl>
                                            <p:attrNameLst>
                                              <p:attrName>ppt_y</p:attrName>
                                            </p:attrNameLst>
                                          </p:cBhvr>
                                          <p:tavLst>
                                            <p:tav tm="0">
                                              <p:val>
                                                <p:strVal val="#ppt_y"/>
                                              </p:val>
                                            </p:tav>
                                            <p:tav tm="100000">
                                              <p:val>
                                                <p:strVal val="#ppt_y"/>
                                              </p:val>
                                            </p:tav>
                                          </p:tavLst>
                                        </p:anim>
                                      </p:childTnLst>
                                    </p:cTn>
                                  </p:par>
                                </p:childTnLst>
                              </p:cTn>
                            </p:par>
                            <p:par>
                              <p:cTn id="34" fill="hold">
                                <p:stCondLst>
                                  <p:cond delay="2750"/>
                                </p:stCondLst>
                                <p:childTnLst>
                                  <p:par>
                                    <p:cTn id="35" presetID="2" presetClass="entr" presetSubtype="8"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0-#ppt_w/2"/>
                                              </p:val>
                                            </p:tav>
                                            <p:tav tm="100000">
                                              <p:val>
                                                <p:strVal val="#ppt_x"/>
                                              </p:val>
                                            </p:tav>
                                          </p:tavLst>
                                        </p:anim>
                                        <p:anim calcmode="lin" valueType="num">
                                          <p:cBhvr additive="base">
                                            <p:cTn id="3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animBg="1"/>
          <p:bldP spid="12" grpId="0"/>
          <p:bldP spid="1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ppt_x"/>
                                              </p:val>
                                            </p:tav>
                                            <p:tav tm="100000">
                                              <p:val>
                                                <p:strVal val="#ppt_x"/>
                                              </p:val>
                                            </p:tav>
                                          </p:tavLst>
                                        </p:anim>
                                        <p:anim calcmode="lin" valueType="num">
                                          <p:cBhvr additive="base">
                                            <p:cTn id="8" dur="750" fill="hold"/>
                                            <p:tgtEl>
                                              <p:spTgt spid="8"/>
                                            </p:tgtEl>
                                            <p:attrNameLst>
                                              <p:attrName>ppt_y</p:attrName>
                                            </p:attrNameLst>
                                          </p:cBhvr>
                                          <p:tavLst>
                                            <p:tav tm="0">
                                              <p:val>
                                                <p:strVal val="0-#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750"/>
                                            <p:tgtEl>
                                              <p:spTgt spid="2"/>
                                            </p:tgtEl>
                                          </p:cBhvr>
                                        </p:animEffect>
                                        <p:anim calcmode="lin" valueType="num">
                                          <p:cBhvr>
                                            <p:cTn id="12" dur="750" fill="hold"/>
                                            <p:tgtEl>
                                              <p:spTgt spid="2"/>
                                            </p:tgtEl>
                                            <p:attrNameLst>
                                              <p:attrName>ppt_x</p:attrName>
                                            </p:attrNameLst>
                                          </p:cBhvr>
                                          <p:tavLst>
                                            <p:tav tm="0">
                                              <p:val>
                                                <p:strVal val="#ppt_x"/>
                                              </p:val>
                                            </p:tav>
                                            <p:tav tm="100000">
                                              <p:val>
                                                <p:strVal val="#ppt_x"/>
                                              </p:val>
                                            </p:tav>
                                          </p:tavLst>
                                        </p:anim>
                                        <p:anim calcmode="lin" valueType="num">
                                          <p:cBhvr>
                                            <p:cTn id="13" dur="75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750"/>
                                </p:stCondLst>
                                <p:childTnLst>
                                  <p:par>
                                    <p:cTn id="15" presetID="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par>
                              <p:cTn id="19" fill="hold">
                                <p:stCondLst>
                                  <p:cond delay="1250"/>
                                </p:stCondLst>
                                <p:childTnLst>
                                  <p:par>
                                    <p:cTn id="20" presetID="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0-#ppt_w/2"/>
                                              </p:val>
                                            </p:tav>
                                            <p:tav tm="100000">
                                              <p:val>
                                                <p:strVal val="#ppt_x"/>
                                              </p:val>
                                            </p:tav>
                                          </p:tavLst>
                                        </p:anim>
                                        <p:anim calcmode="lin" valueType="num">
                                          <p:cBhvr additive="base">
                                            <p:cTn id="23" dur="500" fill="hold"/>
                                            <p:tgtEl>
                                              <p:spTgt spid="12"/>
                                            </p:tgtEl>
                                            <p:attrNameLst>
                                              <p:attrName>ppt_y</p:attrName>
                                            </p:attrNameLst>
                                          </p:cBhvr>
                                          <p:tavLst>
                                            <p:tav tm="0">
                                              <p:val>
                                                <p:strVal val="#ppt_y"/>
                                              </p:val>
                                            </p:tav>
                                            <p:tav tm="100000">
                                              <p:val>
                                                <p:strVal val="#ppt_y"/>
                                              </p:val>
                                            </p:tav>
                                          </p:tavLst>
                                        </p:anim>
                                      </p:childTnLst>
                                    </p:cTn>
                                  </p:par>
                                </p:childTnLst>
                              </p:cTn>
                            </p:par>
                            <p:par>
                              <p:cTn id="24" fill="hold">
                                <p:stCondLst>
                                  <p:cond delay="1750"/>
                                </p:stCondLst>
                                <p:childTnLst>
                                  <p:par>
                                    <p:cTn id="25" presetID="2" presetClass="entr" presetSubtype="8"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0-#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2" presetClass="entr" presetSubtype="8"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0-#ppt_w/2"/>
                                              </p:val>
                                            </p:tav>
                                            <p:tav tm="100000">
                                              <p:val>
                                                <p:strVal val="#ppt_x"/>
                                              </p:val>
                                            </p:tav>
                                          </p:tavLst>
                                        </p:anim>
                                        <p:anim calcmode="lin" valueType="num">
                                          <p:cBhvr additive="base">
                                            <p:cTn id="33" dur="500" fill="hold"/>
                                            <p:tgtEl>
                                              <p:spTgt spid="6"/>
                                            </p:tgtEl>
                                            <p:attrNameLst>
                                              <p:attrName>ppt_y</p:attrName>
                                            </p:attrNameLst>
                                          </p:cBhvr>
                                          <p:tavLst>
                                            <p:tav tm="0">
                                              <p:val>
                                                <p:strVal val="#ppt_y"/>
                                              </p:val>
                                            </p:tav>
                                            <p:tav tm="100000">
                                              <p:val>
                                                <p:strVal val="#ppt_y"/>
                                              </p:val>
                                            </p:tav>
                                          </p:tavLst>
                                        </p:anim>
                                      </p:childTnLst>
                                    </p:cTn>
                                  </p:par>
                                </p:childTnLst>
                              </p:cTn>
                            </p:par>
                            <p:par>
                              <p:cTn id="34" fill="hold">
                                <p:stCondLst>
                                  <p:cond delay="2750"/>
                                </p:stCondLst>
                                <p:childTnLst>
                                  <p:par>
                                    <p:cTn id="35" presetID="2" presetClass="entr" presetSubtype="8"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0-#ppt_w/2"/>
                                              </p:val>
                                            </p:tav>
                                            <p:tav tm="100000">
                                              <p:val>
                                                <p:strVal val="#ppt_x"/>
                                              </p:val>
                                            </p:tav>
                                          </p:tavLst>
                                        </p:anim>
                                        <p:anim calcmode="lin" valueType="num">
                                          <p:cBhvr additive="base">
                                            <p:cTn id="3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animBg="1"/>
          <p:bldP spid="12" grpId="0"/>
          <p:bldP spid="13"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57668737-A5CF-4C36-90AC-770154EEBE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50" y="285750"/>
            <a:ext cx="1761361" cy="1655354"/>
          </a:xfrm>
          <a:prstGeom prst="rect">
            <a:avLst/>
          </a:prstGeom>
        </p:spPr>
      </p:pic>
      <p:grpSp>
        <p:nvGrpSpPr>
          <p:cNvPr id="2" name="组合 1">
            <a:extLst>
              <a:ext uri="{FF2B5EF4-FFF2-40B4-BE49-F238E27FC236}">
                <a16:creationId xmlns:a16="http://schemas.microsoft.com/office/drawing/2014/main" id="{3E719AE4-8443-49BB-B2ED-9903CF0F57DE}"/>
              </a:ext>
            </a:extLst>
          </p:cNvPr>
          <p:cNvGrpSpPr/>
          <p:nvPr/>
        </p:nvGrpSpPr>
        <p:grpSpPr>
          <a:xfrm>
            <a:off x="114300" y="1960154"/>
            <a:ext cx="1295652" cy="4416926"/>
            <a:chOff x="228600" y="1941104"/>
            <a:chExt cx="1295652" cy="4416926"/>
          </a:xfrm>
        </p:grpSpPr>
        <p:sp>
          <p:nvSpPr>
            <p:cNvPr id="9" name="矩形 8">
              <a:extLst>
                <a:ext uri="{FF2B5EF4-FFF2-40B4-BE49-F238E27FC236}">
                  <a16:creationId xmlns:a16="http://schemas.microsoft.com/office/drawing/2014/main" id="{B4846FA4-BA59-484F-B6E8-3E3ACA77A08D}"/>
                </a:ext>
              </a:extLst>
            </p:cNvPr>
            <p:cNvSpPr/>
            <p:nvPr/>
          </p:nvSpPr>
          <p:spPr bwMode="auto">
            <a:xfrm>
              <a:off x="228600" y="2080804"/>
              <a:ext cx="1295652" cy="35071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spcBef>
                  <a:spcPct val="50000"/>
                </a:spcBef>
              </a:pPr>
              <a:r>
                <a:rPr lang="zh-CN" altLang="en-US" sz="2400" dirty="0">
                  <a:solidFill>
                    <a:schemeClr val="tx1"/>
                  </a:solidFill>
                  <a:latin typeface="微软雅黑" panose="020B0503020204020204" pitchFamily="34" charset="-122"/>
                  <a:ea typeface="微软雅黑" panose="020B0503020204020204" pitchFamily="34" charset="-122"/>
                </a:rPr>
                <a:t>单击此处添加文字模板</a:t>
              </a:r>
            </a:p>
          </p:txBody>
        </p:sp>
        <p:pic>
          <p:nvPicPr>
            <p:cNvPr id="10" name="图片 28" descr="C_108.jpg">
              <a:extLst>
                <a:ext uri="{FF2B5EF4-FFF2-40B4-BE49-F238E27FC236}">
                  <a16:creationId xmlns:a16="http://schemas.microsoft.com/office/drawing/2014/main" id="{F7115FF3-95B7-479C-8868-F6332EDA9ABE}"/>
                </a:ext>
              </a:extLst>
            </p:cNvPr>
            <p:cNvPicPr>
              <a:picLocks noChangeAspect="1"/>
            </p:cNvPicPr>
            <p:nvPr/>
          </p:nvPicPr>
          <p:blipFill>
            <a:blip r:embed="rId4" cstate="email">
              <a:clrChange>
                <a:clrFrom>
                  <a:srgbClr val="FFFFFF"/>
                </a:clrFrom>
                <a:clrTo>
                  <a:srgbClr val="FFFFFF">
                    <a:alpha val="0"/>
                  </a:srgbClr>
                </a:clrTo>
              </a:clrChange>
              <a:extLst>
                <a:ext uri="{BEBA8EAE-BF5A-486C-A8C5-ECC9F3942E4B}">
                  <a14:imgProps xmlns:a14="http://schemas.microsoft.com/office/drawing/2010/main">
                    <a14:imgLayer r:embed="rId5">
                      <a14:imgEffect>
                        <a14:brightnessContrast bright="10000" contrast="-15000"/>
                      </a14:imgEffect>
                    </a14:imgLayer>
                  </a14:imgProps>
                </a:ext>
                <a:ext uri="{28A0092B-C50C-407E-A947-70E740481C1C}">
                  <a14:useLocalDpi xmlns:a14="http://schemas.microsoft.com/office/drawing/2010/main"/>
                </a:ext>
              </a:extLst>
            </a:blip>
            <a:srcRect/>
            <a:stretch>
              <a:fillRect/>
            </a:stretch>
          </p:blipFill>
          <p:spPr bwMode="auto">
            <a:xfrm rot="5400000">
              <a:off x="-908698" y="4111687"/>
              <a:ext cx="4416926" cy="757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6" name="组合 5">
            <a:extLst>
              <a:ext uri="{FF2B5EF4-FFF2-40B4-BE49-F238E27FC236}">
                <a16:creationId xmlns:a16="http://schemas.microsoft.com/office/drawing/2014/main" id="{AB3DE766-BAF4-4D89-82DD-90955E6733D9}"/>
              </a:ext>
            </a:extLst>
          </p:cNvPr>
          <p:cNvGrpSpPr/>
          <p:nvPr/>
        </p:nvGrpSpPr>
        <p:grpSpPr>
          <a:xfrm flipH="1">
            <a:off x="2202241" y="1696705"/>
            <a:ext cx="9243868" cy="3910345"/>
            <a:chOff x="2012360" y="2077687"/>
            <a:chExt cx="9243868" cy="3910345"/>
          </a:xfrm>
        </p:grpSpPr>
        <p:sp>
          <p:nvSpPr>
            <p:cNvPr id="7" name="矩形 6">
              <a:extLst>
                <a:ext uri="{FF2B5EF4-FFF2-40B4-BE49-F238E27FC236}">
                  <a16:creationId xmlns:a16="http://schemas.microsoft.com/office/drawing/2014/main" id="{FD026C6E-FA5D-4D54-A4A2-96911CAA759B}"/>
                </a:ext>
              </a:extLst>
            </p:cNvPr>
            <p:cNvSpPr/>
            <p:nvPr/>
          </p:nvSpPr>
          <p:spPr>
            <a:xfrm>
              <a:off x="7031114" y="2077687"/>
              <a:ext cx="4134613" cy="2716652"/>
            </a:xfrm>
            <a:prstGeom prst="rect">
              <a:avLst/>
            </a:prstGeom>
            <a:blipFill dpi="0" rotWithShape="1">
              <a:blip r:embed="rId6"/>
              <a:srcRect/>
              <a:tile tx="0" ty="-381000" sx="43000" sy="43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TextBox 5">
              <a:extLst>
                <a:ext uri="{FF2B5EF4-FFF2-40B4-BE49-F238E27FC236}">
                  <a16:creationId xmlns:a16="http://schemas.microsoft.com/office/drawing/2014/main" id="{EBFFC283-2646-4BB8-9B12-3D13155B8DC4}"/>
                </a:ext>
              </a:extLst>
            </p:cNvPr>
            <p:cNvSpPr txBox="1"/>
            <p:nvPr/>
          </p:nvSpPr>
          <p:spPr>
            <a:xfrm>
              <a:off x="6417798" y="4926203"/>
              <a:ext cx="4838430" cy="1061829"/>
            </a:xfrm>
            <a:prstGeom prst="rect">
              <a:avLst/>
            </a:prstGeom>
            <a:noFill/>
          </p:spPr>
          <p:txBody>
            <a:bodyPr wrap="square" rtlCol="0">
              <a:spAutoFit/>
            </a:bodyPr>
            <a:lstStyle/>
            <a:p>
              <a:r>
                <a:rPr lang="en-US" sz="9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MARKETING &amp; MANAGEMENT FOR INFOGRAPHIC</a:t>
              </a:r>
            </a:p>
            <a:p>
              <a:endParaRPr lang="en-US" sz="9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en-US" sz="9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Lid </a:t>
              </a:r>
              <a:r>
                <a:rPr lang="en-US" sz="9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est</a:t>
              </a:r>
              <a:r>
                <a:rPr lang="en-US" sz="9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9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laborum</a:t>
              </a:r>
              <a:r>
                <a:rPr lang="en-US" sz="9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9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dolo</a:t>
              </a:r>
              <a:r>
                <a:rPr lang="en-US" sz="9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9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rumes</a:t>
              </a:r>
              <a:r>
                <a:rPr lang="en-US" sz="9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9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fugats</a:t>
              </a:r>
              <a:r>
                <a:rPr lang="en-US" sz="9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9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untras</a:t>
              </a:r>
              <a:r>
                <a:rPr lang="en-US" sz="9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9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Etharums</a:t>
              </a:r>
              <a:r>
                <a:rPr lang="en-US" sz="9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9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ser</a:t>
              </a:r>
              <a:r>
                <a:rPr lang="en-US" sz="9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9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quidem</a:t>
              </a:r>
              <a:r>
                <a:rPr lang="en-US" sz="9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9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rerum</a:t>
              </a:r>
              <a:r>
                <a:rPr lang="en-US" sz="9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9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facilis</a:t>
              </a:r>
              <a:r>
                <a:rPr lang="en-US" sz="9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p>
            <a:p>
              <a:r>
                <a:rPr lang="en-US" sz="9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dolores</a:t>
              </a:r>
              <a:r>
                <a:rPr lang="en-US" sz="9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9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nemis</a:t>
              </a:r>
              <a:r>
                <a:rPr lang="en-US" sz="9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9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omnis</a:t>
              </a:r>
              <a:r>
                <a:rPr lang="en-US" sz="9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9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fugats</a:t>
              </a:r>
              <a:r>
                <a:rPr lang="en-US" sz="9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9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vitaes</a:t>
              </a:r>
              <a:r>
                <a:rPr lang="en-US" sz="9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nemo minima </a:t>
              </a:r>
              <a:r>
                <a:rPr lang="en-US" sz="9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rerums</a:t>
              </a:r>
              <a:r>
                <a:rPr lang="en-US" sz="9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9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unsers</a:t>
              </a:r>
              <a:r>
                <a:rPr lang="en-US" sz="9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9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sadips</a:t>
              </a:r>
              <a:r>
                <a:rPr lang="en-US" sz="9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9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amets</a:t>
              </a:r>
              <a:r>
                <a:rPr lang="en-US" sz="9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p>
            <a:p>
              <a:r>
                <a:rPr lang="en-US" sz="9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Sed</a:t>
              </a:r>
              <a:r>
                <a:rPr lang="en-US" sz="9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9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ut</a:t>
              </a:r>
              <a:r>
                <a:rPr lang="en-US" sz="9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9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perspiciatis</a:t>
              </a:r>
              <a:r>
                <a:rPr lang="en-US" sz="9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9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unde</a:t>
              </a:r>
              <a:r>
                <a:rPr lang="en-US" sz="9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9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omnis</a:t>
              </a:r>
              <a:r>
                <a:rPr lang="en-US" sz="9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9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iste</a:t>
              </a:r>
              <a:r>
                <a:rPr lang="en-US" sz="9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9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natus</a:t>
              </a:r>
              <a:r>
                <a:rPr lang="en-US" sz="9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error sit </a:t>
              </a:r>
              <a:r>
                <a:rPr lang="en-US" sz="9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voluptatem</a:t>
              </a:r>
              <a:r>
                <a:rPr lang="en-US" sz="9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9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accusantium</a:t>
              </a:r>
              <a:r>
                <a:rPr lang="en-US" sz="9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p>
            <a:p>
              <a:r>
                <a:rPr lang="en-US" sz="9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doloremque</a:t>
              </a:r>
              <a:r>
                <a:rPr lang="en-US" sz="9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9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laudantium</a:t>
              </a:r>
              <a:r>
                <a:rPr lang="en-US" sz="9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9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totam</a:t>
              </a:r>
              <a:r>
                <a:rPr lang="en-US" sz="9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rem </a:t>
              </a:r>
              <a:r>
                <a:rPr lang="en-US" sz="9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aperiam</a:t>
              </a:r>
              <a:r>
                <a:rPr lang="en-US" sz="9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9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eaque</a:t>
              </a:r>
              <a:r>
                <a:rPr lang="en-US" sz="9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9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ipsa</a:t>
              </a:r>
              <a:r>
                <a:rPr lang="en-US" sz="9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quae ab </a:t>
              </a:r>
              <a:r>
                <a:rPr lang="en-US" sz="9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illo</a:t>
              </a:r>
              <a:r>
                <a:rPr lang="en-US" sz="9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9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inventore</a:t>
              </a:r>
              <a:r>
                <a:rPr lang="en-US" sz="9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p>
            <a:p>
              <a:r>
                <a:rPr lang="en-US" sz="9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veritatis</a:t>
              </a:r>
              <a:r>
                <a:rPr lang="en-US" sz="9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et quasi </a:t>
              </a:r>
              <a:r>
                <a:rPr lang="en-US" sz="9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architecto</a:t>
              </a:r>
              <a:r>
                <a:rPr lang="en-US" sz="9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9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beatae</a:t>
              </a:r>
              <a:r>
                <a:rPr lang="en-US" sz="9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vitae dicta </a:t>
              </a:r>
              <a:r>
                <a:rPr lang="en-US" sz="9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sunt</a:t>
              </a:r>
              <a:r>
                <a:rPr lang="en-US" sz="9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9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explicabo</a:t>
              </a:r>
              <a:r>
                <a:rPr lang="en-US" sz="9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p>
          </p:txBody>
        </p:sp>
        <p:sp>
          <p:nvSpPr>
            <p:cNvPr id="12" name="TextBox 9">
              <a:extLst>
                <a:ext uri="{FF2B5EF4-FFF2-40B4-BE49-F238E27FC236}">
                  <a16:creationId xmlns:a16="http://schemas.microsoft.com/office/drawing/2014/main" id="{68043ACD-502C-4195-929E-7E90A39248B2}"/>
                </a:ext>
              </a:extLst>
            </p:cNvPr>
            <p:cNvSpPr txBox="1"/>
            <p:nvPr/>
          </p:nvSpPr>
          <p:spPr>
            <a:xfrm>
              <a:off x="2012360" y="2077687"/>
              <a:ext cx="4628461" cy="3818213"/>
            </a:xfrm>
            <a:prstGeom prst="rect">
              <a:avLst/>
            </a:prstGeom>
            <a:noFill/>
          </p:spPr>
          <p:txBody>
            <a:bodyPr wrap="square" lIns="0" tIns="0" rIns="91420" bIns="0" numCol="2" spcCol="274258" rtlCol="0">
              <a:noAutofit/>
            </a:bodyPr>
            <a:lstStyle/>
            <a:p>
              <a:pPr algn="just"/>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Calibri"/>
                </a:rPr>
                <a:t>相关并符合整体语言风格，语言描述尽量简洁生动。尽量将每页幻灯片的字数控制在</a:t>
              </a:r>
              <a:r>
                <a:rPr lang="en-US" altLang="zh-CN" sz="1200" dirty="0">
                  <a:solidFill>
                    <a:schemeClr val="bg1">
                      <a:lumMod val="50000"/>
                    </a:schemeClr>
                  </a:solidFill>
                  <a:latin typeface="微软雅黑" panose="020B0503020204020204" pitchFamily="34" charset="-122"/>
                  <a:ea typeface="微软雅黑" panose="020B0503020204020204" pitchFamily="34" charset="-122"/>
                  <a:cs typeface="Calibri"/>
                </a:rPr>
                <a:t>200</a:t>
              </a: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Calibri"/>
                </a:rPr>
                <a:t>字以内，据统计每页幻灯片的最好控制在</a:t>
              </a:r>
              <a:r>
                <a:rPr lang="en-US" altLang="zh-CN" sz="1200" dirty="0">
                  <a:solidFill>
                    <a:schemeClr val="bg1">
                      <a:lumMod val="50000"/>
                    </a:schemeClr>
                  </a:solidFill>
                  <a:latin typeface="微软雅黑" panose="020B0503020204020204" pitchFamily="34" charset="-122"/>
                  <a:ea typeface="微软雅黑" panose="020B0503020204020204" pitchFamily="34" charset="-122"/>
                  <a:cs typeface="Calibri"/>
                </a:rPr>
                <a:t>5</a:t>
              </a: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Calibri"/>
                </a:rPr>
                <a:t>分钟之内。此处添加详细文本描述，建议与标题相关并符合整体语言风格，语言描述尽量简洁生动。</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Calibri"/>
              </a:endParaRPr>
            </a:p>
            <a:p>
              <a:pPr algn="just"/>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Calibri"/>
              </a:endParaRPr>
            </a:p>
            <a:p>
              <a:pPr algn="just"/>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Calibri"/>
                </a:rPr>
                <a:t>此处添加详细文本描述，建议与标题相关并符合整体语言风格，语言描述尽量简洁生动。</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Calibri"/>
              </a:endParaRPr>
            </a:p>
            <a:p>
              <a:pPr algn="just"/>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Calibri"/>
                </a:rPr>
                <a:t>此处添加详细文本描述，建议与标题相关并符合整体语言风格，语言描述尽量简洁生动。尽量将每页幻灯片的字数控制在</a:t>
              </a:r>
              <a:r>
                <a:rPr lang="en-US" altLang="zh-CN" sz="1200" dirty="0">
                  <a:solidFill>
                    <a:schemeClr val="bg1">
                      <a:lumMod val="50000"/>
                    </a:schemeClr>
                  </a:solidFill>
                  <a:latin typeface="微软雅黑" panose="020B0503020204020204" pitchFamily="34" charset="-122"/>
                  <a:ea typeface="微软雅黑" panose="020B0503020204020204" pitchFamily="34" charset="-122"/>
                  <a:cs typeface="Calibri"/>
                </a:rPr>
                <a:t>200</a:t>
              </a: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Calibri"/>
                </a:rPr>
                <a:t>字以内，据统计在</a:t>
              </a:r>
              <a:r>
                <a:rPr lang="en-US" altLang="zh-CN" sz="1200" dirty="0">
                  <a:solidFill>
                    <a:schemeClr val="bg1">
                      <a:lumMod val="50000"/>
                    </a:schemeClr>
                  </a:solidFill>
                  <a:latin typeface="微软雅黑" panose="020B0503020204020204" pitchFamily="34" charset="-122"/>
                  <a:ea typeface="微软雅黑" panose="020B0503020204020204" pitchFamily="34" charset="-122"/>
                  <a:cs typeface="Calibri"/>
                </a:rPr>
                <a:t>5</a:t>
              </a: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Calibri"/>
                </a:rPr>
                <a:t>分钟之内。此处添加详细文本描述，建议与标题相关并符合整体语言风格，语言描述尽量洁生动。</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Calibri"/>
              </a:endParaRPr>
            </a:p>
            <a:p>
              <a:pPr algn="just"/>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Calibri"/>
              </a:endParaRPr>
            </a:p>
            <a:p>
              <a:pPr algn="just"/>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Calibri"/>
                </a:rPr>
                <a:t>尽量将每页幻灯片的字数控制在</a:t>
              </a:r>
              <a:r>
                <a:rPr lang="en-US" altLang="zh-CN" sz="1200" dirty="0">
                  <a:solidFill>
                    <a:schemeClr val="bg1">
                      <a:lumMod val="50000"/>
                    </a:schemeClr>
                  </a:solidFill>
                  <a:latin typeface="微软雅黑" panose="020B0503020204020204" pitchFamily="34" charset="-122"/>
                  <a:ea typeface="微软雅黑" panose="020B0503020204020204" pitchFamily="34" charset="-122"/>
                  <a:cs typeface="Calibri"/>
                </a:rPr>
                <a:t>200</a:t>
              </a: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Calibri"/>
                </a:rPr>
                <a:t>字以内，据统计每页幻灯片的最好控制在</a:t>
              </a:r>
              <a:r>
                <a:rPr lang="en-US" altLang="zh-CN" sz="1200" dirty="0">
                  <a:solidFill>
                    <a:schemeClr val="bg1">
                      <a:lumMod val="50000"/>
                    </a:schemeClr>
                  </a:solidFill>
                  <a:latin typeface="微软雅黑" panose="020B0503020204020204" pitchFamily="34" charset="-122"/>
                  <a:ea typeface="微软雅黑" panose="020B0503020204020204" pitchFamily="34" charset="-122"/>
                  <a:cs typeface="Calibri"/>
                </a:rPr>
                <a:t>5</a:t>
              </a: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Calibri"/>
                </a:rPr>
                <a:t>分钟之内。此处添加详细文本描述，建议与标题尽量将每页幻灯片的字数控制在</a:t>
              </a:r>
              <a:r>
                <a:rPr lang="en-US" altLang="zh-CN" sz="1200" dirty="0">
                  <a:solidFill>
                    <a:schemeClr val="bg1">
                      <a:lumMod val="50000"/>
                    </a:schemeClr>
                  </a:solidFill>
                  <a:latin typeface="微软雅黑" panose="020B0503020204020204" pitchFamily="34" charset="-122"/>
                  <a:ea typeface="微软雅黑" panose="020B0503020204020204" pitchFamily="34" charset="-122"/>
                  <a:cs typeface="Calibri"/>
                </a:rPr>
                <a:t>200</a:t>
              </a: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Calibri"/>
                </a:rPr>
                <a:t>字以内，据统计每页幻灯片的最好控制在</a:t>
              </a:r>
              <a:r>
                <a:rPr lang="en-US" altLang="zh-CN" sz="1200" dirty="0">
                  <a:solidFill>
                    <a:schemeClr val="bg1">
                      <a:lumMod val="50000"/>
                    </a:schemeClr>
                  </a:solidFill>
                  <a:latin typeface="微软雅黑" panose="020B0503020204020204" pitchFamily="34" charset="-122"/>
                  <a:ea typeface="微软雅黑" panose="020B0503020204020204" pitchFamily="34" charset="-122"/>
                  <a:cs typeface="Calibri"/>
                </a:rPr>
                <a:t>5</a:t>
              </a: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Calibri"/>
                </a:rPr>
                <a:t>分钟之内。此处添加详细文本描述，建议与标题</a:t>
              </a:r>
            </a:p>
            <a:p>
              <a:pPr algn="just"/>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Calibri"/>
                </a:rPr>
                <a:t>尽量将每页幻灯片的字数控制在</a:t>
              </a:r>
              <a:r>
                <a:rPr lang="en-US" altLang="zh-CN" sz="1200" dirty="0">
                  <a:solidFill>
                    <a:schemeClr val="bg1">
                      <a:lumMod val="50000"/>
                    </a:schemeClr>
                  </a:solidFill>
                  <a:latin typeface="微软雅黑" panose="020B0503020204020204" pitchFamily="34" charset="-122"/>
                  <a:ea typeface="微软雅黑" panose="020B0503020204020204" pitchFamily="34" charset="-122"/>
                  <a:cs typeface="Calibri"/>
                </a:rPr>
                <a:t>200</a:t>
              </a: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Calibri"/>
                </a:rPr>
                <a:t>字以内，据统计每页幻灯片的最好控制在</a:t>
              </a:r>
              <a:r>
                <a:rPr lang="en-US" altLang="zh-CN" sz="1200" dirty="0">
                  <a:solidFill>
                    <a:schemeClr val="bg1">
                      <a:lumMod val="50000"/>
                    </a:schemeClr>
                  </a:solidFill>
                  <a:latin typeface="微软雅黑" panose="020B0503020204020204" pitchFamily="34" charset="-122"/>
                  <a:ea typeface="微软雅黑" panose="020B0503020204020204" pitchFamily="34" charset="-122"/>
                  <a:cs typeface="Calibri"/>
                </a:rPr>
                <a:t>5</a:t>
              </a: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Calibri"/>
                </a:rPr>
                <a:t>分钟之内。此处尽量将每页幻灯片的字数控制在</a:t>
              </a:r>
              <a:r>
                <a:rPr lang="en-US" altLang="zh-CN" sz="1200" dirty="0">
                  <a:solidFill>
                    <a:schemeClr val="bg1">
                      <a:lumMod val="50000"/>
                    </a:schemeClr>
                  </a:solidFill>
                  <a:latin typeface="微软雅黑" panose="020B0503020204020204" pitchFamily="34" charset="-122"/>
                  <a:ea typeface="微软雅黑" panose="020B0503020204020204" pitchFamily="34" charset="-122"/>
                  <a:cs typeface="Calibri"/>
                </a:rPr>
                <a:t>200</a:t>
              </a: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Calibri"/>
                </a:rPr>
                <a:t>字以内，据统计每页幻灯片的最好控制在</a:t>
              </a:r>
              <a:r>
                <a:rPr lang="en-US" altLang="zh-CN" sz="1200" dirty="0">
                  <a:solidFill>
                    <a:schemeClr val="bg1">
                      <a:lumMod val="50000"/>
                    </a:schemeClr>
                  </a:solidFill>
                  <a:latin typeface="微软雅黑" panose="020B0503020204020204" pitchFamily="34" charset="-122"/>
                  <a:ea typeface="微软雅黑" panose="020B0503020204020204" pitchFamily="34" charset="-122"/>
                  <a:cs typeface="Calibri"/>
                </a:rPr>
                <a:t>5</a:t>
              </a: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Calibri"/>
                </a:rPr>
                <a:t>分钟之内。此处</a:t>
              </a:r>
            </a:p>
            <a:p>
              <a:pPr algn="just"/>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Calibri"/>
                </a:rPr>
                <a:t>尽量将每页幻灯片的字数控制在</a:t>
              </a:r>
              <a:r>
                <a:rPr lang="en-US" altLang="zh-CN" sz="1200" dirty="0">
                  <a:solidFill>
                    <a:schemeClr val="bg1">
                      <a:lumMod val="50000"/>
                    </a:schemeClr>
                  </a:solidFill>
                  <a:latin typeface="微软雅黑" panose="020B0503020204020204" pitchFamily="34" charset="-122"/>
                  <a:ea typeface="微软雅黑" panose="020B0503020204020204" pitchFamily="34" charset="-122"/>
                  <a:cs typeface="Calibri"/>
                </a:rPr>
                <a:t>200</a:t>
              </a: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Calibri"/>
                </a:rPr>
                <a:t>字以内，据统计每页幻灯片的最好控制在</a:t>
              </a:r>
              <a:r>
                <a:rPr lang="en-US" altLang="zh-CN" sz="1200" dirty="0">
                  <a:solidFill>
                    <a:schemeClr val="bg1">
                      <a:lumMod val="50000"/>
                    </a:schemeClr>
                  </a:solidFill>
                  <a:latin typeface="微软雅黑" panose="020B0503020204020204" pitchFamily="34" charset="-122"/>
                  <a:ea typeface="微软雅黑" panose="020B0503020204020204" pitchFamily="34" charset="-122"/>
                  <a:cs typeface="Calibri"/>
                </a:rPr>
                <a:t>5</a:t>
              </a: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Calibri"/>
                </a:rPr>
                <a:t>分钟之内。</a:t>
              </a:r>
            </a:p>
            <a:p>
              <a:pPr algn="just"/>
              <a:endParaRPr lang="zh-CN" altLang="en-US" sz="1200" dirty="0">
                <a:solidFill>
                  <a:schemeClr val="bg1">
                    <a:lumMod val="50000"/>
                  </a:schemeClr>
                </a:solidFill>
                <a:latin typeface="微软雅黑" panose="020B0503020204020204" pitchFamily="34" charset="-122"/>
                <a:ea typeface="微软雅黑" panose="020B0503020204020204" pitchFamily="34" charset="-122"/>
                <a:cs typeface="Calibri"/>
              </a:endParaRPr>
            </a:p>
          </p:txBody>
        </p:sp>
      </p:grpSp>
    </p:spTree>
    <p:extLst>
      <p:ext uri="{BB962C8B-B14F-4D97-AF65-F5344CB8AC3E}">
        <p14:creationId xmlns:p14="http://schemas.microsoft.com/office/powerpoint/2010/main" val="739795876"/>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33333">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33333">
                                          <p:cBhvr additive="base">
                                            <p:cTn id="7" dur="750" fill="hold"/>
                                            <p:tgtEl>
                                              <p:spTgt spid="8"/>
                                            </p:tgtEl>
                                            <p:attrNameLst>
                                              <p:attrName>ppt_x</p:attrName>
                                            </p:attrNameLst>
                                          </p:cBhvr>
                                          <p:tavLst>
                                            <p:tav tm="0">
                                              <p:val>
                                                <p:strVal val="#ppt_x"/>
                                              </p:val>
                                            </p:tav>
                                            <p:tav tm="100000">
                                              <p:val>
                                                <p:strVal val="#ppt_x"/>
                                              </p:val>
                                            </p:tav>
                                          </p:tavLst>
                                        </p:anim>
                                        <p:anim calcmode="lin" valueType="num" p14:bounceEnd="33333">
                                          <p:cBhvr additive="base">
                                            <p:cTn id="8" dur="750" fill="hold"/>
                                            <p:tgtEl>
                                              <p:spTgt spid="8"/>
                                            </p:tgtEl>
                                            <p:attrNameLst>
                                              <p:attrName>ppt_y</p:attrName>
                                            </p:attrNameLst>
                                          </p:cBhvr>
                                          <p:tavLst>
                                            <p:tav tm="0">
                                              <p:val>
                                                <p:strVal val="0-#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750"/>
                                            <p:tgtEl>
                                              <p:spTgt spid="2"/>
                                            </p:tgtEl>
                                          </p:cBhvr>
                                        </p:animEffect>
                                        <p:anim calcmode="lin" valueType="num">
                                          <p:cBhvr>
                                            <p:cTn id="12" dur="750" fill="hold"/>
                                            <p:tgtEl>
                                              <p:spTgt spid="2"/>
                                            </p:tgtEl>
                                            <p:attrNameLst>
                                              <p:attrName>ppt_x</p:attrName>
                                            </p:attrNameLst>
                                          </p:cBhvr>
                                          <p:tavLst>
                                            <p:tav tm="0">
                                              <p:val>
                                                <p:strVal val="#ppt_x"/>
                                              </p:val>
                                            </p:tav>
                                            <p:tav tm="100000">
                                              <p:val>
                                                <p:strVal val="#ppt_x"/>
                                              </p:val>
                                            </p:tav>
                                          </p:tavLst>
                                        </p:anim>
                                        <p:anim calcmode="lin" valueType="num">
                                          <p:cBhvr>
                                            <p:cTn id="13" dur="75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750"/>
                                </p:stCondLst>
                                <p:childTnLst>
                                  <p:par>
                                    <p:cTn id="15" presetID="2" presetClass="entr" presetSubtype="4"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000" fill="hold"/>
                                            <p:tgtEl>
                                              <p:spTgt spid="6"/>
                                            </p:tgtEl>
                                            <p:attrNameLst>
                                              <p:attrName>ppt_x</p:attrName>
                                            </p:attrNameLst>
                                          </p:cBhvr>
                                          <p:tavLst>
                                            <p:tav tm="0">
                                              <p:val>
                                                <p:strVal val="#ppt_x"/>
                                              </p:val>
                                            </p:tav>
                                            <p:tav tm="100000">
                                              <p:val>
                                                <p:strVal val="#ppt_x"/>
                                              </p:val>
                                            </p:tav>
                                          </p:tavLst>
                                        </p:anim>
                                        <p:anim calcmode="lin" valueType="num">
                                          <p:cBhvr additive="base">
                                            <p:cTn id="1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ppt_x"/>
                                              </p:val>
                                            </p:tav>
                                            <p:tav tm="100000">
                                              <p:val>
                                                <p:strVal val="#ppt_x"/>
                                              </p:val>
                                            </p:tav>
                                          </p:tavLst>
                                        </p:anim>
                                        <p:anim calcmode="lin" valueType="num">
                                          <p:cBhvr additive="base">
                                            <p:cTn id="8" dur="750" fill="hold"/>
                                            <p:tgtEl>
                                              <p:spTgt spid="8"/>
                                            </p:tgtEl>
                                            <p:attrNameLst>
                                              <p:attrName>ppt_y</p:attrName>
                                            </p:attrNameLst>
                                          </p:cBhvr>
                                          <p:tavLst>
                                            <p:tav tm="0">
                                              <p:val>
                                                <p:strVal val="0-#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750"/>
                                            <p:tgtEl>
                                              <p:spTgt spid="2"/>
                                            </p:tgtEl>
                                          </p:cBhvr>
                                        </p:animEffect>
                                        <p:anim calcmode="lin" valueType="num">
                                          <p:cBhvr>
                                            <p:cTn id="12" dur="750" fill="hold"/>
                                            <p:tgtEl>
                                              <p:spTgt spid="2"/>
                                            </p:tgtEl>
                                            <p:attrNameLst>
                                              <p:attrName>ppt_x</p:attrName>
                                            </p:attrNameLst>
                                          </p:cBhvr>
                                          <p:tavLst>
                                            <p:tav tm="0">
                                              <p:val>
                                                <p:strVal val="#ppt_x"/>
                                              </p:val>
                                            </p:tav>
                                            <p:tav tm="100000">
                                              <p:val>
                                                <p:strVal val="#ppt_x"/>
                                              </p:val>
                                            </p:tav>
                                          </p:tavLst>
                                        </p:anim>
                                        <p:anim calcmode="lin" valueType="num">
                                          <p:cBhvr>
                                            <p:cTn id="13" dur="75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750"/>
                                </p:stCondLst>
                                <p:childTnLst>
                                  <p:par>
                                    <p:cTn id="15" presetID="2" presetClass="entr" presetSubtype="4"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000" fill="hold"/>
                                            <p:tgtEl>
                                              <p:spTgt spid="6"/>
                                            </p:tgtEl>
                                            <p:attrNameLst>
                                              <p:attrName>ppt_x</p:attrName>
                                            </p:attrNameLst>
                                          </p:cBhvr>
                                          <p:tavLst>
                                            <p:tav tm="0">
                                              <p:val>
                                                <p:strVal val="#ppt_x"/>
                                              </p:val>
                                            </p:tav>
                                            <p:tav tm="100000">
                                              <p:val>
                                                <p:strVal val="#ppt_x"/>
                                              </p:val>
                                            </p:tav>
                                          </p:tavLst>
                                        </p:anim>
                                        <p:anim calcmode="lin" valueType="num">
                                          <p:cBhvr additive="base">
                                            <p:cTn id="1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57668737-A5CF-4C36-90AC-770154EEBE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50" y="285750"/>
            <a:ext cx="1761361" cy="1655354"/>
          </a:xfrm>
          <a:prstGeom prst="rect">
            <a:avLst/>
          </a:prstGeom>
        </p:spPr>
      </p:pic>
      <p:grpSp>
        <p:nvGrpSpPr>
          <p:cNvPr id="2" name="组合 1">
            <a:extLst>
              <a:ext uri="{FF2B5EF4-FFF2-40B4-BE49-F238E27FC236}">
                <a16:creationId xmlns:a16="http://schemas.microsoft.com/office/drawing/2014/main" id="{3E719AE4-8443-49BB-B2ED-9903CF0F57DE}"/>
              </a:ext>
            </a:extLst>
          </p:cNvPr>
          <p:cNvGrpSpPr/>
          <p:nvPr/>
        </p:nvGrpSpPr>
        <p:grpSpPr>
          <a:xfrm>
            <a:off x="114300" y="1960154"/>
            <a:ext cx="1295652" cy="4416926"/>
            <a:chOff x="228600" y="1941104"/>
            <a:chExt cx="1295652" cy="4416926"/>
          </a:xfrm>
        </p:grpSpPr>
        <p:sp>
          <p:nvSpPr>
            <p:cNvPr id="9" name="矩形 8">
              <a:extLst>
                <a:ext uri="{FF2B5EF4-FFF2-40B4-BE49-F238E27FC236}">
                  <a16:creationId xmlns:a16="http://schemas.microsoft.com/office/drawing/2014/main" id="{B4846FA4-BA59-484F-B6E8-3E3ACA77A08D}"/>
                </a:ext>
              </a:extLst>
            </p:cNvPr>
            <p:cNvSpPr/>
            <p:nvPr/>
          </p:nvSpPr>
          <p:spPr bwMode="auto">
            <a:xfrm>
              <a:off x="228600" y="2080804"/>
              <a:ext cx="1295652" cy="35071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spcBef>
                  <a:spcPct val="50000"/>
                </a:spcBef>
              </a:pPr>
              <a:r>
                <a:rPr lang="zh-CN" altLang="en-US" sz="2400" dirty="0">
                  <a:solidFill>
                    <a:schemeClr val="tx1"/>
                  </a:solidFill>
                  <a:latin typeface="微软雅黑" panose="020B0503020204020204" pitchFamily="34" charset="-122"/>
                  <a:ea typeface="微软雅黑" panose="020B0503020204020204" pitchFamily="34" charset="-122"/>
                </a:rPr>
                <a:t>单击此处添加文字模板</a:t>
              </a:r>
            </a:p>
          </p:txBody>
        </p:sp>
        <p:pic>
          <p:nvPicPr>
            <p:cNvPr id="10" name="图片 28" descr="C_108.jpg">
              <a:extLst>
                <a:ext uri="{FF2B5EF4-FFF2-40B4-BE49-F238E27FC236}">
                  <a16:creationId xmlns:a16="http://schemas.microsoft.com/office/drawing/2014/main" id="{F7115FF3-95B7-479C-8868-F6332EDA9ABE}"/>
                </a:ext>
              </a:extLst>
            </p:cNvPr>
            <p:cNvPicPr>
              <a:picLocks noChangeAspect="1"/>
            </p:cNvPicPr>
            <p:nvPr/>
          </p:nvPicPr>
          <p:blipFill>
            <a:blip r:embed="rId4" cstate="email">
              <a:clrChange>
                <a:clrFrom>
                  <a:srgbClr val="FFFFFF"/>
                </a:clrFrom>
                <a:clrTo>
                  <a:srgbClr val="FFFFFF">
                    <a:alpha val="0"/>
                  </a:srgbClr>
                </a:clrTo>
              </a:clrChange>
              <a:extLst>
                <a:ext uri="{BEBA8EAE-BF5A-486C-A8C5-ECC9F3942E4B}">
                  <a14:imgProps xmlns:a14="http://schemas.microsoft.com/office/drawing/2010/main">
                    <a14:imgLayer r:embed="rId5">
                      <a14:imgEffect>
                        <a14:brightnessContrast bright="10000" contrast="-15000"/>
                      </a14:imgEffect>
                    </a14:imgLayer>
                  </a14:imgProps>
                </a:ext>
                <a:ext uri="{28A0092B-C50C-407E-A947-70E740481C1C}">
                  <a14:useLocalDpi xmlns:a14="http://schemas.microsoft.com/office/drawing/2010/main"/>
                </a:ext>
              </a:extLst>
            </a:blip>
            <a:srcRect/>
            <a:stretch>
              <a:fillRect/>
            </a:stretch>
          </p:blipFill>
          <p:spPr bwMode="auto">
            <a:xfrm rot="5400000">
              <a:off x="-908698" y="4111687"/>
              <a:ext cx="4416926" cy="757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6" name="圆角矩形 44">
            <a:extLst>
              <a:ext uri="{FF2B5EF4-FFF2-40B4-BE49-F238E27FC236}">
                <a16:creationId xmlns:a16="http://schemas.microsoft.com/office/drawing/2014/main" id="{4C119A44-F517-4481-8728-F789D2E38E3C}"/>
              </a:ext>
            </a:extLst>
          </p:cNvPr>
          <p:cNvSpPr/>
          <p:nvPr/>
        </p:nvSpPr>
        <p:spPr bwMode="auto">
          <a:xfrm>
            <a:off x="2770314" y="4294437"/>
            <a:ext cx="4356024" cy="827180"/>
          </a:xfrm>
          <a:prstGeom prst="roundRect">
            <a:avLst>
              <a:gd name="adj" fmla="val 7848"/>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2" indent="0"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srgbClr val="C4261D"/>
              </a:solidFill>
              <a:effectLst/>
              <a:uLnTx/>
              <a:uFillTx/>
              <a:latin typeface="微软雅黑" panose="020B0503020204020204" pitchFamily="34" charset="-122"/>
              <a:ea typeface="微软雅黑" panose="020B0503020204020204" pitchFamily="34" charset="-122"/>
            </a:endParaRPr>
          </a:p>
        </p:txBody>
      </p:sp>
      <p:sp>
        <p:nvSpPr>
          <p:cNvPr id="7" name="矩形 87">
            <a:extLst>
              <a:ext uri="{FF2B5EF4-FFF2-40B4-BE49-F238E27FC236}">
                <a16:creationId xmlns:a16="http://schemas.microsoft.com/office/drawing/2014/main" id="{86309AE2-3B8F-4C7F-8F9F-F6E6D3DCAF01}"/>
              </a:ext>
            </a:extLst>
          </p:cNvPr>
          <p:cNvSpPr>
            <a:spLocks noChangeArrowheads="1"/>
          </p:cNvSpPr>
          <p:nvPr/>
        </p:nvSpPr>
        <p:spPr bwMode="auto">
          <a:xfrm>
            <a:off x="2877881" y="4460367"/>
            <a:ext cx="4256396" cy="461665"/>
          </a:xfrm>
          <a:prstGeom prst="rect">
            <a:avLst/>
          </a:prstGeom>
          <a:noFill/>
          <a:ln w="9525">
            <a:noFill/>
            <a:miter lim="800000"/>
            <a:headEnd/>
            <a:tailEnd/>
          </a:ln>
        </p:spPr>
        <p:txBody>
          <a:bodyPr wrap="square">
            <a:spAutoFit/>
          </a:bodyPr>
          <a:lstStyle/>
          <a:p>
            <a:pPr eaLnBrk="0" fontAlgn="ctr" hangingPunct="0">
              <a:buClr>
                <a:srgbClr val="FF0000"/>
              </a:buClr>
              <a:buSzPct val="70000"/>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目标内涵一</a:t>
            </a:r>
            <a:r>
              <a:rPr lang="zh-CN" altLang="en-US" sz="1200" dirty="0">
                <a:solidFill>
                  <a:schemeClr val="bg1">
                    <a:lumMod val="50000"/>
                  </a:schemeClr>
                </a:solidFill>
                <a:latin typeface="微软雅黑" panose="020B0503020204020204" pitchFamily="34" charset="-122"/>
                <a:ea typeface="微软雅黑" panose="020B0503020204020204" pitchFamily="34" charset="-122"/>
              </a:rPr>
              <a:t>：您的文字内容您的文字内容您的文字内容您的文字内容您的文字内容您的文字内容您的文字内容</a:t>
            </a:r>
          </a:p>
        </p:txBody>
      </p:sp>
      <p:sp>
        <p:nvSpPr>
          <p:cNvPr id="11" name="圆角矩形 48">
            <a:extLst>
              <a:ext uri="{FF2B5EF4-FFF2-40B4-BE49-F238E27FC236}">
                <a16:creationId xmlns:a16="http://schemas.microsoft.com/office/drawing/2014/main" id="{BEE24E1A-7DEC-4781-B7EF-127C680AFADE}"/>
              </a:ext>
            </a:extLst>
          </p:cNvPr>
          <p:cNvSpPr/>
          <p:nvPr/>
        </p:nvSpPr>
        <p:spPr bwMode="auto">
          <a:xfrm>
            <a:off x="2770313" y="3093232"/>
            <a:ext cx="4356024" cy="827180"/>
          </a:xfrm>
          <a:prstGeom prst="roundRect">
            <a:avLst>
              <a:gd name="adj" fmla="val 7848"/>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2" indent="0"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srgbClr val="C4261D"/>
              </a:solidFill>
              <a:effectLst/>
              <a:uLnTx/>
              <a:uFillTx/>
              <a:latin typeface="微软雅黑" panose="020B0503020204020204" pitchFamily="34" charset="-122"/>
              <a:ea typeface="微软雅黑" panose="020B0503020204020204" pitchFamily="34" charset="-122"/>
            </a:endParaRPr>
          </a:p>
        </p:txBody>
      </p:sp>
      <p:sp>
        <p:nvSpPr>
          <p:cNvPr id="12" name="矩形 87">
            <a:extLst>
              <a:ext uri="{FF2B5EF4-FFF2-40B4-BE49-F238E27FC236}">
                <a16:creationId xmlns:a16="http://schemas.microsoft.com/office/drawing/2014/main" id="{311E1730-2DFE-4E75-8883-3C931B0CA9AA}"/>
              </a:ext>
            </a:extLst>
          </p:cNvPr>
          <p:cNvSpPr>
            <a:spLocks noChangeArrowheads="1"/>
          </p:cNvSpPr>
          <p:nvPr/>
        </p:nvSpPr>
        <p:spPr bwMode="auto">
          <a:xfrm>
            <a:off x="2865589" y="3309644"/>
            <a:ext cx="4102180" cy="461665"/>
          </a:xfrm>
          <a:prstGeom prst="rect">
            <a:avLst/>
          </a:prstGeom>
          <a:noFill/>
          <a:ln w="9525">
            <a:noFill/>
            <a:miter lim="800000"/>
            <a:headEnd/>
            <a:tailEnd/>
          </a:ln>
        </p:spPr>
        <p:txBody>
          <a:bodyPr wrap="square">
            <a:spAutoFit/>
          </a:bodyPr>
          <a:lstStyle/>
          <a:p>
            <a:pPr eaLnBrk="0" fontAlgn="ctr" hangingPunct="0">
              <a:buClr>
                <a:srgbClr val="FF0000"/>
              </a:buClr>
              <a:buSzPct val="70000"/>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目标内涵一</a:t>
            </a:r>
            <a:r>
              <a:rPr lang="zh-CN" altLang="en-US" sz="1200" dirty="0">
                <a:solidFill>
                  <a:schemeClr val="bg1">
                    <a:lumMod val="50000"/>
                  </a:schemeClr>
                </a:solidFill>
                <a:latin typeface="微软雅黑" panose="020B0503020204020204" pitchFamily="34" charset="-122"/>
                <a:ea typeface="微软雅黑" panose="020B0503020204020204" pitchFamily="34" charset="-122"/>
              </a:rPr>
              <a:t>：您的文字内容您的文字内容您的文字内容您的文字内容您的文字内容您的文字内容您的文字内容</a:t>
            </a:r>
          </a:p>
        </p:txBody>
      </p:sp>
      <p:sp>
        <p:nvSpPr>
          <p:cNvPr id="13" name="圆角矩形 50">
            <a:extLst>
              <a:ext uri="{FF2B5EF4-FFF2-40B4-BE49-F238E27FC236}">
                <a16:creationId xmlns:a16="http://schemas.microsoft.com/office/drawing/2014/main" id="{073A4E6C-0310-4D9F-AEC4-F10C3C4BA4A9}"/>
              </a:ext>
            </a:extLst>
          </p:cNvPr>
          <p:cNvSpPr/>
          <p:nvPr/>
        </p:nvSpPr>
        <p:spPr bwMode="auto">
          <a:xfrm>
            <a:off x="2770314" y="1941104"/>
            <a:ext cx="4356024" cy="827180"/>
          </a:xfrm>
          <a:prstGeom prst="roundRect">
            <a:avLst>
              <a:gd name="adj" fmla="val 7848"/>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2" indent="0"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srgbClr val="C4261D"/>
              </a:solidFill>
              <a:effectLst/>
              <a:uLnTx/>
              <a:uFillTx/>
              <a:latin typeface="微软雅黑" panose="020B0503020204020204" pitchFamily="34" charset="-122"/>
              <a:ea typeface="微软雅黑" panose="020B0503020204020204" pitchFamily="34" charset="-122"/>
            </a:endParaRPr>
          </a:p>
        </p:txBody>
      </p:sp>
      <p:sp>
        <p:nvSpPr>
          <p:cNvPr id="14" name="矩形 87">
            <a:extLst>
              <a:ext uri="{FF2B5EF4-FFF2-40B4-BE49-F238E27FC236}">
                <a16:creationId xmlns:a16="http://schemas.microsoft.com/office/drawing/2014/main" id="{69775786-3241-4488-B51F-9740E27DB0B5}"/>
              </a:ext>
            </a:extLst>
          </p:cNvPr>
          <p:cNvSpPr>
            <a:spLocks noChangeArrowheads="1"/>
          </p:cNvSpPr>
          <p:nvPr/>
        </p:nvSpPr>
        <p:spPr bwMode="auto">
          <a:xfrm>
            <a:off x="2935955" y="2106453"/>
            <a:ext cx="4037008" cy="461665"/>
          </a:xfrm>
          <a:prstGeom prst="rect">
            <a:avLst/>
          </a:prstGeom>
          <a:noFill/>
          <a:ln w="9525">
            <a:noFill/>
            <a:miter lim="800000"/>
            <a:headEnd/>
            <a:tailEnd/>
          </a:ln>
        </p:spPr>
        <p:txBody>
          <a:bodyPr wrap="square">
            <a:spAutoFit/>
          </a:bodyPr>
          <a:lstStyle/>
          <a:p>
            <a:pPr eaLnBrk="0" fontAlgn="ctr" hangingPunct="0">
              <a:buClr>
                <a:srgbClr val="FF0000"/>
              </a:buClr>
              <a:buSzPct val="70000"/>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目标内涵一</a:t>
            </a:r>
            <a:r>
              <a:rPr lang="zh-CN" altLang="en-US" sz="1200" dirty="0">
                <a:solidFill>
                  <a:schemeClr val="bg1">
                    <a:lumMod val="50000"/>
                  </a:schemeClr>
                </a:solidFill>
                <a:latin typeface="微软雅黑" panose="020B0503020204020204" pitchFamily="34" charset="-122"/>
                <a:ea typeface="微软雅黑" panose="020B0503020204020204" pitchFamily="34" charset="-122"/>
              </a:rPr>
              <a:t>：您的文字内容您的文字内容您的文字内容您的文字内容您的文字内容您的文字内容您的文字内容</a:t>
            </a:r>
          </a:p>
        </p:txBody>
      </p:sp>
      <p:grpSp>
        <p:nvGrpSpPr>
          <p:cNvPr id="15" name="Group 3">
            <a:extLst>
              <a:ext uri="{FF2B5EF4-FFF2-40B4-BE49-F238E27FC236}">
                <a16:creationId xmlns:a16="http://schemas.microsoft.com/office/drawing/2014/main" id="{F714F184-38E7-4D76-A1C0-6D6C29B8F2C1}"/>
              </a:ext>
            </a:extLst>
          </p:cNvPr>
          <p:cNvGrpSpPr/>
          <p:nvPr/>
        </p:nvGrpSpPr>
        <p:grpSpPr>
          <a:xfrm>
            <a:off x="7299918" y="1941104"/>
            <a:ext cx="3906150" cy="3377244"/>
            <a:chOff x="524164" y="1385451"/>
            <a:chExt cx="3717636" cy="3214255"/>
          </a:xfrm>
        </p:grpSpPr>
        <p:graphicFrame>
          <p:nvGraphicFramePr>
            <p:cNvPr id="16" name="Chart 6">
              <a:extLst>
                <a:ext uri="{FF2B5EF4-FFF2-40B4-BE49-F238E27FC236}">
                  <a16:creationId xmlns:a16="http://schemas.microsoft.com/office/drawing/2014/main" id="{B366C1FF-F17E-40FA-AF65-B536A0482DF1}"/>
                </a:ext>
              </a:extLst>
            </p:cNvPr>
            <p:cNvGraphicFramePr/>
            <p:nvPr>
              <p:extLst>
                <p:ext uri="{D42A27DB-BD31-4B8C-83A1-F6EECF244321}">
                  <p14:modId xmlns:p14="http://schemas.microsoft.com/office/powerpoint/2010/main" val="3235152374"/>
                </p:ext>
              </p:extLst>
            </p:nvPr>
          </p:nvGraphicFramePr>
          <p:xfrm>
            <a:off x="524164" y="1385451"/>
            <a:ext cx="3717636" cy="3214255"/>
          </p:xfrm>
          <a:graphic>
            <a:graphicData uri="http://schemas.openxmlformats.org/drawingml/2006/chart">
              <c:chart xmlns:c="http://schemas.openxmlformats.org/drawingml/2006/chart" xmlns:r="http://schemas.openxmlformats.org/officeDocument/2006/relationships" r:id="rId6"/>
            </a:graphicData>
          </a:graphic>
        </p:graphicFrame>
        <p:sp>
          <p:nvSpPr>
            <p:cNvPr id="17" name="TextBox 16">
              <a:extLst>
                <a:ext uri="{FF2B5EF4-FFF2-40B4-BE49-F238E27FC236}">
                  <a16:creationId xmlns:a16="http://schemas.microsoft.com/office/drawing/2014/main" id="{1E1C019F-65C9-4832-9A40-4DC184B36C23}"/>
                </a:ext>
              </a:extLst>
            </p:cNvPr>
            <p:cNvSpPr txBox="1"/>
            <p:nvPr/>
          </p:nvSpPr>
          <p:spPr>
            <a:xfrm>
              <a:off x="1393965" y="2336680"/>
              <a:ext cx="953905" cy="590340"/>
            </a:xfrm>
            <a:prstGeom prst="rect">
              <a:avLst/>
            </a:prstGeom>
            <a:noFill/>
          </p:spPr>
          <p:txBody>
            <a:bodyPr wrap="square" rtlCol="0">
              <a:spAutoFit/>
            </a:bodyPr>
            <a:lstStyle/>
            <a:p>
              <a:pPr algn="ctr">
                <a:lnSpc>
                  <a:spcPct val="120000"/>
                </a:lnSpc>
              </a:pPr>
              <a:r>
                <a:rPr lang="zh-CN" altLang="en-US" sz="12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TextBox 18">
              <a:extLst>
                <a:ext uri="{FF2B5EF4-FFF2-40B4-BE49-F238E27FC236}">
                  <a16:creationId xmlns:a16="http://schemas.microsoft.com/office/drawing/2014/main" id="{BA595567-4C58-4FF2-9BFE-048AFFE54F16}"/>
                </a:ext>
              </a:extLst>
            </p:cNvPr>
            <p:cNvSpPr txBox="1"/>
            <p:nvPr/>
          </p:nvSpPr>
          <p:spPr>
            <a:xfrm>
              <a:off x="2516185" y="2336680"/>
              <a:ext cx="953905" cy="590340"/>
            </a:xfrm>
            <a:prstGeom prst="rect">
              <a:avLst/>
            </a:prstGeom>
            <a:noFill/>
          </p:spPr>
          <p:txBody>
            <a:bodyPr wrap="square" rtlCol="0">
              <a:spAutoFit/>
            </a:bodyPr>
            <a:lstStyle/>
            <a:p>
              <a:pPr algn="ctr">
                <a:lnSpc>
                  <a:spcPct val="120000"/>
                </a:lnSpc>
              </a:pPr>
              <a:r>
                <a:rPr lang="zh-CN" altLang="en-US" sz="12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TextBox 19">
              <a:extLst>
                <a:ext uri="{FF2B5EF4-FFF2-40B4-BE49-F238E27FC236}">
                  <a16:creationId xmlns:a16="http://schemas.microsoft.com/office/drawing/2014/main" id="{311738B7-A016-4A15-B123-3918E0C4A5B6}"/>
                </a:ext>
              </a:extLst>
            </p:cNvPr>
            <p:cNvSpPr txBox="1"/>
            <p:nvPr/>
          </p:nvSpPr>
          <p:spPr>
            <a:xfrm>
              <a:off x="1906027" y="3485403"/>
              <a:ext cx="953905" cy="590340"/>
            </a:xfrm>
            <a:prstGeom prst="rect">
              <a:avLst/>
            </a:prstGeom>
            <a:noFill/>
          </p:spPr>
          <p:txBody>
            <a:bodyPr wrap="square" rtlCol="0">
              <a:spAutoFit/>
            </a:bodyPr>
            <a:lstStyle/>
            <a:p>
              <a:pPr algn="ctr">
                <a:lnSpc>
                  <a:spcPct val="120000"/>
                </a:lnSpc>
              </a:pPr>
              <a:r>
                <a:rPr lang="zh-CN" altLang="en-US" sz="12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Tree>
    <p:extLst>
      <p:ext uri="{BB962C8B-B14F-4D97-AF65-F5344CB8AC3E}">
        <p14:creationId xmlns:p14="http://schemas.microsoft.com/office/powerpoint/2010/main" val="2964334369"/>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33333">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33333">
                                          <p:cBhvr additive="base">
                                            <p:cTn id="7" dur="750" fill="hold"/>
                                            <p:tgtEl>
                                              <p:spTgt spid="8"/>
                                            </p:tgtEl>
                                            <p:attrNameLst>
                                              <p:attrName>ppt_x</p:attrName>
                                            </p:attrNameLst>
                                          </p:cBhvr>
                                          <p:tavLst>
                                            <p:tav tm="0">
                                              <p:val>
                                                <p:strVal val="#ppt_x"/>
                                              </p:val>
                                            </p:tav>
                                            <p:tav tm="100000">
                                              <p:val>
                                                <p:strVal val="#ppt_x"/>
                                              </p:val>
                                            </p:tav>
                                          </p:tavLst>
                                        </p:anim>
                                        <p:anim calcmode="lin" valueType="num" p14:bounceEnd="33333">
                                          <p:cBhvr additive="base">
                                            <p:cTn id="8" dur="750" fill="hold"/>
                                            <p:tgtEl>
                                              <p:spTgt spid="8"/>
                                            </p:tgtEl>
                                            <p:attrNameLst>
                                              <p:attrName>ppt_y</p:attrName>
                                            </p:attrNameLst>
                                          </p:cBhvr>
                                          <p:tavLst>
                                            <p:tav tm="0">
                                              <p:val>
                                                <p:strVal val="0-#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750"/>
                                            <p:tgtEl>
                                              <p:spTgt spid="2"/>
                                            </p:tgtEl>
                                          </p:cBhvr>
                                        </p:animEffect>
                                        <p:anim calcmode="lin" valueType="num">
                                          <p:cBhvr>
                                            <p:cTn id="12" dur="750" fill="hold"/>
                                            <p:tgtEl>
                                              <p:spTgt spid="2"/>
                                            </p:tgtEl>
                                            <p:attrNameLst>
                                              <p:attrName>ppt_x</p:attrName>
                                            </p:attrNameLst>
                                          </p:cBhvr>
                                          <p:tavLst>
                                            <p:tav tm="0">
                                              <p:val>
                                                <p:strVal val="#ppt_x"/>
                                              </p:val>
                                            </p:tav>
                                            <p:tav tm="100000">
                                              <p:val>
                                                <p:strVal val="#ppt_x"/>
                                              </p:val>
                                            </p:tav>
                                          </p:tavLst>
                                        </p:anim>
                                        <p:anim calcmode="lin" valueType="num">
                                          <p:cBhvr>
                                            <p:cTn id="13" dur="75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750"/>
                                </p:stCondLst>
                                <p:childTnLst>
                                  <p:par>
                                    <p:cTn id="15" presetID="22" presetClass="entr" presetSubtype="8" fill="hold" grpId="0" nodeType="afterEffect" nodePh="1">
                                      <p:stCondLst>
                                        <p:cond delay="0"/>
                                      </p:stCondLst>
                                      <p:endCondLst>
                                        <p:cond evt="begin" delay="0">
                                          <p:tn val="15"/>
                                        </p:cond>
                                      </p:end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300"/>
                                            <p:tgtEl>
                                              <p:spTgt spid="13"/>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300"/>
                                            <p:tgtEl>
                                              <p:spTgt spid="14"/>
                                            </p:tgtEl>
                                          </p:cBhvr>
                                        </p:animEffect>
                                      </p:childTnLst>
                                    </p:cTn>
                                  </p:par>
                                </p:childTnLst>
                              </p:cTn>
                            </p:par>
                            <p:par>
                              <p:cTn id="21" fill="hold">
                                <p:stCondLst>
                                  <p:cond delay="10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300"/>
                                            <p:tgtEl>
                                              <p:spTgt spid="12"/>
                                            </p:tgtEl>
                                          </p:cBhvr>
                                        </p:animEffect>
                                      </p:childTnLst>
                                    </p:cTn>
                                  </p:par>
                                  <p:par>
                                    <p:cTn id="25" presetID="22" presetClass="entr" presetSubtype="8" fill="hold" grpId="0" nodeType="withEffect" nodePh="1">
                                      <p:stCondLst>
                                        <p:cond delay="0"/>
                                      </p:stCondLst>
                                      <p:endCondLst>
                                        <p:cond evt="begin" delay="0">
                                          <p:tn val="25"/>
                                        </p:cond>
                                      </p:end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300"/>
                                            <p:tgtEl>
                                              <p:spTgt spid="11"/>
                                            </p:tgtEl>
                                          </p:cBhvr>
                                        </p:animEffect>
                                      </p:childTnLst>
                                    </p:cTn>
                                  </p:par>
                                </p:childTnLst>
                              </p:cTn>
                            </p:par>
                            <p:par>
                              <p:cTn id="28" fill="hold">
                                <p:stCondLst>
                                  <p:cond delay="1350"/>
                                </p:stCondLst>
                                <p:childTnLst>
                                  <p:par>
                                    <p:cTn id="29" presetID="22" presetClass="entr" presetSubtype="8"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300"/>
                                            <p:tgtEl>
                                              <p:spTgt spid="7"/>
                                            </p:tgtEl>
                                          </p:cBhvr>
                                        </p:animEffect>
                                      </p:childTnLst>
                                    </p:cTn>
                                  </p:par>
                                  <p:par>
                                    <p:cTn id="32" presetID="22" presetClass="entr" presetSubtype="8" fill="hold" grpId="0" nodeType="withEffect" nodePh="1">
                                      <p:stCondLst>
                                        <p:cond delay="0"/>
                                      </p:stCondLst>
                                      <p:endCondLst>
                                        <p:cond evt="begin" delay="0">
                                          <p:tn val="32"/>
                                        </p:cond>
                                      </p:end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300"/>
                                            <p:tgtEl>
                                              <p:spTgt spid="6"/>
                                            </p:tgtEl>
                                          </p:cBhvr>
                                        </p:animEffect>
                                      </p:childTnLst>
                                    </p:cTn>
                                  </p:par>
                                </p:childTnLst>
                              </p:cTn>
                            </p:par>
                            <p:par>
                              <p:cTn id="35" fill="hold">
                                <p:stCondLst>
                                  <p:cond delay="1650"/>
                                </p:stCondLst>
                                <p:childTnLst>
                                  <p:par>
                                    <p:cTn id="36" presetID="42" presetClass="entr" presetSubtype="0"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1" grpId="0" animBg="1"/>
          <p:bldP spid="12" grpId="0"/>
          <p:bldP spid="13" grpId="0" animBg="1"/>
          <p:bldP spid="1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ppt_x"/>
                                              </p:val>
                                            </p:tav>
                                            <p:tav tm="100000">
                                              <p:val>
                                                <p:strVal val="#ppt_x"/>
                                              </p:val>
                                            </p:tav>
                                          </p:tavLst>
                                        </p:anim>
                                        <p:anim calcmode="lin" valueType="num">
                                          <p:cBhvr additive="base">
                                            <p:cTn id="8" dur="750" fill="hold"/>
                                            <p:tgtEl>
                                              <p:spTgt spid="8"/>
                                            </p:tgtEl>
                                            <p:attrNameLst>
                                              <p:attrName>ppt_y</p:attrName>
                                            </p:attrNameLst>
                                          </p:cBhvr>
                                          <p:tavLst>
                                            <p:tav tm="0">
                                              <p:val>
                                                <p:strVal val="0-#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750"/>
                                            <p:tgtEl>
                                              <p:spTgt spid="2"/>
                                            </p:tgtEl>
                                          </p:cBhvr>
                                        </p:animEffect>
                                        <p:anim calcmode="lin" valueType="num">
                                          <p:cBhvr>
                                            <p:cTn id="12" dur="750" fill="hold"/>
                                            <p:tgtEl>
                                              <p:spTgt spid="2"/>
                                            </p:tgtEl>
                                            <p:attrNameLst>
                                              <p:attrName>ppt_x</p:attrName>
                                            </p:attrNameLst>
                                          </p:cBhvr>
                                          <p:tavLst>
                                            <p:tav tm="0">
                                              <p:val>
                                                <p:strVal val="#ppt_x"/>
                                              </p:val>
                                            </p:tav>
                                            <p:tav tm="100000">
                                              <p:val>
                                                <p:strVal val="#ppt_x"/>
                                              </p:val>
                                            </p:tav>
                                          </p:tavLst>
                                        </p:anim>
                                        <p:anim calcmode="lin" valueType="num">
                                          <p:cBhvr>
                                            <p:cTn id="13" dur="75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750"/>
                                </p:stCondLst>
                                <p:childTnLst>
                                  <p:par>
                                    <p:cTn id="15" presetID="22" presetClass="entr" presetSubtype="8" fill="hold" grpId="0" nodeType="afterEffect" nodePh="1">
                                      <p:stCondLst>
                                        <p:cond delay="0"/>
                                      </p:stCondLst>
                                      <p:endCondLst>
                                        <p:cond evt="begin" delay="0">
                                          <p:tn val="15"/>
                                        </p:cond>
                                      </p:end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300"/>
                                            <p:tgtEl>
                                              <p:spTgt spid="13"/>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300"/>
                                            <p:tgtEl>
                                              <p:spTgt spid="14"/>
                                            </p:tgtEl>
                                          </p:cBhvr>
                                        </p:animEffect>
                                      </p:childTnLst>
                                    </p:cTn>
                                  </p:par>
                                </p:childTnLst>
                              </p:cTn>
                            </p:par>
                            <p:par>
                              <p:cTn id="21" fill="hold">
                                <p:stCondLst>
                                  <p:cond delay="10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300"/>
                                            <p:tgtEl>
                                              <p:spTgt spid="12"/>
                                            </p:tgtEl>
                                          </p:cBhvr>
                                        </p:animEffect>
                                      </p:childTnLst>
                                    </p:cTn>
                                  </p:par>
                                  <p:par>
                                    <p:cTn id="25" presetID="22" presetClass="entr" presetSubtype="8" fill="hold" grpId="0" nodeType="withEffect" nodePh="1">
                                      <p:stCondLst>
                                        <p:cond delay="0"/>
                                      </p:stCondLst>
                                      <p:endCondLst>
                                        <p:cond evt="begin" delay="0">
                                          <p:tn val="25"/>
                                        </p:cond>
                                      </p:end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300"/>
                                            <p:tgtEl>
                                              <p:spTgt spid="11"/>
                                            </p:tgtEl>
                                          </p:cBhvr>
                                        </p:animEffect>
                                      </p:childTnLst>
                                    </p:cTn>
                                  </p:par>
                                </p:childTnLst>
                              </p:cTn>
                            </p:par>
                            <p:par>
                              <p:cTn id="28" fill="hold">
                                <p:stCondLst>
                                  <p:cond delay="1350"/>
                                </p:stCondLst>
                                <p:childTnLst>
                                  <p:par>
                                    <p:cTn id="29" presetID="22" presetClass="entr" presetSubtype="8"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300"/>
                                            <p:tgtEl>
                                              <p:spTgt spid="7"/>
                                            </p:tgtEl>
                                          </p:cBhvr>
                                        </p:animEffect>
                                      </p:childTnLst>
                                    </p:cTn>
                                  </p:par>
                                  <p:par>
                                    <p:cTn id="32" presetID="22" presetClass="entr" presetSubtype="8" fill="hold" grpId="0" nodeType="withEffect" nodePh="1">
                                      <p:stCondLst>
                                        <p:cond delay="0"/>
                                      </p:stCondLst>
                                      <p:endCondLst>
                                        <p:cond evt="begin" delay="0">
                                          <p:tn val="32"/>
                                        </p:cond>
                                      </p:end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300"/>
                                            <p:tgtEl>
                                              <p:spTgt spid="6"/>
                                            </p:tgtEl>
                                          </p:cBhvr>
                                        </p:animEffect>
                                      </p:childTnLst>
                                    </p:cTn>
                                  </p:par>
                                </p:childTnLst>
                              </p:cTn>
                            </p:par>
                            <p:par>
                              <p:cTn id="35" fill="hold">
                                <p:stCondLst>
                                  <p:cond delay="1650"/>
                                </p:stCondLst>
                                <p:childTnLst>
                                  <p:par>
                                    <p:cTn id="36" presetID="42" presetClass="entr" presetSubtype="0"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p:bldP spid="12" grpId="0"/>
          <p:bldP spid="13" grpId="0"/>
          <p:bldP spid="14"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57668737-A5CF-4C36-90AC-770154EEBE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50" y="285750"/>
            <a:ext cx="1761361" cy="1655354"/>
          </a:xfrm>
          <a:prstGeom prst="rect">
            <a:avLst/>
          </a:prstGeom>
        </p:spPr>
      </p:pic>
      <p:grpSp>
        <p:nvGrpSpPr>
          <p:cNvPr id="2" name="组合 1">
            <a:extLst>
              <a:ext uri="{FF2B5EF4-FFF2-40B4-BE49-F238E27FC236}">
                <a16:creationId xmlns:a16="http://schemas.microsoft.com/office/drawing/2014/main" id="{3E719AE4-8443-49BB-B2ED-9903CF0F57DE}"/>
              </a:ext>
            </a:extLst>
          </p:cNvPr>
          <p:cNvGrpSpPr/>
          <p:nvPr/>
        </p:nvGrpSpPr>
        <p:grpSpPr>
          <a:xfrm>
            <a:off x="114300" y="1960154"/>
            <a:ext cx="1295652" cy="4416926"/>
            <a:chOff x="228600" y="1941104"/>
            <a:chExt cx="1295652" cy="4416926"/>
          </a:xfrm>
        </p:grpSpPr>
        <p:sp>
          <p:nvSpPr>
            <p:cNvPr id="9" name="矩形 8">
              <a:extLst>
                <a:ext uri="{FF2B5EF4-FFF2-40B4-BE49-F238E27FC236}">
                  <a16:creationId xmlns:a16="http://schemas.microsoft.com/office/drawing/2014/main" id="{B4846FA4-BA59-484F-B6E8-3E3ACA77A08D}"/>
                </a:ext>
              </a:extLst>
            </p:cNvPr>
            <p:cNvSpPr/>
            <p:nvPr/>
          </p:nvSpPr>
          <p:spPr bwMode="auto">
            <a:xfrm>
              <a:off x="228600" y="2080804"/>
              <a:ext cx="1295652" cy="35071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spcBef>
                  <a:spcPct val="50000"/>
                </a:spcBef>
              </a:pPr>
              <a:r>
                <a:rPr lang="zh-CN" altLang="en-US" sz="2400" dirty="0">
                  <a:solidFill>
                    <a:schemeClr val="tx1"/>
                  </a:solidFill>
                  <a:latin typeface="微软雅黑" panose="020B0503020204020204" pitchFamily="34" charset="-122"/>
                  <a:ea typeface="微软雅黑" panose="020B0503020204020204" pitchFamily="34" charset="-122"/>
                </a:rPr>
                <a:t>单击此处添加文字模板</a:t>
              </a:r>
            </a:p>
          </p:txBody>
        </p:sp>
        <p:pic>
          <p:nvPicPr>
            <p:cNvPr id="10" name="图片 28" descr="C_108.jpg">
              <a:extLst>
                <a:ext uri="{FF2B5EF4-FFF2-40B4-BE49-F238E27FC236}">
                  <a16:creationId xmlns:a16="http://schemas.microsoft.com/office/drawing/2014/main" id="{F7115FF3-95B7-479C-8868-F6332EDA9ABE}"/>
                </a:ext>
              </a:extLst>
            </p:cNvPr>
            <p:cNvPicPr>
              <a:picLocks noChangeAspect="1"/>
            </p:cNvPicPr>
            <p:nvPr/>
          </p:nvPicPr>
          <p:blipFill>
            <a:blip r:embed="rId4" cstate="email">
              <a:clrChange>
                <a:clrFrom>
                  <a:srgbClr val="FFFFFF"/>
                </a:clrFrom>
                <a:clrTo>
                  <a:srgbClr val="FFFFFF">
                    <a:alpha val="0"/>
                  </a:srgbClr>
                </a:clrTo>
              </a:clrChange>
              <a:extLst>
                <a:ext uri="{BEBA8EAE-BF5A-486C-A8C5-ECC9F3942E4B}">
                  <a14:imgProps xmlns:a14="http://schemas.microsoft.com/office/drawing/2010/main">
                    <a14:imgLayer r:embed="rId5">
                      <a14:imgEffect>
                        <a14:brightnessContrast bright="10000" contrast="-15000"/>
                      </a14:imgEffect>
                    </a14:imgLayer>
                  </a14:imgProps>
                </a:ext>
                <a:ext uri="{28A0092B-C50C-407E-A947-70E740481C1C}">
                  <a14:useLocalDpi xmlns:a14="http://schemas.microsoft.com/office/drawing/2010/main"/>
                </a:ext>
              </a:extLst>
            </a:blip>
            <a:srcRect/>
            <a:stretch>
              <a:fillRect/>
            </a:stretch>
          </p:blipFill>
          <p:spPr bwMode="auto">
            <a:xfrm rot="5400000">
              <a:off x="-908698" y="4111687"/>
              <a:ext cx="4416926" cy="757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6" name="组合 5">
            <a:extLst>
              <a:ext uri="{FF2B5EF4-FFF2-40B4-BE49-F238E27FC236}">
                <a16:creationId xmlns:a16="http://schemas.microsoft.com/office/drawing/2014/main" id="{E63C6E1C-A062-4C08-BE93-BED44799623E}"/>
              </a:ext>
            </a:extLst>
          </p:cNvPr>
          <p:cNvGrpSpPr/>
          <p:nvPr/>
        </p:nvGrpSpPr>
        <p:grpSpPr>
          <a:xfrm>
            <a:off x="2256630" y="1632099"/>
            <a:ext cx="4875580" cy="3839039"/>
            <a:chOff x="5651099" y="-1463905"/>
            <a:chExt cx="5919510" cy="4804729"/>
          </a:xfrm>
        </p:grpSpPr>
        <p:sp>
          <p:nvSpPr>
            <p:cNvPr id="7" name="Rectangle 12">
              <a:extLst>
                <a:ext uri="{FF2B5EF4-FFF2-40B4-BE49-F238E27FC236}">
                  <a16:creationId xmlns:a16="http://schemas.microsoft.com/office/drawing/2014/main" id="{FC644DA3-178A-4E97-90BA-4D8770CE02BC}"/>
                </a:ext>
              </a:extLst>
            </p:cNvPr>
            <p:cNvSpPr>
              <a:spLocks noChangeArrowheads="1"/>
            </p:cNvSpPr>
            <p:nvPr/>
          </p:nvSpPr>
          <p:spPr bwMode="auto">
            <a:xfrm>
              <a:off x="5664899" y="1893638"/>
              <a:ext cx="5905710" cy="1447186"/>
            </a:xfrm>
            <a:prstGeom prst="rect">
              <a:avLst/>
            </a:prstGeom>
            <a:noFill/>
            <a:ln>
              <a:solidFill>
                <a:schemeClr val="tx1"/>
              </a:solidFill>
            </a:ln>
            <a:extLst/>
          </p:spPr>
          <p:txBody>
            <a:bodyPr lIns="45720" rIns="45720" anchor="b"/>
            <a:lstStyle/>
            <a:p>
              <a:pPr algn="ctr"/>
              <a:endParaRPr lang="zh-CN" altLang="en-US" dirty="0">
                <a:solidFill>
                  <a:schemeClr val="bg1"/>
                </a:solidFill>
                <a:latin typeface="微软雅黑" panose="020B0503020204020204" pitchFamily="34" charset="-122"/>
                <a:ea typeface="微软雅黑" panose="020B0503020204020204" pitchFamily="34" charset="-122"/>
                <a:cs typeface="Arial" pitchFamily="34" charset="0"/>
              </a:endParaRPr>
            </a:p>
          </p:txBody>
        </p:sp>
        <p:sp>
          <p:nvSpPr>
            <p:cNvPr id="11" name="矩形​​ 5">
              <a:extLst>
                <a:ext uri="{FF2B5EF4-FFF2-40B4-BE49-F238E27FC236}">
                  <a16:creationId xmlns:a16="http://schemas.microsoft.com/office/drawing/2014/main" id="{C3B05C0C-1AE6-4D83-8D93-37D46AC854D7}"/>
                </a:ext>
              </a:extLst>
            </p:cNvPr>
            <p:cNvSpPr>
              <a:spLocks noChangeArrowheads="1"/>
            </p:cNvSpPr>
            <p:nvPr/>
          </p:nvSpPr>
          <p:spPr bwMode="auto">
            <a:xfrm>
              <a:off x="5651099" y="-1463905"/>
              <a:ext cx="5919510" cy="3194825"/>
            </a:xfrm>
            <a:prstGeom prst="rect">
              <a:avLst/>
            </a:prstGeom>
            <a:blipFill dpi="0" rotWithShape="1">
              <a:blip r:embed="rId6"/>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dirty="0">
                <a:solidFill>
                  <a:schemeClr val="lt1"/>
                </a:solidFill>
                <a:sym typeface="Arial" pitchFamily="34" charset="0"/>
              </a:endParaRPr>
            </a:p>
          </p:txBody>
        </p:sp>
        <p:sp>
          <p:nvSpPr>
            <p:cNvPr id="12" name="TextBox 6">
              <a:extLst>
                <a:ext uri="{FF2B5EF4-FFF2-40B4-BE49-F238E27FC236}">
                  <a16:creationId xmlns:a16="http://schemas.microsoft.com/office/drawing/2014/main" id="{40133178-FBCC-4434-8E79-A1F797DC7718}"/>
                </a:ext>
              </a:extLst>
            </p:cNvPr>
            <p:cNvSpPr txBox="1"/>
            <p:nvPr/>
          </p:nvSpPr>
          <p:spPr>
            <a:xfrm>
              <a:off x="5881263" y="2047157"/>
              <a:ext cx="5459186" cy="1068919"/>
            </a:xfrm>
            <a:prstGeom prst="rect">
              <a:avLst/>
            </a:prstGeom>
            <a:noFill/>
          </p:spPr>
          <p:txBody>
            <a:bodyPr wrap="square" rtlCol="0">
              <a:spAutoFit/>
            </a:bodyPr>
            <a:lstStyle/>
            <a:p>
              <a:pPr>
                <a:lnSpc>
                  <a:spcPct val="150000"/>
                </a:lnSpc>
              </a:pPr>
              <a:r>
                <a:rPr lang="en-US" altLang="zh-CN" sz="1100" dirty="0">
                  <a:solidFill>
                    <a:schemeClr val="bg1">
                      <a:lumMod val="50000"/>
                    </a:schemeClr>
                  </a:solidFill>
                  <a:latin typeface="微软雅黑" pitchFamily="34" charset="-122"/>
                  <a:ea typeface="微软雅黑" pitchFamily="34" charset="-122"/>
                </a:rPr>
                <a:t>       </a:t>
              </a:r>
              <a:r>
                <a:rPr lang="zh-CN" altLang="zh-CN" sz="1100" dirty="0">
                  <a:solidFill>
                    <a:schemeClr val="bg1">
                      <a:lumMod val="50000"/>
                    </a:schemeClr>
                  </a:solidFill>
                  <a:latin typeface="微软雅黑" pitchFamily="34" charset="-122"/>
                  <a:ea typeface="微软雅黑" pitchFamily="34" charset="-122"/>
                </a:rPr>
                <a:t>回首过去，激情满怀，展望未来，任重道远。站在新的历史起点上，我们必须清醒地看到前进中的困难与挑战，正视自身存在的差距与不足，以更加坚定的信念、更加饱满的热情、更加务实的作风</a:t>
              </a:r>
              <a:r>
                <a:rPr lang="en-US" altLang="zh-CN" sz="1100" dirty="0">
                  <a:solidFill>
                    <a:schemeClr val="bg1">
                      <a:lumMod val="50000"/>
                    </a:schemeClr>
                  </a:solidFill>
                  <a:latin typeface="微软雅黑" pitchFamily="34" charset="-122"/>
                  <a:ea typeface="微软雅黑" pitchFamily="34" charset="-122"/>
                </a:rPr>
                <a:t>.</a:t>
              </a:r>
              <a:endParaRPr lang="zh-CN" altLang="en-US" sz="1100" dirty="0">
                <a:solidFill>
                  <a:schemeClr val="bg1">
                    <a:lumMod val="50000"/>
                  </a:schemeClr>
                </a:solidFill>
                <a:latin typeface="微软雅黑" pitchFamily="34" charset="-122"/>
                <a:ea typeface="微软雅黑" pitchFamily="34" charset="-122"/>
              </a:endParaRPr>
            </a:p>
          </p:txBody>
        </p:sp>
      </p:grpSp>
      <p:sp>
        <p:nvSpPr>
          <p:cNvPr id="13" name="矩形 13">
            <a:extLst>
              <a:ext uri="{FF2B5EF4-FFF2-40B4-BE49-F238E27FC236}">
                <a16:creationId xmlns:a16="http://schemas.microsoft.com/office/drawing/2014/main" id="{A16A3F99-B238-4FAD-9150-41D6E6DA44EB}"/>
              </a:ext>
            </a:extLst>
          </p:cNvPr>
          <p:cNvSpPr>
            <a:spLocks noChangeArrowheads="1"/>
          </p:cNvSpPr>
          <p:nvPr/>
        </p:nvSpPr>
        <p:spPr bwMode="auto">
          <a:xfrm>
            <a:off x="7837054" y="2440809"/>
            <a:ext cx="3801178"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zh-CN" altLang="en-US" sz="1050" dirty="0">
                <a:solidFill>
                  <a:schemeClr val="bg1">
                    <a:lumMod val="50000"/>
                  </a:schemeClr>
                </a:solidFill>
              </a:rPr>
              <a:t>Vestibulum ante ipsum primis in faucibus orci luctus et ultrices posuere cubilia CuraeVestibulum ante ipsum primis in faucibus orci luctus et ultrices posuere cubilia Curae</a:t>
            </a:r>
          </a:p>
          <a:p>
            <a:pPr eaLnBrk="1" hangingPunct="1"/>
            <a:r>
              <a:rPr lang="zh-CN" altLang="en-US" sz="1050" dirty="0">
                <a:solidFill>
                  <a:schemeClr val="bg1">
                    <a:lumMod val="50000"/>
                  </a:schemeClr>
                </a:solidFill>
              </a:rPr>
              <a:t>Vestibulum ante ipsum primis in faucibus orci luctus et ultrices posuere cubilia Curae</a:t>
            </a:r>
          </a:p>
          <a:p>
            <a:pPr eaLnBrk="1" hangingPunct="1"/>
            <a:endParaRPr lang="zh-CN" altLang="en-US" sz="1050" dirty="0">
              <a:solidFill>
                <a:schemeClr val="bg1">
                  <a:lumMod val="50000"/>
                </a:schemeClr>
              </a:solidFill>
            </a:endParaRPr>
          </a:p>
        </p:txBody>
      </p:sp>
      <p:sp>
        <p:nvSpPr>
          <p:cNvPr id="14" name="矩形 14">
            <a:extLst>
              <a:ext uri="{FF2B5EF4-FFF2-40B4-BE49-F238E27FC236}">
                <a16:creationId xmlns:a16="http://schemas.microsoft.com/office/drawing/2014/main" id="{75037006-DFE5-45F6-B174-354AB520CEDE}"/>
              </a:ext>
            </a:extLst>
          </p:cNvPr>
          <p:cNvSpPr>
            <a:spLocks noChangeArrowheads="1"/>
          </p:cNvSpPr>
          <p:nvPr/>
        </p:nvSpPr>
        <p:spPr bwMode="auto">
          <a:xfrm>
            <a:off x="7849753" y="2116959"/>
            <a:ext cx="18097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dirty="0">
                <a:solidFill>
                  <a:schemeClr val="bg1">
                    <a:lumMod val="50000"/>
                  </a:schemeClr>
                </a:solidFill>
                <a:latin typeface="微软雅黑" panose="020B0503020204020204" pitchFamily="34" charset="-122"/>
                <a:ea typeface="微软雅黑" panose="020B0503020204020204" pitchFamily="34" charset="-122"/>
              </a:rPr>
              <a:t>加入标题描述</a:t>
            </a:r>
          </a:p>
        </p:txBody>
      </p:sp>
      <p:sp>
        <p:nvSpPr>
          <p:cNvPr id="15" name="矩形 15">
            <a:extLst>
              <a:ext uri="{FF2B5EF4-FFF2-40B4-BE49-F238E27FC236}">
                <a16:creationId xmlns:a16="http://schemas.microsoft.com/office/drawing/2014/main" id="{8AA887D8-E7BB-46B6-A60A-C78E98E66236}"/>
              </a:ext>
            </a:extLst>
          </p:cNvPr>
          <p:cNvSpPr>
            <a:spLocks noChangeArrowheads="1"/>
          </p:cNvSpPr>
          <p:nvPr/>
        </p:nvSpPr>
        <p:spPr bwMode="auto">
          <a:xfrm>
            <a:off x="7837054" y="4409309"/>
            <a:ext cx="3801178"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zh-CN" altLang="en-US" sz="1050">
                <a:solidFill>
                  <a:schemeClr val="bg1">
                    <a:lumMod val="50000"/>
                  </a:schemeClr>
                </a:solidFill>
              </a:rPr>
              <a:t>Vestibulum ante ipsum primis in faucibus orci luctus et ultrices posuere cubilia CuraeVestibulum ante ipsum primis in faucibus orci luctus et ultrices posuere cubilia Curae</a:t>
            </a:r>
          </a:p>
          <a:p>
            <a:pPr eaLnBrk="1" hangingPunct="1"/>
            <a:r>
              <a:rPr lang="zh-CN" altLang="en-US" sz="1050">
                <a:solidFill>
                  <a:schemeClr val="bg1">
                    <a:lumMod val="50000"/>
                  </a:schemeClr>
                </a:solidFill>
              </a:rPr>
              <a:t>Vestibulum ante ipsum primis in faucibus orci luctus et ultrices posuere cubilia Curae</a:t>
            </a:r>
          </a:p>
          <a:p>
            <a:pPr eaLnBrk="1" hangingPunct="1"/>
            <a:endParaRPr lang="zh-CN" altLang="en-US" sz="1050">
              <a:solidFill>
                <a:schemeClr val="bg1">
                  <a:lumMod val="50000"/>
                </a:schemeClr>
              </a:solidFill>
            </a:endParaRPr>
          </a:p>
        </p:txBody>
      </p:sp>
      <p:sp>
        <p:nvSpPr>
          <p:cNvPr id="16" name="矩形 16">
            <a:extLst>
              <a:ext uri="{FF2B5EF4-FFF2-40B4-BE49-F238E27FC236}">
                <a16:creationId xmlns:a16="http://schemas.microsoft.com/office/drawing/2014/main" id="{5C49CDA3-4B4A-4B5C-A4F3-5EFB05AD9115}"/>
              </a:ext>
            </a:extLst>
          </p:cNvPr>
          <p:cNvSpPr>
            <a:spLocks noChangeArrowheads="1"/>
          </p:cNvSpPr>
          <p:nvPr/>
        </p:nvSpPr>
        <p:spPr bwMode="auto">
          <a:xfrm>
            <a:off x="7849753" y="4085459"/>
            <a:ext cx="18097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0"/>
            <a:r>
              <a:rPr lang="zh-CN" altLang="en-US" dirty="0">
                <a:solidFill>
                  <a:srgbClr val="FFFFFF">
                    <a:lumMod val="50000"/>
                  </a:srgbClr>
                </a:solidFill>
                <a:latin typeface="微软雅黑" panose="020B0503020204020204" pitchFamily="34" charset="-122"/>
                <a:ea typeface="微软雅黑" panose="020B0503020204020204" pitchFamily="34" charset="-122"/>
              </a:rPr>
              <a:t>加入标题描述</a:t>
            </a:r>
          </a:p>
        </p:txBody>
      </p:sp>
      <p:sp>
        <p:nvSpPr>
          <p:cNvPr id="17" name="椭圆 16">
            <a:extLst>
              <a:ext uri="{FF2B5EF4-FFF2-40B4-BE49-F238E27FC236}">
                <a16:creationId xmlns:a16="http://schemas.microsoft.com/office/drawing/2014/main" id="{79359EEE-9BF1-4772-A335-994B9F2E0BFD}"/>
              </a:ext>
            </a:extLst>
          </p:cNvPr>
          <p:cNvSpPr/>
          <p:nvPr/>
        </p:nvSpPr>
        <p:spPr>
          <a:xfrm>
            <a:off x="7462403" y="2169346"/>
            <a:ext cx="398463" cy="39846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solidFill>
                <a:schemeClr val="bg1">
                  <a:lumMod val="50000"/>
                </a:schemeClr>
              </a:solidFill>
            </a:endParaRPr>
          </a:p>
        </p:txBody>
      </p:sp>
      <p:sp>
        <p:nvSpPr>
          <p:cNvPr id="18" name="椭圆 17">
            <a:extLst>
              <a:ext uri="{FF2B5EF4-FFF2-40B4-BE49-F238E27FC236}">
                <a16:creationId xmlns:a16="http://schemas.microsoft.com/office/drawing/2014/main" id="{4FF44F16-D9C8-413D-AAE5-1065A05D03E6}"/>
              </a:ext>
            </a:extLst>
          </p:cNvPr>
          <p:cNvSpPr/>
          <p:nvPr/>
        </p:nvSpPr>
        <p:spPr>
          <a:xfrm>
            <a:off x="7462403" y="4161659"/>
            <a:ext cx="398463" cy="40005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solidFill>
                <a:schemeClr val="bg1">
                  <a:lumMod val="50000"/>
                </a:schemeClr>
              </a:solidFill>
            </a:endParaRPr>
          </a:p>
        </p:txBody>
      </p:sp>
    </p:spTree>
    <p:extLst>
      <p:ext uri="{BB962C8B-B14F-4D97-AF65-F5344CB8AC3E}">
        <p14:creationId xmlns:p14="http://schemas.microsoft.com/office/powerpoint/2010/main" val="458716286"/>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33333">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33333">
                                          <p:cBhvr additive="base">
                                            <p:cTn id="7" dur="750" fill="hold"/>
                                            <p:tgtEl>
                                              <p:spTgt spid="8"/>
                                            </p:tgtEl>
                                            <p:attrNameLst>
                                              <p:attrName>ppt_x</p:attrName>
                                            </p:attrNameLst>
                                          </p:cBhvr>
                                          <p:tavLst>
                                            <p:tav tm="0">
                                              <p:val>
                                                <p:strVal val="#ppt_x"/>
                                              </p:val>
                                            </p:tav>
                                            <p:tav tm="100000">
                                              <p:val>
                                                <p:strVal val="#ppt_x"/>
                                              </p:val>
                                            </p:tav>
                                          </p:tavLst>
                                        </p:anim>
                                        <p:anim calcmode="lin" valueType="num" p14:bounceEnd="33333">
                                          <p:cBhvr additive="base">
                                            <p:cTn id="8" dur="750" fill="hold"/>
                                            <p:tgtEl>
                                              <p:spTgt spid="8"/>
                                            </p:tgtEl>
                                            <p:attrNameLst>
                                              <p:attrName>ppt_y</p:attrName>
                                            </p:attrNameLst>
                                          </p:cBhvr>
                                          <p:tavLst>
                                            <p:tav tm="0">
                                              <p:val>
                                                <p:strVal val="0-#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750"/>
                                            <p:tgtEl>
                                              <p:spTgt spid="2"/>
                                            </p:tgtEl>
                                          </p:cBhvr>
                                        </p:animEffect>
                                        <p:anim calcmode="lin" valueType="num">
                                          <p:cBhvr>
                                            <p:cTn id="12" dur="750" fill="hold"/>
                                            <p:tgtEl>
                                              <p:spTgt spid="2"/>
                                            </p:tgtEl>
                                            <p:attrNameLst>
                                              <p:attrName>ppt_x</p:attrName>
                                            </p:attrNameLst>
                                          </p:cBhvr>
                                          <p:tavLst>
                                            <p:tav tm="0">
                                              <p:val>
                                                <p:strVal val="#ppt_x"/>
                                              </p:val>
                                            </p:tav>
                                            <p:tav tm="100000">
                                              <p:val>
                                                <p:strVal val="#ppt_x"/>
                                              </p:val>
                                            </p:tav>
                                          </p:tavLst>
                                        </p:anim>
                                        <p:anim calcmode="lin" valueType="num">
                                          <p:cBhvr>
                                            <p:cTn id="13" dur="75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750"/>
                                </p:stCondLst>
                                <p:childTnLst>
                                  <p:par>
                                    <p:cTn id="15" presetID="42"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250"/>
                                            <p:tgtEl>
                                              <p:spTgt spid="13"/>
                                            </p:tgtEl>
                                          </p:cBhvr>
                                        </p:animEffect>
                                        <p:anim calcmode="lin" valueType="num">
                                          <p:cBhvr>
                                            <p:cTn id="18" dur="250" fill="hold"/>
                                            <p:tgtEl>
                                              <p:spTgt spid="13"/>
                                            </p:tgtEl>
                                            <p:attrNameLst>
                                              <p:attrName>ppt_x</p:attrName>
                                            </p:attrNameLst>
                                          </p:cBhvr>
                                          <p:tavLst>
                                            <p:tav tm="0">
                                              <p:val>
                                                <p:strVal val="#ppt_x"/>
                                              </p:val>
                                            </p:tav>
                                            <p:tav tm="100000">
                                              <p:val>
                                                <p:strVal val="#ppt_x"/>
                                              </p:val>
                                            </p:tav>
                                          </p:tavLst>
                                        </p:anim>
                                        <p:anim calcmode="lin" valueType="num">
                                          <p:cBhvr>
                                            <p:cTn id="19" dur="250" fill="hold"/>
                                            <p:tgtEl>
                                              <p:spTgt spid="13"/>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250"/>
                                            <p:tgtEl>
                                              <p:spTgt spid="14"/>
                                            </p:tgtEl>
                                          </p:cBhvr>
                                        </p:animEffect>
                                        <p:anim calcmode="lin" valueType="num">
                                          <p:cBhvr>
                                            <p:cTn id="24" dur="250" fill="hold"/>
                                            <p:tgtEl>
                                              <p:spTgt spid="14"/>
                                            </p:tgtEl>
                                            <p:attrNameLst>
                                              <p:attrName>ppt_x</p:attrName>
                                            </p:attrNameLst>
                                          </p:cBhvr>
                                          <p:tavLst>
                                            <p:tav tm="0">
                                              <p:val>
                                                <p:strVal val="#ppt_x"/>
                                              </p:val>
                                            </p:tav>
                                            <p:tav tm="100000">
                                              <p:val>
                                                <p:strVal val="#ppt_x"/>
                                              </p:val>
                                            </p:tav>
                                          </p:tavLst>
                                        </p:anim>
                                        <p:anim calcmode="lin" valueType="num">
                                          <p:cBhvr>
                                            <p:cTn id="25" dur="250" fill="hold"/>
                                            <p:tgtEl>
                                              <p:spTgt spid="14"/>
                                            </p:tgtEl>
                                            <p:attrNameLst>
                                              <p:attrName>ppt_y</p:attrName>
                                            </p:attrNameLst>
                                          </p:cBhvr>
                                          <p:tavLst>
                                            <p:tav tm="0">
                                              <p:val>
                                                <p:strVal val="#ppt_y+.1"/>
                                              </p:val>
                                            </p:tav>
                                            <p:tav tm="100000">
                                              <p:val>
                                                <p:strVal val="#ppt_y"/>
                                              </p:val>
                                            </p:tav>
                                          </p:tavLst>
                                        </p:anim>
                                      </p:childTnLst>
                                    </p:cTn>
                                  </p:par>
                                </p:childTnLst>
                              </p:cTn>
                            </p:par>
                            <p:par>
                              <p:cTn id="26" fill="hold">
                                <p:stCondLst>
                                  <p:cond delay="1250"/>
                                </p:stCondLst>
                                <p:childTnLst>
                                  <p:par>
                                    <p:cTn id="27" presetID="42" presetClass="entr" presetSubtype="0"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250"/>
                                            <p:tgtEl>
                                              <p:spTgt spid="15"/>
                                            </p:tgtEl>
                                          </p:cBhvr>
                                        </p:animEffect>
                                        <p:anim calcmode="lin" valueType="num">
                                          <p:cBhvr>
                                            <p:cTn id="30" dur="250" fill="hold"/>
                                            <p:tgtEl>
                                              <p:spTgt spid="15"/>
                                            </p:tgtEl>
                                            <p:attrNameLst>
                                              <p:attrName>ppt_x</p:attrName>
                                            </p:attrNameLst>
                                          </p:cBhvr>
                                          <p:tavLst>
                                            <p:tav tm="0">
                                              <p:val>
                                                <p:strVal val="#ppt_x"/>
                                              </p:val>
                                            </p:tav>
                                            <p:tav tm="100000">
                                              <p:val>
                                                <p:strVal val="#ppt_x"/>
                                              </p:val>
                                            </p:tav>
                                          </p:tavLst>
                                        </p:anim>
                                        <p:anim calcmode="lin" valueType="num">
                                          <p:cBhvr>
                                            <p:cTn id="31" dur="250" fill="hold"/>
                                            <p:tgtEl>
                                              <p:spTgt spid="15"/>
                                            </p:tgtEl>
                                            <p:attrNameLst>
                                              <p:attrName>ppt_y</p:attrName>
                                            </p:attrNameLst>
                                          </p:cBhvr>
                                          <p:tavLst>
                                            <p:tav tm="0">
                                              <p:val>
                                                <p:strVal val="#ppt_y+.1"/>
                                              </p:val>
                                            </p:tav>
                                            <p:tav tm="100000">
                                              <p:val>
                                                <p:strVal val="#ppt_y"/>
                                              </p:val>
                                            </p:tav>
                                          </p:tavLst>
                                        </p:anim>
                                      </p:childTnLst>
                                    </p:cTn>
                                  </p:par>
                                </p:childTnLst>
                              </p:cTn>
                            </p:par>
                            <p:par>
                              <p:cTn id="32" fill="hold">
                                <p:stCondLst>
                                  <p:cond delay="1500"/>
                                </p:stCondLst>
                                <p:childTnLst>
                                  <p:par>
                                    <p:cTn id="33" presetID="42" presetClass="entr" presetSubtype="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250"/>
                                            <p:tgtEl>
                                              <p:spTgt spid="16"/>
                                            </p:tgtEl>
                                          </p:cBhvr>
                                        </p:animEffect>
                                        <p:anim calcmode="lin" valueType="num">
                                          <p:cBhvr>
                                            <p:cTn id="36" dur="250" fill="hold"/>
                                            <p:tgtEl>
                                              <p:spTgt spid="16"/>
                                            </p:tgtEl>
                                            <p:attrNameLst>
                                              <p:attrName>ppt_x</p:attrName>
                                            </p:attrNameLst>
                                          </p:cBhvr>
                                          <p:tavLst>
                                            <p:tav tm="0">
                                              <p:val>
                                                <p:strVal val="#ppt_x"/>
                                              </p:val>
                                            </p:tav>
                                            <p:tav tm="100000">
                                              <p:val>
                                                <p:strVal val="#ppt_x"/>
                                              </p:val>
                                            </p:tav>
                                          </p:tavLst>
                                        </p:anim>
                                        <p:anim calcmode="lin" valueType="num">
                                          <p:cBhvr>
                                            <p:cTn id="37" dur="250" fill="hold"/>
                                            <p:tgtEl>
                                              <p:spTgt spid="16"/>
                                            </p:tgtEl>
                                            <p:attrNameLst>
                                              <p:attrName>ppt_y</p:attrName>
                                            </p:attrNameLst>
                                          </p:cBhvr>
                                          <p:tavLst>
                                            <p:tav tm="0">
                                              <p:val>
                                                <p:strVal val="#ppt_y+.1"/>
                                              </p:val>
                                            </p:tav>
                                            <p:tav tm="100000">
                                              <p:val>
                                                <p:strVal val="#ppt_y"/>
                                              </p:val>
                                            </p:tav>
                                          </p:tavLst>
                                        </p:anim>
                                      </p:childTnLst>
                                    </p:cTn>
                                  </p:par>
                                </p:childTnLst>
                              </p:cTn>
                            </p:par>
                            <p:par>
                              <p:cTn id="38" fill="hold">
                                <p:stCondLst>
                                  <p:cond delay="175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250"/>
                                            <p:tgtEl>
                                              <p:spTgt spid="17"/>
                                            </p:tgtEl>
                                          </p:cBhvr>
                                        </p:animEffect>
                                        <p:anim calcmode="lin" valueType="num">
                                          <p:cBhvr>
                                            <p:cTn id="42" dur="250" fill="hold"/>
                                            <p:tgtEl>
                                              <p:spTgt spid="17"/>
                                            </p:tgtEl>
                                            <p:attrNameLst>
                                              <p:attrName>ppt_x</p:attrName>
                                            </p:attrNameLst>
                                          </p:cBhvr>
                                          <p:tavLst>
                                            <p:tav tm="0">
                                              <p:val>
                                                <p:strVal val="#ppt_x"/>
                                              </p:val>
                                            </p:tav>
                                            <p:tav tm="100000">
                                              <p:val>
                                                <p:strVal val="#ppt_x"/>
                                              </p:val>
                                            </p:tav>
                                          </p:tavLst>
                                        </p:anim>
                                        <p:anim calcmode="lin" valueType="num">
                                          <p:cBhvr>
                                            <p:cTn id="43" dur="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250"/>
                                            <p:tgtEl>
                                              <p:spTgt spid="18"/>
                                            </p:tgtEl>
                                          </p:cBhvr>
                                        </p:animEffect>
                                        <p:anim calcmode="lin" valueType="num">
                                          <p:cBhvr>
                                            <p:cTn id="48" dur="250" fill="hold"/>
                                            <p:tgtEl>
                                              <p:spTgt spid="18"/>
                                            </p:tgtEl>
                                            <p:attrNameLst>
                                              <p:attrName>ppt_x</p:attrName>
                                            </p:attrNameLst>
                                          </p:cBhvr>
                                          <p:tavLst>
                                            <p:tav tm="0">
                                              <p:val>
                                                <p:strVal val="#ppt_x"/>
                                              </p:val>
                                            </p:tav>
                                            <p:tav tm="100000">
                                              <p:val>
                                                <p:strVal val="#ppt_x"/>
                                              </p:val>
                                            </p:tav>
                                          </p:tavLst>
                                        </p:anim>
                                        <p:anim calcmode="lin" valueType="num">
                                          <p:cBhvr>
                                            <p:cTn id="49" dur="250" fill="hold"/>
                                            <p:tgtEl>
                                              <p:spTgt spid="18"/>
                                            </p:tgtEl>
                                            <p:attrNameLst>
                                              <p:attrName>ppt_y</p:attrName>
                                            </p:attrNameLst>
                                          </p:cBhvr>
                                          <p:tavLst>
                                            <p:tav tm="0">
                                              <p:val>
                                                <p:strVal val="#ppt_y+.1"/>
                                              </p:val>
                                            </p:tav>
                                            <p:tav tm="100000">
                                              <p:val>
                                                <p:strVal val="#ppt_y"/>
                                              </p:val>
                                            </p:tav>
                                          </p:tavLst>
                                        </p:anim>
                                      </p:childTnLst>
                                    </p:cTn>
                                  </p:par>
                                </p:childTnLst>
                              </p:cTn>
                            </p:par>
                            <p:par>
                              <p:cTn id="50" fill="hold">
                                <p:stCondLst>
                                  <p:cond delay="2250"/>
                                </p:stCondLst>
                                <p:childTnLst>
                                  <p:par>
                                    <p:cTn id="51" presetID="42"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1000"/>
                                            <p:tgtEl>
                                              <p:spTgt spid="6"/>
                                            </p:tgtEl>
                                          </p:cBhvr>
                                        </p:animEffect>
                                        <p:anim calcmode="lin" valueType="num">
                                          <p:cBhvr>
                                            <p:cTn id="54" dur="1000" fill="hold"/>
                                            <p:tgtEl>
                                              <p:spTgt spid="6"/>
                                            </p:tgtEl>
                                            <p:attrNameLst>
                                              <p:attrName>ppt_x</p:attrName>
                                            </p:attrNameLst>
                                          </p:cBhvr>
                                          <p:tavLst>
                                            <p:tav tm="0">
                                              <p:val>
                                                <p:strVal val="#ppt_x"/>
                                              </p:val>
                                            </p:tav>
                                            <p:tav tm="100000">
                                              <p:val>
                                                <p:strVal val="#ppt_x"/>
                                              </p:val>
                                            </p:tav>
                                          </p:tavLst>
                                        </p:anim>
                                        <p:anim calcmode="lin" valueType="num">
                                          <p:cBhvr>
                                            <p:cTn id="5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animBg="1"/>
          <p:bldP spid="1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ppt_x"/>
                                              </p:val>
                                            </p:tav>
                                            <p:tav tm="100000">
                                              <p:val>
                                                <p:strVal val="#ppt_x"/>
                                              </p:val>
                                            </p:tav>
                                          </p:tavLst>
                                        </p:anim>
                                        <p:anim calcmode="lin" valueType="num">
                                          <p:cBhvr additive="base">
                                            <p:cTn id="8" dur="750" fill="hold"/>
                                            <p:tgtEl>
                                              <p:spTgt spid="8"/>
                                            </p:tgtEl>
                                            <p:attrNameLst>
                                              <p:attrName>ppt_y</p:attrName>
                                            </p:attrNameLst>
                                          </p:cBhvr>
                                          <p:tavLst>
                                            <p:tav tm="0">
                                              <p:val>
                                                <p:strVal val="0-#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750"/>
                                            <p:tgtEl>
                                              <p:spTgt spid="2"/>
                                            </p:tgtEl>
                                          </p:cBhvr>
                                        </p:animEffect>
                                        <p:anim calcmode="lin" valueType="num">
                                          <p:cBhvr>
                                            <p:cTn id="12" dur="750" fill="hold"/>
                                            <p:tgtEl>
                                              <p:spTgt spid="2"/>
                                            </p:tgtEl>
                                            <p:attrNameLst>
                                              <p:attrName>ppt_x</p:attrName>
                                            </p:attrNameLst>
                                          </p:cBhvr>
                                          <p:tavLst>
                                            <p:tav tm="0">
                                              <p:val>
                                                <p:strVal val="#ppt_x"/>
                                              </p:val>
                                            </p:tav>
                                            <p:tav tm="100000">
                                              <p:val>
                                                <p:strVal val="#ppt_x"/>
                                              </p:val>
                                            </p:tav>
                                          </p:tavLst>
                                        </p:anim>
                                        <p:anim calcmode="lin" valueType="num">
                                          <p:cBhvr>
                                            <p:cTn id="13" dur="75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750"/>
                                </p:stCondLst>
                                <p:childTnLst>
                                  <p:par>
                                    <p:cTn id="15" presetID="42"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250"/>
                                            <p:tgtEl>
                                              <p:spTgt spid="13"/>
                                            </p:tgtEl>
                                          </p:cBhvr>
                                        </p:animEffect>
                                        <p:anim calcmode="lin" valueType="num">
                                          <p:cBhvr>
                                            <p:cTn id="18" dur="250" fill="hold"/>
                                            <p:tgtEl>
                                              <p:spTgt spid="13"/>
                                            </p:tgtEl>
                                            <p:attrNameLst>
                                              <p:attrName>ppt_x</p:attrName>
                                            </p:attrNameLst>
                                          </p:cBhvr>
                                          <p:tavLst>
                                            <p:tav tm="0">
                                              <p:val>
                                                <p:strVal val="#ppt_x"/>
                                              </p:val>
                                            </p:tav>
                                            <p:tav tm="100000">
                                              <p:val>
                                                <p:strVal val="#ppt_x"/>
                                              </p:val>
                                            </p:tav>
                                          </p:tavLst>
                                        </p:anim>
                                        <p:anim calcmode="lin" valueType="num">
                                          <p:cBhvr>
                                            <p:cTn id="19" dur="250" fill="hold"/>
                                            <p:tgtEl>
                                              <p:spTgt spid="13"/>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250"/>
                                            <p:tgtEl>
                                              <p:spTgt spid="14"/>
                                            </p:tgtEl>
                                          </p:cBhvr>
                                        </p:animEffect>
                                        <p:anim calcmode="lin" valueType="num">
                                          <p:cBhvr>
                                            <p:cTn id="24" dur="250" fill="hold"/>
                                            <p:tgtEl>
                                              <p:spTgt spid="14"/>
                                            </p:tgtEl>
                                            <p:attrNameLst>
                                              <p:attrName>ppt_x</p:attrName>
                                            </p:attrNameLst>
                                          </p:cBhvr>
                                          <p:tavLst>
                                            <p:tav tm="0">
                                              <p:val>
                                                <p:strVal val="#ppt_x"/>
                                              </p:val>
                                            </p:tav>
                                            <p:tav tm="100000">
                                              <p:val>
                                                <p:strVal val="#ppt_x"/>
                                              </p:val>
                                            </p:tav>
                                          </p:tavLst>
                                        </p:anim>
                                        <p:anim calcmode="lin" valueType="num">
                                          <p:cBhvr>
                                            <p:cTn id="25" dur="250" fill="hold"/>
                                            <p:tgtEl>
                                              <p:spTgt spid="14"/>
                                            </p:tgtEl>
                                            <p:attrNameLst>
                                              <p:attrName>ppt_y</p:attrName>
                                            </p:attrNameLst>
                                          </p:cBhvr>
                                          <p:tavLst>
                                            <p:tav tm="0">
                                              <p:val>
                                                <p:strVal val="#ppt_y+.1"/>
                                              </p:val>
                                            </p:tav>
                                            <p:tav tm="100000">
                                              <p:val>
                                                <p:strVal val="#ppt_y"/>
                                              </p:val>
                                            </p:tav>
                                          </p:tavLst>
                                        </p:anim>
                                      </p:childTnLst>
                                    </p:cTn>
                                  </p:par>
                                </p:childTnLst>
                              </p:cTn>
                            </p:par>
                            <p:par>
                              <p:cTn id="26" fill="hold">
                                <p:stCondLst>
                                  <p:cond delay="1250"/>
                                </p:stCondLst>
                                <p:childTnLst>
                                  <p:par>
                                    <p:cTn id="27" presetID="42" presetClass="entr" presetSubtype="0"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250"/>
                                            <p:tgtEl>
                                              <p:spTgt spid="15"/>
                                            </p:tgtEl>
                                          </p:cBhvr>
                                        </p:animEffect>
                                        <p:anim calcmode="lin" valueType="num">
                                          <p:cBhvr>
                                            <p:cTn id="30" dur="250" fill="hold"/>
                                            <p:tgtEl>
                                              <p:spTgt spid="15"/>
                                            </p:tgtEl>
                                            <p:attrNameLst>
                                              <p:attrName>ppt_x</p:attrName>
                                            </p:attrNameLst>
                                          </p:cBhvr>
                                          <p:tavLst>
                                            <p:tav tm="0">
                                              <p:val>
                                                <p:strVal val="#ppt_x"/>
                                              </p:val>
                                            </p:tav>
                                            <p:tav tm="100000">
                                              <p:val>
                                                <p:strVal val="#ppt_x"/>
                                              </p:val>
                                            </p:tav>
                                          </p:tavLst>
                                        </p:anim>
                                        <p:anim calcmode="lin" valueType="num">
                                          <p:cBhvr>
                                            <p:cTn id="31" dur="250" fill="hold"/>
                                            <p:tgtEl>
                                              <p:spTgt spid="15"/>
                                            </p:tgtEl>
                                            <p:attrNameLst>
                                              <p:attrName>ppt_y</p:attrName>
                                            </p:attrNameLst>
                                          </p:cBhvr>
                                          <p:tavLst>
                                            <p:tav tm="0">
                                              <p:val>
                                                <p:strVal val="#ppt_y+.1"/>
                                              </p:val>
                                            </p:tav>
                                            <p:tav tm="100000">
                                              <p:val>
                                                <p:strVal val="#ppt_y"/>
                                              </p:val>
                                            </p:tav>
                                          </p:tavLst>
                                        </p:anim>
                                      </p:childTnLst>
                                    </p:cTn>
                                  </p:par>
                                </p:childTnLst>
                              </p:cTn>
                            </p:par>
                            <p:par>
                              <p:cTn id="32" fill="hold">
                                <p:stCondLst>
                                  <p:cond delay="1500"/>
                                </p:stCondLst>
                                <p:childTnLst>
                                  <p:par>
                                    <p:cTn id="33" presetID="42" presetClass="entr" presetSubtype="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250"/>
                                            <p:tgtEl>
                                              <p:spTgt spid="16"/>
                                            </p:tgtEl>
                                          </p:cBhvr>
                                        </p:animEffect>
                                        <p:anim calcmode="lin" valueType="num">
                                          <p:cBhvr>
                                            <p:cTn id="36" dur="250" fill="hold"/>
                                            <p:tgtEl>
                                              <p:spTgt spid="16"/>
                                            </p:tgtEl>
                                            <p:attrNameLst>
                                              <p:attrName>ppt_x</p:attrName>
                                            </p:attrNameLst>
                                          </p:cBhvr>
                                          <p:tavLst>
                                            <p:tav tm="0">
                                              <p:val>
                                                <p:strVal val="#ppt_x"/>
                                              </p:val>
                                            </p:tav>
                                            <p:tav tm="100000">
                                              <p:val>
                                                <p:strVal val="#ppt_x"/>
                                              </p:val>
                                            </p:tav>
                                          </p:tavLst>
                                        </p:anim>
                                        <p:anim calcmode="lin" valueType="num">
                                          <p:cBhvr>
                                            <p:cTn id="37" dur="250" fill="hold"/>
                                            <p:tgtEl>
                                              <p:spTgt spid="16"/>
                                            </p:tgtEl>
                                            <p:attrNameLst>
                                              <p:attrName>ppt_y</p:attrName>
                                            </p:attrNameLst>
                                          </p:cBhvr>
                                          <p:tavLst>
                                            <p:tav tm="0">
                                              <p:val>
                                                <p:strVal val="#ppt_y+.1"/>
                                              </p:val>
                                            </p:tav>
                                            <p:tav tm="100000">
                                              <p:val>
                                                <p:strVal val="#ppt_y"/>
                                              </p:val>
                                            </p:tav>
                                          </p:tavLst>
                                        </p:anim>
                                      </p:childTnLst>
                                    </p:cTn>
                                  </p:par>
                                </p:childTnLst>
                              </p:cTn>
                            </p:par>
                            <p:par>
                              <p:cTn id="38" fill="hold">
                                <p:stCondLst>
                                  <p:cond delay="175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250"/>
                                            <p:tgtEl>
                                              <p:spTgt spid="17"/>
                                            </p:tgtEl>
                                          </p:cBhvr>
                                        </p:animEffect>
                                        <p:anim calcmode="lin" valueType="num">
                                          <p:cBhvr>
                                            <p:cTn id="42" dur="250" fill="hold"/>
                                            <p:tgtEl>
                                              <p:spTgt spid="17"/>
                                            </p:tgtEl>
                                            <p:attrNameLst>
                                              <p:attrName>ppt_x</p:attrName>
                                            </p:attrNameLst>
                                          </p:cBhvr>
                                          <p:tavLst>
                                            <p:tav tm="0">
                                              <p:val>
                                                <p:strVal val="#ppt_x"/>
                                              </p:val>
                                            </p:tav>
                                            <p:tav tm="100000">
                                              <p:val>
                                                <p:strVal val="#ppt_x"/>
                                              </p:val>
                                            </p:tav>
                                          </p:tavLst>
                                        </p:anim>
                                        <p:anim calcmode="lin" valueType="num">
                                          <p:cBhvr>
                                            <p:cTn id="43" dur="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250"/>
                                            <p:tgtEl>
                                              <p:spTgt spid="18"/>
                                            </p:tgtEl>
                                          </p:cBhvr>
                                        </p:animEffect>
                                        <p:anim calcmode="lin" valueType="num">
                                          <p:cBhvr>
                                            <p:cTn id="48" dur="250" fill="hold"/>
                                            <p:tgtEl>
                                              <p:spTgt spid="18"/>
                                            </p:tgtEl>
                                            <p:attrNameLst>
                                              <p:attrName>ppt_x</p:attrName>
                                            </p:attrNameLst>
                                          </p:cBhvr>
                                          <p:tavLst>
                                            <p:tav tm="0">
                                              <p:val>
                                                <p:strVal val="#ppt_x"/>
                                              </p:val>
                                            </p:tav>
                                            <p:tav tm="100000">
                                              <p:val>
                                                <p:strVal val="#ppt_x"/>
                                              </p:val>
                                            </p:tav>
                                          </p:tavLst>
                                        </p:anim>
                                        <p:anim calcmode="lin" valueType="num">
                                          <p:cBhvr>
                                            <p:cTn id="49" dur="250" fill="hold"/>
                                            <p:tgtEl>
                                              <p:spTgt spid="18"/>
                                            </p:tgtEl>
                                            <p:attrNameLst>
                                              <p:attrName>ppt_y</p:attrName>
                                            </p:attrNameLst>
                                          </p:cBhvr>
                                          <p:tavLst>
                                            <p:tav tm="0">
                                              <p:val>
                                                <p:strVal val="#ppt_y+.1"/>
                                              </p:val>
                                            </p:tav>
                                            <p:tav tm="100000">
                                              <p:val>
                                                <p:strVal val="#ppt_y"/>
                                              </p:val>
                                            </p:tav>
                                          </p:tavLst>
                                        </p:anim>
                                      </p:childTnLst>
                                    </p:cTn>
                                  </p:par>
                                </p:childTnLst>
                              </p:cTn>
                            </p:par>
                            <p:par>
                              <p:cTn id="50" fill="hold">
                                <p:stCondLst>
                                  <p:cond delay="2250"/>
                                </p:stCondLst>
                                <p:childTnLst>
                                  <p:par>
                                    <p:cTn id="51" presetID="42"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1000"/>
                                            <p:tgtEl>
                                              <p:spTgt spid="6"/>
                                            </p:tgtEl>
                                          </p:cBhvr>
                                        </p:animEffect>
                                        <p:anim calcmode="lin" valueType="num">
                                          <p:cBhvr>
                                            <p:cTn id="54" dur="1000" fill="hold"/>
                                            <p:tgtEl>
                                              <p:spTgt spid="6"/>
                                            </p:tgtEl>
                                            <p:attrNameLst>
                                              <p:attrName>ppt_x</p:attrName>
                                            </p:attrNameLst>
                                          </p:cBhvr>
                                          <p:tavLst>
                                            <p:tav tm="0">
                                              <p:val>
                                                <p:strVal val="#ppt_x"/>
                                              </p:val>
                                            </p:tav>
                                            <p:tav tm="100000">
                                              <p:val>
                                                <p:strVal val="#ppt_x"/>
                                              </p:val>
                                            </p:tav>
                                          </p:tavLst>
                                        </p:anim>
                                        <p:anim calcmode="lin" valueType="num">
                                          <p:cBhvr>
                                            <p:cTn id="5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animBg="1"/>
          <p:bldP spid="18" grpId="0" animBg="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57668737-A5CF-4C36-90AC-770154EEBE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50" y="285750"/>
            <a:ext cx="1761361" cy="1655354"/>
          </a:xfrm>
          <a:prstGeom prst="rect">
            <a:avLst/>
          </a:prstGeom>
        </p:spPr>
      </p:pic>
      <p:grpSp>
        <p:nvGrpSpPr>
          <p:cNvPr id="2" name="组合 1">
            <a:extLst>
              <a:ext uri="{FF2B5EF4-FFF2-40B4-BE49-F238E27FC236}">
                <a16:creationId xmlns:a16="http://schemas.microsoft.com/office/drawing/2014/main" id="{3E719AE4-8443-49BB-B2ED-9903CF0F57DE}"/>
              </a:ext>
            </a:extLst>
          </p:cNvPr>
          <p:cNvGrpSpPr/>
          <p:nvPr/>
        </p:nvGrpSpPr>
        <p:grpSpPr>
          <a:xfrm>
            <a:off x="114300" y="1960154"/>
            <a:ext cx="1295652" cy="4416926"/>
            <a:chOff x="228600" y="1941104"/>
            <a:chExt cx="1295652" cy="4416926"/>
          </a:xfrm>
        </p:grpSpPr>
        <p:sp>
          <p:nvSpPr>
            <p:cNvPr id="9" name="矩形 8">
              <a:extLst>
                <a:ext uri="{FF2B5EF4-FFF2-40B4-BE49-F238E27FC236}">
                  <a16:creationId xmlns:a16="http://schemas.microsoft.com/office/drawing/2014/main" id="{B4846FA4-BA59-484F-B6E8-3E3ACA77A08D}"/>
                </a:ext>
              </a:extLst>
            </p:cNvPr>
            <p:cNvSpPr/>
            <p:nvPr/>
          </p:nvSpPr>
          <p:spPr bwMode="auto">
            <a:xfrm>
              <a:off x="228600" y="2080804"/>
              <a:ext cx="1295652" cy="35071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spcBef>
                  <a:spcPct val="50000"/>
                </a:spcBef>
              </a:pPr>
              <a:r>
                <a:rPr lang="zh-CN" altLang="en-US" sz="2400" dirty="0">
                  <a:solidFill>
                    <a:schemeClr val="tx1"/>
                  </a:solidFill>
                  <a:latin typeface="微软雅黑" panose="020B0503020204020204" pitchFamily="34" charset="-122"/>
                  <a:ea typeface="微软雅黑" panose="020B0503020204020204" pitchFamily="34" charset="-122"/>
                </a:rPr>
                <a:t>单击此处添加文字模板</a:t>
              </a:r>
            </a:p>
          </p:txBody>
        </p:sp>
        <p:pic>
          <p:nvPicPr>
            <p:cNvPr id="10" name="图片 28" descr="C_108.jpg">
              <a:extLst>
                <a:ext uri="{FF2B5EF4-FFF2-40B4-BE49-F238E27FC236}">
                  <a16:creationId xmlns:a16="http://schemas.microsoft.com/office/drawing/2014/main" id="{F7115FF3-95B7-479C-8868-F6332EDA9ABE}"/>
                </a:ext>
              </a:extLst>
            </p:cNvPr>
            <p:cNvPicPr>
              <a:picLocks noChangeAspect="1"/>
            </p:cNvPicPr>
            <p:nvPr/>
          </p:nvPicPr>
          <p:blipFill>
            <a:blip r:embed="rId4" cstate="email">
              <a:clrChange>
                <a:clrFrom>
                  <a:srgbClr val="FFFFFF"/>
                </a:clrFrom>
                <a:clrTo>
                  <a:srgbClr val="FFFFFF">
                    <a:alpha val="0"/>
                  </a:srgbClr>
                </a:clrTo>
              </a:clrChange>
              <a:extLst>
                <a:ext uri="{BEBA8EAE-BF5A-486C-A8C5-ECC9F3942E4B}">
                  <a14:imgProps xmlns:a14="http://schemas.microsoft.com/office/drawing/2010/main">
                    <a14:imgLayer r:embed="rId5">
                      <a14:imgEffect>
                        <a14:brightnessContrast bright="10000" contrast="-15000"/>
                      </a14:imgEffect>
                    </a14:imgLayer>
                  </a14:imgProps>
                </a:ext>
                <a:ext uri="{28A0092B-C50C-407E-A947-70E740481C1C}">
                  <a14:useLocalDpi xmlns:a14="http://schemas.microsoft.com/office/drawing/2010/main"/>
                </a:ext>
              </a:extLst>
            </a:blip>
            <a:srcRect/>
            <a:stretch>
              <a:fillRect/>
            </a:stretch>
          </p:blipFill>
          <p:spPr bwMode="auto">
            <a:xfrm rot="5400000">
              <a:off x="-908698" y="4111687"/>
              <a:ext cx="4416926" cy="757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6" name="AutoShape 9">
            <a:extLst>
              <a:ext uri="{FF2B5EF4-FFF2-40B4-BE49-F238E27FC236}">
                <a16:creationId xmlns:a16="http://schemas.microsoft.com/office/drawing/2014/main" id="{024C6B0E-FD15-4C24-ACAF-F63E2887045A}"/>
              </a:ext>
            </a:extLst>
          </p:cNvPr>
          <p:cNvSpPr>
            <a:spLocks noChangeArrowheads="1"/>
          </p:cNvSpPr>
          <p:nvPr/>
        </p:nvSpPr>
        <p:spPr bwMode="auto">
          <a:xfrm>
            <a:off x="4024241" y="3021555"/>
            <a:ext cx="2068252" cy="1189532"/>
          </a:xfrm>
          <a:prstGeom prst="chevron">
            <a:avLst>
              <a:gd name="adj" fmla="val 25780"/>
            </a:avLst>
          </a:prstGeom>
          <a:solidFill>
            <a:srgbClr val="C00000"/>
          </a:solidFill>
          <a:ln>
            <a:noFill/>
          </a:ln>
        </p:spPr>
        <p:txBody>
          <a:bodyPr wrap="none" anchor="ctr"/>
          <a:lstStyle/>
          <a:p>
            <a:pPr algn="ctr"/>
            <a:r>
              <a:rPr lang="en-US" altLang="zh-CN" sz="2400" dirty="0">
                <a:solidFill>
                  <a:srgbClr val="F8F8F8"/>
                </a:solidFill>
                <a:latin typeface="微软雅黑" panose="020B0503020204020204" pitchFamily="34" charset="-122"/>
                <a:ea typeface="微软雅黑" panose="020B0503020204020204" pitchFamily="34" charset="-122"/>
              </a:rPr>
              <a:t>NO.2</a:t>
            </a:r>
          </a:p>
        </p:txBody>
      </p:sp>
      <p:sp>
        <p:nvSpPr>
          <p:cNvPr id="7" name="AutoShape 10">
            <a:extLst>
              <a:ext uri="{FF2B5EF4-FFF2-40B4-BE49-F238E27FC236}">
                <a16:creationId xmlns:a16="http://schemas.microsoft.com/office/drawing/2014/main" id="{88E72518-2247-431A-A80D-76FA12C0DE95}"/>
              </a:ext>
            </a:extLst>
          </p:cNvPr>
          <p:cNvSpPr>
            <a:spLocks noChangeArrowheads="1"/>
          </p:cNvSpPr>
          <p:nvPr/>
        </p:nvSpPr>
        <p:spPr bwMode="auto">
          <a:xfrm>
            <a:off x="2075639" y="3021555"/>
            <a:ext cx="2068252" cy="1189532"/>
          </a:xfrm>
          <a:prstGeom prst="homePlate">
            <a:avLst>
              <a:gd name="adj" fmla="val 30492"/>
            </a:avLst>
          </a:prstGeom>
          <a:solidFill>
            <a:schemeClr val="tx1"/>
          </a:solidFill>
          <a:ln>
            <a:noFill/>
          </a:ln>
        </p:spPr>
        <p:txBody>
          <a:bodyPr wrap="none" anchor="ctr"/>
          <a:lstStyle/>
          <a:p>
            <a:pPr algn="ctr"/>
            <a:r>
              <a:rPr lang="en-US" altLang="zh-CN" sz="2400" dirty="0">
                <a:solidFill>
                  <a:srgbClr val="F8F8F8"/>
                </a:solidFill>
                <a:latin typeface="微软雅黑" panose="020B0503020204020204" pitchFamily="34" charset="-122"/>
                <a:ea typeface="微软雅黑" panose="020B0503020204020204" pitchFamily="34" charset="-122"/>
              </a:rPr>
              <a:t>NO.1</a:t>
            </a:r>
          </a:p>
        </p:txBody>
      </p:sp>
      <p:sp>
        <p:nvSpPr>
          <p:cNvPr id="11" name="AutoShape 11">
            <a:extLst>
              <a:ext uri="{FF2B5EF4-FFF2-40B4-BE49-F238E27FC236}">
                <a16:creationId xmlns:a16="http://schemas.microsoft.com/office/drawing/2014/main" id="{4D4CB0E8-FE9E-4EFC-B11B-8AC0A22670DD}"/>
              </a:ext>
            </a:extLst>
          </p:cNvPr>
          <p:cNvSpPr>
            <a:spLocks noChangeArrowheads="1"/>
          </p:cNvSpPr>
          <p:nvPr/>
        </p:nvSpPr>
        <p:spPr bwMode="auto">
          <a:xfrm>
            <a:off x="5972842" y="3021555"/>
            <a:ext cx="2068252" cy="1189532"/>
          </a:xfrm>
          <a:prstGeom prst="chevron">
            <a:avLst>
              <a:gd name="adj" fmla="val 25780"/>
            </a:avLst>
          </a:prstGeom>
          <a:solidFill>
            <a:schemeClr val="tx1"/>
          </a:solidFill>
          <a:ln>
            <a:noFill/>
          </a:ln>
        </p:spPr>
        <p:txBody>
          <a:bodyPr wrap="none" anchor="ctr"/>
          <a:lstStyle/>
          <a:p>
            <a:pPr algn="ctr"/>
            <a:r>
              <a:rPr lang="en-US" altLang="zh-CN" sz="2400">
                <a:solidFill>
                  <a:srgbClr val="F8F8F8"/>
                </a:solidFill>
                <a:latin typeface="微软雅黑" panose="020B0503020204020204" pitchFamily="34" charset="-122"/>
                <a:ea typeface="微软雅黑" panose="020B0503020204020204" pitchFamily="34" charset="-122"/>
              </a:rPr>
              <a:t>NO.3</a:t>
            </a:r>
          </a:p>
        </p:txBody>
      </p:sp>
      <p:sp>
        <p:nvSpPr>
          <p:cNvPr id="12" name="AutoShape 12">
            <a:extLst>
              <a:ext uri="{FF2B5EF4-FFF2-40B4-BE49-F238E27FC236}">
                <a16:creationId xmlns:a16="http://schemas.microsoft.com/office/drawing/2014/main" id="{17561A47-42E5-4C58-9362-C44A48A71AF8}"/>
              </a:ext>
            </a:extLst>
          </p:cNvPr>
          <p:cNvSpPr>
            <a:spLocks noChangeArrowheads="1"/>
          </p:cNvSpPr>
          <p:nvPr/>
        </p:nvSpPr>
        <p:spPr bwMode="auto">
          <a:xfrm>
            <a:off x="7919544" y="3021555"/>
            <a:ext cx="2068254" cy="1189532"/>
          </a:xfrm>
          <a:prstGeom prst="chevron">
            <a:avLst>
              <a:gd name="adj" fmla="val 25780"/>
            </a:avLst>
          </a:prstGeom>
          <a:solidFill>
            <a:srgbClr val="C00000"/>
          </a:solidFill>
          <a:ln>
            <a:noFill/>
          </a:ln>
        </p:spPr>
        <p:txBody>
          <a:bodyPr wrap="none" anchor="ctr"/>
          <a:lstStyle/>
          <a:p>
            <a:pPr algn="ctr"/>
            <a:r>
              <a:rPr lang="en-US" altLang="zh-CN" sz="2400">
                <a:solidFill>
                  <a:srgbClr val="F8F8F8"/>
                </a:solidFill>
                <a:latin typeface="微软雅黑" panose="020B0503020204020204" pitchFamily="34" charset="-122"/>
                <a:ea typeface="微软雅黑" panose="020B0503020204020204" pitchFamily="34" charset="-122"/>
              </a:rPr>
              <a:t>NO.4</a:t>
            </a:r>
          </a:p>
        </p:txBody>
      </p:sp>
      <p:sp>
        <p:nvSpPr>
          <p:cNvPr id="13" name="AutoShape 13">
            <a:extLst>
              <a:ext uri="{FF2B5EF4-FFF2-40B4-BE49-F238E27FC236}">
                <a16:creationId xmlns:a16="http://schemas.microsoft.com/office/drawing/2014/main" id="{CCB46A79-7928-4CB7-9517-D16ED68223BD}"/>
              </a:ext>
            </a:extLst>
          </p:cNvPr>
          <p:cNvSpPr>
            <a:spLocks noChangeArrowheads="1"/>
          </p:cNvSpPr>
          <p:nvPr/>
        </p:nvSpPr>
        <p:spPr bwMode="auto">
          <a:xfrm>
            <a:off x="9826363" y="3021555"/>
            <a:ext cx="2068254" cy="1189532"/>
          </a:xfrm>
          <a:prstGeom prst="chevron">
            <a:avLst>
              <a:gd name="adj" fmla="val 25780"/>
            </a:avLst>
          </a:prstGeom>
          <a:solidFill>
            <a:schemeClr val="tx1"/>
          </a:solidFill>
          <a:ln>
            <a:noFill/>
          </a:ln>
        </p:spPr>
        <p:txBody>
          <a:bodyPr wrap="none" anchor="ctr"/>
          <a:lstStyle/>
          <a:p>
            <a:pPr algn="ctr"/>
            <a:r>
              <a:rPr lang="en-US" altLang="zh-CN" sz="2400">
                <a:solidFill>
                  <a:srgbClr val="F8F8F8"/>
                </a:solidFill>
                <a:latin typeface="微软雅黑" panose="020B0503020204020204" pitchFamily="34" charset="-122"/>
                <a:ea typeface="微软雅黑" panose="020B0503020204020204" pitchFamily="34" charset="-122"/>
              </a:rPr>
              <a:t>NO.5</a:t>
            </a:r>
          </a:p>
        </p:txBody>
      </p:sp>
      <p:sp>
        <p:nvSpPr>
          <p:cNvPr id="14" name="TextBox 13">
            <a:extLst>
              <a:ext uri="{FF2B5EF4-FFF2-40B4-BE49-F238E27FC236}">
                <a16:creationId xmlns:a16="http://schemas.microsoft.com/office/drawing/2014/main" id="{7A81F0E5-C4F7-4763-9BA8-C02CAAD0267D}"/>
              </a:ext>
            </a:extLst>
          </p:cNvPr>
          <p:cNvSpPr txBox="1"/>
          <p:nvPr/>
        </p:nvSpPr>
        <p:spPr>
          <a:xfrm>
            <a:off x="1805811" y="2099854"/>
            <a:ext cx="2338080" cy="246221"/>
          </a:xfrm>
          <a:prstGeom prst="rect">
            <a:avLst/>
          </a:prstGeom>
          <a:noFill/>
          <a:ln>
            <a:noFill/>
          </a:ln>
        </p:spPr>
        <p:txBody>
          <a:bodyPr wrap="square" lIns="0" tIns="0" rIns="0" bIns="0" rtlCol="0" anchor="t" anchorCtr="0">
            <a:spAutoFit/>
          </a:bodyPr>
          <a:lstStyle/>
          <a:p>
            <a:pPr algn="ctr" defTabSz="1216660">
              <a:spcBef>
                <a:spcPct val="20000"/>
              </a:spcBef>
              <a:defRPr/>
            </a:pPr>
            <a:r>
              <a:rPr lang="zh-CN" altLang="en-US" sz="16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TextBox 13">
            <a:extLst>
              <a:ext uri="{FF2B5EF4-FFF2-40B4-BE49-F238E27FC236}">
                <a16:creationId xmlns:a16="http://schemas.microsoft.com/office/drawing/2014/main" id="{96FFE58C-5BC6-421F-B0D0-BB69A247EE5A}"/>
              </a:ext>
            </a:extLst>
          </p:cNvPr>
          <p:cNvSpPr txBox="1"/>
          <p:nvPr/>
        </p:nvSpPr>
        <p:spPr>
          <a:xfrm>
            <a:off x="1809892" y="2385759"/>
            <a:ext cx="2333999" cy="369332"/>
          </a:xfrm>
          <a:prstGeom prst="rect">
            <a:avLst/>
          </a:prstGeom>
          <a:noFill/>
          <a:ln>
            <a:noFill/>
          </a:ln>
        </p:spPr>
        <p:txBody>
          <a:bodyPr wrap="square" lIns="0" tIns="0" rIns="0" bIns="0" rtlCol="0" anchor="t" anchorCtr="0">
            <a:spAutoFit/>
          </a:bodyPr>
          <a:lstStyle/>
          <a:p>
            <a:pPr algn="ctr" defTabSz="1216660">
              <a:spcBef>
                <a:spcPct val="20000"/>
              </a:spcBef>
              <a:defRPr/>
            </a:pPr>
            <a:r>
              <a:rPr lang="zh-CN" altLang="en-US"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TextBox 13">
            <a:extLst>
              <a:ext uri="{FF2B5EF4-FFF2-40B4-BE49-F238E27FC236}">
                <a16:creationId xmlns:a16="http://schemas.microsoft.com/office/drawing/2014/main" id="{9A5C2A7B-7684-4889-B792-5BCF6D860F92}"/>
              </a:ext>
            </a:extLst>
          </p:cNvPr>
          <p:cNvSpPr txBox="1"/>
          <p:nvPr/>
        </p:nvSpPr>
        <p:spPr>
          <a:xfrm>
            <a:off x="5703014" y="2099854"/>
            <a:ext cx="2338080" cy="246221"/>
          </a:xfrm>
          <a:prstGeom prst="rect">
            <a:avLst/>
          </a:prstGeom>
          <a:noFill/>
          <a:ln>
            <a:noFill/>
          </a:ln>
        </p:spPr>
        <p:txBody>
          <a:bodyPr wrap="square" lIns="0" tIns="0" rIns="0" bIns="0" rtlCol="0" anchor="t" anchorCtr="0">
            <a:spAutoFit/>
          </a:bodyPr>
          <a:lstStyle/>
          <a:p>
            <a:pPr algn="ctr" defTabSz="1216660">
              <a:spcBef>
                <a:spcPct val="20000"/>
              </a:spcBef>
              <a:defRPr/>
            </a:pPr>
            <a:r>
              <a:rPr lang="zh-CN" altLang="en-US" sz="16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TextBox 13">
            <a:extLst>
              <a:ext uri="{FF2B5EF4-FFF2-40B4-BE49-F238E27FC236}">
                <a16:creationId xmlns:a16="http://schemas.microsoft.com/office/drawing/2014/main" id="{10AE34B8-0A3C-449F-80C2-5AF818B7A253}"/>
              </a:ext>
            </a:extLst>
          </p:cNvPr>
          <p:cNvSpPr txBox="1"/>
          <p:nvPr/>
        </p:nvSpPr>
        <p:spPr>
          <a:xfrm>
            <a:off x="5707095" y="2385759"/>
            <a:ext cx="2333999" cy="369332"/>
          </a:xfrm>
          <a:prstGeom prst="rect">
            <a:avLst/>
          </a:prstGeom>
          <a:noFill/>
          <a:ln>
            <a:noFill/>
          </a:ln>
        </p:spPr>
        <p:txBody>
          <a:bodyPr wrap="square" lIns="0" tIns="0" rIns="0" bIns="0" rtlCol="0" anchor="t" anchorCtr="0">
            <a:spAutoFit/>
          </a:bodyPr>
          <a:lstStyle/>
          <a:p>
            <a:pPr algn="ctr" defTabSz="1216660">
              <a:spcBef>
                <a:spcPct val="20000"/>
              </a:spcBef>
              <a:defRPr/>
            </a:pPr>
            <a:r>
              <a:rPr lang="zh-CN" altLang="en-US"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TextBox 13">
            <a:extLst>
              <a:ext uri="{FF2B5EF4-FFF2-40B4-BE49-F238E27FC236}">
                <a16:creationId xmlns:a16="http://schemas.microsoft.com/office/drawing/2014/main" id="{E168271F-FBAA-41B1-BE08-72FE82EFB728}"/>
              </a:ext>
            </a:extLst>
          </p:cNvPr>
          <p:cNvSpPr txBox="1"/>
          <p:nvPr/>
        </p:nvSpPr>
        <p:spPr>
          <a:xfrm>
            <a:off x="9371765" y="2099854"/>
            <a:ext cx="2338080" cy="246221"/>
          </a:xfrm>
          <a:prstGeom prst="rect">
            <a:avLst/>
          </a:prstGeom>
          <a:noFill/>
          <a:ln>
            <a:noFill/>
          </a:ln>
        </p:spPr>
        <p:txBody>
          <a:bodyPr wrap="square" lIns="0" tIns="0" rIns="0" bIns="0" rtlCol="0" anchor="t" anchorCtr="0">
            <a:spAutoFit/>
          </a:bodyPr>
          <a:lstStyle/>
          <a:p>
            <a:pPr algn="ctr" defTabSz="1216660">
              <a:spcBef>
                <a:spcPct val="20000"/>
              </a:spcBef>
              <a:defRPr/>
            </a:pPr>
            <a:r>
              <a:rPr lang="zh-CN" altLang="en-US" sz="16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TextBox 13">
            <a:extLst>
              <a:ext uri="{FF2B5EF4-FFF2-40B4-BE49-F238E27FC236}">
                <a16:creationId xmlns:a16="http://schemas.microsoft.com/office/drawing/2014/main" id="{0708BD39-88D4-4FD6-9C35-517C1516105D}"/>
              </a:ext>
            </a:extLst>
          </p:cNvPr>
          <p:cNvSpPr txBox="1"/>
          <p:nvPr/>
        </p:nvSpPr>
        <p:spPr>
          <a:xfrm>
            <a:off x="9375846" y="2385759"/>
            <a:ext cx="2333999" cy="369332"/>
          </a:xfrm>
          <a:prstGeom prst="rect">
            <a:avLst/>
          </a:prstGeom>
          <a:noFill/>
          <a:ln>
            <a:noFill/>
          </a:ln>
        </p:spPr>
        <p:txBody>
          <a:bodyPr wrap="square" lIns="0" tIns="0" rIns="0" bIns="0" rtlCol="0" anchor="t" anchorCtr="0">
            <a:spAutoFit/>
          </a:bodyPr>
          <a:lstStyle/>
          <a:p>
            <a:pPr algn="ctr" defTabSz="1216660">
              <a:spcBef>
                <a:spcPct val="20000"/>
              </a:spcBef>
              <a:defRPr/>
            </a:pPr>
            <a:r>
              <a:rPr lang="zh-CN" altLang="en-US"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TextBox 13">
            <a:extLst>
              <a:ext uri="{FF2B5EF4-FFF2-40B4-BE49-F238E27FC236}">
                <a16:creationId xmlns:a16="http://schemas.microsoft.com/office/drawing/2014/main" id="{1B947947-FEB3-4C6A-B5EB-89104ABD54CE}"/>
              </a:ext>
            </a:extLst>
          </p:cNvPr>
          <p:cNvSpPr txBox="1"/>
          <p:nvPr/>
        </p:nvSpPr>
        <p:spPr>
          <a:xfrm>
            <a:off x="7649718" y="4477551"/>
            <a:ext cx="2338080" cy="246221"/>
          </a:xfrm>
          <a:prstGeom prst="rect">
            <a:avLst/>
          </a:prstGeom>
          <a:noFill/>
          <a:ln>
            <a:noFill/>
          </a:ln>
        </p:spPr>
        <p:txBody>
          <a:bodyPr wrap="square" lIns="0" tIns="0" rIns="0" bIns="0" rtlCol="0" anchor="t" anchorCtr="0">
            <a:spAutoFit/>
          </a:bodyPr>
          <a:lstStyle/>
          <a:p>
            <a:pPr algn="ctr" defTabSz="1216660">
              <a:spcBef>
                <a:spcPct val="20000"/>
              </a:spcBef>
              <a:defRPr/>
            </a:pPr>
            <a:r>
              <a:rPr lang="zh-CN" altLang="en-US" sz="16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TextBox 13">
            <a:extLst>
              <a:ext uri="{FF2B5EF4-FFF2-40B4-BE49-F238E27FC236}">
                <a16:creationId xmlns:a16="http://schemas.microsoft.com/office/drawing/2014/main" id="{4D31F1AA-5367-4F7E-9AD8-E3775D355759}"/>
              </a:ext>
            </a:extLst>
          </p:cNvPr>
          <p:cNvSpPr txBox="1"/>
          <p:nvPr/>
        </p:nvSpPr>
        <p:spPr>
          <a:xfrm>
            <a:off x="7653799" y="4763456"/>
            <a:ext cx="2333999" cy="369332"/>
          </a:xfrm>
          <a:prstGeom prst="rect">
            <a:avLst/>
          </a:prstGeom>
          <a:noFill/>
          <a:ln>
            <a:noFill/>
          </a:ln>
        </p:spPr>
        <p:txBody>
          <a:bodyPr wrap="square" lIns="0" tIns="0" rIns="0" bIns="0" rtlCol="0" anchor="t" anchorCtr="0">
            <a:spAutoFit/>
          </a:bodyPr>
          <a:lstStyle/>
          <a:p>
            <a:pPr algn="ctr" defTabSz="1216660">
              <a:spcBef>
                <a:spcPct val="20000"/>
              </a:spcBef>
              <a:defRPr/>
            </a:pPr>
            <a:r>
              <a:rPr lang="zh-CN" altLang="en-US"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TextBox 13">
            <a:extLst>
              <a:ext uri="{FF2B5EF4-FFF2-40B4-BE49-F238E27FC236}">
                <a16:creationId xmlns:a16="http://schemas.microsoft.com/office/drawing/2014/main" id="{D317A7AF-443C-46F4-B0DB-3D31B7C5D630}"/>
              </a:ext>
            </a:extLst>
          </p:cNvPr>
          <p:cNvSpPr txBox="1"/>
          <p:nvPr/>
        </p:nvSpPr>
        <p:spPr>
          <a:xfrm>
            <a:off x="3754413" y="4477551"/>
            <a:ext cx="2338080" cy="246221"/>
          </a:xfrm>
          <a:prstGeom prst="rect">
            <a:avLst/>
          </a:prstGeom>
          <a:noFill/>
          <a:ln>
            <a:noFill/>
          </a:ln>
        </p:spPr>
        <p:txBody>
          <a:bodyPr wrap="square" lIns="0" tIns="0" rIns="0" bIns="0" rtlCol="0" anchor="t" anchorCtr="0">
            <a:spAutoFit/>
          </a:bodyPr>
          <a:lstStyle/>
          <a:p>
            <a:pPr algn="ctr" defTabSz="1216660">
              <a:spcBef>
                <a:spcPct val="20000"/>
              </a:spcBef>
              <a:defRPr/>
            </a:pPr>
            <a:r>
              <a:rPr lang="zh-CN" altLang="en-US" sz="16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extBox 13">
            <a:extLst>
              <a:ext uri="{FF2B5EF4-FFF2-40B4-BE49-F238E27FC236}">
                <a16:creationId xmlns:a16="http://schemas.microsoft.com/office/drawing/2014/main" id="{D90280B1-B4F5-4FCF-8B60-382D304D057F}"/>
              </a:ext>
            </a:extLst>
          </p:cNvPr>
          <p:cNvSpPr txBox="1"/>
          <p:nvPr/>
        </p:nvSpPr>
        <p:spPr>
          <a:xfrm>
            <a:off x="3758494" y="4763456"/>
            <a:ext cx="2333999" cy="369332"/>
          </a:xfrm>
          <a:prstGeom prst="rect">
            <a:avLst/>
          </a:prstGeom>
          <a:noFill/>
          <a:ln>
            <a:noFill/>
          </a:ln>
        </p:spPr>
        <p:txBody>
          <a:bodyPr wrap="square" lIns="0" tIns="0" rIns="0" bIns="0" rtlCol="0" anchor="t" anchorCtr="0">
            <a:spAutoFit/>
          </a:bodyPr>
          <a:lstStyle/>
          <a:p>
            <a:pPr algn="ctr" defTabSz="1216660">
              <a:spcBef>
                <a:spcPct val="20000"/>
              </a:spcBef>
              <a:defRPr/>
            </a:pPr>
            <a:r>
              <a:rPr lang="zh-CN" altLang="en-US"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3716411486"/>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33333">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33333">
                                          <p:cBhvr additive="base">
                                            <p:cTn id="7" dur="750" fill="hold"/>
                                            <p:tgtEl>
                                              <p:spTgt spid="8"/>
                                            </p:tgtEl>
                                            <p:attrNameLst>
                                              <p:attrName>ppt_x</p:attrName>
                                            </p:attrNameLst>
                                          </p:cBhvr>
                                          <p:tavLst>
                                            <p:tav tm="0">
                                              <p:val>
                                                <p:strVal val="#ppt_x"/>
                                              </p:val>
                                            </p:tav>
                                            <p:tav tm="100000">
                                              <p:val>
                                                <p:strVal val="#ppt_x"/>
                                              </p:val>
                                            </p:tav>
                                          </p:tavLst>
                                        </p:anim>
                                        <p:anim calcmode="lin" valueType="num" p14:bounceEnd="33333">
                                          <p:cBhvr additive="base">
                                            <p:cTn id="8" dur="750" fill="hold"/>
                                            <p:tgtEl>
                                              <p:spTgt spid="8"/>
                                            </p:tgtEl>
                                            <p:attrNameLst>
                                              <p:attrName>ppt_y</p:attrName>
                                            </p:attrNameLst>
                                          </p:cBhvr>
                                          <p:tavLst>
                                            <p:tav tm="0">
                                              <p:val>
                                                <p:strVal val="0-#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750"/>
                                            <p:tgtEl>
                                              <p:spTgt spid="2"/>
                                            </p:tgtEl>
                                          </p:cBhvr>
                                        </p:animEffect>
                                        <p:anim calcmode="lin" valueType="num">
                                          <p:cBhvr>
                                            <p:cTn id="12" dur="750" fill="hold"/>
                                            <p:tgtEl>
                                              <p:spTgt spid="2"/>
                                            </p:tgtEl>
                                            <p:attrNameLst>
                                              <p:attrName>ppt_x</p:attrName>
                                            </p:attrNameLst>
                                          </p:cBhvr>
                                          <p:tavLst>
                                            <p:tav tm="0">
                                              <p:val>
                                                <p:strVal val="#ppt_x"/>
                                              </p:val>
                                            </p:tav>
                                            <p:tav tm="100000">
                                              <p:val>
                                                <p:strVal val="#ppt_x"/>
                                              </p:val>
                                            </p:tav>
                                          </p:tavLst>
                                        </p:anim>
                                        <p:anim calcmode="lin" valueType="num">
                                          <p:cBhvr>
                                            <p:cTn id="13" dur="75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750"/>
                                </p:stCondLst>
                                <p:childTnLst>
                                  <p:par>
                                    <p:cTn id="15" presetID="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300" fill="hold"/>
                                            <p:tgtEl>
                                              <p:spTgt spid="7"/>
                                            </p:tgtEl>
                                            <p:attrNameLst>
                                              <p:attrName>ppt_x</p:attrName>
                                            </p:attrNameLst>
                                          </p:cBhvr>
                                          <p:tavLst>
                                            <p:tav tm="0">
                                              <p:val>
                                                <p:strVal val="0-#ppt_w/2"/>
                                              </p:val>
                                            </p:tav>
                                            <p:tav tm="100000">
                                              <p:val>
                                                <p:strVal val="#ppt_x"/>
                                              </p:val>
                                            </p:tav>
                                          </p:tavLst>
                                        </p:anim>
                                        <p:anim calcmode="lin" valueType="num">
                                          <p:cBhvr additive="base">
                                            <p:cTn id="18" dur="300" fill="hold"/>
                                            <p:tgtEl>
                                              <p:spTgt spid="7"/>
                                            </p:tgtEl>
                                            <p:attrNameLst>
                                              <p:attrName>ppt_y</p:attrName>
                                            </p:attrNameLst>
                                          </p:cBhvr>
                                          <p:tavLst>
                                            <p:tav tm="0">
                                              <p:val>
                                                <p:strVal val="#ppt_y"/>
                                              </p:val>
                                            </p:tav>
                                            <p:tav tm="100000">
                                              <p:val>
                                                <p:strVal val="#ppt_y"/>
                                              </p:val>
                                            </p:tav>
                                          </p:tavLst>
                                        </p:anim>
                                      </p:childTnLst>
                                    </p:cTn>
                                  </p:par>
                                </p:childTnLst>
                              </p:cTn>
                            </p:par>
                            <p:par>
                              <p:cTn id="19" fill="hold">
                                <p:stCondLst>
                                  <p:cond delay="1050"/>
                                </p:stCondLst>
                                <p:childTnLst>
                                  <p:par>
                                    <p:cTn id="20" presetID="2" presetClass="entr" presetSubtype="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300" fill="hold"/>
                                            <p:tgtEl>
                                              <p:spTgt spid="6"/>
                                            </p:tgtEl>
                                            <p:attrNameLst>
                                              <p:attrName>ppt_x</p:attrName>
                                            </p:attrNameLst>
                                          </p:cBhvr>
                                          <p:tavLst>
                                            <p:tav tm="0">
                                              <p:val>
                                                <p:strVal val="0-#ppt_w/2"/>
                                              </p:val>
                                            </p:tav>
                                            <p:tav tm="100000">
                                              <p:val>
                                                <p:strVal val="#ppt_x"/>
                                              </p:val>
                                            </p:tav>
                                          </p:tavLst>
                                        </p:anim>
                                        <p:anim calcmode="lin" valueType="num">
                                          <p:cBhvr additive="base">
                                            <p:cTn id="23" dur="300" fill="hold"/>
                                            <p:tgtEl>
                                              <p:spTgt spid="6"/>
                                            </p:tgtEl>
                                            <p:attrNameLst>
                                              <p:attrName>ppt_y</p:attrName>
                                            </p:attrNameLst>
                                          </p:cBhvr>
                                          <p:tavLst>
                                            <p:tav tm="0">
                                              <p:val>
                                                <p:strVal val="#ppt_y"/>
                                              </p:val>
                                            </p:tav>
                                            <p:tav tm="100000">
                                              <p:val>
                                                <p:strVal val="#ppt_y"/>
                                              </p:val>
                                            </p:tav>
                                          </p:tavLst>
                                        </p:anim>
                                      </p:childTnLst>
                                    </p:cTn>
                                  </p:par>
                                </p:childTnLst>
                              </p:cTn>
                            </p:par>
                            <p:par>
                              <p:cTn id="24" fill="hold">
                                <p:stCondLst>
                                  <p:cond delay="1350"/>
                                </p:stCondLst>
                                <p:childTnLst>
                                  <p:par>
                                    <p:cTn id="25" presetID="2" presetClass="entr" presetSubtype="8"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300" fill="hold"/>
                                            <p:tgtEl>
                                              <p:spTgt spid="11"/>
                                            </p:tgtEl>
                                            <p:attrNameLst>
                                              <p:attrName>ppt_x</p:attrName>
                                            </p:attrNameLst>
                                          </p:cBhvr>
                                          <p:tavLst>
                                            <p:tav tm="0">
                                              <p:val>
                                                <p:strVal val="0-#ppt_w/2"/>
                                              </p:val>
                                            </p:tav>
                                            <p:tav tm="100000">
                                              <p:val>
                                                <p:strVal val="#ppt_x"/>
                                              </p:val>
                                            </p:tav>
                                          </p:tavLst>
                                        </p:anim>
                                        <p:anim calcmode="lin" valueType="num">
                                          <p:cBhvr additive="base">
                                            <p:cTn id="28" dur="300" fill="hold"/>
                                            <p:tgtEl>
                                              <p:spTgt spid="11"/>
                                            </p:tgtEl>
                                            <p:attrNameLst>
                                              <p:attrName>ppt_y</p:attrName>
                                            </p:attrNameLst>
                                          </p:cBhvr>
                                          <p:tavLst>
                                            <p:tav tm="0">
                                              <p:val>
                                                <p:strVal val="#ppt_y"/>
                                              </p:val>
                                            </p:tav>
                                            <p:tav tm="100000">
                                              <p:val>
                                                <p:strVal val="#ppt_y"/>
                                              </p:val>
                                            </p:tav>
                                          </p:tavLst>
                                        </p:anim>
                                      </p:childTnLst>
                                    </p:cTn>
                                  </p:par>
                                </p:childTnLst>
                              </p:cTn>
                            </p:par>
                            <p:par>
                              <p:cTn id="29" fill="hold">
                                <p:stCondLst>
                                  <p:cond delay="1650"/>
                                </p:stCondLst>
                                <p:childTnLst>
                                  <p:par>
                                    <p:cTn id="30" presetID="2" presetClass="entr" presetSubtype="8"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300" fill="hold"/>
                                            <p:tgtEl>
                                              <p:spTgt spid="12"/>
                                            </p:tgtEl>
                                            <p:attrNameLst>
                                              <p:attrName>ppt_x</p:attrName>
                                            </p:attrNameLst>
                                          </p:cBhvr>
                                          <p:tavLst>
                                            <p:tav tm="0">
                                              <p:val>
                                                <p:strVal val="0-#ppt_w/2"/>
                                              </p:val>
                                            </p:tav>
                                            <p:tav tm="100000">
                                              <p:val>
                                                <p:strVal val="#ppt_x"/>
                                              </p:val>
                                            </p:tav>
                                          </p:tavLst>
                                        </p:anim>
                                        <p:anim calcmode="lin" valueType="num">
                                          <p:cBhvr additive="base">
                                            <p:cTn id="33" dur="300" fill="hold"/>
                                            <p:tgtEl>
                                              <p:spTgt spid="12"/>
                                            </p:tgtEl>
                                            <p:attrNameLst>
                                              <p:attrName>ppt_y</p:attrName>
                                            </p:attrNameLst>
                                          </p:cBhvr>
                                          <p:tavLst>
                                            <p:tav tm="0">
                                              <p:val>
                                                <p:strVal val="#ppt_y"/>
                                              </p:val>
                                            </p:tav>
                                            <p:tav tm="100000">
                                              <p:val>
                                                <p:strVal val="#ppt_y"/>
                                              </p:val>
                                            </p:tav>
                                          </p:tavLst>
                                        </p:anim>
                                      </p:childTnLst>
                                    </p:cTn>
                                  </p:par>
                                </p:childTnLst>
                              </p:cTn>
                            </p:par>
                            <p:par>
                              <p:cTn id="34" fill="hold">
                                <p:stCondLst>
                                  <p:cond delay="1950"/>
                                </p:stCondLst>
                                <p:childTnLst>
                                  <p:par>
                                    <p:cTn id="35" presetID="2" presetClass="entr" presetSubtype="8"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300" fill="hold"/>
                                            <p:tgtEl>
                                              <p:spTgt spid="13"/>
                                            </p:tgtEl>
                                            <p:attrNameLst>
                                              <p:attrName>ppt_x</p:attrName>
                                            </p:attrNameLst>
                                          </p:cBhvr>
                                          <p:tavLst>
                                            <p:tav tm="0">
                                              <p:val>
                                                <p:strVal val="0-#ppt_w/2"/>
                                              </p:val>
                                            </p:tav>
                                            <p:tav tm="100000">
                                              <p:val>
                                                <p:strVal val="#ppt_x"/>
                                              </p:val>
                                            </p:tav>
                                          </p:tavLst>
                                        </p:anim>
                                        <p:anim calcmode="lin" valueType="num">
                                          <p:cBhvr additive="base">
                                            <p:cTn id="38" dur="300" fill="hold"/>
                                            <p:tgtEl>
                                              <p:spTgt spid="13"/>
                                            </p:tgtEl>
                                            <p:attrNameLst>
                                              <p:attrName>ppt_y</p:attrName>
                                            </p:attrNameLst>
                                          </p:cBhvr>
                                          <p:tavLst>
                                            <p:tav tm="0">
                                              <p:val>
                                                <p:strVal val="#ppt_y"/>
                                              </p:val>
                                            </p:tav>
                                            <p:tav tm="100000">
                                              <p:val>
                                                <p:strVal val="#ppt_y"/>
                                              </p:val>
                                            </p:tav>
                                          </p:tavLst>
                                        </p:anim>
                                      </p:childTnLst>
                                    </p:cTn>
                                  </p:par>
                                </p:childTnLst>
                              </p:cTn>
                            </p:par>
                            <p:par>
                              <p:cTn id="39" fill="hold">
                                <p:stCondLst>
                                  <p:cond delay="2250"/>
                                </p:stCondLst>
                                <p:childTnLst>
                                  <p:par>
                                    <p:cTn id="40" presetID="2" presetClass="entr" presetSubtype="4"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250" fill="hold"/>
                                            <p:tgtEl>
                                              <p:spTgt spid="14"/>
                                            </p:tgtEl>
                                            <p:attrNameLst>
                                              <p:attrName>ppt_x</p:attrName>
                                            </p:attrNameLst>
                                          </p:cBhvr>
                                          <p:tavLst>
                                            <p:tav tm="0">
                                              <p:val>
                                                <p:strVal val="#ppt_x"/>
                                              </p:val>
                                            </p:tav>
                                            <p:tav tm="100000">
                                              <p:val>
                                                <p:strVal val="#ppt_x"/>
                                              </p:val>
                                            </p:tav>
                                          </p:tavLst>
                                        </p:anim>
                                        <p:anim calcmode="lin" valueType="num">
                                          <p:cBhvr additive="base">
                                            <p:cTn id="43" dur="250" fill="hold"/>
                                            <p:tgtEl>
                                              <p:spTgt spid="14"/>
                                            </p:tgtEl>
                                            <p:attrNameLst>
                                              <p:attrName>ppt_y</p:attrName>
                                            </p:attrNameLst>
                                          </p:cBhvr>
                                          <p:tavLst>
                                            <p:tav tm="0">
                                              <p:val>
                                                <p:strVal val="1+#ppt_h/2"/>
                                              </p:val>
                                            </p:tav>
                                            <p:tav tm="100000">
                                              <p:val>
                                                <p:strVal val="#ppt_y"/>
                                              </p:val>
                                            </p:tav>
                                          </p:tavLst>
                                        </p:anim>
                                      </p:childTnLst>
                                    </p:cTn>
                                  </p:par>
                                </p:childTnLst>
                              </p:cTn>
                            </p:par>
                            <p:par>
                              <p:cTn id="44" fill="hold">
                                <p:stCondLst>
                                  <p:cond delay="2500"/>
                                </p:stCondLst>
                                <p:childTnLst>
                                  <p:par>
                                    <p:cTn id="45" presetID="2" presetClass="entr" presetSubtype="4"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250" fill="hold"/>
                                            <p:tgtEl>
                                              <p:spTgt spid="15"/>
                                            </p:tgtEl>
                                            <p:attrNameLst>
                                              <p:attrName>ppt_x</p:attrName>
                                            </p:attrNameLst>
                                          </p:cBhvr>
                                          <p:tavLst>
                                            <p:tav tm="0">
                                              <p:val>
                                                <p:strVal val="#ppt_x"/>
                                              </p:val>
                                            </p:tav>
                                            <p:tav tm="100000">
                                              <p:val>
                                                <p:strVal val="#ppt_x"/>
                                              </p:val>
                                            </p:tav>
                                          </p:tavLst>
                                        </p:anim>
                                        <p:anim calcmode="lin" valueType="num">
                                          <p:cBhvr additive="base">
                                            <p:cTn id="48" dur="250" fill="hold"/>
                                            <p:tgtEl>
                                              <p:spTgt spid="15"/>
                                            </p:tgtEl>
                                            <p:attrNameLst>
                                              <p:attrName>ppt_y</p:attrName>
                                            </p:attrNameLst>
                                          </p:cBhvr>
                                          <p:tavLst>
                                            <p:tav tm="0">
                                              <p:val>
                                                <p:strVal val="1+#ppt_h/2"/>
                                              </p:val>
                                            </p:tav>
                                            <p:tav tm="100000">
                                              <p:val>
                                                <p:strVal val="#ppt_y"/>
                                              </p:val>
                                            </p:tav>
                                          </p:tavLst>
                                        </p:anim>
                                      </p:childTnLst>
                                    </p:cTn>
                                  </p:par>
                                </p:childTnLst>
                              </p:cTn>
                            </p:par>
                            <p:par>
                              <p:cTn id="49" fill="hold">
                                <p:stCondLst>
                                  <p:cond delay="2750"/>
                                </p:stCondLst>
                                <p:childTnLst>
                                  <p:par>
                                    <p:cTn id="50" presetID="2" presetClass="entr" presetSubtype="4" fill="hold" grpId="0" nodeType="after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additive="base">
                                            <p:cTn id="52" dur="250" fill="hold"/>
                                            <p:tgtEl>
                                              <p:spTgt spid="16"/>
                                            </p:tgtEl>
                                            <p:attrNameLst>
                                              <p:attrName>ppt_x</p:attrName>
                                            </p:attrNameLst>
                                          </p:cBhvr>
                                          <p:tavLst>
                                            <p:tav tm="0">
                                              <p:val>
                                                <p:strVal val="#ppt_x"/>
                                              </p:val>
                                            </p:tav>
                                            <p:tav tm="100000">
                                              <p:val>
                                                <p:strVal val="#ppt_x"/>
                                              </p:val>
                                            </p:tav>
                                          </p:tavLst>
                                        </p:anim>
                                        <p:anim calcmode="lin" valueType="num">
                                          <p:cBhvr additive="base">
                                            <p:cTn id="53" dur="250" fill="hold"/>
                                            <p:tgtEl>
                                              <p:spTgt spid="16"/>
                                            </p:tgtEl>
                                            <p:attrNameLst>
                                              <p:attrName>ppt_y</p:attrName>
                                            </p:attrNameLst>
                                          </p:cBhvr>
                                          <p:tavLst>
                                            <p:tav tm="0">
                                              <p:val>
                                                <p:strVal val="1+#ppt_h/2"/>
                                              </p:val>
                                            </p:tav>
                                            <p:tav tm="100000">
                                              <p:val>
                                                <p:strVal val="#ppt_y"/>
                                              </p:val>
                                            </p:tav>
                                          </p:tavLst>
                                        </p:anim>
                                      </p:childTnLst>
                                    </p:cTn>
                                  </p:par>
                                </p:childTnLst>
                              </p:cTn>
                            </p:par>
                            <p:par>
                              <p:cTn id="54" fill="hold">
                                <p:stCondLst>
                                  <p:cond delay="3000"/>
                                </p:stCondLst>
                                <p:childTnLst>
                                  <p:par>
                                    <p:cTn id="55" presetID="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250" fill="hold"/>
                                            <p:tgtEl>
                                              <p:spTgt spid="17"/>
                                            </p:tgtEl>
                                            <p:attrNameLst>
                                              <p:attrName>ppt_x</p:attrName>
                                            </p:attrNameLst>
                                          </p:cBhvr>
                                          <p:tavLst>
                                            <p:tav tm="0">
                                              <p:val>
                                                <p:strVal val="#ppt_x"/>
                                              </p:val>
                                            </p:tav>
                                            <p:tav tm="100000">
                                              <p:val>
                                                <p:strVal val="#ppt_x"/>
                                              </p:val>
                                            </p:tav>
                                          </p:tavLst>
                                        </p:anim>
                                        <p:anim calcmode="lin" valueType="num">
                                          <p:cBhvr additive="base">
                                            <p:cTn id="58" dur="250" fill="hold"/>
                                            <p:tgtEl>
                                              <p:spTgt spid="17"/>
                                            </p:tgtEl>
                                            <p:attrNameLst>
                                              <p:attrName>ppt_y</p:attrName>
                                            </p:attrNameLst>
                                          </p:cBhvr>
                                          <p:tavLst>
                                            <p:tav tm="0">
                                              <p:val>
                                                <p:strVal val="1+#ppt_h/2"/>
                                              </p:val>
                                            </p:tav>
                                            <p:tav tm="100000">
                                              <p:val>
                                                <p:strVal val="#ppt_y"/>
                                              </p:val>
                                            </p:tav>
                                          </p:tavLst>
                                        </p:anim>
                                      </p:childTnLst>
                                    </p:cTn>
                                  </p:par>
                                </p:childTnLst>
                              </p:cTn>
                            </p:par>
                            <p:par>
                              <p:cTn id="59" fill="hold">
                                <p:stCondLst>
                                  <p:cond delay="3250"/>
                                </p:stCondLst>
                                <p:childTnLst>
                                  <p:par>
                                    <p:cTn id="60" presetID="2" presetClass="entr" presetSubtype="4"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additive="base">
                                            <p:cTn id="62" dur="250" fill="hold"/>
                                            <p:tgtEl>
                                              <p:spTgt spid="18"/>
                                            </p:tgtEl>
                                            <p:attrNameLst>
                                              <p:attrName>ppt_x</p:attrName>
                                            </p:attrNameLst>
                                          </p:cBhvr>
                                          <p:tavLst>
                                            <p:tav tm="0">
                                              <p:val>
                                                <p:strVal val="#ppt_x"/>
                                              </p:val>
                                            </p:tav>
                                            <p:tav tm="100000">
                                              <p:val>
                                                <p:strVal val="#ppt_x"/>
                                              </p:val>
                                            </p:tav>
                                          </p:tavLst>
                                        </p:anim>
                                        <p:anim calcmode="lin" valueType="num">
                                          <p:cBhvr additive="base">
                                            <p:cTn id="63" dur="250" fill="hold"/>
                                            <p:tgtEl>
                                              <p:spTgt spid="18"/>
                                            </p:tgtEl>
                                            <p:attrNameLst>
                                              <p:attrName>ppt_y</p:attrName>
                                            </p:attrNameLst>
                                          </p:cBhvr>
                                          <p:tavLst>
                                            <p:tav tm="0">
                                              <p:val>
                                                <p:strVal val="1+#ppt_h/2"/>
                                              </p:val>
                                            </p:tav>
                                            <p:tav tm="100000">
                                              <p:val>
                                                <p:strVal val="#ppt_y"/>
                                              </p:val>
                                            </p:tav>
                                          </p:tavLst>
                                        </p:anim>
                                      </p:childTnLst>
                                    </p:cTn>
                                  </p:par>
                                </p:childTnLst>
                              </p:cTn>
                            </p:par>
                            <p:par>
                              <p:cTn id="64" fill="hold">
                                <p:stCondLst>
                                  <p:cond delay="3500"/>
                                </p:stCondLst>
                                <p:childTnLst>
                                  <p:par>
                                    <p:cTn id="65" presetID="2" presetClass="entr" presetSubtype="4"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additive="base">
                                            <p:cTn id="67" dur="250" fill="hold"/>
                                            <p:tgtEl>
                                              <p:spTgt spid="19"/>
                                            </p:tgtEl>
                                            <p:attrNameLst>
                                              <p:attrName>ppt_x</p:attrName>
                                            </p:attrNameLst>
                                          </p:cBhvr>
                                          <p:tavLst>
                                            <p:tav tm="0">
                                              <p:val>
                                                <p:strVal val="#ppt_x"/>
                                              </p:val>
                                            </p:tav>
                                            <p:tav tm="100000">
                                              <p:val>
                                                <p:strVal val="#ppt_x"/>
                                              </p:val>
                                            </p:tav>
                                          </p:tavLst>
                                        </p:anim>
                                        <p:anim calcmode="lin" valueType="num">
                                          <p:cBhvr additive="base">
                                            <p:cTn id="68" dur="250" fill="hold"/>
                                            <p:tgtEl>
                                              <p:spTgt spid="19"/>
                                            </p:tgtEl>
                                            <p:attrNameLst>
                                              <p:attrName>ppt_y</p:attrName>
                                            </p:attrNameLst>
                                          </p:cBhvr>
                                          <p:tavLst>
                                            <p:tav tm="0">
                                              <p:val>
                                                <p:strVal val="1+#ppt_h/2"/>
                                              </p:val>
                                            </p:tav>
                                            <p:tav tm="100000">
                                              <p:val>
                                                <p:strVal val="#ppt_y"/>
                                              </p:val>
                                            </p:tav>
                                          </p:tavLst>
                                        </p:anim>
                                      </p:childTnLst>
                                    </p:cTn>
                                  </p:par>
                                </p:childTnLst>
                              </p:cTn>
                            </p:par>
                            <p:par>
                              <p:cTn id="69" fill="hold">
                                <p:stCondLst>
                                  <p:cond delay="3750"/>
                                </p:stCondLst>
                                <p:childTnLst>
                                  <p:par>
                                    <p:cTn id="70" presetID="2" presetClass="entr" presetSubtype="4"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250" fill="hold"/>
                                            <p:tgtEl>
                                              <p:spTgt spid="20"/>
                                            </p:tgtEl>
                                            <p:attrNameLst>
                                              <p:attrName>ppt_x</p:attrName>
                                            </p:attrNameLst>
                                          </p:cBhvr>
                                          <p:tavLst>
                                            <p:tav tm="0">
                                              <p:val>
                                                <p:strVal val="#ppt_x"/>
                                              </p:val>
                                            </p:tav>
                                            <p:tav tm="100000">
                                              <p:val>
                                                <p:strVal val="#ppt_x"/>
                                              </p:val>
                                            </p:tav>
                                          </p:tavLst>
                                        </p:anim>
                                        <p:anim calcmode="lin" valueType="num">
                                          <p:cBhvr additive="base">
                                            <p:cTn id="73" dur="250" fill="hold"/>
                                            <p:tgtEl>
                                              <p:spTgt spid="20"/>
                                            </p:tgtEl>
                                            <p:attrNameLst>
                                              <p:attrName>ppt_y</p:attrName>
                                            </p:attrNameLst>
                                          </p:cBhvr>
                                          <p:tavLst>
                                            <p:tav tm="0">
                                              <p:val>
                                                <p:strVal val="1+#ppt_h/2"/>
                                              </p:val>
                                            </p:tav>
                                            <p:tav tm="100000">
                                              <p:val>
                                                <p:strVal val="#ppt_y"/>
                                              </p:val>
                                            </p:tav>
                                          </p:tavLst>
                                        </p:anim>
                                      </p:childTnLst>
                                    </p:cTn>
                                  </p:par>
                                </p:childTnLst>
                              </p:cTn>
                            </p:par>
                            <p:par>
                              <p:cTn id="74" fill="hold">
                                <p:stCondLst>
                                  <p:cond delay="4000"/>
                                </p:stCondLst>
                                <p:childTnLst>
                                  <p:par>
                                    <p:cTn id="75" presetID="2" presetClass="entr" presetSubtype="4"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 calcmode="lin" valueType="num">
                                          <p:cBhvr additive="base">
                                            <p:cTn id="77" dur="250" fill="hold"/>
                                            <p:tgtEl>
                                              <p:spTgt spid="21"/>
                                            </p:tgtEl>
                                            <p:attrNameLst>
                                              <p:attrName>ppt_x</p:attrName>
                                            </p:attrNameLst>
                                          </p:cBhvr>
                                          <p:tavLst>
                                            <p:tav tm="0">
                                              <p:val>
                                                <p:strVal val="#ppt_x"/>
                                              </p:val>
                                            </p:tav>
                                            <p:tav tm="100000">
                                              <p:val>
                                                <p:strVal val="#ppt_x"/>
                                              </p:val>
                                            </p:tav>
                                          </p:tavLst>
                                        </p:anim>
                                        <p:anim calcmode="lin" valueType="num">
                                          <p:cBhvr additive="base">
                                            <p:cTn id="78" dur="250" fill="hold"/>
                                            <p:tgtEl>
                                              <p:spTgt spid="21"/>
                                            </p:tgtEl>
                                            <p:attrNameLst>
                                              <p:attrName>ppt_y</p:attrName>
                                            </p:attrNameLst>
                                          </p:cBhvr>
                                          <p:tavLst>
                                            <p:tav tm="0">
                                              <p:val>
                                                <p:strVal val="1+#ppt_h/2"/>
                                              </p:val>
                                            </p:tav>
                                            <p:tav tm="100000">
                                              <p:val>
                                                <p:strVal val="#ppt_y"/>
                                              </p:val>
                                            </p:tav>
                                          </p:tavLst>
                                        </p:anim>
                                      </p:childTnLst>
                                    </p:cTn>
                                  </p:par>
                                </p:childTnLst>
                              </p:cTn>
                            </p:par>
                            <p:par>
                              <p:cTn id="79" fill="hold">
                                <p:stCondLst>
                                  <p:cond delay="4250"/>
                                </p:stCondLst>
                                <p:childTnLst>
                                  <p:par>
                                    <p:cTn id="80" presetID="2" presetClass="entr" presetSubtype="4"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 calcmode="lin" valueType="num">
                                          <p:cBhvr additive="base">
                                            <p:cTn id="82" dur="250" fill="hold"/>
                                            <p:tgtEl>
                                              <p:spTgt spid="22"/>
                                            </p:tgtEl>
                                            <p:attrNameLst>
                                              <p:attrName>ppt_x</p:attrName>
                                            </p:attrNameLst>
                                          </p:cBhvr>
                                          <p:tavLst>
                                            <p:tav tm="0">
                                              <p:val>
                                                <p:strVal val="#ppt_x"/>
                                              </p:val>
                                            </p:tav>
                                            <p:tav tm="100000">
                                              <p:val>
                                                <p:strVal val="#ppt_x"/>
                                              </p:val>
                                            </p:tav>
                                          </p:tavLst>
                                        </p:anim>
                                        <p:anim calcmode="lin" valueType="num">
                                          <p:cBhvr additive="base">
                                            <p:cTn id="83" dur="250" fill="hold"/>
                                            <p:tgtEl>
                                              <p:spTgt spid="22"/>
                                            </p:tgtEl>
                                            <p:attrNameLst>
                                              <p:attrName>ppt_y</p:attrName>
                                            </p:attrNameLst>
                                          </p:cBhvr>
                                          <p:tavLst>
                                            <p:tav tm="0">
                                              <p:val>
                                                <p:strVal val="1+#ppt_h/2"/>
                                              </p:val>
                                            </p:tav>
                                            <p:tav tm="100000">
                                              <p:val>
                                                <p:strVal val="#ppt_y"/>
                                              </p:val>
                                            </p:tav>
                                          </p:tavLst>
                                        </p:anim>
                                      </p:childTnLst>
                                    </p:cTn>
                                  </p:par>
                                </p:childTnLst>
                              </p:cTn>
                            </p:par>
                            <p:par>
                              <p:cTn id="84" fill="hold">
                                <p:stCondLst>
                                  <p:cond delay="4500"/>
                                </p:stCondLst>
                                <p:childTnLst>
                                  <p:par>
                                    <p:cTn id="85" presetID="2" presetClass="entr" presetSubtype="4"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additive="base">
                                            <p:cTn id="87" dur="250" fill="hold"/>
                                            <p:tgtEl>
                                              <p:spTgt spid="23"/>
                                            </p:tgtEl>
                                            <p:attrNameLst>
                                              <p:attrName>ppt_x</p:attrName>
                                            </p:attrNameLst>
                                          </p:cBhvr>
                                          <p:tavLst>
                                            <p:tav tm="0">
                                              <p:val>
                                                <p:strVal val="#ppt_x"/>
                                              </p:val>
                                            </p:tav>
                                            <p:tav tm="100000">
                                              <p:val>
                                                <p:strVal val="#ppt_x"/>
                                              </p:val>
                                            </p:tav>
                                          </p:tavLst>
                                        </p:anim>
                                        <p:anim calcmode="lin" valueType="num">
                                          <p:cBhvr additive="base">
                                            <p:cTn id="88" dur="25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animBg="1"/>
          <p:bldP spid="12" grpId="0" animBg="1"/>
          <p:bldP spid="13" grpId="0" animBg="1"/>
          <p:bldP spid="14" grpId="0"/>
          <p:bldP spid="15" grpId="0"/>
          <p:bldP spid="16" grpId="0"/>
          <p:bldP spid="17" grpId="0"/>
          <p:bldP spid="18" grpId="0"/>
          <p:bldP spid="19" grpId="0"/>
          <p:bldP spid="20" grpId="0"/>
          <p:bldP spid="21" grpId="0"/>
          <p:bldP spid="22" grpId="0"/>
          <p:bldP spid="2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ppt_x"/>
                                              </p:val>
                                            </p:tav>
                                            <p:tav tm="100000">
                                              <p:val>
                                                <p:strVal val="#ppt_x"/>
                                              </p:val>
                                            </p:tav>
                                          </p:tavLst>
                                        </p:anim>
                                        <p:anim calcmode="lin" valueType="num">
                                          <p:cBhvr additive="base">
                                            <p:cTn id="8" dur="750" fill="hold"/>
                                            <p:tgtEl>
                                              <p:spTgt spid="8"/>
                                            </p:tgtEl>
                                            <p:attrNameLst>
                                              <p:attrName>ppt_y</p:attrName>
                                            </p:attrNameLst>
                                          </p:cBhvr>
                                          <p:tavLst>
                                            <p:tav tm="0">
                                              <p:val>
                                                <p:strVal val="0-#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750"/>
                                            <p:tgtEl>
                                              <p:spTgt spid="2"/>
                                            </p:tgtEl>
                                          </p:cBhvr>
                                        </p:animEffect>
                                        <p:anim calcmode="lin" valueType="num">
                                          <p:cBhvr>
                                            <p:cTn id="12" dur="750" fill="hold"/>
                                            <p:tgtEl>
                                              <p:spTgt spid="2"/>
                                            </p:tgtEl>
                                            <p:attrNameLst>
                                              <p:attrName>ppt_x</p:attrName>
                                            </p:attrNameLst>
                                          </p:cBhvr>
                                          <p:tavLst>
                                            <p:tav tm="0">
                                              <p:val>
                                                <p:strVal val="#ppt_x"/>
                                              </p:val>
                                            </p:tav>
                                            <p:tav tm="100000">
                                              <p:val>
                                                <p:strVal val="#ppt_x"/>
                                              </p:val>
                                            </p:tav>
                                          </p:tavLst>
                                        </p:anim>
                                        <p:anim calcmode="lin" valueType="num">
                                          <p:cBhvr>
                                            <p:cTn id="13" dur="75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750"/>
                                </p:stCondLst>
                                <p:childTnLst>
                                  <p:par>
                                    <p:cTn id="15" presetID="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300" fill="hold"/>
                                            <p:tgtEl>
                                              <p:spTgt spid="7"/>
                                            </p:tgtEl>
                                            <p:attrNameLst>
                                              <p:attrName>ppt_x</p:attrName>
                                            </p:attrNameLst>
                                          </p:cBhvr>
                                          <p:tavLst>
                                            <p:tav tm="0">
                                              <p:val>
                                                <p:strVal val="0-#ppt_w/2"/>
                                              </p:val>
                                            </p:tav>
                                            <p:tav tm="100000">
                                              <p:val>
                                                <p:strVal val="#ppt_x"/>
                                              </p:val>
                                            </p:tav>
                                          </p:tavLst>
                                        </p:anim>
                                        <p:anim calcmode="lin" valueType="num">
                                          <p:cBhvr additive="base">
                                            <p:cTn id="18" dur="300" fill="hold"/>
                                            <p:tgtEl>
                                              <p:spTgt spid="7"/>
                                            </p:tgtEl>
                                            <p:attrNameLst>
                                              <p:attrName>ppt_y</p:attrName>
                                            </p:attrNameLst>
                                          </p:cBhvr>
                                          <p:tavLst>
                                            <p:tav tm="0">
                                              <p:val>
                                                <p:strVal val="#ppt_y"/>
                                              </p:val>
                                            </p:tav>
                                            <p:tav tm="100000">
                                              <p:val>
                                                <p:strVal val="#ppt_y"/>
                                              </p:val>
                                            </p:tav>
                                          </p:tavLst>
                                        </p:anim>
                                      </p:childTnLst>
                                    </p:cTn>
                                  </p:par>
                                </p:childTnLst>
                              </p:cTn>
                            </p:par>
                            <p:par>
                              <p:cTn id="19" fill="hold">
                                <p:stCondLst>
                                  <p:cond delay="1050"/>
                                </p:stCondLst>
                                <p:childTnLst>
                                  <p:par>
                                    <p:cTn id="20" presetID="2" presetClass="entr" presetSubtype="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300" fill="hold"/>
                                            <p:tgtEl>
                                              <p:spTgt spid="6"/>
                                            </p:tgtEl>
                                            <p:attrNameLst>
                                              <p:attrName>ppt_x</p:attrName>
                                            </p:attrNameLst>
                                          </p:cBhvr>
                                          <p:tavLst>
                                            <p:tav tm="0">
                                              <p:val>
                                                <p:strVal val="0-#ppt_w/2"/>
                                              </p:val>
                                            </p:tav>
                                            <p:tav tm="100000">
                                              <p:val>
                                                <p:strVal val="#ppt_x"/>
                                              </p:val>
                                            </p:tav>
                                          </p:tavLst>
                                        </p:anim>
                                        <p:anim calcmode="lin" valueType="num">
                                          <p:cBhvr additive="base">
                                            <p:cTn id="23" dur="300" fill="hold"/>
                                            <p:tgtEl>
                                              <p:spTgt spid="6"/>
                                            </p:tgtEl>
                                            <p:attrNameLst>
                                              <p:attrName>ppt_y</p:attrName>
                                            </p:attrNameLst>
                                          </p:cBhvr>
                                          <p:tavLst>
                                            <p:tav tm="0">
                                              <p:val>
                                                <p:strVal val="#ppt_y"/>
                                              </p:val>
                                            </p:tav>
                                            <p:tav tm="100000">
                                              <p:val>
                                                <p:strVal val="#ppt_y"/>
                                              </p:val>
                                            </p:tav>
                                          </p:tavLst>
                                        </p:anim>
                                      </p:childTnLst>
                                    </p:cTn>
                                  </p:par>
                                </p:childTnLst>
                              </p:cTn>
                            </p:par>
                            <p:par>
                              <p:cTn id="24" fill="hold">
                                <p:stCondLst>
                                  <p:cond delay="1350"/>
                                </p:stCondLst>
                                <p:childTnLst>
                                  <p:par>
                                    <p:cTn id="25" presetID="2" presetClass="entr" presetSubtype="8"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300" fill="hold"/>
                                            <p:tgtEl>
                                              <p:spTgt spid="11"/>
                                            </p:tgtEl>
                                            <p:attrNameLst>
                                              <p:attrName>ppt_x</p:attrName>
                                            </p:attrNameLst>
                                          </p:cBhvr>
                                          <p:tavLst>
                                            <p:tav tm="0">
                                              <p:val>
                                                <p:strVal val="0-#ppt_w/2"/>
                                              </p:val>
                                            </p:tav>
                                            <p:tav tm="100000">
                                              <p:val>
                                                <p:strVal val="#ppt_x"/>
                                              </p:val>
                                            </p:tav>
                                          </p:tavLst>
                                        </p:anim>
                                        <p:anim calcmode="lin" valueType="num">
                                          <p:cBhvr additive="base">
                                            <p:cTn id="28" dur="300" fill="hold"/>
                                            <p:tgtEl>
                                              <p:spTgt spid="11"/>
                                            </p:tgtEl>
                                            <p:attrNameLst>
                                              <p:attrName>ppt_y</p:attrName>
                                            </p:attrNameLst>
                                          </p:cBhvr>
                                          <p:tavLst>
                                            <p:tav tm="0">
                                              <p:val>
                                                <p:strVal val="#ppt_y"/>
                                              </p:val>
                                            </p:tav>
                                            <p:tav tm="100000">
                                              <p:val>
                                                <p:strVal val="#ppt_y"/>
                                              </p:val>
                                            </p:tav>
                                          </p:tavLst>
                                        </p:anim>
                                      </p:childTnLst>
                                    </p:cTn>
                                  </p:par>
                                </p:childTnLst>
                              </p:cTn>
                            </p:par>
                            <p:par>
                              <p:cTn id="29" fill="hold">
                                <p:stCondLst>
                                  <p:cond delay="1650"/>
                                </p:stCondLst>
                                <p:childTnLst>
                                  <p:par>
                                    <p:cTn id="30" presetID="2" presetClass="entr" presetSubtype="8"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300" fill="hold"/>
                                            <p:tgtEl>
                                              <p:spTgt spid="12"/>
                                            </p:tgtEl>
                                            <p:attrNameLst>
                                              <p:attrName>ppt_x</p:attrName>
                                            </p:attrNameLst>
                                          </p:cBhvr>
                                          <p:tavLst>
                                            <p:tav tm="0">
                                              <p:val>
                                                <p:strVal val="0-#ppt_w/2"/>
                                              </p:val>
                                            </p:tav>
                                            <p:tav tm="100000">
                                              <p:val>
                                                <p:strVal val="#ppt_x"/>
                                              </p:val>
                                            </p:tav>
                                          </p:tavLst>
                                        </p:anim>
                                        <p:anim calcmode="lin" valueType="num">
                                          <p:cBhvr additive="base">
                                            <p:cTn id="33" dur="300" fill="hold"/>
                                            <p:tgtEl>
                                              <p:spTgt spid="12"/>
                                            </p:tgtEl>
                                            <p:attrNameLst>
                                              <p:attrName>ppt_y</p:attrName>
                                            </p:attrNameLst>
                                          </p:cBhvr>
                                          <p:tavLst>
                                            <p:tav tm="0">
                                              <p:val>
                                                <p:strVal val="#ppt_y"/>
                                              </p:val>
                                            </p:tav>
                                            <p:tav tm="100000">
                                              <p:val>
                                                <p:strVal val="#ppt_y"/>
                                              </p:val>
                                            </p:tav>
                                          </p:tavLst>
                                        </p:anim>
                                      </p:childTnLst>
                                    </p:cTn>
                                  </p:par>
                                </p:childTnLst>
                              </p:cTn>
                            </p:par>
                            <p:par>
                              <p:cTn id="34" fill="hold">
                                <p:stCondLst>
                                  <p:cond delay="1950"/>
                                </p:stCondLst>
                                <p:childTnLst>
                                  <p:par>
                                    <p:cTn id="35" presetID="2" presetClass="entr" presetSubtype="8"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300" fill="hold"/>
                                            <p:tgtEl>
                                              <p:spTgt spid="13"/>
                                            </p:tgtEl>
                                            <p:attrNameLst>
                                              <p:attrName>ppt_x</p:attrName>
                                            </p:attrNameLst>
                                          </p:cBhvr>
                                          <p:tavLst>
                                            <p:tav tm="0">
                                              <p:val>
                                                <p:strVal val="0-#ppt_w/2"/>
                                              </p:val>
                                            </p:tav>
                                            <p:tav tm="100000">
                                              <p:val>
                                                <p:strVal val="#ppt_x"/>
                                              </p:val>
                                            </p:tav>
                                          </p:tavLst>
                                        </p:anim>
                                        <p:anim calcmode="lin" valueType="num">
                                          <p:cBhvr additive="base">
                                            <p:cTn id="38" dur="300" fill="hold"/>
                                            <p:tgtEl>
                                              <p:spTgt spid="13"/>
                                            </p:tgtEl>
                                            <p:attrNameLst>
                                              <p:attrName>ppt_y</p:attrName>
                                            </p:attrNameLst>
                                          </p:cBhvr>
                                          <p:tavLst>
                                            <p:tav tm="0">
                                              <p:val>
                                                <p:strVal val="#ppt_y"/>
                                              </p:val>
                                            </p:tav>
                                            <p:tav tm="100000">
                                              <p:val>
                                                <p:strVal val="#ppt_y"/>
                                              </p:val>
                                            </p:tav>
                                          </p:tavLst>
                                        </p:anim>
                                      </p:childTnLst>
                                    </p:cTn>
                                  </p:par>
                                </p:childTnLst>
                              </p:cTn>
                            </p:par>
                            <p:par>
                              <p:cTn id="39" fill="hold">
                                <p:stCondLst>
                                  <p:cond delay="2250"/>
                                </p:stCondLst>
                                <p:childTnLst>
                                  <p:par>
                                    <p:cTn id="40" presetID="2" presetClass="entr" presetSubtype="4"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250" fill="hold"/>
                                            <p:tgtEl>
                                              <p:spTgt spid="14"/>
                                            </p:tgtEl>
                                            <p:attrNameLst>
                                              <p:attrName>ppt_x</p:attrName>
                                            </p:attrNameLst>
                                          </p:cBhvr>
                                          <p:tavLst>
                                            <p:tav tm="0">
                                              <p:val>
                                                <p:strVal val="#ppt_x"/>
                                              </p:val>
                                            </p:tav>
                                            <p:tav tm="100000">
                                              <p:val>
                                                <p:strVal val="#ppt_x"/>
                                              </p:val>
                                            </p:tav>
                                          </p:tavLst>
                                        </p:anim>
                                        <p:anim calcmode="lin" valueType="num">
                                          <p:cBhvr additive="base">
                                            <p:cTn id="43" dur="250" fill="hold"/>
                                            <p:tgtEl>
                                              <p:spTgt spid="14"/>
                                            </p:tgtEl>
                                            <p:attrNameLst>
                                              <p:attrName>ppt_y</p:attrName>
                                            </p:attrNameLst>
                                          </p:cBhvr>
                                          <p:tavLst>
                                            <p:tav tm="0">
                                              <p:val>
                                                <p:strVal val="1+#ppt_h/2"/>
                                              </p:val>
                                            </p:tav>
                                            <p:tav tm="100000">
                                              <p:val>
                                                <p:strVal val="#ppt_y"/>
                                              </p:val>
                                            </p:tav>
                                          </p:tavLst>
                                        </p:anim>
                                      </p:childTnLst>
                                    </p:cTn>
                                  </p:par>
                                </p:childTnLst>
                              </p:cTn>
                            </p:par>
                            <p:par>
                              <p:cTn id="44" fill="hold">
                                <p:stCondLst>
                                  <p:cond delay="2500"/>
                                </p:stCondLst>
                                <p:childTnLst>
                                  <p:par>
                                    <p:cTn id="45" presetID="2" presetClass="entr" presetSubtype="4"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250" fill="hold"/>
                                            <p:tgtEl>
                                              <p:spTgt spid="15"/>
                                            </p:tgtEl>
                                            <p:attrNameLst>
                                              <p:attrName>ppt_x</p:attrName>
                                            </p:attrNameLst>
                                          </p:cBhvr>
                                          <p:tavLst>
                                            <p:tav tm="0">
                                              <p:val>
                                                <p:strVal val="#ppt_x"/>
                                              </p:val>
                                            </p:tav>
                                            <p:tav tm="100000">
                                              <p:val>
                                                <p:strVal val="#ppt_x"/>
                                              </p:val>
                                            </p:tav>
                                          </p:tavLst>
                                        </p:anim>
                                        <p:anim calcmode="lin" valueType="num">
                                          <p:cBhvr additive="base">
                                            <p:cTn id="48" dur="250" fill="hold"/>
                                            <p:tgtEl>
                                              <p:spTgt spid="15"/>
                                            </p:tgtEl>
                                            <p:attrNameLst>
                                              <p:attrName>ppt_y</p:attrName>
                                            </p:attrNameLst>
                                          </p:cBhvr>
                                          <p:tavLst>
                                            <p:tav tm="0">
                                              <p:val>
                                                <p:strVal val="1+#ppt_h/2"/>
                                              </p:val>
                                            </p:tav>
                                            <p:tav tm="100000">
                                              <p:val>
                                                <p:strVal val="#ppt_y"/>
                                              </p:val>
                                            </p:tav>
                                          </p:tavLst>
                                        </p:anim>
                                      </p:childTnLst>
                                    </p:cTn>
                                  </p:par>
                                </p:childTnLst>
                              </p:cTn>
                            </p:par>
                            <p:par>
                              <p:cTn id="49" fill="hold">
                                <p:stCondLst>
                                  <p:cond delay="2750"/>
                                </p:stCondLst>
                                <p:childTnLst>
                                  <p:par>
                                    <p:cTn id="50" presetID="2" presetClass="entr" presetSubtype="4" fill="hold" grpId="0" nodeType="after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additive="base">
                                            <p:cTn id="52" dur="250" fill="hold"/>
                                            <p:tgtEl>
                                              <p:spTgt spid="16"/>
                                            </p:tgtEl>
                                            <p:attrNameLst>
                                              <p:attrName>ppt_x</p:attrName>
                                            </p:attrNameLst>
                                          </p:cBhvr>
                                          <p:tavLst>
                                            <p:tav tm="0">
                                              <p:val>
                                                <p:strVal val="#ppt_x"/>
                                              </p:val>
                                            </p:tav>
                                            <p:tav tm="100000">
                                              <p:val>
                                                <p:strVal val="#ppt_x"/>
                                              </p:val>
                                            </p:tav>
                                          </p:tavLst>
                                        </p:anim>
                                        <p:anim calcmode="lin" valueType="num">
                                          <p:cBhvr additive="base">
                                            <p:cTn id="53" dur="250" fill="hold"/>
                                            <p:tgtEl>
                                              <p:spTgt spid="16"/>
                                            </p:tgtEl>
                                            <p:attrNameLst>
                                              <p:attrName>ppt_y</p:attrName>
                                            </p:attrNameLst>
                                          </p:cBhvr>
                                          <p:tavLst>
                                            <p:tav tm="0">
                                              <p:val>
                                                <p:strVal val="1+#ppt_h/2"/>
                                              </p:val>
                                            </p:tav>
                                            <p:tav tm="100000">
                                              <p:val>
                                                <p:strVal val="#ppt_y"/>
                                              </p:val>
                                            </p:tav>
                                          </p:tavLst>
                                        </p:anim>
                                      </p:childTnLst>
                                    </p:cTn>
                                  </p:par>
                                </p:childTnLst>
                              </p:cTn>
                            </p:par>
                            <p:par>
                              <p:cTn id="54" fill="hold">
                                <p:stCondLst>
                                  <p:cond delay="3000"/>
                                </p:stCondLst>
                                <p:childTnLst>
                                  <p:par>
                                    <p:cTn id="55" presetID="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250" fill="hold"/>
                                            <p:tgtEl>
                                              <p:spTgt spid="17"/>
                                            </p:tgtEl>
                                            <p:attrNameLst>
                                              <p:attrName>ppt_x</p:attrName>
                                            </p:attrNameLst>
                                          </p:cBhvr>
                                          <p:tavLst>
                                            <p:tav tm="0">
                                              <p:val>
                                                <p:strVal val="#ppt_x"/>
                                              </p:val>
                                            </p:tav>
                                            <p:tav tm="100000">
                                              <p:val>
                                                <p:strVal val="#ppt_x"/>
                                              </p:val>
                                            </p:tav>
                                          </p:tavLst>
                                        </p:anim>
                                        <p:anim calcmode="lin" valueType="num">
                                          <p:cBhvr additive="base">
                                            <p:cTn id="58" dur="250" fill="hold"/>
                                            <p:tgtEl>
                                              <p:spTgt spid="17"/>
                                            </p:tgtEl>
                                            <p:attrNameLst>
                                              <p:attrName>ppt_y</p:attrName>
                                            </p:attrNameLst>
                                          </p:cBhvr>
                                          <p:tavLst>
                                            <p:tav tm="0">
                                              <p:val>
                                                <p:strVal val="1+#ppt_h/2"/>
                                              </p:val>
                                            </p:tav>
                                            <p:tav tm="100000">
                                              <p:val>
                                                <p:strVal val="#ppt_y"/>
                                              </p:val>
                                            </p:tav>
                                          </p:tavLst>
                                        </p:anim>
                                      </p:childTnLst>
                                    </p:cTn>
                                  </p:par>
                                </p:childTnLst>
                              </p:cTn>
                            </p:par>
                            <p:par>
                              <p:cTn id="59" fill="hold">
                                <p:stCondLst>
                                  <p:cond delay="3250"/>
                                </p:stCondLst>
                                <p:childTnLst>
                                  <p:par>
                                    <p:cTn id="60" presetID="2" presetClass="entr" presetSubtype="4"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additive="base">
                                            <p:cTn id="62" dur="250" fill="hold"/>
                                            <p:tgtEl>
                                              <p:spTgt spid="18"/>
                                            </p:tgtEl>
                                            <p:attrNameLst>
                                              <p:attrName>ppt_x</p:attrName>
                                            </p:attrNameLst>
                                          </p:cBhvr>
                                          <p:tavLst>
                                            <p:tav tm="0">
                                              <p:val>
                                                <p:strVal val="#ppt_x"/>
                                              </p:val>
                                            </p:tav>
                                            <p:tav tm="100000">
                                              <p:val>
                                                <p:strVal val="#ppt_x"/>
                                              </p:val>
                                            </p:tav>
                                          </p:tavLst>
                                        </p:anim>
                                        <p:anim calcmode="lin" valueType="num">
                                          <p:cBhvr additive="base">
                                            <p:cTn id="63" dur="250" fill="hold"/>
                                            <p:tgtEl>
                                              <p:spTgt spid="18"/>
                                            </p:tgtEl>
                                            <p:attrNameLst>
                                              <p:attrName>ppt_y</p:attrName>
                                            </p:attrNameLst>
                                          </p:cBhvr>
                                          <p:tavLst>
                                            <p:tav tm="0">
                                              <p:val>
                                                <p:strVal val="1+#ppt_h/2"/>
                                              </p:val>
                                            </p:tav>
                                            <p:tav tm="100000">
                                              <p:val>
                                                <p:strVal val="#ppt_y"/>
                                              </p:val>
                                            </p:tav>
                                          </p:tavLst>
                                        </p:anim>
                                      </p:childTnLst>
                                    </p:cTn>
                                  </p:par>
                                </p:childTnLst>
                              </p:cTn>
                            </p:par>
                            <p:par>
                              <p:cTn id="64" fill="hold">
                                <p:stCondLst>
                                  <p:cond delay="3500"/>
                                </p:stCondLst>
                                <p:childTnLst>
                                  <p:par>
                                    <p:cTn id="65" presetID="2" presetClass="entr" presetSubtype="4"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additive="base">
                                            <p:cTn id="67" dur="250" fill="hold"/>
                                            <p:tgtEl>
                                              <p:spTgt spid="19"/>
                                            </p:tgtEl>
                                            <p:attrNameLst>
                                              <p:attrName>ppt_x</p:attrName>
                                            </p:attrNameLst>
                                          </p:cBhvr>
                                          <p:tavLst>
                                            <p:tav tm="0">
                                              <p:val>
                                                <p:strVal val="#ppt_x"/>
                                              </p:val>
                                            </p:tav>
                                            <p:tav tm="100000">
                                              <p:val>
                                                <p:strVal val="#ppt_x"/>
                                              </p:val>
                                            </p:tav>
                                          </p:tavLst>
                                        </p:anim>
                                        <p:anim calcmode="lin" valueType="num">
                                          <p:cBhvr additive="base">
                                            <p:cTn id="68" dur="250" fill="hold"/>
                                            <p:tgtEl>
                                              <p:spTgt spid="19"/>
                                            </p:tgtEl>
                                            <p:attrNameLst>
                                              <p:attrName>ppt_y</p:attrName>
                                            </p:attrNameLst>
                                          </p:cBhvr>
                                          <p:tavLst>
                                            <p:tav tm="0">
                                              <p:val>
                                                <p:strVal val="1+#ppt_h/2"/>
                                              </p:val>
                                            </p:tav>
                                            <p:tav tm="100000">
                                              <p:val>
                                                <p:strVal val="#ppt_y"/>
                                              </p:val>
                                            </p:tav>
                                          </p:tavLst>
                                        </p:anim>
                                      </p:childTnLst>
                                    </p:cTn>
                                  </p:par>
                                </p:childTnLst>
                              </p:cTn>
                            </p:par>
                            <p:par>
                              <p:cTn id="69" fill="hold">
                                <p:stCondLst>
                                  <p:cond delay="3750"/>
                                </p:stCondLst>
                                <p:childTnLst>
                                  <p:par>
                                    <p:cTn id="70" presetID="2" presetClass="entr" presetSubtype="4"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250" fill="hold"/>
                                            <p:tgtEl>
                                              <p:spTgt spid="20"/>
                                            </p:tgtEl>
                                            <p:attrNameLst>
                                              <p:attrName>ppt_x</p:attrName>
                                            </p:attrNameLst>
                                          </p:cBhvr>
                                          <p:tavLst>
                                            <p:tav tm="0">
                                              <p:val>
                                                <p:strVal val="#ppt_x"/>
                                              </p:val>
                                            </p:tav>
                                            <p:tav tm="100000">
                                              <p:val>
                                                <p:strVal val="#ppt_x"/>
                                              </p:val>
                                            </p:tav>
                                          </p:tavLst>
                                        </p:anim>
                                        <p:anim calcmode="lin" valueType="num">
                                          <p:cBhvr additive="base">
                                            <p:cTn id="73" dur="250" fill="hold"/>
                                            <p:tgtEl>
                                              <p:spTgt spid="20"/>
                                            </p:tgtEl>
                                            <p:attrNameLst>
                                              <p:attrName>ppt_y</p:attrName>
                                            </p:attrNameLst>
                                          </p:cBhvr>
                                          <p:tavLst>
                                            <p:tav tm="0">
                                              <p:val>
                                                <p:strVal val="1+#ppt_h/2"/>
                                              </p:val>
                                            </p:tav>
                                            <p:tav tm="100000">
                                              <p:val>
                                                <p:strVal val="#ppt_y"/>
                                              </p:val>
                                            </p:tav>
                                          </p:tavLst>
                                        </p:anim>
                                      </p:childTnLst>
                                    </p:cTn>
                                  </p:par>
                                </p:childTnLst>
                              </p:cTn>
                            </p:par>
                            <p:par>
                              <p:cTn id="74" fill="hold">
                                <p:stCondLst>
                                  <p:cond delay="4000"/>
                                </p:stCondLst>
                                <p:childTnLst>
                                  <p:par>
                                    <p:cTn id="75" presetID="2" presetClass="entr" presetSubtype="4"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 calcmode="lin" valueType="num">
                                          <p:cBhvr additive="base">
                                            <p:cTn id="77" dur="250" fill="hold"/>
                                            <p:tgtEl>
                                              <p:spTgt spid="21"/>
                                            </p:tgtEl>
                                            <p:attrNameLst>
                                              <p:attrName>ppt_x</p:attrName>
                                            </p:attrNameLst>
                                          </p:cBhvr>
                                          <p:tavLst>
                                            <p:tav tm="0">
                                              <p:val>
                                                <p:strVal val="#ppt_x"/>
                                              </p:val>
                                            </p:tav>
                                            <p:tav tm="100000">
                                              <p:val>
                                                <p:strVal val="#ppt_x"/>
                                              </p:val>
                                            </p:tav>
                                          </p:tavLst>
                                        </p:anim>
                                        <p:anim calcmode="lin" valueType="num">
                                          <p:cBhvr additive="base">
                                            <p:cTn id="78" dur="250" fill="hold"/>
                                            <p:tgtEl>
                                              <p:spTgt spid="21"/>
                                            </p:tgtEl>
                                            <p:attrNameLst>
                                              <p:attrName>ppt_y</p:attrName>
                                            </p:attrNameLst>
                                          </p:cBhvr>
                                          <p:tavLst>
                                            <p:tav tm="0">
                                              <p:val>
                                                <p:strVal val="1+#ppt_h/2"/>
                                              </p:val>
                                            </p:tav>
                                            <p:tav tm="100000">
                                              <p:val>
                                                <p:strVal val="#ppt_y"/>
                                              </p:val>
                                            </p:tav>
                                          </p:tavLst>
                                        </p:anim>
                                      </p:childTnLst>
                                    </p:cTn>
                                  </p:par>
                                </p:childTnLst>
                              </p:cTn>
                            </p:par>
                            <p:par>
                              <p:cTn id="79" fill="hold">
                                <p:stCondLst>
                                  <p:cond delay="4250"/>
                                </p:stCondLst>
                                <p:childTnLst>
                                  <p:par>
                                    <p:cTn id="80" presetID="2" presetClass="entr" presetSubtype="4"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 calcmode="lin" valueType="num">
                                          <p:cBhvr additive="base">
                                            <p:cTn id="82" dur="250" fill="hold"/>
                                            <p:tgtEl>
                                              <p:spTgt spid="22"/>
                                            </p:tgtEl>
                                            <p:attrNameLst>
                                              <p:attrName>ppt_x</p:attrName>
                                            </p:attrNameLst>
                                          </p:cBhvr>
                                          <p:tavLst>
                                            <p:tav tm="0">
                                              <p:val>
                                                <p:strVal val="#ppt_x"/>
                                              </p:val>
                                            </p:tav>
                                            <p:tav tm="100000">
                                              <p:val>
                                                <p:strVal val="#ppt_x"/>
                                              </p:val>
                                            </p:tav>
                                          </p:tavLst>
                                        </p:anim>
                                        <p:anim calcmode="lin" valueType="num">
                                          <p:cBhvr additive="base">
                                            <p:cTn id="83" dur="250" fill="hold"/>
                                            <p:tgtEl>
                                              <p:spTgt spid="22"/>
                                            </p:tgtEl>
                                            <p:attrNameLst>
                                              <p:attrName>ppt_y</p:attrName>
                                            </p:attrNameLst>
                                          </p:cBhvr>
                                          <p:tavLst>
                                            <p:tav tm="0">
                                              <p:val>
                                                <p:strVal val="1+#ppt_h/2"/>
                                              </p:val>
                                            </p:tav>
                                            <p:tav tm="100000">
                                              <p:val>
                                                <p:strVal val="#ppt_y"/>
                                              </p:val>
                                            </p:tav>
                                          </p:tavLst>
                                        </p:anim>
                                      </p:childTnLst>
                                    </p:cTn>
                                  </p:par>
                                </p:childTnLst>
                              </p:cTn>
                            </p:par>
                            <p:par>
                              <p:cTn id="84" fill="hold">
                                <p:stCondLst>
                                  <p:cond delay="4500"/>
                                </p:stCondLst>
                                <p:childTnLst>
                                  <p:par>
                                    <p:cTn id="85" presetID="2" presetClass="entr" presetSubtype="4"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additive="base">
                                            <p:cTn id="87" dur="250" fill="hold"/>
                                            <p:tgtEl>
                                              <p:spTgt spid="23"/>
                                            </p:tgtEl>
                                            <p:attrNameLst>
                                              <p:attrName>ppt_x</p:attrName>
                                            </p:attrNameLst>
                                          </p:cBhvr>
                                          <p:tavLst>
                                            <p:tav tm="0">
                                              <p:val>
                                                <p:strVal val="#ppt_x"/>
                                              </p:val>
                                            </p:tav>
                                            <p:tav tm="100000">
                                              <p:val>
                                                <p:strVal val="#ppt_x"/>
                                              </p:val>
                                            </p:tav>
                                          </p:tavLst>
                                        </p:anim>
                                        <p:anim calcmode="lin" valueType="num">
                                          <p:cBhvr additive="base">
                                            <p:cTn id="88" dur="25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animBg="1"/>
          <p:bldP spid="12" grpId="0" animBg="1"/>
          <p:bldP spid="13" grpId="0" animBg="1"/>
          <p:bldP spid="14" grpId="0"/>
          <p:bldP spid="15" grpId="0"/>
          <p:bldP spid="16" grpId="0"/>
          <p:bldP spid="17" grpId="0"/>
          <p:bldP spid="18" grpId="0"/>
          <p:bldP spid="19" grpId="0"/>
          <p:bldP spid="20" grpId="0"/>
          <p:bldP spid="21" grpId="0"/>
          <p:bldP spid="22" grpId="0"/>
          <p:bldP spid="23"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65E65CC0-BD39-4367-A2B0-FCD46B9203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grpSp>
        <p:nvGrpSpPr>
          <p:cNvPr id="30" name="组合 29">
            <a:extLst>
              <a:ext uri="{FF2B5EF4-FFF2-40B4-BE49-F238E27FC236}">
                <a16:creationId xmlns:a16="http://schemas.microsoft.com/office/drawing/2014/main" id="{F6B64474-9EF5-424A-B0D1-87528F2C5E5C}"/>
              </a:ext>
            </a:extLst>
          </p:cNvPr>
          <p:cNvGrpSpPr/>
          <p:nvPr/>
        </p:nvGrpSpPr>
        <p:grpSpPr>
          <a:xfrm>
            <a:off x="5195431" y="2282575"/>
            <a:ext cx="1346502" cy="2527550"/>
            <a:chOff x="8591519" y="1652249"/>
            <a:chExt cx="1346502" cy="2527550"/>
          </a:xfrm>
        </p:grpSpPr>
        <p:sp>
          <p:nvSpPr>
            <p:cNvPr id="32" name="TextBox 1">
              <a:extLst>
                <a:ext uri="{FF2B5EF4-FFF2-40B4-BE49-F238E27FC236}">
                  <a16:creationId xmlns:a16="http://schemas.microsoft.com/office/drawing/2014/main" id="{B649C07F-426F-4CB5-BD25-DF26AE37163F}"/>
                </a:ext>
              </a:extLst>
            </p:cNvPr>
            <p:cNvSpPr txBox="1">
              <a:spLocks noChangeArrowheads="1"/>
            </p:cNvSpPr>
            <p:nvPr/>
          </p:nvSpPr>
          <p:spPr bwMode="auto">
            <a:xfrm>
              <a:off x="8761245" y="1764724"/>
              <a:ext cx="923330" cy="241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4800" dirty="0">
                  <a:latin typeface="叶根友刀锋黑草" panose="02010601030101010101" pitchFamily="2" charset="-122"/>
                  <a:ea typeface="叶根友刀锋黑草" panose="02010601030101010101" pitchFamily="2" charset="-122"/>
                </a:rPr>
                <a:t>章节二</a:t>
              </a:r>
            </a:p>
          </p:txBody>
        </p:sp>
        <p:grpSp>
          <p:nvGrpSpPr>
            <p:cNvPr id="34" name="组合 33">
              <a:extLst>
                <a:ext uri="{FF2B5EF4-FFF2-40B4-BE49-F238E27FC236}">
                  <a16:creationId xmlns:a16="http://schemas.microsoft.com/office/drawing/2014/main" id="{B89E6244-EED1-40F2-99D5-90FE810C9D1F}"/>
                </a:ext>
              </a:extLst>
            </p:cNvPr>
            <p:cNvGrpSpPr/>
            <p:nvPr/>
          </p:nvGrpSpPr>
          <p:grpSpPr>
            <a:xfrm>
              <a:off x="8591519" y="1652249"/>
              <a:ext cx="1346502" cy="2068851"/>
              <a:chOff x="8419388" y="1355112"/>
              <a:chExt cx="2201054" cy="4260954"/>
            </a:xfrm>
            <a:solidFill>
              <a:schemeClr val="tx1"/>
            </a:solidFill>
          </p:grpSpPr>
          <p:sp>
            <p:nvSpPr>
              <p:cNvPr id="36" name="矩形 35">
                <a:extLst>
                  <a:ext uri="{FF2B5EF4-FFF2-40B4-BE49-F238E27FC236}">
                    <a16:creationId xmlns:a16="http://schemas.microsoft.com/office/drawing/2014/main" id="{26FDABD3-DC71-4AC8-AA01-6590E8A0E177}"/>
                  </a:ext>
                </a:extLst>
              </p:cNvPr>
              <p:cNvSpPr/>
              <p:nvPr/>
            </p:nvSpPr>
            <p:spPr>
              <a:xfrm>
                <a:off x="8419388" y="3443574"/>
                <a:ext cx="45719" cy="21709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7" name="矩形 36">
                <a:extLst>
                  <a:ext uri="{FF2B5EF4-FFF2-40B4-BE49-F238E27FC236}">
                    <a16:creationId xmlns:a16="http://schemas.microsoft.com/office/drawing/2014/main" id="{F729D6A5-CA0B-425D-924C-E4F06F60AB62}"/>
                  </a:ext>
                </a:extLst>
              </p:cNvPr>
              <p:cNvSpPr/>
              <p:nvPr/>
            </p:nvSpPr>
            <p:spPr>
              <a:xfrm>
                <a:off x="10549133" y="1374449"/>
                <a:ext cx="45719" cy="21709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8" name="矩形 37">
                <a:extLst>
                  <a:ext uri="{FF2B5EF4-FFF2-40B4-BE49-F238E27FC236}">
                    <a16:creationId xmlns:a16="http://schemas.microsoft.com/office/drawing/2014/main" id="{ECAAA054-6D0B-4EF3-BAAD-21CD6C954892}"/>
                  </a:ext>
                </a:extLst>
              </p:cNvPr>
              <p:cNvSpPr/>
              <p:nvPr/>
            </p:nvSpPr>
            <p:spPr>
              <a:xfrm rot="16200000">
                <a:off x="9481982" y="4507753"/>
                <a:ext cx="45719" cy="21709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9" name="矩形 38">
                <a:extLst>
                  <a:ext uri="{FF2B5EF4-FFF2-40B4-BE49-F238E27FC236}">
                    <a16:creationId xmlns:a16="http://schemas.microsoft.com/office/drawing/2014/main" id="{202BDA7D-65E3-4FD6-960D-E3DF4382A541}"/>
                  </a:ext>
                </a:extLst>
              </p:cNvPr>
              <p:cNvSpPr/>
              <p:nvPr/>
            </p:nvSpPr>
            <p:spPr>
              <a:xfrm rot="16200000">
                <a:off x="9482729" y="292518"/>
                <a:ext cx="45719" cy="21709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0" name="矩形 39">
                <a:extLst>
                  <a:ext uri="{FF2B5EF4-FFF2-40B4-BE49-F238E27FC236}">
                    <a16:creationId xmlns:a16="http://schemas.microsoft.com/office/drawing/2014/main" id="{522F4AA8-2A84-4D19-A55C-5622E5A6054F}"/>
                  </a:ext>
                </a:extLst>
              </p:cNvPr>
              <p:cNvSpPr/>
              <p:nvPr/>
            </p:nvSpPr>
            <p:spPr>
              <a:xfrm>
                <a:off x="8419388" y="1357128"/>
                <a:ext cx="45719" cy="11333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1" name="矩形 40">
                <a:extLst>
                  <a:ext uri="{FF2B5EF4-FFF2-40B4-BE49-F238E27FC236}">
                    <a16:creationId xmlns:a16="http://schemas.microsoft.com/office/drawing/2014/main" id="{E2A8E6AA-A8C7-4DFE-9B96-9090145E47ED}"/>
                  </a:ext>
                </a:extLst>
              </p:cNvPr>
              <p:cNvSpPr/>
              <p:nvPr/>
            </p:nvSpPr>
            <p:spPr>
              <a:xfrm>
                <a:off x="10574723" y="5075584"/>
                <a:ext cx="45719" cy="5388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pic>
        <p:nvPicPr>
          <p:cNvPr id="42" name="图片 41">
            <a:extLst>
              <a:ext uri="{FF2B5EF4-FFF2-40B4-BE49-F238E27FC236}">
                <a16:creationId xmlns:a16="http://schemas.microsoft.com/office/drawing/2014/main" id="{BF0775A9-26A7-43ED-B200-3195FB9947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10633" y="1447183"/>
            <a:ext cx="4169256" cy="3918328"/>
          </a:xfrm>
          <a:prstGeom prst="rect">
            <a:avLst/>
          </a:prstGeom>
        </p:spPr>
      </p:pic>
      <p:grpSp>
        <p:nvGrpSpPr>
          <p:cNvPr id="31" name="组合 30">
            <a:extLst>
              <a:ext uri="{FF2B5EF4-FFF2-40B4-BE49-F238E27FC236}">
                <a16:creationId xmlns:a16="http://schemas.microsoft.com/office/drawing/2014/main" id="{86961003-3D12-499D-8816-B5C3A57D2FB7}"/>
              </a:ext>
            </a:extLst>
          </p:cNvPr>
          <p:cNvGrpSpPr/>
          <p:nvPr/>
        </p:nvGrpSpPr>
        <p:grpSpPr>
          <a:xfrm>
            <a:off x="1657368" y="2000653"/>
            <a:ext cx="615553" cy="3317359"/>
            <a:chOff x="5362258" y="1921391"/>
            <a:chExt cx="615553" cy="3317359"/>
          </a:xfrm>
        </p:grpSpPr>
        <p:sp>
          <p:nvSpPr>
            <p:cNvPr id="33" name="Freeform 5">
              <a:extLst>
                <a:ext uri="{FF2B5EF4-FFF2-40B4-BE49-F238E27FC236}">
                  <a16:creationId xmlns:a16="http://schemas.microsoft.com/office/drawing/2014/main" id="{5DF8D4D0-E8F9-479D-851C-A3B37DE920A1}"/>
                </a:ext>
              </a:extLst>
            </p:cNvPr>
            <p:cNvSpPr>
              <a:spLocks noChangeArrowheads="1"/>
            </p:cNvSpPr>
            <p:nvPr/>
          </p:nvSpPr>
          <p:spPr bwMode="auto">
            <a:xfrm>
              <a:off x="5400509" y="1921391"/>
              <a:ext cx="547854" cy="563844"/>
            </a:xfrm>
            <a:custGeom>
              <a:avLst/>
              <a:gdLst>
                <a:gd name="T0" fmla="*/ 279 w 291"/>
                <a:gd name="T1" fmla="*/ 117 h 300"/>
                <a:gd name="T2" fmla="*/ 274 w 291"/>
                <a:gd name="T3" fmla="*/ 101 h 300"/>
                <a:gd name="T4" fmla="*/ 269 w 291"/>
                <a:gd name="T5" fmla="*/ 84 h 300"/>
                <a:gd name="T6" fmla="*/ 254 w 291"/>
                <a:gd name="T7" fmla="*/ 63 h 300"/>
                <a:gd name="T8" fmla="*/ 227 w 291"/>
                <a:gd name="T9" fmla="*/ 37 h 300"/>
                <a:gd name="T10" fmla="*/ 229 w 291"/>
                <a:gd name="T11" fmla="*/ 34 h 300"/>
                <a:gd name="T12" fmla="*/ 218 w 291"/>
                <a:gd name="T13" fmla="*/ 23 h 300"/>
                <a:gd name="T14" fmla="*/ 191 w 291"/>
                <a:gd name="T15" fmla="*/ 20 h 300"/>
                <a:gd name="T16" fmla="*/ 174 w 291"/>
                <a:gd name="T17" fmla="*/ 9 h 300"/>
                <a:gd name="T18" fmla="*/ 157 w 291"/>
                <a:gd name="T19" fmla="*/ 4 h 300"/>
                <a:gd name="T20" fmla="*/ 135 w 291"/>
                <a:gd name="T21" fmla="*/ 6 h 300"/>
                <a:gd name="T22" fmla="*/ 118 w 291"/>
                <a:gd name="T23" fmla="*/ 6 h 300"/>
                <a:gd name="T24" fmla="*/ 89 w 291"/>
                <a:gd name="T25" fmla="*/ 14 h 300"/>
                <a:gd name="T26" fmla="*/ 58 w 291"/>
                <a:gd name="T27" fmla="*/ 31 h 300"/>
                <a:gd name="T28" fmla="*/ 46 w 291"/>
                <a:gd name="T29" fmla="*/ 40 h 300"/>
                <a:gd name="T30" fmla="*/ 35 w 291"/>
                <a:gd name="T31" fmla="*/ 45 h 300"/>
                <a:gd name="T32" fmla="*/ 22 w 291"/>
                <a:gd name="T33" fmla="*/ 65 h 300"/>
                <a:gd name="T34" fmla="*/ 10 w 291"/>
                <a:gd name="T35" fmla="*/ 93 h 300"/>
                <a:gd name="T36" fmla="*/ 5 w 291"/>
                <a:gd name="T37" fmla="*/ 103 h 300"/>
                <a:gd name="T38" fmla="*/ 4 w 291"/>
                <a:gd name="T39" fmla="*/ 133 h 300"/>
                <a:gd name="T40" fmla="*/ 16 w 291"/>
                <a:gd name="T41" fmla="*/ 172 h 300"/>
                <a:gd name="T42" fmla="*/ 17 w 291"/>
                <a:gd name="T43" fmla="*/ 182 h 300"/>
                <a:gd name="T44" fmla="*/ 18 w 291"/>
                <a:gd name="T45" fmla="*/ 187 h 300"/>
                <a:gd name="T46" fmla="*/ 21 w 291"/>
                <a:gd name="T47" fmla="*/ 193 h 300"/>
                <a:gd name="T48" fmla="*/ 54 w 291"/>
                <a:gd name="T49" fmla="*/ 227 h 300"/>
                <a:gd name="T50" fmla="*/ 83 w 291"/>
                <a:gd name="T51" fmla="*/ 244 h 300"/>
                <a:gd name="T52" fmla="*/ 107 w 291"/>
                <a:gd name="T53" fmla="*/ 263 h 300"/>
                <a:gd name="T54" fmla="*/ 116 w 291"/>
                <a:gd name="T55" fmla="*/ 265 h 300"/>
                <a:gd name="T56" fmla="*/ 113 w 291"/>
                <a:gd name="T57" fmla="*/ 273 h 300"/>
                <a:gd name="T58" fmla="*/ 130 w 291"/>
                <a:gd name="T59" fmla="*/ 281 h 300"/>
                <a:gd name="T60" fmla="*/ 124 w 291"/>
                <a:gd name="T61" fmla="*/ 287 h 300"/>
                <a:gd name="T62" fmla="*/ 150 w 291"/>
                <a:gd name="T63" fmla="*/ 293 h 300"/>
                <a:gd name="T64" fmla="*/ 185 w 291"/>
                <a:gd name="T65" fmla="*/ 289 h 300"/>
                <a:gd name="T66" fmla="*/ 210 w 291"/>
                <a:gd name="T67" fmla="*/ 273 h 300"/>
                <a:gd name="T68" fmla="*/ 246 w 291"/>
                <a:gd name="T69" fmla="*/ 252 h 300"/>
                <a:gd name="T70" fmla="*/ 268 w 291"/>
                <a:gd name="T71" fmla="*/ 223 h 300"/>
                <a:gd name="T72" fmla="*/ 274 w 291"/>
                <a:gd name="T73" fmla="*/ 196 h 300"/>
                <a:gd name="T74" fmla="*/ 280 w 291"/>
                <a:gd name="T75" fmla="*/ 183 h 300"/>
                <a:gd name="T76" fmla="*/ 284 w 291"/>
                <a:gd name="T77" fmla="*/ 15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1" h="300">
                  <a:moveTo>
                    <a:pt x="284" y="135"/>
                  </a:moveTo>
                  <a:cubicBezTo>
                    <a:pt x="285" y="127"/>
                    <a:pt x="282" y="123"/>
                    <a:pt x="279" y="117"/>
                  </a:cubicBezTo>
                  <a:cubicBezTo>
                    <a:pt x="285" y="110"/>
                    <a:pt x="273" y="107"/>
                    <a:pt x="274" y="100"/>
                  </a:cubicBezTo>
                  <a:cubicBezTo>
                    <a:pt x="274" y="101"/>
                    <a:pt x="274" y="101"/>
                    <a:pt x="274" y="101"/>
                  </a:cubicBezTo>
                  <a:cubicBezTo>
                    <a:pt x="272" y="99"/>
                    <a:pt x="272" y="99"/>
                    <a:pt x="272" y="99"/>
                  </a:cubicBezTo>
                  <a:cubicBezTo>
                    <a:pt x="278" y="93"/>
                    <a:pt x="269" y="89"/>
                    <a:pt x="269" y="84"/>
                  </a:cubicBezTo>
                  <a:cubicBezTo>
                    <a:pt x="266" y="81"/>
                    <a:pt x="268" y="71"/>
                    <a:pt x="260" y="73"/>
                  </a:cubicBezTo>
                  <a:cubicBezTo>
                    <a:pt x="260" y="68"/>
                    <a:pt x="258" y="66"/>
                    <a:pt x="254" y="63"/>
                  </a:cubicBezTo>
                  <a:cubicBezTo>
                    <a:pt x="246" y="57"/>
                    <a:pt x="241" y="41"/>
                    <a:pt x="229" y="40"/>
                  </a:cubicBezTo>
                  <a:cubicBezTo>
                    <a:pt x="228" y="39"/>
                    <a:pt x="227" y="38"/>
                    <a:pt x="227" y="37"/>
                  </a:cubicBezTo>
                  <a:cubicBezTo>
                    <a:pt x="228" y="37"/>
                    <a:pt x="228" y="36"/>
                    <a:pt x="229" y="36"/>
                  </a:cubicBezTo>
                  <a:cubicBezTo>
                    <a:pt x="229" y="34"/>
                    <a:pt x="229" y="34"/>
                    <a:pt x="229" y="34"/>
                  </a:cubicBezTo>
                  <a:cubicBezTo>
                    <a:pt x="226" y="33"/>
                    <a:pt x="224" y="32"/>
                    <a:pt x="221" y="31"/>
                  </a:cubicBezTo>
                  <a:cubicBezTo>
                    <a:pt x="223" y="29"/>
                    <a:pt x="221" y="24"/>
                    <a:pt x="218" y="23"/>
                  </a:cubicBezTo>
                  <a:cubicBezTo>
                    <a:pt x="213" y="22"/>
                    <a:pt x="212" y="22"/>
                    <a:pt x="206" y="21"/>
                  </a:cubicBezTo>
                  <a:cubicBezTo>
                    <a:pt x="202" y="17"/>
                    <a:pt x="196" y="19"/>
                    <a:pt x="191" y="20"/>
                  </a:cubicBezTo>
                  <a:cubicBezTo>
                    <a:pt x="189" y="14"/>
                    <a:pt x="182" y="16"/>
                    <a:pt x="178" y="14"/>
                  </a:cubicBezTo>
                  <a:cubicBezTo>
                    <a:pt x="176" y="12"/>
                    <a:pt x="174" y="11"/>
                    <a:pt x="174" y="9"/>
                  </a:cubicBezTo>
                  <a:cubicBezTo>
                    <a:pt x="168" y="9"/>
                    <a:pt x="164" y="6"/>
                    <a:pt x="157" y="7"/>
                  </a:cubicBezTo>
                  <a:cubicBezTo>
                    <a:pt x="157" y="4"/>
                    <a:pt x="157" y="4"/>
                    <a:pt x="157" y="4"/>
                  </a:cubicBezTo>
                  <a:cubicBezTo>
                    <a:pt x="153" y="0"/>
                    <a:pt x="148" y="6"/>
                    <a:pt x="144" y="1"/>
                  </a:cubicBezTo>
                  <a:cubicBezTo>
                    <a:pt x="140" y="2"/>
                    <a:pt x="139" y="5"/>
                    <a:pt x="135" y="6"/>
                  </a:cubicBezTo>
                  <a:cubicBezTo>
                    <a:pt x="132" y="7"/>
                    <a:pt x="126" y="9"/>
                    <a:pt x="124" y="4"/>
                  </a:cubicBezTo>
                  <a:cubicBezTo>
                    <a:pt x="122" y="4"/>
                    <a:pt x="119" y="4"/>
                    <a:pt x="118" y="6"/>
                  </a:cubicBezTo>
                  <a:cubicBezTo>
                    <a:pt x="114" y="2"/>
                    <a:pt x="112" y="11"/>
                    <a:pt x="107" y="6"/>
                  </a:cubicBezTo>
                  <a:cubicBezTo>
                    <a:pt x="103" y="16"/>
                    <a:pt x="96" y="9"/>
                    <a:pt x="89" y="14"/>
                  </a:cubicBezTo>
                  <a:cubicBezTo>
                    <a:pt x="84" y="23"/>
                    <a:pt x="74" y="15"/>
                    <a:pt x="69" y="25"/>
                  </a:cubicBezTo>
                  <a:cubicBezTo>
                    <a:pt x="64" y="22"/>
                    <a:pt x="63" y="35"/>
                    <a:pt x="58" y="31"/>
                  </a:cubicBezTo>
                  <a:cubicBezTo>
                    <a:pt x="58" y="32"/>
                    <a:pt x="58" y="32"/>
                    <a:pt x="58" y="32"/>
                  </a:cubicBezTo>
                  <a:cubicBezTo>
                    <a:pt x="56" y="38"/>
                    <a:pt x="47" y="32"/>
                    <a:pt x="46" y="40"/>
                  </a:cubicBezTo>
                  <a:cubicBezTo>
                    <a:pt x="40" y="40"/>
                    <a:pt x="38" y="39"/>
                    <a:pt x="34" y="43"/>
                  </a:cubicBezTo>
                  <a:cubicBezTo>
                    <a:pt x="35" y="45"/>
                    <a:pt x="35" y="45"/>
                    <a:pt x="35" y="45"/>
                  </a:cubicBezTo>
                  <a:cubicBezTo>
                    <a:pt x="32" y="49"/>
                    <a:pt x="32" y="53"/>
                    <a:pt x="27" y="53"/>
                  </a:cubicBezTo>
                  <a:cubicBezTo>
                    <a:pt x="24" y="57"/>
                    <a:pt x="20" y="61"/>
                    <a:pt x="22" y="65"/>
                  </a:cubicBezTo>
                  <a:cubicBezTo>
                    <a:pt x="9" y="69"/>
                    <a:pt x="20" y="87"/>
                    <a:pt x="8" y="92"/>
                  </a:cubicBezTo>
                  <a:cubicBezTo>
                    <a:pt x="10" y="93"/>
                    <a:pt x="10" y="93"/>
                    <a:pt x="10" y="93"/>
                  </a:cubicBezTo>
                  <a:cubicBezTo>
                    <a:pt x="8" y="96"/>
                    <a:pt x="8" y="102"/>
                    <a:pt x="3" y="99"/>
                  </a:cubicBezTo>
                  <a:cubicBezTo>
                    <a:pt x="2" y="101"/>
                    <a:pt x="4" y="102"/>
                    <a:pt x="5" y="103"/>
                  </a:cubicBezTo>
                  <a:cubicBezTo>
                    <a:pt x="2" y="109"/>
                    <a:pt x="6" y="114"/>
                    <a:pt x="8" y="121"/>
                  </a:cubicBezTo>
                  <a:cubicBezTo>
                    <a:pt x="5" y="124"/>
                    <a:pt x="0" y="128"/>
                    <a:pt x="4" y="133"/>
                  </a:cubicBezTo>
                  <a:cubicBezTo>
                    <a:pt x="12" y="137"/>
                    <a:pt x="0" y="147"/>
                    <a:pt x="8" y="149"/>
                  </a:cubicBezTo>
                  <a:cubicBezTo>
                    <a:pt x="5" y="159"/>
                    <a:pt x="14" y="166"/>
                    <a:pt x="16" y="172"/>
                  </a:cubicBezTo>
                  <a:cubicBezTo>
                    <a:pt x="13" y="175"/>
                    <a:pt x="17" y="180"/>
                    <a:pt x="16" y="183"/>
                  </a:cubicBezTo>
                  <a:cubicBezTo>
                    <a:pt x="17" y="182"/>
                    <a:pt x="17" y="182"/>
                    <a:pt x="17" y="182"/>
                  </a:cubicBezTo>
                  <a:cubicBezTo>
                    <a:pt x="19" y="184"/>
                    <a:pt x="19" y="184"/>
                    <a:pt x="19" y="184"/>
                  </a:cubicBezTo>
                  <a:cubicBezTo>
                    <a:pt x="19" y="185"/>
                    <a:pt x="19" y="186"/>
                    <a:pt x="18" y="187"/>
                  </a:cubicBezTo>
                  <a:cubicBezTo>
                    <a:pt x="26" y="191"/>
                    <a:pt x="26" y="191"/>
                    <a:pt x="26" y="191"/>
                  </a:cubicBezTo>
                  <a:cubicBezTo>
                    <a:pt x="21" y="193"/>
                    <a:pt x="21" y="193"/>
                    <a:pt x="21" y="193"/>
                  </a:cubicBezTo>
                  <a:cubicBezTo>
                    <a:pt x="26" y="202"/>
                    <a:pt x="38" y="205"/>
                    <a:pt x="43" y="215"/>
                  </a:cubicBezTo>
                  <a:cubicBezTo>
                    <a:pt x="51" y="215"/>
                    <a:pt x="47" y="225"/>
                    <a:pt x="54" y="227"/>
                  </a:cubicBezTo>
                  <a:cubicBezTo>
                    <a:pt x="64" y="224"/>
                    <a:pt x="62" y="237"/>
                    <a:pt x="71" y="236"/>
                  </a:cubicBezTo>
                  <a:cubicBezTo>
                    <a:pt x="72" y="243"/>
                    <a:pt x="83" y="237"/>
                    <a:pt x="83" y="244"/>
                  </a:cubicBezTo>
                  <a:cubicBezTo>
                    <a:pt x="86" y="244"/>
                    <a:pt x="86" y="244"/>
                    <a:pt x="86" y="244"/>
                  </a:cubicBezTo>
                  <a:cubicBezTo>
                    <a:pt x="92" y="253"/>
                    <a:pt x="104" y="253"/>
                    <a:pt x="107" y="263"/>
                  </a:cubicBezTo>
                  <a:cubicBezTo>
                    <a:pt x="110" y="261"/>
                    <a:pt x="115" y="259"/>
                    <a:pt x="117" y="263"/>
                  </a:cubicBezTo>
                  <a:cubicBezTo>
                    <a:pt x="116" y="265"/>
                    <a:pt x="116" y="265"/>
                    <a:pt x="116" y="265"/>
                  </a:cubicBezTo>
                  <a:cubicBezTo>
                    <a:pt x="120" y="269"/>
                    <a:pt x="120" y="269"/>
                    <a:pt x="120" y="269"/>
                  </a:cubicBezTo>
                  <a:cubicBezTo>
                    <a:pt x="119" y="273"/>
                    <a:pt x="114" y="269"/>
                    <a:pt x="113" y="273"/>
                  </a:cubicBezTo>
                  <a:cubicBezTo>
                    <a:pt x="116" y="275"/>
                    <a:pt x="120" y="278"/>
                    <a:pt x="122" y="275"/>
                  </a:cubicBezTo>
                  <a:cubicBezTo>
                    <a:pt x="124" y="278"/>
                    <a:pt x="127" y="278"/>
                    <a:pt x="130" y="281"/>
                  </a:cubicBezTo>
                  <a:cubicBezTo>
                    <a:pt x="132" y="283"/>
                    <a:pt x="135" y="277"/>
                    <a:pt x="137" y="282"/>
                  </a:cubicBezTo>
                  <a:cubicBezTo>
                    <a:pt x="133" y="285"/>
                    <a:pt x="130" y="285"/>
                    <a:pt x="124" y="287"/>
                  </a:cubicBezTo>
                  <a:cubicBezTo>
                    <a:pt x="126" y="287"/>
                    <a:pt x="130" y="289"/>
                    <a:pt x="130" y="287"/>
                  </a:cubicBezTo>
                  <a:cubicBezTo>
                    <a:pt x="135" y="291"/>
                    <a:pt x="145" y="288"/>
                    <a:pt x="150" y="293"/>
                  </a:cubicBezTo>
                  <a:cubicBezTo>
                    <a:pt x="154" y="294"/>
                    <a:pt x="156" y="293"/>
                    <a:pt x="157" y="290"/>
                  </a:cubicBezTo>
                  <a:cubicBezTo>
                    <a:pt x="168" y="300"/>
                    <a:pt x="174" y="285"/>
                    <a:pt x="185" y="289"/>
                  </a:cubicBezTo>
                  <a:cubicBezTo>
                    <a:pt x="195" y="289"/>
                    <a:pt x="191" y="272"/>
                    <a:pt x="202" y="279"/>
                  </a:cubicBezTo>
                  <a:cubicBezTo>
                    <a:pt x="205" y="274"/>
                    <a:pt x="211" y="281"/>
                    <a:pt x="210" y="273"/>
                  </a:cubicBezTo>
                  <a:cubicBezTo>
                    <a:pt x="212" y="269"/>
                    <a:pt x="216" y="270"/>
                    <a:pt x="219" y="270"/>
                  </a:cubicBezTo>
                  <a:cubicBezTo>
                    <a:pt x="225" y="260"/>
                    <a:pt x="237" y="259"/>
                    <a:pt x="246" y="252"/>
                  </a:cubicBezTo>
                  <a:cubicBezTo>
                    <a:pt x="245" y="245"/>
                    <a:pt x="253" y="244"/>
                    <a:pt x="253" y="237"/>
                  </a:cubicBezTo>
                  <a:cubicBezTo>
                    <a:pt x="260" y="234"/>
                    <a:pt x="260" y="225"/>
                    <a:pt x="268" y="223"/>
                  </a:cubicBezTo>
                  <a:cubicBezTo>
                    <a:pt x="267" y="218"/>
                    <a:pt x="269" y="210"/>
                    <a:pt x="270" y="205"/>
                  </a:cubicBezTo>
                  <a:cubicBezTo>
                    <a:pt x="273" y="203"/>
                    <a:pt x="270" y="197"/>
                    <a:pt x="274" y="196"/>
                  </a:cubicBezTo>
                  <a:cubicBezTo>
                    <a:pt x="274" y="195"/>
                    <a:pt x="274" y="195"/>
                    <a:pt x="274" y="195"/>
                  </a:cubicBezTo>
                  <a:cubicBezTo>
                    <a:pt x="281" y="194"/>
                    <a:pt x="274" y="185"/>
                    <a:pt x="280" y="183"/>
                  </a:cubicBezTo>
                  <a:cubicBezTo>
                    <a:pt x="280" y="179"/>
                    <a:pt x="280" y="171"/>
                    <a:pt x="284" y="169"/>
                  </a:cubicBezTo>
                  <a:cubicBezTo>
                    <a:pt x="284" y="159"/>
                    <a:pt x="284" y="159"/>
                    <a:pt x="284" y="159"/>
                  </a:cubicBezTo>
                  <a:cubicBezTo>
                    <a:pt x="279" y="151"/>
                    <a:pt x="291" y="143"/>
                    <a:pt x="284" y="13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方正清刻本悦宋简体" pitchFamily="2" charset="-122"/>
                <a:ea typeface="方正清刻本悦宋简体" pitchFamily="2" charset="-122"/>
              </a:endParaRPr>
            </a:p>
          </p:txBody>
        </p:sp>
        <p:sp>
          <p:nvSpPr>
            <p:cNvPr id="35" name="文本框 151">
              <a:extLst>
                <a:ext uri="{FF2B5EF4-FFF2-40B4-BE49-F238E27FC236}">
                  <a16:creationId xmlns:a16="http://schemas.microsoft.com/office/drawing/2014/main" id="{3C79899B-E5E0-47F1-9435-AC46B3D9FE90}"/>
                </a:ext>
              </a:extLst>
            </p:cNvPr>
            <p:cNvSpPr txBox="1">
              <a:spLocks noChangeArrowheads="1"/>
            </p:cNvSpPr>
            <p:nvPr/>
          </p:nvSpPr>
          <p:spPr bwMode="auto">
            <a:xfrm>
              <a:off x="5362258" y="1977094"/>
              <a:ext cx="615553" cy="3261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p>
              <a:r>
                <a:rPr lang="zh-CN" altLang="en-US" sz="2800" dirty="0">
                  <a:solidFill>
                    <a:schemeClr val="bg1"/>
                  </a:solidFill>
                  <a:latin typeface="华文新魏" panose="02010800040101010101" pitchFamily="2" charset="-122"/>
                  <a:ea typeface="华文新魏" panose="02010800040101010101" pitchFamily="2" charset="-122"/>
                </a:rPr>
                <a:t>肆</a:t>
              </a:r>
              <a:r>
                <a:rPr lang="zh-CN" altLang="en-US" sz="2800" dirty="0">
                  <a:solidFill>
                    <a:schemeClr val="tx2">
                      <a:lumMod val="50000"/>
                    </a:schemeClr>
                  </a:solidFill>
                  <a:latin typeface="华文新魏" panose="02010800040101010101" pitchFamily="2" charset="-122"/>
                  <a:ea typeface="华文新魏" panose="02010800040101010101" pitchFamily="2" charset="-122"/>
                </a:rPr>
                <a:t>   </a:t>
              </a:r>
              <a:r>
                <a:rPr lang="zh-CN" altLang="en-US" sz="2800" dirty="0">
                  <a:latin typeface="华文新魏" panose="02010800040101010101" pitchFamily="2" charset="-122"/>
                  <a:ea typeface="华文新魏" panose="02010800040101010101" pitchFamily="2" charset="-122"/>
                </a:rPr>
                <a:t>加入你的文字</a:t>
              </a:r>
            </a:p>
          </p:txBody>
        </p:sp>
      </p:grpSp>
      <p:grpSp>
        <p:nvGrpSpPr>
          <p:cNvPr id="43" name="组合 42">
            <a:extLst>
              <a:ext uri="{FF2B5EF4-FFF2-40B4-BE49-F238E27FC236}">
                <a16:creationId xmlns:a16="http://schemas.microsoft.com/office/drawing/2014/main" id="{11D30BE8-9499-4A8F-87A0-A3C115D81C3C}"/>
              </a:ext>
            </a:extLst>
          </p:cNvPr>
          <p:cNvGrpSpPr/>
          <p:nvPr/>
        </p:nvGrpSpPr>
        <p:grpSpPr>
          <a:xfrm>
            <a:off x="2356085" y="2000653"/>
            <a:ext cx="615553" cy="3317359"/>
            <a:chOff x="5362258" y="1921391"/>
            <a:chExt cx="615553" cy="3317359"/>
          </a:xfrm>
        </p:grpSpPr>
        <p:sp>
          <p:nvSpPr>
            <p:cNvPr id="44" name="Freeform 5">
              <a:extLst>
                <a:ext uri="{FF2B5EF4-FFF2-40B4-BE49-F238E27FC236}">
                  <a16:creationId xmlns:a16="http://schemas.microsoft.com/office/drawing/2014/main" id="{C2FB9CA4-47C4-4E19-89E1-B7F0A4D78731}"/>
                </a:ext>
              </a:extLst>
            </p:cNvPr>
            <p:cNvSpPr>
              <a:spLocks noChangeArrowheads="1"/>
            </p:cNvSpPr>
            <p:nvPr/>
          </p:nvSpPr>
          <p:spPr bwMode="auto">
            <a:xfrm>
              <a:off x="5400509" y="1921391"/>
              <a:ext cx="547854" cy="563844"/>
            </a:xfrm>
            <a:custGeom>
              <a:avLst/>
              <a:gdLst>
                <a:gd name="T0" fmla="*/ 279 w 291"/>
                <a:gd name="T1" fmla="*/ 117 h 300"/>
                <a:gd name="T2" fmla="*/ 274 w 291"/>
                <a:gd name="T3" fmla="*/ 101 h 300"/>
                <a:gd name="T4" fmla="*/ 269 w 291"/>
                <a:gd name="T5" fmla="*/ 84 h 300"/>
                <a:gd name="T6" fmla="*/ 254 w 291"/>
                <a:gd name="T7" fmla="*/ 63 h 300"/>
                <a:gd name="T8" fmla="*/ 227 w 291"/>
                <a:gd name="T9" fmla="*/ 37 h 300"/>
                <a:gd name="T10" fmla="*/ 229 w 291"/>
                <a:gd name="T11" fmla="*/ 34 h 300"/>
                <a:gd name="T12" fmla="*/ 218 w 291"/>
                <a:gd name="T13" fmla="*/ 23 h 300"/>
                <a:gd name="T14" fmla="*/ 191 w 291"/>
                <a:gd name="T15" fmla="*/ 20 h 300"/>
                <a:gd name="T16" fmla="*/ 174 w 291"/>
                <a:gd name="T17" fmla="*/ 9 h 300"/>
                <a:gd name="T18" fmla="*/ 157 w 291"/>
                <a:gd name="T19" fmla="*/ 4 h 300"/>
                <a:gd name="T20" fmla="*/ 135 w 291"/>
                <a:gd name="T21" fmla="*/ 6 h 300"/>
                <a:gd name="T22" fmla="*/ 118 w 291"/>
                <a:gd name="T23" fmla="*/ 6 h 300"/>
                <a:gd name="T24" fmla="*/ 89 w 291"/>
                <a:gd name="T25" fmla="*/ 14 h 300"/>
                <a:gd name="T26" fmla="*/ 58 w 291"/>
                <a:gd name="T27" fmla="*/ 31 h 300"/>
                <a:gd name="T28" fmla="*/ 46 w 291"/>
                <a:gd name="T29" fmla="*/ 40 h 300"/>
                <a:gd name="T30" fmla="*/ 35 w 291"/>
                <a:gd name="T31" fmla="*/ 45 h 300"/>
                <a:gd name="T32" fmla="*/ 22 w 291"/>
                <a:gd name="T33" fmla="*/ 65 h 300"/>
                <a:gd name="T34" fmla="*/ 10 w 291"/>
                <a:gd name="T35" fmla="*/ 93 h 300"/>
                <a:gd name="T36" fmla="*/ 5 w 291"/>
                <a:gd name="T37" fmla="*/ 103 h 300"/>
                <a:gd name="T38" fmla="*/ 4 w 291"/>
                <a:gd name="T39" fmla="*/ 133 h 300"/>
                <a:gd name="T40" fmla="*/ 16 w 291"/>
                <a:gd name="T41" fmla="*/ 172 h 300"/>
                <a:gd name="T42" fmla="*/ 17 w 291"/>
                <a:gd name="T43" fmla="*/ 182 h 300"/>
                <a:gd name="T44" fmla="*/ 18 w 291"/>
                <a:gd name="T45" fmla="*/ 187 h 300"/>
                <a:gd name="T46" fmla="*/ 21 w 291"/>
                <a:gd name="T47" fmla="*/ 193 h 300"/>
                <a:gd name="T48" fmla="*/ 54 w 291"/>
                <a:gd name="T49" fmla="*/ 227 h 300"/>
                <a:gd name="T50" fmla="*/ 83 w 291"/>
                <a:gd name="T51" fmla="*/ 244 h 300"/>
                <a:gd name="T52" fmla="*/ 107 w 291"/>
                <a:gd name="T53" fmla="*/ 263 h 300"/>
                <a:gd name="T54" fmla="*/ 116 w 291"/>
                <a:gd name="T55" fmla="*/ 265 h 300"/>
                <a:gd name="T56" fmla="*/ 113 w 291"/>
                <a:gd name="T57" fmla="*/ 273 h 300"/>
                <a:gd name="T58" fmla="*/ 130 w 291"/>
                <a:gd name="T59" fmla="*/ 281 h 300"/>
                <a:gd name="T60" fmla="*/ 124 w 291"/>
                <a:gd name="T61" fmla="*/ 287 h 300"/>
                <a:gd name="T62" fmla="*/ 150 w 291"/>
                <a:gd name="T63" fmla="*/ 293 h 300"/>
                <a:gd name="T64" fmla="*/ 185 w 291"/>
                <a:gd name="T65" fmla="*/ 289 h 300"/>
                <a:gd name="T66" fmla="*/ 210 w 291"/>
                <a:gd name="T67" fmla="*/ 273 h 300"/>
                <a:gd name="T68" fmla="*/ 246 w 291"/>
                <a:gd name="T69" fmla="*/ 252 h 300"/>
                <a:gd name="T70" fmla="*/ 268 w 291"/>
                <a:gd name="T71" fmla="*/ 223 h 300"/>
                <a:gd name="T72" fmla="*/ 274 w 291"/>
                <a:gd name="T73" fmla="*/ 196 h 300"/>
                <a:gd name="T74" fmla="*/ 280 w 291"/>
                <a:gd name="T75" fmla="*/ 183 h 300"/>
                <a:gd name="T76" fmla="*/ 284 w 291"/>
                <a:gd name="T77" fmla="*/ 15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1" h="300">
                  <a:moveTo>
                    <a:pt x="284" y="135"/>
                  </a:moveTo>
                  <a:cubicBezTo>
                    <a:pt x="285" y="127"/>
                    <a:pt x="282" y="123"/>
                    <a:pt x="279" y="117"/>
                  </a:cubicBezTo>
                  <a:cubicBezTo>
                    <a:pt x="285" y="110"/>
                    <a:pt x="273" y="107"/>
                    <a:pt x="274" y="100"/>
                  </a:cubicBezTo>
                  <a:cubicBezTo>
                    <a:pt x="274" y="101"/>
                    <a:pt x="274" y="101"/>
                    <a:pt x="274" y="101"/>
                  </a:cubicBezTo>
                  <a:cubicBezTo>
                    <a:pt x="272" y="99"/>
                    <a:pt x="272" y="99"/>
                    <a:pt x="272" y="99"/>
                  </a:cubicBezTo>
                  <a:cubicBezTo>
                    <a:pt x="278" y="93"/>
                    <a:pt x="269" y="89"/>
                    <a:pt x="269" y="84"/>
                  </a:cubicBezTo>
                  <a:cubicBezTo>
                    <a:pt x="266" y="81"/>
                    <a:pt x="268" y="71"/>
                    <a:pt x="260" y="73"/>
                  </a:cubicBezTo>
                  <a:cubicBezTo>
                    <a:pt x="260" y="68"/>
                    <a:pt x="258" y="66"/>
                    <a:pt x="254" y="63"/>
                  </a:cubicBezTo>
                  <a:cubicBezTo>
                    <a:pt x="246" y="57"/>
                    <a:pt x="241" y="41"/>
                    <a:pt x="229" y="40"/>
                  </a:cubicBezTo>
                  <a:cubicBezTo>
                    <a:pt x="228" y="39"/>
                    <a:pt x="227" y="38"/>
                    <a:pt x="227" y="37"/>
                  </a:cubicBezTo>
                  <a:cubicBezTo>
                    <a:pt x="228" y="37"/>
                    <a:pt x="228" y="36"/>
                    <a:pt x="229" y="36"/>
                  </a:cubicBezTo>
                  <a:cubicBezTo>
                    <a:pt x="229" y="34"/>
                    <a:pt x="229" y="34"/>
                    <a:pt x="229" y="34"/>
                  </a:cubicBezTo>
                  <a:cubicBezTo>
                    <a:pt x="226" y="33"/>
                    <a:pt x="224" y="32"/>
                    <a:pt x="221" y="31"/>
                  </a:cubicBezTo>
                  <a:cubicBezTo>
                    <a:pt x="223" y="29"/>
                    <a:pt x="221" y="24"/>
                    <a:pt x="218" y="23"/>
                  </a:cubicBezTo>
                  <a:cubicBezTo>
                    <a:pt x="213" y="22"/>
                    <a:pt x="212" y="22"/>
                    <a:pt x="206" y="21"/>
                  </a:cubicBezTo>
                  <a:cubicBezTo>
                    <a:pt x="202" y="17"/>
                    <a:pt x="196" y="19"/>
                    <a:pt x="191" y="20"/>
                  </a:cubicBezTo>
                  <a:cubicBezTo>
                    <a:pt x="189" y="14"/>
                    <a:pt x="182" y="16"/>
                    <a:pt x="178" y="14"/>
                  </a:cubicBezTo>
                  <a:cubicBezTo>
                    <a:pt x="176" y="12"/>
                    <a:pt x="174" y="11"/>
                    <a:pt x="174" y="9"/>
                  </a:cubicBezTo>
                  <a:cubicBezTo>
                    <a:pt x="168" y="9"/>
                    <a:pt x="164" y="6"/>
                    <a:pt x="157" y="7"/>
                  </a:cubicBezTo>
                  <a:cubicBezTo>
                    <a:pt x="157" y="4"/>
                    <a:pt x="157" y="4"/>
                    <a:pt x="157" y="4"/>
                  </a:cubicBezTo>
                  <a:cubicBezTo>
                    <a:pt x="153" y="0"/>
                    <a:pt x="148" y="6"/>
                    <a:pt x="144" y="1"/>
                  </a:cubicBezTo>
                  <a:cubicBezTo>
                    <a:pt x="140" y="2"/>
                    <a:pt x="139" y="5"/>
                    <a:pt x="135" y="6"/>
                  </a:cubicBezTo>
                  <a:cubicBezTo>
                    <a:pt x="132" y="7"/>
                    <a:pt x="126" y="9"/>
                    <a:pt x="124" y="4"/>
                  </a:cubicBezTo>
                  <a:cubicBezTo>
                    <a:pt x="122" y="4"/>
                    <a:pt x="119" y="4"/>
                    <a:pt x="118" y="6"/>
                  </a:cubicBezTo>
                  <a:cubicBezTo>
                    <a:pt x="114" y="2"/>
                    <a:pt x="112" y="11"/>
                    <a:pt x="107" y="6"/>
                  </a:cubicBezTo>
                  <a:cubicBezTo>
                    <a:pt x="103" y="16"/>
                    <a:pt x="96" y="9"/>
                    <a:pt x="89" y="14"/>
                  </a:cubicBezTo>
                  <a:cubicBezTo>
                    <a:pt x="84" y="23"/>
                    <a:pt x="74" y="15"/>
                    <a:pt x="69" y="25"/>
                  </a:cubicBezTo>
                  <a:cubicBezTo>
                    <a:pt x="64" y="22"/>
                    <a:pt x="63" y="35"/>
                    <a:pt x="58" y="31"/>
                  </a:cubicBezTo>
                  <a:cubicBezTo>
                    <a:pt x="58" y="32"/>
                    <a:pt x="58" y="32"/>
                    <a:pt x="58" y="32"/>
                  </a:cubicBezTo>
                  <a:cubicBezTo>
                    <a:pt x="56" y="38"/>
                    <a:pt x="47" y="32"/>
                    <a:pt x="46" y="40"/>
                  </a:cubicBezTo>
                  <a:cubicBezTo>
                    <a:pt x="40" y="40"/>
                    <a:pt x="38" y="39"/>
                    <a:pt x="34" y="43"/>
                  </a:cubicBezTo>
                  <a:cubicBezTo>
                    <a:pt x="35" y="45"/>
                    <a:pt x="35" y="45"/>
                    <a:pt x="35" y="45"/>
                  </a:cubicBezTo>
                  <a:cubicBezTo>
                    <a:pt x="32" y="49"/>
                    <a:pt x="32" y="53"/>
                    <a:pt x="27" y="53"/>
                  </a:cubicBezTo>
                  <a:cubicBezTo>
                    <a:pt x="24" y="57"/>
                    <a:pt x="20" y="61"/>
                    <a:pt x="22" y="65"/>
                  </a:cubicBezTo>
                  <a:cubicBezTo>
                    <a:pt x="9" y="69"/>
                    <a:pt x="20" y="87"/>
                    <a:pt x="8" y="92"/>
                  </a:cubicBezTo>
                  <a:cubicBezTo>
                    <a:pt x="10" y="93"/>
                    <a:pt x="10" y="93"/>
                    <a:pt x="10" y="93"/>
                  </a:cubicBezTo>
                  <a:cubicBezTo>
                    <a:pt x="8" y="96"/>
                    <a:pt x="8" y="102"/>
                    <a:pt x="3" y="99"/>
                  </a:cubicBezTo>
                  <a:cubicBezTo>
                    <a:pt x="2" y="101"/>
                    <a:pt x="4" y="102"/>
                    <a:pt x="5" y="103"/>
                  </a:cubicBezTo>
                  <a:cubicBezTo>
                    <a:pt x="2" y="109"/>
                    <a:pt x="6" y="114"/>
                    <a:pt x="8" y="121"/>
                  </a:cubicBezTo>
                  <a:cubicBezTo>
                    <a:pt x="5" y="124"/>
                    <a:pt x="0" y="128"/>
                    <a:pt x="4" y="133"/>
                  </a:cubicBezTo>
                  <a:cubicBezTo>
                    <a:pt x="12" y="137"/>
                    <a:pt x="0" y="147"/>
                    <a:pt x="8" y="149"/>
                  </a:cubicBezTo>
                  <a:cubicBezTo>
                    <a:pt x="5" y="159"/>
                    <a:pt x="14" y="166"/>
                    <a:pt x="16" y="172"/>
                  </a:cubicBezTo>
                  <a:cubicBezTo>
                    <a:pt x="13" y="175"/>
                    <a:pt x="17" y="180"/>
                    <a:pt x="16" y="183"/>
                  </a:cubicBezTo>
                  <a:cubicBezTo>
                    <a:pt x="17" y="182"/>
                    <a:pt x="17" y="182"/>
                    <a:pt x="17" y="182"/>
                  </a:cubicBezTo>
                  <a:cubicBezTo>
                    <a:pt x="19" y="184"/>
                    <a:pt x="19" y="184"/>
                    <a:pt x="19" y="184"/>
                  </a:cubicBezTo>
                  <a:cubicBezTo>
                    <a:pt x="19" y="185"/>
                    <a:pt x="19" y="186"/>
                    <a:pt x="18" y="187"/>
                  </a:cubicBezTo>
                  <a:cubicBezTo>
                    <a:pt x="26" y="191"/>
                    <a:pt x="26" y="191"/>
                    <a:pt x="26" y="191"/>
                  </a:cubicBezTo>
                  <a:cubicBezTo>
                    <a:pt x="21" y="193"/>
                    <a:pt x="21" y="193"/>
                    <a:pt x="21" y="193"/>
                  </a:cubicBezTo>
                  <a:cubicBezTo>
                    <a:pt x="26" y="202"/>
                    <a:pt x="38" y="205"/>
                    <a:pt x="43" y="215"/>
                  </a:cubicBezTo>
                  <a:cubicBezTo>
                    <a:pt x="51" y="215"/>
                    <a:pt x="47" y="225"/>
                    <a:pt x="54" y="227"/>
                  </a:cubicBezTo>
                  <a:cubicBezTo>
                    <a:pt x="64" y="224"/>
                    <a:pt x="62" y="237"/>
                    <a:pt x="71" y="236"/>
                  </a:cubicBezTo>
                  <a:cubicBezTo>
                    <a:pt x="72" y="243"/>
                    <a:pt x="83" y="237"/>
                    <a:pt x="83" y="244"/>
                  </a:cubicBezTo>
                  <a:cubicBezTo>
                    <a:pt x="86" y="244"/>
                    <a:pt x="86" y="244"/>
                    <a:pt x="86" y="244"/>
                  </a:cubicBezTo>
                  <a:cubicBezTo>
                    <a:pt x="92" y="253"/>
                    <a:pt x="104" y="253"/>
                    <a:pt x="107" y="263"/>
                  </a:cubicBezTo>
                  <a:cubicBezTo>
                    <a:pt x="110" y="261"/>
                    <a:pt x="115" y="259"/>
                    <a:pt x="117" y="263"/>
                  </a:cubicBezTo>
                  <a:cubicBezTo>
                    <a:pt x="116" y="265"/>
                    <a:pt x="116" y="265"/>
                    <a:pt x="116" y="265"/>
                  </a:cubicBezTo>
                  <a:cubicBezTo>
                    <a:pt x="120" y="269"/>
                    <a:pt x="120" y="269"/>
                    <a:pt x="120" y="269"/>
                  </a:cubicBezTo>
                  <a:cubicBezTo>
                    <a:pt x="119" y="273"/>
                    <a:pt x="114" y="269"/>
                    <a:pt x="113" y="273"/>
                  </a:cubicBezTo>
                  <a:cubicBezTo>
                    <a:pt x="116" y="275"/>
                    <a:pt x="120" y="278"/>
                    <a:pt x="122" y="275"/>
                  </a:cubicBezTo>
                  <a:cubicBezTo>
                    <a:pt x="124" y="278"/>
                    <a:pt x="127" y="278"/>
                    <a:pt x="130" y="281"/>
                  </a:cubicBezTo>
                  <a:cubicBezTo>
                    <a:pt x="132" y="283"/>
                    <a:pt x="135" y="277"/>
                    <a:pt x="137" y="282"/>
                  </a:cubicBezTo>
                  <a:cubicBezTo>
                    <a:pt x="133" y="285"/>
                    <a:pt x="130" y="285"/>
                    <a:pt x="124" y="287"/>
                  </a:cubicBezTo>
                  <a:cubicBezTo>
                    <a:pt x="126" y="287"/>
                    <a:pt x="130" y="289"/>
                    <a:pt x="130" y="287"/>
                  </a:cubicBezTo>
                  <a:cubicBezTo>
                    <a:pt x="135" y="291"/>
                    <a:pt x="145" y="288"/>
                    <a:pt x="150" y="293"/>
                  </a:cubicBezTo>
                  <a:cubicBezTo>
                    <a:pt x="154" y="294"/>
                    <a:pt x="156" y="293"/>
                    <a:pt x="157" y="290"/>
                  </a:cubicBezTo>
                  <a:cubicBezTo>
                    <a:pt x="168" y="300"/>
                    <a:pt x="174" y="285"/>
                    <a:pt x="185" y="289"/>
                  </a:cubicBezTo>
                  <a:cubicBezTo>
                    <a:pt x="195" y="289"/>
                    <a:pt x="191" y="272"/>
                    <a:pt x="202" y="279"/>
                  </a:cubicBezTo>
                  <a:cubicBezTo>
                    <a:pt x="205" y="274"/>
                    <a:pt x="211" y="281"/>
                    <a:pt x="210" y="273"/>
                  </a:cubicBezTo>
                  <a:cubicBezTo>
                    <a:pt x="212" y="269"/>
                    <a:pt x="216" y="270"/>
                    <a:pt x="219" y="270"/>
                  </a:cubicBezTo>
                  <a:cubicBezTo>
                    <a:pt x="225" y="260"/>
                    <a:pt x="237" y="259"/>
                    <a:pt x="246" y="252"/>
                  </a:cubicBezTo>
                  <a:cubicBezTo>
                    <a:pt x="245" y="245"/>
                    <a:pt x="253" y="244"/>
                    <a:pt x="253" y="237"/>
                  </a:cubicBezTo>
                  <a:cubicBezTo>
                    <a:pt x="260" y="234"/>
                    <a:pt x="260" y="225"/>
                    <a:pt x="268" y="223"/>
                  </a:cubicBezTo>
                  <a:cubicBezTo>
                    <a:pt x="267" y="218"/>
                    <a:pt x="269" y="210"/>
                    <a:pt x="270" y="205"/>
                  </a:cubicBezTo>
                  <a:cubicBezTo>
                    <a:pt x="273" y="203"/>
                    <a:pt x="270" y="197"/>
                    <a:pt x="274" y="196"/>
                  </a:cubicBezTo>
                  <a:cubicBezTo>
                    <a:pt x="274" y="195"/>
                    <a:pt x="274" y="195"/>
                    <a:pt x="274" y="195"/>
                  </a:cubicBezTo>
                  <a:cubicBezTo>
                    <a:pt x="281" y="194"/>
                    <a:pt x="274" y="185"/>
                    <a:pt x="280" y="183"/>
                  </a:cubicBezTo>
                  <a:cubicBezTo>
                    <a:pt x="280" y="179"/>
                    <a:pt x="280" y="171"/>
                    <a:pt x="284" y="169"/>
                  </a:cubicBezTo>
                  <a:cubicBezTo>
                    <a:pt x="284" y="159"/>
                    <a:pt x="284" y="159"/>
                    <a:pt x="284" y="159"/>
                  </a:cubicBezTo>
                  <a:cubicBezTo>
                    <a:pt x="279" y="151"/>
                    <a:pt x="291" y="143"/>
                    <a:pt x="284" y="13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方正清刻本悦宋简体" pitchFamily="2" charset="-122"/>
                <a:ea typeface="方正清刻本悦宋简体" pitchFamily="2" charset="-122"/>
              </a:endParaRPr>
            </a:p>
          </p:txBody>
        </p:sp>
        <p:sp>
          <p:nvSpPr>
            <p:cNvPr id="45" name="文本框 151">
              <a:extLst>
                <a:ext uri="{FF2B5EF4-FFF2-40B4-BE49-F238E27FC236}">
                  <a16:creationId xmlns:a16="http://schemas.microsoft.com/office/drawing/2014/main" id="{6DBB31FE-B355-460A-B652-356C3CB31C98}"/>
                </a:ext>
              </a:extLst>
            </p:cNvPr>
            <p:cNvSpPr txBox="1">
              <a:spLocks noChangeArrowheads="1"/>
            </p:cNvSpPr>
            <p:nvPr/>
          </p:nvSpPr>
          <p:spPr bwMode="auto">
            <a:xfrm>
              <a:off x="5362258" y="1977094"/>
              <a:ext cx="615553" cy="3261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p>
              <a:r>
                <a:rPr lang="zh-CN" altLang="en-US" sz="2800" dirty="0">
                  <a:solidFill>
                    <a:schemeClr val="bg1"/>
                  </a:solidFill>
                  <a:latin typeface="华文新魏" panose="02010800040101010101" pitchFamily="2" charset="-122"/>
                  <a:ea typeface="华文新魏" panose="02010800040101010101" pitchFamily="2" charset="-122"/>
                </a:rPr>
                <a:t>叁</a:t>
              </a:r>
              <a:r>
                <a:rPr lang="zh-CN" altLang="en-US" sz="2800" dirty="0">
                  <a:solidFill>
                    <a:schemeClr val="tx2">
                      <a:lumMod val="50000"/>
                    </a:schemeClr>
                  </a:solidFill>
                  <a:latin typeface="华文新魏" panose="02010800040101010101" pitchFamily="2" charset="-122"/>
                  <a:ea typeface="华文新魏" panose="02010800040101010101" pitchFamily="2" charset="-122"/>
                </a:rPr>
                <a:t>   </a:t>
              </a:r>
              <a:r>
                <a:rPr lang="zh-CN" altLang="en-US" sz="2800" dirty="0">
                  <a:latin typeface="华文新魏" panose="02010800040101010101" pitchFamily="2" charset="-122"/>
                  <a:ea typeface="华文新魏" panose="02010800040101010101" pitchFamily="2" charset="-122"/>
                </a:rPr>
                <a:t>加入你的文字</a:t>
              </a:r>
            </a:p>
          </p:txBody>
        </p:sp>
      </p:grpSp>
      <p:grpSp>
        <p:nvGrpSpPr>
          <p:cNvPr id="46" name="组合 45">
            <a:extLst>
              <a:ext uri="{FF2B5EF4-FFF2-40B4-BE49-F238E27FC236}">
                <a16:creationId xmlns:a16="http://schemas.microsoft.com/office/drawing/2014/main" id="{821E351B-3D07-424E-8922-B76252E1AB18}"/>
              </a:ext>
            </a:extLst>
          </p:cNvPr>
          <p:cNvGrpSpPr/>
          <p:nvPr/>
        </p:nvGrpSpPr>
        <p:grpSpPr>
          <a:xfrm>
            <a:off x="3054802" y="2000653"/>
            <a:ext cx="615553" cy="3317359"/>
            <a:chOff x="5362258" y="1921391"/>
            <a:chExt cx="615553" cy="3317359"/>
          </a:xfrm>
        </p:grpSpPr>
        <p:sp>
          <p:nvSpPr>
            <p:cNvPr id="47" name="Freeform 5">
              <a:extLst>
                <a:ext uri="{FF2B5EF4-FFF2-40B4-BE49-F238E27FC236}">
                  <a16:creationId xmlns:a16="http://schemas.microsoft.com/office/drawing/2014/main" id="{3C59DB6F-A689-42E6-9D3F-EAFED2AE5C40}"/>
                </a:ext>
              </a:extLst>
            </p:cNvPr>
            <p:cNvSpPr>
              <a:spLocks noChangeArrowheads="1"/>
            </p:cNvSpPr>
            <p:nvPr/>
          </p:nvSpPr>
          <p:spPr bwMode="auto">
            <a:xfrm>
              <a:off x="5400509" y="1921391"/>
              <a:ext cx="547854" cy="563844"/>
            </a:xfrm>
            <a:custGeom>
              <a:avLst/>
              <a:gdLst>
                <a:gd name="T0" fmla="*/ 279 w 291"/>
                <a:gd name="T1" fmla="*/ 117 h 300"/>
                <a:gd name="T2" fmla="*/ 274 w 291"/>
                <a:gd name="T3" fmla="*/ 101 h 300"/>
                <a:gd name="T4" fmla="*/ 269 w 291"/>
                <a:gd name="T5" fmla="*/ 84 h 300"/>
                <a:gd name="T6" fmla="*/ 254 w 291"/>
                <a:gd name="T7" fmla="*/ 63 h 300"/>
                <a:gd name="T8" fmla="*/ 227 w 291"/>
                <a:gd name="T9" fmla="*/ 37 h 300"/>
                <a:gd name="T10" fmla="*/ 229 w 291"/>
                <a:gd name="T11" fmla="*/ 34 h 300"/>
                <a:gd name="T12" fmla="*/ 218 w 291"/>
                <a:gd name="T13" fmla="*/ 23 h 300"/>
                <a:gd name="T14" fmla="*/ 191 w 291"/>
                <a:gd name="T15" fmla="*/ 20 h 300"/>
                <a:gd name="T16" fmla="*/ 174 w 291"/>
                <a:gd name="T17" fmla="*/ 9 h 300"/>
                <a:gd name="T18" fmla="*/ 157 w 291"/>
                <a:gd name="T19" fmla="*/ 4 h 300"/>
                <a:gd name="T20" fmla="*/ 135 w 291"/>
                <a:gd name="T21" fmla="*/ 6 h 300"/>
                <a:gd name="T22" fmla="*/ 118 w 291"/>
                <a:gd name="T23" fmla="*/ 6 h 300"/>
                <a:gd name="T24" fmla="*/ 89 w 291"/>
                <a:gd name="T25" fmla="*/ 14 h 300"/>
                <a:gd name="T26" fmla="*/ 58 w 291"/>
                <a:gd name="T27" fmla="*/ 31 h 300"/>
                <a:gd name="T28" fmla="*/ 46 w 291"/>
                <a:gd name="T29" fmla="*/ 40 h 300"/>
                <a:gd name="T30" fmla="*/ 35 w 291"/>
                <a:gd name="T31" fmla="*/ 45 h 300"/>
                <a:gd name="T32" fmla="*/ 22 w 291"/>
                <a:gd name="T33" fmla="*/ 65 h 300"/>
                <a:gd name="T34" fmla="*/ 10 w 291"/>
                <a:gd name="T35" fmla="*/ 93 h 300"/>
                <a:gd name="T36" fmla="*/ 5 w 291"/>
                <a:gd name="T37" fmla="*/ 103 h 300"/>
                <a:gd name="T38" fmla="*/ 4 w 291"/>
                <a:gd name="T39" fmla="*/ 133 h 300"/>
                <a:gd name="T40" fmla="*/ 16 w 291"/>
                <a:gd name="T41" fmla="*/ 172 h 300"/>
                <a:gd name="T42" fmla="*/ 17 w 291"/>
                <a:gd name="T43" fmla="*/ 182 h 300"/>
                <a:gd name="T44" fmla="*/ 18 w 291"/>
                <a:gd name="T45" fmla="*/ 187 h 300"/>
                <a:gd name="T46" fmla="*/ 21 w 291"/>
                <a:gd name="T47" fmla="*/ 193 h 300"/>
                <a:gd name="T48" fmla="*/ 54 w 291"/>
                <a:gd name="T49" fmla="*/ 227 h 300"/>
                <a:gd name="T50" fmla="*/ 83 w 291"/>
                <a:gd name="T51" fmla="*/ 244 h 300"/>
                <a:gd name="T52" fmla="*/ 107 w 291"/>
                <a:gd name="T53" fmla="*/ 263 h 300"/>
                <a:gd name="T54" fmla="*/ 116 w 291"/>
                <a:gd name="T55" fmla="*/ 265 h 300"/>
                <a:gd name="T56" fmla="*/ 113 w 291"/>
                <a:gd name="T57" fmla="*/ 273 h 300"/>
                <a:gd name="T58" fmla="*/ 130 w 291"/>
                <a:gd name="T59" fmla="*/ 281 h 300"/>
                <a:gd name="T60" fmla="*/ 124 w 291"/>
                <a:gd name="T61" fmla="*/ 287 h 300"/>
                <a:gd name="T62" fmla="*/ 150 w 291"/>
                <a:gd name="T63" fmla="*/ 293 h 300"/>
                <a:gd name="T64" fmla="*/ 185 w 291"/>
                <a:gd name="T65" fmla="*/ 289 h 300"/>
                <a:gd name="T66" fmla="*/ 210 w 291"/>
                <a:gd name="T67" fmla="*/ 273 h 300"/>
                <a:gd name="T68" fmla="*/ 246 w 291"/>
                <a:gd name="T69" fmla="*/ 252 h 300"/>
                <a:gd name="T70" fmla="*/ 268 w 291"/>
                <a:gd name="T71" fmla="*/ 223 h 300"/>
                <a:gd name="T72" fmla="*/ 274 w 291"/>
                <a:gd name="T73" fmla="*/ 196 h 300"/>
                <a:gd name="T74" fmla="*/ 280 w 291"/>
                <a:gd name="T75" fmla="*/ 183 h 300"/>
                <a:gd name="T76" fmla="*/ 284 w 291"/>
                <a:gd name="T77" fmla="*/ 15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1" h="300">
                  <a:moveTo>
                    <a:pt x="284" y="135"/>
                  </a:moveTo>
                  <a:cubicBezTo>
                    <a:pt x="285" y="127"/>
                    <a:pt x="282" y="123"/>
                    <a:pt x="279" y="117"/>
                  </a:cubicBezTo>
                  <a:cubicBezTo>
                    <a:pt x="285" y="110"/>
                    <a:pt x="273" y="107"/>
                    <a:pt x="274" y="100"/>
                  </a:cubicBezTo>
                  <a:cubicBezTo>
                    <a:pt x="274" y="101"/>
                    <a:pt x="274" y="101"/>
                    <a:pt x="274" y="101"/>
                  </a:cubicBezTo>
                  <a:cubicBezTo>
                    <a:pt x="272" y="99"/>
                    <a:pt x="272" y="99"/>
                    <a:pt x="272" y="99"/>
                  </a:cubicBezTo>
                  <a:cubicBezTo>
                    <a:pt x="278" y="93"/>
                    <a:pt x="269" y="89"/>
                    <a:pt x="269" y="84"/>
                  </a:cubicBezTo>
                  <a:cubicBezTo>
                    <a:pt x="266" y="81"/>
                    <a:pt x="268" y="71"/>
                    <a:pt x="260" y="73"/>
                  </a:cubicBezTo>
                  <a:cubicBezTo>
                    <a:pt x="260" y="68"/>
                    <a:pt x="258" y="66"/>
                    <a:pt x="254" y="63"/>
                  </a:cubicBezTo>
                  <a:cubicBezTo>
                    <a:pt x="246" y="57"/>
                    <a:pt x="241" y="41"/>
                    <a:pt x="229" y="40"/>
                  </a:cubicBezTo>
                  <a:cubicBezTo>
                    <a:pt x="228" y="39"/>
                    <a:pt x="227" y="38"/>
                    <a:pt x="227" y="37"/>
                  </a:cubicBezTo>
                  <a:cubicBezTo>
                    <a:pt x="228" y="37"/>
                    <a:pt x="228" y="36"/>
                    <a:pt x="229" y="36"/>
                  </a:cubicBezTo>
                  <a:cubicBezTo>
                    <a:pt x="229" y="34"/>
                    <a:pt x="229" y="34"/>
                    <a:pt x="229" y="34"/>
                  </a:cubicBezTo>
                  <a:cubicBezTo>
                    <a:pt x="226" y="33"/>
                    <a:pt x="224" y="32"/>
                    <a:pt x="221" y="31"/>
                  </a:cubicBezTo>
                  <a:cubicBezTo>
                    <a:pt x="223" y="29"/>
                    <a:pt x="221" y="24"/>
                    <a:pt x="218" y="23"/>
                  </a:cubicBezTo>
                  <a:cubicBezTo>
                    <a:pt x="213" y="22"/>
                    <a:pt x="212" y="22"/>
                    <a:pt x="206" y="21"/>
                  </a:cubicBezTo>
                  <a:cubicBezTo>
                    <a:pt x="202" y="17"/>
                    <a:pt x="196" y="19"/>
                    <a:pt x="191" y="20"/>
                  </a:cubicBezTo>
                  <a:cubicBezTo>
                    <a:pt x="189" y="14"/>
                    <a:pt x="182" y="16"/>
                    <a:pt x="178" y="14"/>
                  </a:cubicBezTo>
                  <a:cubicBezTo>
                    <a:pt x="176" y="12"/>
                    <a:pt x="174" y="11"/>
                    <a:pt x="174" y="9"/>
                  </a:cubicBezTo>
                  <a:cubicBezTo>
                    <a:pt x="168" y="9"/>
                    <a:pt x="164" y="6"/>
                    <a:pt x="157" y="7"/>
                  </a:cubicBezTo>
                  <a:cubicBezTo>
                    <a:pt x="157" y="4"/>
                    <a:pt x="157" y="4"/>
                    <a:pt x="157" y="4"/>
                  </a:cubicBezTo>
                  <a:cubicBezTo>
                    <a:pt x="153" y="0"/>
                    <a:pt x="148" y="6"/>
                    <a:pt x="144" y="1"/>
                  </a:cubicBezTo>
                  <a:cubicBezTo>
                    <a:pt x="140" y="2"/>
                    <a:pt x="139" y="5"/>
                    <a:pt x="135" y="6"/>
                  </a:cubicBezTo>
                  <a:cubicBezTo>
                    <a:pt x="132" y="7"/>
                    <a:pt x="126" y="9"/>
                    <a:pt x="124" y="4"/>
                  </a:cubicBezTo>
                  <a:cubicBezTo>
                    <a:pt x="122" y="4"/>
                    <a:pt x="119" y="4"/>
                    <a:pt x="118" y="6"/>
                  </a:cubicBezTo>
                  <a:cubicBezTo>
                    <a:pt x="114" y="2"/>
                    <a:pt x="112" y="11"/>
                    <a:pt x="107" y="6"/>
                  </a:cubicBezTo>
                  <a:cubicBezTo>
                    <a:pt x="103" y="16"/>
                    <a:pt x="96" y="9"/>
                    <a:pt x="89" y="14"/>
                  </a:cubicBezTo>
                  <a:cubicBezTo>
                    <a:pt x="84" y="23"/>
                    <a:pt x="74" y="15"/>
                    <a:pt x="69" y="25"/>
                  </a:cubicBezTo>
                  <a:cubicBezTo>
                    <a:pt x="64" y="22"/>
                    <a:pt x="63" y="35"/>
                    <a:pt x="58" y="31"/>
                  </a:cubicBezTo>
                  <a:cubicBezTo>
                    <a:pt x="58" y="32"/>
                    <a:pt x="58" y="32"/>
                    <a:pt x="58" y="32"/>
                  </a:cubicBezTo>
                  <a:cubicBezTo>
                    <a:pt x="56" y="38"/>
                    <a:pt x="47" y="32"/>
                    <a:pt x="46" y="40"/>
                  </a:cubicBezTo>
                  <a:cubicBezTo>
                    <a:pt x="40" y="40"/>
                    <a:pt x="38" y="39"/>
                    <a:pt x="34" y="43"/>
                  </a:cubicBezTo>
                  <a:cubicBezTo>
                    <a:pt x="35" y="45"/>
                    <a:pt x="35" y="45"/>
                    <a:pt x="35" y="45"/>
                  </a:cubicBezTo>
                  <a:cubicBezTo>
                    <a:pt x="32" y="49"/>
                    <a:pt x="32" y="53"/>
                    <a:pt x="27" y="53"/>
                  </a:cubicBezTo>
                  <a:cubicBezTo>
                    <a:pt x="24" y="57"/>
                    <a:pt x="20" y="61"/>
                    <a:pt x="22" y="65"/>
                  </a:cubicBezTo>
                  <a:cubicBezTo>
                    <a:pt x="9" y="69"/>
                    <a:pt x="20" y="87"/>
                    <a:pt x="8" y="92"/>
                  </a:cubicBezTo>
                  <a:cubicBezTo>
                    <a:pt x="10" y="93"/>
                    <a:pt x="10" y="93"/>
                    <a:pt x="10" y="93"/>
                  </a:cubicBezTo>
                  <a:cubicBezTo>
                    <a:pt x="8" y="96"/>
                    <a:pt x="8" y="102"/>
                    <a:pt x="3" y="99"/>
                  </a:cubicBezTo>
                  <a:cubicBezTo>
                    <a:pt x="2" y="101"/>
                    <a:pt x="4" y="102"/>
                    <a:pt x="5" y="103"/>
                  </a:cubicBezTo>
                  <a:cubicBezTo>
                    <a:pt x="2" y="109"/>
                    <a:pt x="6" y="114"/>
                    <a:pt x="8" y="121"/>
                  </a:cubicBezTo>
                  <a:cubicBezTo>
                    <a:pt x="5" y="124"/>
                    <a:pt x="0" y="128"/>
                    <a:pt x="4" y="133"/>
                  </a:cubicBezTo>
                  <a:cubicBezTo>
                    <a:pt x="12" y="137"/>
                    <a:pt x="0" y="147"/>
                    <a:pt x="8" y="149"/>
                  </a:cubicBezTo>
                  <a:cubicBezTo>
                    <a:pt x="5" y="159"/>
                    <a:pt x="14" y="166"/>
                    <a:pt x="16" y="172"/>
                  </a:cubicBezTo>
                  <a:cubicBezTo>
                    <a:pt x="13" y="175"/>
                    <a:pt x="17" y="180"/>
                    <a:pt x="16" y="183"/>
                  </a:cubicBezTo>
                  <a:cubicBezTo>
                    <a:pt x="17" y="182"/>
                    <a:pt x="17" y="182"/>
                    <a:pt x="17" y="182"/>
                  </a:cubicBezTo>
                  <a:cubicBezTo>
                    <a:pt x="19" y="184"/>
                    <a:pt x="19" y="184"/>
                    <a:pt x="19" y="184"/>
                  </a:cubicBezTo>
                  <a:cubicBezTo>
                    <a:pt x="19" y="185"/>
                    <a:pt x="19" y="186"/>
                    <a:pt x="18" y="187"/>
                  </a:cubicBezTo>
                  <a:cubicBezTo>
                    <a:pt x="26" y="191"/>
                    <a:pt x="26" y="191"/>
                    <a:pt x="26" y="191"/>
                  </a:cubicBezTo>
                  <a:cubicBezTo>
                    <a:pt x="21" y="193"/>
                    <a:pt x="21" y="193"/>
                    <a:pt x="21" y="193"/>
                  </a:cubicBezTo>
                  <a:cubicBezTo>
                    <a:pt x="26" y="202"/>
                    <a:pt x="38" y="205"/>
                    <a:pt x="43" y="215"/>
                  </a:cubicBezTo>
                  <a:cubicBezTo>
                    <a:pt x="51" y="215"/>
                    <a:pt x="47" y="225"/>
                    <a:pt x="54" y="227"/>
                  </a:cubicBezTo>
                  <a:cubicBezTo>
                    <a:pt x="64" y="224"/>
                    <a:pt x="62" y="237"/>
                    <a:pt x="71" y="236"/>
                  </a:cubicBezTo>
                  <a:cubicBezTo>
                    <a:pt x="72" y="243"/>
                    <a:pt x="83" y="237"/>
                    <a:pt x="83" y="244"/>
                  </a:cubicBezTo>
                  <a:cubicBezTo>
                    <a:pt x="86" y="244"/>
                    <a:pt x="86" y="244"/>
                    <a:pt x="86" y="244"/>
                  </a:cubicBezTo>
                  <a:cubicBezTo>
                    <a:pt x="92" y="253"/>
                    <a:pt x="104" y="253"/>
                    <a:pt x="107" y="263"/>
                  </a:cubicBezTo>
                  <a:cubicBezTo>
                    <a:pt x="110" y="261"/>
                    <a:pt x="115" y="259"/>
                    <a:pt x="117" y="263"/>
                  </a:cubicBezTo>
                  <a:cubicBezTo>
                    <a:pt x="116" y="265"/>
                    <a:pt x="116" y="265"/>
                    <a:pt x="116" y="265"/>
                  </a:cubicBezTo>
                  <a:cubicBezTo>
                    <a:pt x="120" y="269"/>
                    <a:pt x="120" y="269"/>
                    <a:pt x="120" y="269"/>
                  </a:cubicBezTo>
                  <a:cubicBezTo>
                    <a:pt x="119" y="273"/>
                    <a:pt x="114" y="269"/>
                    <a:pt x="113" y="273"/>
                  </a:cubicBezTo>
                  <a:cubicBezTo>
                    <a:pt x="116" y="275"/>
                    <a:pt x="120" y="278"/>
                    <a:pt x="122" y="275"/>
                  </a:cubicBezTo>
                  <a:cubicBezTo>
                    <a:pt x="124" y="278"/>
                    <a:pt x="127" y="278"/>
                    <a:pt x="130" y="281"/>
                  </a:cubicBezTo>
                  <a:cubicBezTo>
                    <a:pt x="132" y="283"/>
                    <a:pt x="135" y="277"/>
                    <a:pt x="137" y="282"/>
                  </a:cubicBezTo>
                  <a:cubicBezTo>
                    <a:pt x="133" y="285"/>
                    <a:pt x="130" y="285"/>
                    <a:pt x="124" y="287"/>
                  </a:cubicBezTo>
                  <a:cubicBezTo>
                    <a:pt x="126" y="287"/>
                    <a:pt x="130" y="289"/>
                    <a:pt x="130" y="287"/>
                  </a:cubicBezTo>
                  <a:cubicBezTo>
                    <a:pt x="135" y="291"/>
                    <a:pt x="145" y="288"/>
                    <a:pt x="150" y="293"/>
                  </a:cubicBezTo>
                  <a:cubicBezTo>
                    <a:pt x="154" y="294"/>
                    <a:pt x="156" y="293"/>
                    <a:pt x="157" y="290"/>
                  </a:cubicBezTo>
                  <a:cubicBezTo>
                    <a:pt x="168" y="300"/>
                    <a:pt x="174" y="285"/>
                    <a:pt x="185" y="289"/>
                  </a:cubicBezTo>
                  <a:cubicBezTo>
                    <a:pt x="195" y="289"/>
                    <a:pt x="191" y="272"/>
                    <a:pt x="202" y="279"/>
                  </a:cubicBezTo>
                  <a:cubicBezTo>
                    <a:pt x="205" y="274"/>
                    <a:pt x="211" y="281"/>
                    <a:pt x="210" y="273"/>
                  </a:cubicBezTo>
                  <a:cubicBezTo>
                    <a:pt x="212" y="269"/>
                    <a:pt x="216" y="270"/>
                    <a:pt x="219" y="270"/>
                  </a:cubicBezTo>
                  <a:cubicBezTo>
                    <a:pt x="225" y="260"/>
                    <a:pt x="237" y="259"/>
                    <a:pt x="246" y="252"/>
                  </a:cubicBezTo>
                  <a:cubicBezTo>
                    <a:pt x="245" y="245"/>
                    <a:pt x="253" y="244"/>
                    <a:pt x="253" y="237"/>
                  </a:cubicBezTo>
                  <a:cubicBezTo>
                    <a:pt x="260" y="234"/>
                    <a:pt x="260" y="225"/>
                    <a:pt x="268" y="223"/>
                  </a:cubicBezTo>
                  <a:cubicBezTo>
                    <a:pt x="267" y="218"/>
                    <a:pt x="269" y="210"/>
                    <a:pt x="270" y="205"/>
                  </a:cubicBezTo>
                  <a:cubicBezTo>
                    <a:pt x="273" y="203"/>
                    <a:pt x="270" y="197"/>
                    <a:pt x="274" y="196"/>
                  </a:cubicBezTo>
                  <a:cubicBezTo>
                    <a:pt x="274" y="195"/>
                    <a:pt x="274" y="195"/>
                    <a:pt x="274" y="195"/>
                  </a:cubicBezTo>
                  <a:cubicBezTo>
                    <a:pt x="281" y="194"/>
                    <a:pt x="274" y="185"/>
                    <a:pt x="280" y="183"/>
                  </a:cubicBezTo>
                  <a:cubicBezTo>
                    <a:pt x="280" y="179"/>
                    <a:pt x="280" y="171"/>
                    <a:pt x="284" y="169"/>
                  </a:cubicBezTo>
                  <a:cubicBezTo>
                    <a:pt x="284" y="159"/>
                    <a:pt x="284" y="159"/>
                    <a:pt x="284" y="159"/>
                  </a:cubicBezTo>
                  <a:cubicBezTo>
                    <a:pt x="279" y="151"/>
                    <a:pt x="291" y="143"/>
                    <a:pt x="284" y="135"/>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方正清刻本悦宋简体" pitchFamily="2" charset="-122"/>
                <a:ea typeface="方正清刻本悦宋简体" pitchFamily="2" charset="-122"/>
              </a:endParaRPr>
            </a:p>
          </p:txBody>
        </p:sp>
        <p:sp>
          <p:nvSpPr>
            <p:cNvPr id="48" name="文本框 151">
              <a:extLst>
                <a:ext uri="{FF2B5EF4-FFF2-40B4-BE49-F238E27FC236}">
                  <a16:creationId xmlns:a16="http://schemas.microsoft.com/office/drawing/2014/main" id="{B71AA127-B121-40C3-A8ED-5DF9DEDD79C2}"/>
                </a:ext>
              </a:extLst>
            </p:cNvPr>
            <p:cNvSpPr txBox="1">
              <a:spLocks noChangeArrowheads="1"/>
            </p:cNvSpPr>
            <p:nvPr/>
          </p:nvSpPr>
          <p:spPr bwMode="auto">
            <a:xfrm>
              <a:off x="5362258" y="1977094"/>
              <a:ext cx="615553" cy="3261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p>
              <a:r>
                <a:rPr lang="zh-CN" altLang="en-US" sz="2800" dirty="0">
                  <a:solidFill>
                    <a:schemeClr val="bg1"/>
                  </a:solidFill>
                  <a:latin typeface="华文新魏" panose="02010800040101010101" pitchFamily="2" charset="-122"/>
                  <a:ea typeface="华文新魏" panose="02010800040101010101" pitchFamily="2" charset="-122"/>
                </a:rPr>
                <a:t>贰</a:t>
              </a:r>
              <a:r>
                <a:rPr lang="zh-CN" altLang="en-US" sz="2800" dirty="0">
                  <a:solidFill>
                    <a:schemeClr val="tx2">
                      <a:lumMod val="50000"/>
                    </a:schemeClr>
                  </a:solidFill>
                  <a:latin typeface="华文新魏" panose="02010800040101010101" pitchFamily="2" charset="-122"/>
                  <a:ea typeface="华文新魏" panose="02010800040101010101" pitchFamily="2" charset="-122"/>
                </a:rPr>
                <a:t>   </a:t>
              </a:r>
              <a:r>
                <a:rPr lang="zh-CN" altLang="en-US" sz="2800" dirty="0">
                  <a:solidFill>
                    <a:srgbClr val="C00000"/>
                  </a:solidFill>
                  <a:latin typeface="华文新魏" panose="02010800040101010101" pitchFamily="2" charset="-122"/>
                  <a:ea typeface="华文新魏" panose="02010800040101010101" pitchFamily="2" charset="-122"/>
                </a:rPr>
                <a:t>加入你的文字</a:t>
              </a:r>
            </a:p>
          </p:txBody>
        </p:sp>
      </p:grpSp>
      <p:grpSp>
        <p:nvGrpSpPr>
          <p:cNvPr id="49" name="组合 48">
            <a:extLst>
              <a:ext uri="{FF2B5EF4-FFF2-40B4-BE49-F238E27FC236}">
                <a16:creationId xmlns:a16="http://schemas.microsoft.com/office/drawing/2014/main" id="{B796D836-9D60-4897-8D4B-39E1F8DC6A81}"/>
              </a:ext>
            </a:extLst>
          </p:cNvPr>
          <p:cNvGrpSpPr/>
          <p:nvPr/>
        </p:nvGrpSpPr>
        <p:grpSpPr>
          <a:xfrm>
            <a:off x="3753518" y="2000653"/>
            <a:ext cx="615553" cy="3317359"/>
            <a:chOff x="5362258" y="1921391"/>
            <a:chExt cx="615553" cy="3317359"/>
          </a:xfrm>
        </p:grpSpPr>
        <p:sp>
          <p:nvSpPr>
            <p:cNvPr id="50" name="Freeform 5">
              <a:extLst>
                <a:ext uri="{FF2B5EF4-FFF2-40B4-BE49-F238E27FC236}">
                  <a16:creationId xmlns:a16="http://schemas.microsoft.com/office/drawing/2014/main" id="{F70F9BB4-20DD-4848-A595-66BA65F8EAC9}"/>
                </a:ext>
              </a:extLst>
            </p:cNvPr>
            <p:cNvSpPr>
              <a:spLocks noChangeArrowheads="1"/>
            </p:cNvSpPr>
            <p:nvPr/>
          </p:nvSpPr>
          <p:spPr bwMode="auto">
            <a:xfrm>
              <a:off x="5400509" y="1921391"/>
              <a:ext cx="547854" cy="563844"/>
            </a:xfrm>
            <a:custGeom>
              <a:avLst/>
              <a:gdLst>
                <a:gd name="T0" fmla="*/ 279 w 291"/>
                <a:gd name="T1" fmla="*/ 117 h 300"/>
                <a:gd name="T2" fmla="*/ 274 w 291"/>
                <a:gd name="T3" fmla="*/ 101 h 300"/>
                <a:gd name="T4" fmla="*/ 269 w 291"/>
                <a:gd name="T5" fmla="*/ 84 h 300"/>
                <a:gd name="T6" fmla="*/ 254 w 291"/>
                <a:gd name="T7" fmla="*/ 63 h 300"/>
                <a:gd name="T8" fmla="*/ 227 w 291"/>
                <a:gd name="T9" fmla="*/ 37 h 300"/>
                <a:gd name="T10" fmla="*/ 229 w 291"/>
                <a:gd name="T11" fmla="*/ 34 h 300"/>
                <a:gd name="T12" fmla="*/ 218 w 291"/>
                <a:gd name="T13" fmla="*/ 23 h 300"/>
                <a:gd name="T14" fmla="*/ 191 w 291"/>
                <a:gd name="T15" fmla="*/ 20 h 300"/>
                <a:gd name="T16" fmla="*/ 174 w 291"/>
                <a:gd name="T17" fmla="*/ 9 h 300"/>
                <a:gd name="T18" fmla="*/ 157 w 291"/>
                <a:gd name="T19" fmla="*/ 4 h 300"/>
                <a:gd name="T20" fmla="*/ 135 w 291"/>
                <a:gd name="T21" fmla="*/ 6 h 300"/>
                <a:gd name="T22" fmla="*/ 118 w 291"/>
                <a:gd name="T23" fmla="*/ 6 h 300"/>
                <a:gd name="T24" fmla="*/ 89 w 291"/>
                <a:gd name="T25" fmla="*/ 14 h 300"/>
                <a:gd name="T26" fmla="*/ 58 w 291"/>
                <a:gd name="T27" fmla="*/ 31 h 300"/>
                <a:gd name="T28" fmla="*/ 46 w 291"/>
                <a:gd name="T29" fmla="*/ 40 h 300"/>
                <a:gd name="T30" fmla="*/ 35 w 291"/>
                <a:gd name="T31" fmla="*/ 45 h 300"/>
                <a:gd name="T32" fmla="*/ 22 w 291"/>
                <a:gd name="T33" fmla="*/ 65 h 300"/>
                <a:gd name="T34" fmla="*/ 10 w 291"/>
                <a:gd name="T35" fmla="*/ 93 h 300"/>
                <a:gd name="T36" fmla="*/ 5 w 291"/>
                <a:gd name="T37" fmla="*/ 103 h 300"/>
                <a:gd name="T38" fmla="*/ 4 w 291"/>
                <a:gd name="T39" fmla="*/ 133 h 300"/>
                <a:gd name="T40" fmla="*/ 16 w 291"/>
                <a:gd name="T41" fmla="*/ 172 h 300"/>
                <a:gd name="T42" fmla="*/ 17 w 291"/>
                <a:gd name="T43" fmla="*/ 182 h 300"/>
                <a:gd name="T44" fmla="*/ 18 w 291"/>
                <a:gd name="T45" fmla="*/ 187 h 300"/>
                <a:gd name="T46" fmla="*/ 21 w 291"/>
                <a:gd name="T47" fmla="*/ 193 h 300"/>
                <a:gd name="T48" fmla="*/ 54 w 291"/>
                <a:gd name="T49" fmla="*/ 227 h 300"/>
                <a:gd name="T50" fmla="*/ 83 w 291"/>
                <a:gd name="T51" fmla="*/ 244 h 300"/>
                <a:gd name="T52" fmla="*/ 107 w 291"/>
                <a:gd name="T53" fmla="*/ 263 h 300"/>
                <a:gd name="T54" fmla="*/ 116 w 291"/>
                <a:gd name="T55" fmla="*/ 265 h 300"/>
                <a:gd name="T56" fmla="*/ 113 w 291"/>
                <a:gd name="T57" fmla="*/ 273 h 300"/>
                <a:gd name="T58" fmla="*/ 130 w 291"/>
                <a:gd name="T59" fmla="*/ 281 h 300"/>
                <a:gd name="T60" fmla="*/ 124 w 291"/>
                <a:gd name="T61" fmla="*/ 287 h 300"/>
                <a:gd name="T62" fmla="*/ 150 w 291"/>
                <a:gd name="T63" fmla="*/ 293 h 300"/>
                <a:gd name="T64" fmla="*/ 185 w 291"/>
                <a:gd name="T65" fmla="*/ 289 h 300"/>
                <a:gd name="T66" fmla="*/ 210 w 291"/>
                <a:gd name="T67" fmla="*/ 273 h 300"/>
                <a:gd name="T68" fmla="*/ 246 w 291"/>
                <a:gd name="T69" fmla="*/ 252 h 300"/>
                <a:gd name="T70" fmla="*/ 268 w 291"/>
                <a:gd name="T71" fmla="*/ 223 h 300"/>
                <a:gd name="T72" fmla="*/ 274 w 291"/>
                <a:gd name="T73" fmla="*/ 196 h 300"/>
                <a:gd name="T74" fmla="*/ 280 w 291"/>
                <a:gd name="T75" fmla="*/ 183 h 300"/>
                <a:gd name="T76" fmla="*/ 284 w 291"/>
                <a:gd name="T77" fmla="*/ 15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1" h="300">
                  <a:moveTo>
                    <a:pt x="284" y="135"/>
                  </a:moveTo>
                  <a:cubicBezTo>
                    <a:pt x="285" y="127"/>
                    <a:pt x="282" y="123"/>
                    <a:pt x="279" y="117"/>
                  </a:cubicBezTo>
                  <a:cubicBezTo>
                    <a:pt x="285" y="110"/>
                    <a:pt x="273" y="107"/>
                    <a:pt x="274" y="100"/>
                  </a:cubicBezTo>
                  <a:cubicBezTo>
                    <a:pt x="274" y="101"/>
                    <a:pt x="274" y="101"/>
                    <a:pt x="274" y="101"/>
                  </a:cubicBezTo>
                  <a:cubicBezTo>
                    <a:pt x="272" y="99"/>
                    <a:pt x="272" y="99"/>
                    <a:pt x="272" y="99"/>
                  </a:cubicBezTo>
                  <a:cubicBezTo>
                    <a:pt x="278" y="93"/>
                    <a:pt x="269" y="89"/>
                    <a:pt x="269" y="84"/>
                  </a:cubicBezTo>
                  <a:cubicBezTo>
                    <a:pt x="266" y="81"/>
                    <a:pt x="268" y="71"/>
                    <a:pt x="260" y="73"/>
                  </a:cubicBezTo>
                  <a:cubicBezTo>
                    <a:pt x="260" y="68"/>
                    <a:pt x="258" y="66"/>
                    <a:pt x="254" y="63"/>
                  </a:cubicBezTo>
                  <a:cubicBezTo>
                    <a:pt x="246" y="57"/>
                    <a:pt x="241" y="41"/>
                    <a:pt x="229" y="40"/>
                  </a:cubicBezTo>
                  <a:cubicBezTo>
                    <a:pt x="228" y="39"/>
                    <a:pt x="227" y="38"/>
                    <a:pt x="227" y="37"/>
                  </a:cubicBezTo>
                  <a:cubicBezTo>
                    <a:pt x="228" y="37"/>
                    <a:pt x="228" y="36"/>
                    <a:pt x="229" y="36"/>
                  </a:cubicBezTo>
                  <a:cubicBezTo>
                    <a:pt x="229" y="34"/>
                    <a:pt x="229" y="34"/>
                    <a:pt x="229" y="34"/>
                  </a:cubicBezTo>
                  <a:cubicBezTo>
                    <a:pt x="226" y="33"/>
                    <a:pt x="224" y="32"/>
                    <a:pt x="221" y="31"/>
                  </a:cubicBezTo>
                  <a:cubicBezTo>
                    <a:pt x="223" y="29"/>
                    <a:pt x="221" y="24"/>
                    <a:pt x="218" y="23"/>
                  </a:cubicBezTo>
                  <a:cubicBezTo>
                    <a:pt x="213" y="22"/>
                    <a:pt x="212" y="22"/>
                    <a:pt x="206" y="21"/>
                  </a:cubicBezTo>
                  <a:cubicBezTo>
                    <a:pt x="202" y="17"/>
                    <a:pt x="196" y="19"/>
                    <a:pt x="191" y="20"/>
                  </a:cubicBezTo>
                  <a:cubicBezTo>
                    <a:pt x="189" y="14"/>
                    <a:pt x="182" y="16"/>
                    <a:pt x="178" y="14"/>
                  </a:cubicBezTo>
                  <a:cubicBezTo>
                    <a:pt x="176" y="12"/>
                    <a:pt x="174" y="11"/>
                    <a:pt x="174" y="9"/>
                  </a:cubicBezTo>
                  <a:cubicBezTo>
                    <a:pt x="168" y="9"/>
                    <a:pt x="164" y="6"/>
                    <a:pt x="157" y="7"/>
                  </a:cubicBezTo>
                  <a:cubicBezTo>
                    <a:pt x="157" y="4"/>
                    <a:pt x="157" y="4"/>
                    <a:pt x="157" y="4"/>
                  </a:cubicBezTo>
                  <a:cubicBezTo>
                    <a:pt x="153" y="0"/>
                    <a:pt x="148" y="6"/>
                    <a:pt x="144" y="1"/>
                  </a:cubicBezTo>
                  <a:cubicBezTo>
                    <a:pt x="140" y="2"/>
                    <a:pt x="139" y="5"/>
                    <a:pt x="135" y="6"/>
                  </a:cubicBezTo>
                  <a:cubicBezTo>
                    <a:pt x="132" y="7"/>
                    <a:pt x="126" y="9"/>
                    <a:pt x="124" y="4"/>
                  </a:cubicBezTo>
                  <a:cubicBezTo>
                    <a:pt x="122" y="4"/>
                    <a:pt x="119" y="4"/>
                    <a:pt x="118" y="6"/>
                  </a:cubicBezTo>
                  <a:cubicBezTo>
                    <a:pt x="114" y="2"/>
                    <a:pt x="112" y="11"/>
                    <a:pt x="107" y="6"/>
                  </a:cubicBezTo>
                  <a:cubicBezTo>
                    <a:pt x="103" y="16"/>
                    <a:pt x="96" y="9"/>
                    <a:pt x="89" y="14"/>
                  </a:cubicBezTo>
                  <a:cubicBezTo>
                    <a:pt x="84" y="23"/>
                    <a:pt x="74" y="15"/>
                    <a:pt x="69" y="25"/>
                  </a:cubicBezTo>
                  <a:cubicBezTo>
                    <a:pt x="64" y="22"/>
                    <a:pt x="63" y="35"/>
                    <a:pt x="58" y="31"/>
                  </a:cubicBezTo>
                  <a:cubicBezTo>
                    <a:pt x="58" y="32"/>
                    <a:pt x="58" y="32"/>
                    <a:pt x="58" y="32"/>
                  </a:cubicBezTo>
                  <a:cubicBezTo>
                    <a:pt x="56" y="38"/>
                    <a:pt x="47" y="32"/>
                    <a:pt x="46" y="40"/>
                  </a:cubicBezTo>
                  <a:cubicBezTo>
                    <a:pt x="40" y="40"/>
                    <a:pt x="38" y="39"/>
                    <a:pt x="34" y="43"/>
                  </a:cubicBezTo>
                  <a:cubicBezTo>
                    <a:pt x="35" y="45"/>
                    <a:pt x="35" y="45"/>
                    <a:pt x="35" y="45"/>
                  </a:cubicBezTo>
                  <a:cubicBezTo>
                    <a:pt x="32" y="49"/>
                    <a:pt x="32" y="53"/>
                    <a:pt x="27" y="53"/>
                  </a:cubicBezTo>
                  <a:cubicBezTo>
                    <a:pt x="24" y="57"/>
                    <a:pt x="20" y="61"/>
                    <a:pt x="22" y="65"/>
                  </a:cubicBezTo>
                  <a:cubicBezTo>
                    <a:pt x="9" y="69"/>
                    <a:pt x="20" y="87"/>
                    <a:pt x="8" y="92"/>
                  </a:cubicBezTo>
                  <a:cubicBezTo>
                    <a:pt x="10" y="93"/>
                    <a:pt x="10" y="93"/>
                    <a:pt x="10" y="93"/>
                  </a:cubicBezTo>
                  <a:cubicBezTo>
                    <a:pt x="8" y="96"/>
                    <a:pt x="8" y="102"/>
                    <a:pt x="3" y="99"/>
                  </a:cubicBezTo>
                  <a:cubicBezTo>
                    <a:pt x="2" y="101"/>
                    <a:pt x="4" y="102"/>
                    <a:pt x="5" y="103"/>
                  </a:cubicBezTo>
                  <a:cubicBezTo>
                    <a:pt x="2" y="109"/>
                    <a:pt x="6" y="114"/>
                    <a:pt x="8" y="121"/>
                  </a:cubicBezTo>
                  <a:cubicBezTo>
                    <a:pt x="5" y="124"/>
                    <a:pt x="0" y="128"/>
                    <a:pt x="4" y="133"/>
                  </a:cubicBezTo>
                  <a:cubicBezTo>
                    <a:pt x="12" y="137"/>
                    <a:pt x="0" y="147"/>
                    <a:pt x="8" y="149"/>
                  </a:cubicBezTo>
                  <a:cubicBezTo>
                    <a:pt x="5" y="159"/>
                    <a:pt x="14" y="166"/>
                    <a:pt x="16" y="172"/>
                  </a:cubicBezTo>
                  <a:cubicBezTo>
                    <a:pt x="13" y="175"/>
                    <a:pt x="17" y="180"/>
                    <a:pt x="16" y="183"/>
                  </a:cubicBezTo>
                  <a:cubicBezTo>
                    <a:pt x="17" y="182"/>
                    <a:pt x="17" y="182"/>
                    <a:pt x="17" y="182"/>
                  </a:cubicBezTo>
                  <a:cubicBezTo>
                    <a:pt x="19" y="184"/>
                    <a:pt x="19" y="184"/>
                    <a:pt x="19" y="184"/>
                  </a:cubicBezTo>
                  <a:cubicBezTo>
                    <a:pt x="19" y="185"/>
                    <a:pt x="19" y="186"/>
                    <a:pt x="18" y="187"/>
                  </a:cubicBezTo>
                  <a:cubicBezTo>
                    <a:pt x="26" y="191"/>
                    <a:pt x="26" y="191"/>
                    <a:pt x="26" y="191"/>
                  </a:cubicBezTo>
                  <a:cubicBezTo>
                    <a:pt x="21" y="193"/>
                    <a:pt x="21" y="193"/>
                    <a:pt x="21" y="193"/>
                  </a:cubicBezTo>
                  <a:cubicBezTo>
                    <a:pt x="26" y="202"/>
                    <a:pt x="38" y="205"/>
                    <a:pt x="43" y="215"/>
                  </a:cubicBezTo>
                  <a:cubicBezTo>
                    <a:pt x="51" y="215"/>
                    <a:pt x="47" y="225"/>
                    <a:pt x="54" y="227"/>
                  </a:cubicBezTo>
                  <a:cubicBezTo>
                    <a:pt x="64" y="224"/>
                    <a:pt x="62" y="237"/>
                    <a:pt x="71" y="236"/>
                  </a:cubicBezTo>
                  <a:cubicBezTo>
                    <a:pt x="72" y="243"/>
                    <a:pt x="83" y="237"/>
                    <a:pt x="83" y="244"/>
                  </a:cubicBezTo>
                  <a:cubicBezTo>
                    <a:pt x="86" y="244"/>
                    <a:pt x="86" y="244"/>
                    <a:pt x="86" y="244"/>
                  </a:cubicBezTo>
                  <a:cubicBezTo>
                    <a:pt x="92" y="253"/>
                    <a:pt x="104" y="253"/>
                    <a:pt x="107" y="263"/>
                  </a:cubicBezTo>
                  <a:cubicBezTo>
                    <a:pt x="110" y="261"/>
                    <a:pt x="115" y="259"/>
                    <a:pt x="117" y="263"/>
                  </a:cubicBezTo>
                  <a:cubicBezTo>
                    <a:pt x="116" y="265"/>
                    <a:pt x="116" y="265"/>
                    <a:pt x="116" y="265"/>
                  </a:cubicBezTo>
                  <a:cubicBezTo>
                    <a:pt x="120" y="269"/>
                    <a:pt x="120" y="269"/>
                    <a:pt x="120" y="269"/>
                  </a:cubicBezTo>
                  <a:cubicBezTo>
                    <a:pt x="119" y="273"/>
                    <a:pt x="114" y="269"/>
                    <a:pt x="113" y="273"/>
                  </a:cubicBezTo>
                  <a:cubicBezTo>
                    <a:pt x="116" y="275"/>
                    <a:pt x="120" y="278"/>
                    <a:pt x="122" y="275"/>
                  </a:cubicBezTo>
                  <a:cubicBezTo>
                    <a:pt x="124" y="278"/>
                    <a:pt x="127" y="278"/>
                    <a:pt x="130" y="281"/>
                  </a:cubicBezTo>
                  <a:cubicBezTo>
                    <a:pt x="132" y="283"/>
                    <a:pt x="135" y="277"/>
                    <a:pt x="137" y="282"/>
                  </a:cubicBezTo>
                  <a:cubicBezTo>
                    <a:pt x="133" y="285"/>
                    <a:pt x="130" y="285"/>
                    <a:pt x="124" y="287"/>
                  </a:cubicBezTo>
                  <a:cubicBezTo>
                    <a:pt x="126" y="287"/>
                    <a:pt x="130" y="289"/>
                    <a:pt x="130" y="287"/>
                  </a:cubicBezTo>
                  <a:cubicBezTo>
                    <a:pt x="135" y="291"/>
                    <a:pt x="145" y="288"/>
                    <a:pt x="150" y="293"/>
                  </a:cubicBezTo>
                  <a:cubicBezTo>
                    <a:pt x="154" y="294"/>
                    <a:pt x="156" y="293"/>
                    <a:pt x="157" y="290"/>
                  </a:cubicBezTo>
                  <a:cubicBezTo>
                    <a:pt x="168" y="300"/>
                    <a:pt x="174" y="285"/>
                    <a:pt x="185" y="289"/>
                  </a:cubicBezTo>
                  <a:cubicBezTo>
                    <a:pt x="195" y="289"/>
                    <a:pt x="191" y="272"/>
                    <a:pt x="202" y="279"/>
                  </a:cubicBezTo>
                  <a:cubicBezTo>
                    <a:pt x="205" y="274"/>
                    <a:pt x="211" y="281"/>
                    <a:pt x="210" y="273"/>
                  </a:cubicBezTo>
                  <a:cubicBezTo>
                    <a:pt x="212" y="269"/>
                    <a:pt x="216" y="270"/>
                    <a:pt x="219" y="270"/>
                  </a:cubicBezTo>
                  <a:cubicBezTo>
                    <a:pt x="225" y="260"/>
                    <a:pt x="237" y="259"/>
                    <a:pt x="246" y="252"/>
                  </a:cubicBezTo>
                  <a:cubicBezTo>
                    <a:pt x="245" y="245"/>
                    <a:pt x="253" y="244"/>
                    <a:pt x="253" y="237"/>
                  </a:cubicBezTo>
                  <a:cubicBezTo>
                    <a:pt x="260" y="234"/>
                    <a:pt x="260" y="225"/>
                    <a:pt x="268" y="223"/>
                  </a:cubicBezTo>
                  <a:cubicBezTo>
                    <a:pt x="267" y="218"/>
                    <a:pt x="269" y="210"/>
                    <a:pt x="270" y="205"/>
                  </a:cubicBezTo>
                  <a:cubicBezTo>
                    <a:pt x="273" y="203"/>
                    <a:pt x="270" y="197"/>
                    <a:pt x="274" y="196"/>
                  </a:cubicBezTo>
                  <a:cubicBezTo>
                    <a:pt x="274" y="195"/>
                    <a:pt x="274" y="195"/>
                    <a:pt x="274" y="195"/>
                  </a:cubicBezTo>
                  <a:cubicBezTo>
                    <a:pt x="281" y="194"/>
                    <a:pt x="274" y="185"/>
                    <a:pt x="280" y="183"/>
                  </a:cubicBezTo>
                  <a:cubicBezTo>
                    <a:pt x="280" y="179"/>
                    <a:pt x="280" y="171"/>
                    <a:pt x="284" y="169"/>
                  </a:cubicBezTo>
                  <a:cubicBezTo>
                    <a:pt x="284" y="159"/>
                    <a:pt x="284" y="159"/>
                    <a:pt x="284" y="159"/>
                  </a:cubicBezTo>
                  <a:cubicBezTo>
                    <a:pt x="279" y="151"/>
                    <a:pt x="291" y="143"/>
                    <a:pt x="284" y="13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00">
                <a:latin typeface="方正清刻本悦宋简体" pitchFamily="2" charset="-122"/>
                <a:ea typeface="方正清刻本悦宋简体" pitchFamily="2" charset="-122"/>
              </a:endParaRPr>
            </a:p>
          </p:txBody>
        </p:sp>
        <p:sp>
          <p:nvSpPr>
            <p:cNvPr id="51" name="文本框 151">
              <a:extLst>
                <a:ext uri="{FF2B5EF4-FFF2-40B4-BE49-F238E27FC236}">
                  <a16:creationId xmlns:a16="http://schemas.microsoft.com/office/drawing/2014/main" id="{525D0CCD-7F72-492C-B6C2-EB5E087C25BA}"/>
                </a:ext>
              </a:extLst>
            </p:cNvPr>
            <p:cNvSpPr txBox="1">
              <a:spLocks noChangeArrowheads="1"/>
            </p:cNvSpPr>
            <p:nvPr/>
          </p:nvSpPr>
          <p:spPr bwMode="auto">
            <a:xfrm>
              <a:off x="5362258" y="1977094"/>
              <a:ext cx="615553" cy="3261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p>
              <a:r>
                <a:rPr lang="zh-CN" altLang="en-US" sz="2800" dirty="0">
                  <a:solidFill>
                    <a:schemeClr val="bg1"/>
                  </a:solidFill>
                  <a:latin typeface="华文新魏" panose="02010800040101010101" pitchFamily="2" charset="-122"/>
                  <a:ea typeface="华文新魏" panose="02010800040101010101" pitchFamily="2" charset="-122"/>
                </a:rPr>
                <a:t>壹</a:t>
              </a:r>
              <a:r>
                <a:rPr lang="zh-CN" altLang="en-US" sz="2800" dirty="0">
                  <a:solidFill>
                    <a:schemeClr val="tx2">
                      <a:lumMod val="50000"/>
                    </a:schemeClr>
                  </a:solidFill>
                  <a:latin typeface="华文新魏" panose="02010800040101010101" pitchFamily="2" charset="-122"/>
                  <a:ea typeface="华文新魏" panose="02010800040101010101" pitchFamily="2" charset="-122"/>
                </a:rPr>
                <a:t>   </a:t>
              </a:r>
              <a:r>
                <a:rPr lang="zh-CN" altLang="en-US" sz="2800" dirty="0">
                  <a:latin typeface="华文新魏" panose="02010800040101010101" pitchFamily="2" charset="-122"/>
                  <a:ea typeface="华文新魏" panose="02010800040101010101" pitchFamily="2" charset="-122"/>
                </a:rPr>
                <a:t>加入你的文字</a:t>
              </a:r>
            </a:p>
          </p:txBody>
        </p:sp>
      </p:grpSp>
    </p:spTree>
    <p:extLst>
      <p:ext uri="{BB962C8B-B14F-4D97-AF65-F5344CB8AC3E}">
        <p14:creationId xmlns:p14="http://schemas.microsoft.com/office/powerpoint/2010/main" val="1471833968"/>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750"/>
                                            <p:tgtEl>
                                              <p:spTgt spid="10"/>
                                            </p:tgtEl>
                                          </p:cBhvr>
                                        </p:animEffect>
                                      </p:childTnLst>
                                    </p:cTn>
                                  </p:par>
                                </p:childTnLst>
                              </p:cTn>
                            </p:par>
                            <p:par>
                              <p:cTn id="8" fill="hold">
                                <p:stCondLst>
                                  <p:cond delay="750"/>
                                </p:stCondLst>
                                <p:childTnLst>
                                  <p:par>
                                    <p:cTn id="9" presetID="2" presetClass="entr" presetSubtype="1" fill="hold" nodeType="afterEffect" p14:presetBounceEnd="66667">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14:bounceEnd="66667">
                                          <p:cBhvr additive="base">
                                            <p:cTn id="11" dur="1000" fill="hold"/>
                                            <p:tgtEl>
                                              <p:spTgt spid="42"/>
                                            </p:tgtEl>
                                            <p:attrNameLst>
                                              <p:attrName>ppt_x</p:attrName>
                                            </p:attrNameLst>
                                          </p:cBhvr>
                                          <p:tavLst>
                                            <p:tav tm="0">
                                              <p:val>
                                                <p:strVal val="#ppt_x"/>
                                              </p:val>
                                            </p:tav>
                                            <p:tav tm="100000">
                                              <p:val>
                                                <p:strVal val="#ppt_x"/>
                                              </p:val>
                                            </p:tav>
                                          </p:tavLst>
                                        </p:anim>
                                        <p:anim calcmode="lin" valueType="num" p14:bounceEnd="66667">
                                          <p:cBhvr additive="base">
                                            <p:cTn id="12" dur="1000" fill="hold"/>
                                            <p:tgtEl>
                                              <p:spTgt spid="42"/>
                                            </p:tgtEl>
                                            <p:attrNameLst>
                                              <p:attrName>ppt_y</p:attrName>
                                            </p:attrNameLst>
                                          </p:cBhvr>
                                          <p:tavLst>
                                            <p:tav tm="0">
                                              <p:val>
                                                <p:strVal val="0-#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14:presetBounceEnd="66667">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14:bounceEnd="66667">
                                          <p:cBhvr additive="base">
                                            <p:cTn id="16" dur="1000" fill="hold"/>
                                            <p:tgtEl>
                                              <p:spTgt spid="30"/>
                                            </p:tgtEl>
                                            <p:attrNameLst>
                                              <p:attrName>ppt_x</p:attrName>
                                            </p:attrNameLst>
                                          </p:cBhvr>
                                          <p:tavLst>
                                            <p:tav tm="0">
                                              <p:val>
                                                <p:strVal val="#ppt_x"/>
                                              </p:val>
                                            </p:tav>
                                            <p:tav tm="100000">
                                              <p:val>
                                                <p:strVal val="#ppt_x"/>
                                              </p:val>
                                            </p:tav>
                                          </p:tavLst>
                                        </p:anim>
                                        <p:anim calcmode="lin" valueType="num" p14:bounceEnd="66667">
                                          <p:cBhvr additive="base">
                                            <p:cTn id="17" dur="1000" fill="hold"/>
                                            <p:tgtEl>
                                              <p:spTgt spid="30"/>
                                            </p:tgtEl>
                                            <p:attrNameLst>
                                              <p:attrName>ppt_y</p:attrName>
                                            </p:attrNameLst>
                                          </p:cBhvr>
                                          <p:tavLst>
                                            <p:tav tm="0">
                                              <p:val>
                                                <p:strVal val="0-#ppt_h/2"/>
                                              </p:val>
                                            </p:tav>
                                            <p:tav tm="100000">
                                              <p:val>
                                                <p:strVal val="#ppt_y"/>
                                              </p:val>
                                            </p:tav>
                                          </p:tavLst>
                                        </p:anim>
                                      </p:childTnLst>
                                    </p:cTn>
                                  </p:par>
                                </p:childTnLst>
                              </p:cTn>
                            </p:par>
                            <p:par>
                              <p:cTn id="18" fill="hold">
                                <p:stCondLst>
                                  <p:cond delay="2750"/>
                                </p:stCondLst>
                                <p:childTnLst>
                                  <p:par>
                                    <p:cTn id="19" presetID="2" presetClass="entr" presetSubtype="1" fill="hold" nodeType="afterEffect" p14:presetBounceEnd="46667">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14:bounceEnd="46667">
                                          <p:cBhvr additive="base">
                                            <p:cTn id="21" dur="1000" fill="hold"/>
                                            <p:tgtEl>
                                              <p:spTgt spid="31"/>
                                            </p:tgtEl>
                                            <p:attrNameLst>
                                              <p:attrName>ppt_x</p:attrName>
                                            </p:attrNameLst>
                                          </p:cBhvr>
                                          <p:tavLst>
                                            <p:tav tm="0">
                                              <p:val>
                                                <p:strVal val="#ppt_x"/>
                                              </p:val>
                                            </p:tav>
                                            <p:tav tm="100000">
                                              <p:val>
                                                <p:strVal val="#ppt_x"/>
                                              </p:val>
                                            </p:tav>
                                          </p:tavLst>
                                        </p:anim>
                                        <p:anim calcmode="lin" valueType="num" p14:bounceEnd="46667">
                                          <p:cBhvr additive="base">
                                            <p:cTn id="22" dur="1000" fill="hold"/>
                                            <p:tgtEl>
                                              <p:spTgt spid="31"/>
                                            </p:tgtEl>
                                            <p:attrNameLst>
                                              <p:attrName>ppt_y</p:attrName>
                                            </p:attrNameLst>
                                          </p:cBhvr>
                                          <p:tavLst>
                                            <p:tav tm="0">
                                              <p:val>
                                                <p:strVal val="0-#ppt_h/2"/>
                                              </p:val>
                                            </p:tav>
                                            <p:tav tm="100000">
                                              <p:val>
                                                <p:strVal val="#ppt_y"/>
                                              </p:val>
                                            </p:tav>
                                          </p:tavLst>
                                        </p:anim>
                                      </p:childTnLst>
                                    </p:cTn>
                                  </p:par>
                                  <p:par>
                                    <p:cTn id="23" presetID="2" presetClass="entr" presetSubtype="4" fill="hold" nodeType="withEffect" p14:presetBounceEnd="46667">
                                      <p:stCondLst>
                                        <p:cond delay="0"/>
                                      </p:stCondLst>
                                      <p:childTnLst>
                                        <p:set>
                                          <p:cBhvr>
                                            <p:cTn id="24" dur="1" fill="hold">
                                              <p:stCondLst>
                                                <p:cond delay="0"/>
                                              </p:stCondLst>
                                            </p:cTn>
                                            <p:tgtEl>
                                              <p:spTgt spid="43"/>
                                            </p:tgtEl>
                                            <p:attrNameLst>
                                              <p:attrName>style.visibility</p:attrName>
                                            </p:attrNameLst>
                                          </p:cBhvr>
                                          <p:to>
                                            <p:strVal val="visible"/>
                                          </p:to>
                                        </p:set>
                                        <p:anim calcmode="lin" valueType="num" p14:bounceEnd="46667">
                                          <p:cBhvr additive="base">
                                            <p:cTn id="25" dur="1000" fill="hold"/>
                                            <p:tgtEl>
                                              <p:spTgt spid="43"/>
                                            </p:tgtEl>
                                            <p:attrNameLst>
                                              <p:attrName>ppt_x</p:attrName>
                                            </p:attrNameLst>
                                          </p:cBhvr>
                                          <p:tavLst>
                                            <p:tav tm="0">
                                              <p:val>
                                                <p:strVal val="#ppt_x"/>
                                              </p:val>
                                            </p:tav>
                                            <p:tav tm="100000">
                                              <p:val>
                                                <p:strVal val="#ppt_x"/>
                                              </p:val>
                                            </p:tav>
                                          </p:tavLst>
                                        </p:anim>
                                        <p:anim calcmode="lin" valueType="num" p14:bounceEnd="46667">
                                          <p:cBhvr additive="base">
                                            <p:cTn id="26" dur="1000" fill="hold"/>
                                            <p:tgtEl>
                                              <p:spTgt spid="43"/>
                                            </p:tgtEl>
                                            <p:attrNameLst>
                                              <p:attrName>ppt_y</p:attrName>
                                            </p:attrNameLst>
                                          </p:cBhvr>
                                          <p:tavLst>
                                            <p:tav tm="0">
                                              <p:val>
                                                <p:strVal val="1+#ppt_h/2"/>
                                              </p:val>
                                            </p:tav>
                                            <p:tav tm="100000">
                                              <p:val>
                                                <p:strVal val="#ppt_y"/>
                                              </p:val>
                                            </p:tav>
                                          </p:tavLst>
                                        </p:anim>
                                      </p:childTnLst>
                                    </p:cTn>
                                  </p:par>
                                  <p:par>
                                    <p:cTn id="27" presetID="2" presetClass="entr" presetSubtype="1" fill="hold" nodeType="withEffect" p14:presetBounceEnd="46667">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14:bounceEnd="46667">
                                          <p:cBhvr additive="base">
                                            <p:cTn id="29" dur="1000" fill="hold"/>
                                            <p:tgtEl>
                                              <p:spTgt spid="46"/>
                                            </p:tgtEl>
                                            <p:attrNameLst>
                                              <p:attrName>ppt_x</p:attrName>
                                            </p:attrNameLst>
                                          </p:cBhvr>
                                          <p:tavLst>
                                            <p:tav tm="0">
                                              <p:val>
                                                <p:strVal val="#ppt_x"/>
                                              </p:val>
                                            </p:tav>
                                            <p:tav tm="100000">
                                              <p:val>
                                                <p:strVal val="#ppt_x"/>
                                              </p:val>
                                            </p:tav>
                                          </p:tavLst>
                                        </p:anim>
                                        <p:anim calcmode="lin" valueType="num" p14:bounceEnd="46667">
                                          <p:cBhvr additive="base">
                                            <p:cTn id="30" dur="1000" fill="hold"/>
                                            <p:tgtEl>
                                              <p:spTgt spid="46"/>
                                            </p:tgtEl>
                                            <p:attrNameLst>
                                              <p:attrName>ppt_y</p:attrName>
                                            </p:attrNameLst>
                                          </p:cBhvr>
                                          <p:tavLst>
                                            <p:tav tm="0">
                                              <p:val>
                                                <p:strVal val="0-#ppt_h/2"/>
                                              </p:val>
                                            </p:tav>
                                            <p:tav tm="100000">
                                              <p:val>
                                                <p:strVal val="#ppt_y"/>
                                              </p:val>
                                            </p:tav>
                                          </p:tavLst>
                                        </p:anim>
                                      </p:childTnLst>
                                    </p:cTn>
                                  </p:par>
                                  <p:par>
                                    <p:cTn id="31" presetID="2" presetClass="entr" presetSubtype="4" fill="hold" nodeType="withEffect" p14:presetBounceEnd="46667">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14:bounceEnd="46667">
                                          <p:cBhvr additive="base">
                                            <p:cTn id="33" dur="1000" fill="hold"/>
                                            <p:tgtEl>
                                              <p:spTgt spid="49"/>
                                            </p:tgtEl>
                                            <p:attrNameLst>
                                              <p:attrName>ppt_x</p:attrName>
                                            </p:attrNameLst>
                                          </p:cBhvr>
                                          <p:tavLst>
                                            <p:tav tm="0">
                                              <p:val>
                                                <p:strVal val="#ppt_x"/>
                                              </p:val>
                                            </p:tav>
                                            <p:tav tm="100000">
                                              <p:val>
                                                <p:strVal val="#ppt_x"/>
                                              </p:val>
                                            </p:tav>
                                          </p:tavLst>
                                        </p:anim>
                                        <p:anim calcmode="lin" valueType="num" p14:bounceEnd="46667">
                                          <p:cBhvr additive="base">
                                            <p:cTn id="34" dur="1000" fill="hold"/>
                                            <p:tgtEl>
                                              <p:spTgt spid="49"/>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53" presetClass="entr" presetSubtype="16" fill="hold" nodeType="after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750"/>
                                            <p:tgtEl>
                                              <p:spTgt spid="10"/>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ppt_x"/>
                                              </p:val>
                                            </p:tav>
                                            <p:tav tm="100000">
                                              <p:val>
                                                <p:strVal val="#ppt_x"/>
                                              </p:val>
                                            </p:tav>
                                          </p:tavLst>
                                        </p:anim>
                                        <p:anim calcmode="lin" valueType="num">
                                          <p:cBhvr additive="base">
                                            <p:cTn id="12" dur="1000" fill="hold"/>
                                            <p:tgtEl>
                                              <p:spTgt spid="42"/>
                                            </p:tgtEl>
                                            <p:attrNameLst>
                                              <p:attrName>ppt_y</p:attrName>
                                            </p:attrNameLst>
                                          </p:cBhvr>
                                          <p:tavLst>
                                            <p:tav tm="0">
                                              <p:val>
                                                <p:strVal val="0-#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000" fill="hold"/>
                                            <p:tgtEl>
                                              <p:spTgt spid="30"/>
                                            </p:tgtEl>
                                            <p:attrNameLst>
                                              <p:attrName>ppt_x</p:attrName>
                                            </p:attrNameLst>
                                          </p:cBhvr>
                                          <p:tavLst>
                                            <p:tav tm="0">
                                              <p:val>
                                                <p:strVal val="#ppt_x"/>
                                              </p:val>
                                            </p:tav>
                                            <p:tav tm="100000">
                                              <p:val>
                                                <p:strVal val="#ppt_x"/>
                                              </p:val>
                                            </p:tav>
                                          </p:tavLst>
                                        </p:anim>
                                        <p:anim calcmode="lin" valueType="num">
                                          <p:cBhvr additive="base">
                                            <p:cTn id="17" dur="1000" fill="hold"/>
                                            <p:tgtEl>
                                              <p:spTgt spid="30"/>
                                            </p:tgtEl>
                                            <p:attrNameLst>
                                              <p:attrName>ppt_y</p:attrName>
                                            </p:attrNameLst>
                                          </p:cBhvr>
                                          <p:tavLst>
                                            <p:tav tm="0">
                                              <p:val>
                                                <p:strVal val="0-#ppt_h/2"/>
                                              </p:val>
                                            </p:tav>
                                            <p:tav tm="100000">
                                              <p:val>
                                                <p:strVal val="#ppt_y"/>
                                              </p:val>
                                            </p:tav>
                                          </p:tavLst>
                                        </p:anim>
                                      </p:childTnLst>
                                    </p:cTn>
                                  </p:par>
                                </p:childTnLst>
                              </p:cTn>
                            </p:par>
                            <p:par>
                              <p:cTn id="18" fill="hold">
                                <p:stCondLst>
                                  <p:cond delay="2750"/>
                                </p:stCondLst>
                                <p:childTnLst>
                                  <p:par>
                                    <p:cTn id="19" presetID="2" presetClass="entr" presetSubtype="1"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000" fill="hold"/>
                                            <p:tgtEl>
                                              <p:spTgt spid="31"/>
                                            </p:tgtEl>
                                            <p:attrNameLst>
                                              <p:attrName>ppt_x</p:attrName>
                                            </p:attrNameLst>
                                          </p:cBhvr>
                                          <p:tavLst>
                                            <p:tav tm="0">
                                              <p:val>
                                                <p:strVal val="#ppt_x"/>
                                              </p:val>
                                            </p:tav>
                                            <p:tav tm="100000">
                                              <p:val>
                                                <p:strVal val="#ppt_x"/>
                                              </p:val>
                                            </p:tav>
                                          </p:tavLst>
                                        </p:anim>
                                        <p:anim calcmode="lin" valueType="num">
                                          <p:cBhvr additive="base">
                                            <p:cTn id="22" dur="1000" fill="hold"/>
                                            <p:tgtEl>
                                              <p:spTgt spid="31"/>
                                            </p:tgtEl>
                                            <p:attrNameLst>
                                              <p:attrName>ppt_y</p:attrName>
                                            </p:attrNameLst>
                                          </p:cBhvr>
                                          <p:tavLst>
                                            <p:tav tm="0">
                                              <p:val>
                                                <p:strVal val="0-#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3"/>
                                            </p:tgtEl>
                                            <p:attrNameLst>
                                              <p:attrName>style.visibility</p:attrName>
                                            </p:attrNameLst>
                                          </p:cBhvr>
                                          <p:to>
                                            <p:strVal val="visible"/>
                                          </p:to>
                                        </p:set>
                                        <p:anim calcmode="lin" valueType="num">
                                          <p:cBhvr additive="base">
                                            <p:cTn id="25" dur="1000" fill="hold"/>
                                            <p:tgtEl>
                                              <p:spTgt spid="43"/>
                                            </p:tgtEl>
                                            <p:attrNameLst>
                                              <p:attrName>ppt_x</p:attrName>
                                            </p:attrNameLst>
                                          </p:cBhvr>
                                          <p:tavLst>
                                            <p:tav tm="0">
                                              <p:val>
                                                <p:strVal val="#ppt_x"/>
                                              </p:val>
                                            </p:tav>
                                            <p:tav tm="100000">
                                              <p:val>
                                                <p:strVal val="#ppt_x"/>
                                              </p:val>
                                            </p:tav>
                                          </p:tavLst>
                                        </p:anim>
                                        <p:anim calcmode="lin" valueType="num">
                                          <p:cBhvr additive="base">
                                            <p:cTn id="26" dur="1000" fill="hold"/>
                                            <p:tgtEl>
                                              <p:spTgt spid="43"/>
                                            </p:tgtEl>
                                            <p:attrNameLst>
                                              <p:attrName>ppt_y</p:attrName>
                                            </p:attrNameLst>
                                          </p:cBhvr>
                                          <p:tavLst>
                                            <p:tav tm="0">
                                              <p:val>
                                                <p:strVal val="1+#ppt_h/2"/>
                                              </p:val>
                                            </p:tav>
                                            <p:tav tm="100000">
                                              <p:val>
                                                <p:strVal val="#ppt_y"/>
                                              </p:val>
                                            </p:tav>
                                          </p:tavLst>
                                        </p:anim>
                                      </p:childTnLst>
                                    </p:cTn>
                                  </p:par>
                                  <p:par>
                                    <p:cTn id="27" presetID="2" presetClass="entr" presetSubtype="1" fill="hold" nodeType="with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additive="base">
                                            <p:cTn id="29" dur="1000" fill="hold"/>
                                            <p:tgtEl>
                                              <p:spTgt spid="46"/>
                                            </p:tgtEl>
                                            <p:attrNameLst>
                                              <p:attrName>ppt_x</p:attrName>
                                            </p:attrNameLst>
                                          </p:cBhvr>
                                          <p:tavLst>
                                            <p:tav tm="0">
                                              <p:val>
                                                <p:strVal val="#ppt_x"/>
                                              </p:val>
                                            </p:tav>
                                            <p:tav tm="100000">
                                              <p:val>
                                                <p:strVal val="#ppt_x"/>
                                              </p:val>
                                            </p:tav>
                                          </p:tavLst>
                                        </p:anim>
                                        <p:anim calcmode="lin" valueType="num">
                                          <p:cBhvr additive="base">
                                            <p:cTn id="30" dur="1000" fill="hold"/>
                                            <p:tgtEl>
                                              <p:spTgt spid="46"/>
                                            </p:tgtEl>
                                            <p:attrNameLst>
                                              <p:attrName>ppt_y</p:attrName>
                                            </p:attrNameLst>
                                          </p:cBhvr>
                                          <p:tavLst>
                                            <p:tav tm="0">
                                              <p:val>
                                                <p:strVal val="0-#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additive="base">
                                            <p:cTn id="33" dur="1000" fill="hold"/>
                                            <p:tgtEl>
                                              <p:spTgt spid="49"/>
                                            </p:tgtEl>
                                            <p:attrNameLst>
                                              <p:attrName>ppt_x</p:attrName>
                                            </p:attrNameLst>
                                          </p:cBhvr>
                                          <p:tavLst>
                                            <p:tav tm="0">
                                              <p:val>
                                                <p:strVal val="#ppt_x"/>
                                              </p:val>
                                            </p:tav>
                                            <p:tav tm="100000">
                                              <p:val>
                                                <p:strVal val="#ppt_x"/>
                                              </p:val>
                                            </p:tav>
                                          </p:tavLst>
                                        </p:anim>
                                        <p:anim calcmode="lin" valueType="num">
                                          <p:cBhvr additive="base">
                                            <p:cTn id="34" dur="1000" fill="hold"/>
                                            <p:tgtEl>
                                              <p:spTgt spid="49"/>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53" presetClass="entr" presetSubtype="16" fill="hold" nodeType="after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ULTRA_SCORM_TRACKING_SLIDES" val="1"/>
  <p:tag name="GENSWF_OUTPUT_FILE_NAME" val="33"/>
</p:tagLst>
</file>

<file path=ppt/tags/tag10.xml><?xml version="1.0" encoding="utf-8"?>
<p:tagLst xmlns:a="http://schemas.openxmlformats.org/drawingml/2006/main" xmlns:r="http://schemas.openxmlformats.org/officeDocument/2006/relationships" xmlns:p="http://schemas.openxmlformats.org/presentationml/2006/main">
  <p:tag name="PA" val="v4.1.3"/>
</p:tagLst>
</file>

<file path=ppt/tags/tag11.xml><?xml version="1.0" encoding="utf-8"?>
<p:tagLst xmlns:a="http://schemas.openxmlformats.org/drawingml/2006/main" xmlns:r="http://schemas.openxmlformats.org/officeDocument/2006/relationships" xmlns:p="http://schemas.openxmlformats.org/presentationml/2006/main">
  <p:tag name="PA" val="v3.0.1"/>
</p:tagLst>
</file>

<file path=ppt/tags/tag12.xml><?xml version="1.0" encoding="utf-8"?>
<p:tagLst xmlns:a="http://schemas.openxmlformats.org/drawingml/2006/main" xmlns:r="http://schemas.openxmlformats.org/officeDocument/2006/relationships" xmlns:p="http://schemas.openxmlformats.org/presentationml/2006/main">
  <p:tag name="PA" val="v3.0.1"/>
</p:tagLst>
</file>

<file path=ppt/tags/tag13.xml><?xml version="1.0" encoding="utf-8"?>
<p:tagLst xmlns:a="http://schemas.openxmlformats.org/drawingml/2006/main" xmlns:r="http://schemas.openxmlformats.org/officeDocument/2006/relationships" xmlns:p="http://schemas.openxmlformats.org/presentationml/2006/main">
  <p:tag name="PA" val="v3.0.1"/>
</p:tagLst>
</file>

<file path=ppt/tags/tag14.xml><?xml version="1.0" encoding="utf-8"?>
<p:tagLst xmlns:a="http://schemas.openxmlformats.org/drawingml/2006/main" xmlns:r="http://schemas.openxmlformats.org/officeDocument/2006/relationships" xmlns:p="http://schemas.openxmlformats.org/presentationml/2006/main">
  <p:tag name="PA" val="v3.0.1"/>
</p:tagLst>
</file>

<file path=ppt/tags/tag15.xml><?xml version="1.0" encoding="utf-8"?>
<p:tagLst xmlns:a="http://schemas.openxmlformats.org/drawingml/2006/main" xmlns:r="http://schemas.openxmlformats.org/officeDocument/2006/relationships" xmlns:p="http://schemas.openxmlformats.org/presentationml/2006/main">
  <p:tag name="PA" val="v3.0.1"/>
</p:tagLst>
</file>

<file path=ppt/tags/tag16.xml><?xml version="1.0" encoding="utf-8"?>
<p:tagLst xmlns:a="http://schemas.openxmlformats.org/drawingml/2006/main" xmlns:r="http://schemas.openxmlformats.org/officeDocument/2006/relationships" xmlns:p="http://schemas.openxmlformats.org/presentationml/2006/main">
  <p:tag name="PA" val="v3.0.1"/>
</p:tagLst>
</file>

<file path=ppt/tags/tag17.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4.1.3"/>
</p:tagLst>
</file>

<file path=ppt/tags/tag3.xml><?xml version="1.0" encoding="utf-8"?>
<p:tagLst xmlns:a="http://schemas.openxmlformats.org/drawingml/2006/main" xmlns:r="http://schemas.openxmlformats.org/officeDocument/2006/relationships" xmlns:p="http://schemas.openxmlformats.org/presentationml/2006/main">
  <p:tag name="PA" val="v4.1.3"/>
</p:tagLst>
</file>

<file path=ppt/tags/tag4.xml><?xml version="1.0" encoding="utf-8"?>
<p:tagLst xmlns:a="http://schemas.openxmlformats.org/drawingml/2006/main" xmlns:r="http://schemas.openxmlformats.org/officeDocument/2006/relationships" xmlns:p="http://schemas.openxmlformats.org/presentationml/2006/main">
  <p:tag name="PA" val="v4.1.3"/>
</p:tagLst>
</file>

<file path=ppt/tags/tag5.xml><?xml version="1.0" encoding="utf-8"?>
<p:tagLst xmlns:a="http://schemas.openxmlformats.org/drawingml/2006/main" xmlns:r="http://schemas.openxmlformats.org/officeDocument/2006/relationships" xmlns:p="http://schemas.openxmlformats.org/presentationml/2006/main">
  <p:tag name="PA" val="v4.1.3"/>
</p:tagLst>
</file>

<file path=ppt/tags/tag6.xml><?xml version="1.0" encoding="utf-8"?>
<p:tagLst xmlns:a="http://schemas.openxmlformats.org/drawingml/2006/main" xmlns:r="http://schemas.openxmlformats.org/officeDocument/2006/relationships" xmlns:p="http://schemas.openxmlformats.org/presentationml/2006/main">
  <p:tag name="PA" val="v4.1.3"/>
</p:tagLst>
</file>

<file path=ppt/tags/tag7.xml><?xml version="1.0" encoding="utf-8"?>
<p:tagLst xmlns:a="http://schemas.openxmlformats.org/drawingml/2006/main" xmlns:r="http://schemas.openxmlformats.org/officeDocument/2006/relationships" xmlns:p="http://schemas.openxmlformats.org/presentationml/2006/main">
  <p:tag name="PA" val="v4.1.3"/>
</p:tagLst>
</file>

<file path=ppt/tags/tag8.xml><?xml version="1.0" encoding="utf-8"?>
<p:tagLst xmlns:a="http://schemas.openxmlformats.org/drawingml/2006/main" xmlns:r="http://schemas.openxmlformats.org/officeDocument/2006/relationships" xmlns:p="http://schemas.openxmlformats.org/presentationml/2006/main">
  <p:tag name="PA" val="v4.1.3"/>
</p:tagLst>
</file>

<file path=ppt/tags/tag9.xml><?xml version="1.0" encoding="utf-8"?>
<p:tagLst xmlns:a="http://schemas.openxmlformats.org/drawingml/2006/main" xmlns:r="http://schemas.openxmlformats.org/officeDocument/2006/relationships" xmlns:p="http://schemas.openxmlformats.org/presentationml/2006/main">
  <p:tag name="PA" val="v4.1.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2842</Words>
  <PresentationFormat>自定义</PresentationFormat>
  <Paragraphs>255</Paragraphs>
  <Slides>25</Slides>
  <Notes>25</Notes>
  <HiddenSlides>0</HiddenSlides>
  <MMClips>0</MMClips>
  <ScaleCrop>false</ScaleCrop>
  <HeadingPairs>
    <vt:vector size="6" baseType="variant">
      <vt:variant>
        <vt:lpstr>已用的字体</vt:lpstr>
      </vt:variant>
      <vt:variant>
        <vt:i4>28</vt:i4>
      </vt:variant>
      <vt:variant>
        <vt:lpstr>主题</vt:lpstr>
      </vt:variant>
      <vt:variant>
        <vt:i4>10</vt:i4>
      </vt:variant>
      <vt:variant>
        <vt:lpstr>幻灯片标题</vt:lpstr>
      </vt:variant>
      <vt:variant>
        <vt:i4>25</vt:i4>
      </vt:variant>
    </vt:vector>
  </HeadingPairs>
  <TitlesOfParts>
    <vt:vector size="63" baseType="lpstr">
      <vt:lpstr>ITC Avant Garde Std Bk</vt:lpstr>
      <vt:lpstr>Lato Bold</vt:lpstr>
      <vt:lpstr>LiHei Pro</vt:lpstr>
      <vt:lpstr>Open Sans Extrabold</vt:lpstr>
      <vt:lpstr>Open Sans Semibold</vt:lpstr>
      <vt:lpstr>PT Sans</vt:lpstr>
      <vt:lpstr>Signika</vt:lpstr>
      <vt:lpstr>等线</vt:lpstr>
      <vt:lpstr>等线 Light</vt:lpstr>
      <vt:lpstr>方正清刻本悦宋简体</vt:lpstr>
      <vt:lpstr>方正姚体</vt:lpstr>
      <vt:lpstr>方正正黑简体</vt:lpstr>
      <vt:lpstr>华文细黑</vt:lpstr>
      <vt:lpstr>华文新魏</vt:lpstr>
      <vt:lpstr>迷你简汉真广标</vt:lpstr>
      <vt:lpstr>宋体</vt:lpstr>
      <vt:lpstr>微软雅黑</vt:lpstr>
      <vt:lpstr>叶根友刀锋黑草</vt:lpstr>
      <vt:lpstr>叶根友行书繁</vt:lpstr>
      <vt:lpstr>Aharoni</vt:lpstr>
      <vt:lpstr>Arial</vt:lpstr>
      <vt:lpstr>Calibri</vt:lpstr>
      <vt:lpstr>Century Gothic</vt:lpstr>
      <vt:lpstr>Impact</vt:lpstr>
      <vt:lpstr>Lato Light</vt:lpstr>
      <vt:lpstr>Levenim MT</vt:lpstr>
      <vt:lpstr>Open Sans</vt:lpstr>
      <vt:lpstr>Wingdings</vt:lpstr>
      <vt:lpstr>Office 主题​​</vt:lpstr>
      <vt:lpstr>1_Office Theme</vt:lpstr>
      <vt:lpstr>2_Office Theme</vt:lpstr>
      <vt:lpstr>3_Office Theme</vt:lpstr>
      <vt:lpstr>4_Office Theme</vt:lpstr>
      <vt:lpstr>5_Office Theme</vt:lpstr>
      <vt:lpstr>6_Office Theme</vt:lpstr>
      <vt:lpstr>7_Office Theme</vt:lpstr>
      <vt:lpstr>8_Office Theme</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www.xqppt.com</dc:title>
  <dc:creator>小Q办公</dc:creator>
  <cp:lastModifiedBy> </cp:lastModifiedBy>
  <cp:revision>1</cp:revision>
  <dcterms:created xsi:type="dcterms:W3CDTF">2017-12-31T03:47:45Z</dcterms:created>
  <dcterms:modified xsi:type="dcterms:W3CDTF">2017-12-31T03:51:33Z</dcterms:modified>
  <cp:category/>
  <dc:description/>
  <cp:contentStatus/>
  <dc:identifier/>
  <cp:keywords/>
  <dc:language>utf-8</dc:language>
  <dc:subject/>
</cp:coreProperties>
</file>