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0" r:id="rId7"/>
    <p:sldId id="261" r:id="rId8"/>
    <p:sldId id="262" r:id="rId9"/>
    <p:sldId id="264" r:id="rId10"/>
    <p:sldId id="263" r:id="rId11"/>
    <p:sldId id="265" r:id="rId12"/>
    <p:sldId id="266" r:id="rId13"/>
    <p:sldId id="267" r:id="rId14"/>
    <p:sldId id="268" r:id="rId15"/>
    <p:sldId id="271" r:id="rId16"/>
    <p:sldId id="269" r:id="rId17"/>
    <p:sldId id="270" r:id="rId18"/>
    <p:sldId id="272" r:id="rId19"/>
    <p:sldId id="273" r:id="rId20"/>
    <p:sldId id="274" r:id="rId21"/>
    <p:sldId id="275" r:id="rId2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9" d="100"/>
          <a:sy n="99" d="100"/>
        </p:scale>
        <p:origin x="-966" y="-84"/>
      </p:cViewPr>
      <p:guideLst>
        <p:guide orient="horz" pos="2182"/>
        <p:guide pos="386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C8CF98-A1A2-42C6-8550-BC78F354AD6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矩形 7"/>
          <p:cNvSpPr/>
          <p:nvPr/>
        </p:nvSpPr>
        <p:spPr>
          <a:xfrm>
            <a:off x="2120900" y="2074863"/>
            <a:ext cx="8026400" cy="3144837"/>
          </a:xfrm>
          <a:prstGeom prst="rect">
            <a:avLst/>
          </a:prstGeom>
          <a:solidFill>
            <a:srgbClr val="093759">
              <a:alpha val="20000"/>
            </a:srgbClr>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051" name="矩形 8"/>
          <p:cNvSpPr/>
          <p:nvPr/>
        </p:nvSpPr>
        <p:spPr>
          <a:xfrm>
            <a:off x="2352675" y="2366963"/>
            <a:ext cx="7580313" cy="2560637"/>
          </a:xfrm>
          <a:prstGeom prst="rect">
            <a:avLst/>
          </a:prstGeom>
          <a:solidFill>
            <a:schemeClr val="accent1"/>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052" name="标题 1"/>
          <p:cNvSpPr>
            <a:spLocks noGrp="1"/>
          </p:cNvSpPr>
          <p:nvPr>
            <p:ph type="ctrTitle"/>
          </p:nvPr>
        </p:nvSpPr>
        <p:spPr>
          <a:xfrm>
            <a:off x="2352675" y="2095500"/>
            <a:ext cx="7580313" cy="1733550"/>
          </a:xfrm>
          <a:ln/>
        </p:spPr>
        <p:txBody>
          <a:bodyPr vert="horz" wrap="square" lIns="91440" tIns="45720" rIns="91440" bIns="45720" anchor="b"/>
          <a:p>
            <a:pPr marL="0" indent="0" algn="ctr" eaLnBrk="1" hangingPunct="1">
              <a:buClrTx/>
              <a:buSzTx/>
              <a:buFontTx/>
            </a:pPr>
            <a:r>
              <a:rPr lang="en-US" altLang="zh-CN" sz="5400" dirty="0">
                <a:solidFill>
                  <a:schemeClr val="bg1"/>
                </a:solidFill>
              </a:rPr>
              <a:t>BUSINESS PPT TEMPLATE</a:t>
            </a:r>
            <a:endParaRPr lang="zh-CN" altLang="en-US" sz="5400" dirty="0">
              <a:solidFill>
                <a:schemeClr val="bg1"/>
              </a:solidFill>
            </a:endParaRPr>
          </a:p>
        </p:txBody>
      </p:sp>
      <p:sp>
        <p:nvSpPr>
          <p:cNvPr id="2053" name="副标题 2"/>
          <p:cNvSpPr>
            <a:spLocks noGrp="1"/>
          </p:cNvSpPr>
          <p:nvPr>
            <p:ph type="subTitle" idx="1"/>
          </p:nvPr>
        </p:nvSpPr>
        <p:spPr>
          <a:xfrm>
            <a:off x="2352675" y="3829050"/>
            <a:ext cx="7580313" cy="1336675"/>
          </a:xfrm>
          <a:ln/>
        </p:spPr>
        <p:txBody>
          <a:bodyPr vert="horz" wrap="square" lIns="91440" tIns="45720" rIns="91440" bIns="45720" anchor="t"/>
          <a:p>
            <a:pPr eaLnBrk="1" hangingPunct="1">
              <a:buClrTx/>
              <a:buSzTx/>
            </a:pPr>
            <a:r>
              <a:rPr lang="zh-CN" altLang="en-US" sz="1400" dirty="0">
                <a:solidFill>
                  <a:schemeClr val="bg2"/>
                </a:solidFill>
                <a:latin typeface="+mn-lt"/>
                <a:ea typeface="+mn-ea"/>
                <a:cs typeface="+mn-cs"/>
                <a:sym typeface="Calibri" panose="020F0502020204030204" pitchFamily="34" charset="0"/>
              </a:rPr>
              <a:t>此</a:t>
            </a:r>
            <a:r>
              <a:rPr lang="en-US" altLang="zh-CN" sz="1400" dirty="0">
                <a:solidFill>
                  <a:schemeClr val="bg2"/>
                </a:solidFill>
                <a:latin typeface="+mn-lt"/>
                <a:ea typeface="+mn-ea"/>
                <a:cs typeface="+mn-cs"/>
                <a:sym typeface="Calibri" panose="020F0502020204030204" pitchFamily="34" charset="0"/>
              </a:rPr>
              <a:t>PPT</a:t>
            </a:r>
            <a:r>
              <a:rPr lang="zh-CN" altLang="en-US" sz="1400" dirty="0">
                <a:solidFill>
                  <a:schemeClr val="bg2"/>
                </a:solidFill>
                <a:latin typeface="+mn-lt"/>
                <a:ea typeface="+mn-ea"/>
                <a:cs typeface="+mn-cs"/>
                <a:sym typeface="Calibri" panose="020F0502020204030204" pitchFamily="34" charset="0"/>
              </a:rPr>
              <a:t>通用模板适用于各种总结、 公司介绍、产品发布、工作报告等等，模板里图片供参考，请根据需要替换适当图片。</a:t>
            </a:r>
            <a:endParaRPr lang="zh-CN" altLang="en-US" sz="1400" dirty="0">
              <a:solidFill>
                <a:schemeClr val="bg2"/>
              </a:solidFill>
              <a:latin typeface="+mn-lt"/>
              <a:ea typeface="+mn-ea"/>
              <a:cs typeface="+mn-cs"/>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1266" name="Group 2"/>
          <p:cNvGrpSpPr/>
          <p:nvPr/>
        </p:nvGrpSpPr>
        <p:grpSpPr>
          <a:xfrm>
            <a:off x="10844213" y="5851525"/>
            <a:ext cx="1347787" cy="1006475"/>
            <a:chOff x="0" y="0"/>
            <a:chExt cx="2562554" cy="1912957"/>
          </a:xfrm>
        </p:grpSpPr>
        <p:grpSp>
          <p:nvGrpSpPr>
            <p:cNvPr id="11267" name="Group 3"/>
            <p:cNvGrpSpPr/>
            <p:nvPr/>
          </p:nvGrpSpPr>
          <p:grpSpPr>
            <a:xfrm>
              <a:off x="0" y="0"/>
              <a:ext cx="2562554" cy="1912957"/>
              <a:chOff x="0" y="0"/>
              <a:chExt cx="908050" cy="677863"/>
            </a:xfrm>
          </p:grpSpPr>
          <p:sp>
            <p:nvSpPr>
              <p:cNvPr id="11268"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69"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0"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1"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2"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3"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4"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5"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6"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7"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8"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9"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1280" name="Group 16"/>
            <p:cNvGrpSpPr/>
            <p:nvPr/>
          </p:nvGrpSpPr>
          <p:grpSpPr>
            <a:xfrm>
              <a:off x="943869" y="639231"/>
              <a:ext cx="733645" cy="733645"/>
              <a:chOff x="0" y="0"/>
              <a:chExt cx="2406528" cy="2406528"/>
            </a:xfrm>
          </p:grpSpPr>
          <p:sp>
            <p:nvSpPr>
              <p:cNvPr id="11281"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1282"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1283"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grpSp>
        <p:nvGrpSpPr>
          <p:cNvPr id="11284" name="Group 20"/>
          <p:cNvGrpSpPr/>
          <p:nvPr/>
        </p:nvGrpSpPr>
        <p:grpSpPr>
          <a:xfrm rot="-1800000">
            <a:off x="5337175" y="3013075"/>
            <a:ext cx="914400" cy="1158875"/>
            <a:chOff x="0" y="0"/>
            <a:chExt cx="914400" cy="1158971"/>
          </a:xfrm>
        </p:grpSpPr>
        <p:sp>
          <p:nvSpPr>
            <p:cNvPr id="11285" name="椭圆 1"/>
            <p:cNvSpPr/>
            <p:nvPr/>
          </p:nvSpPr>
          <p:spPr>
            <a:xfrm>
              <a:off x="0" y="0"/>
              <a:ext cx="914400" cy="914400"/>
            </a:xfrm>
            <a:prstGeom prst="ellipse">
              <a:avLst/>
            </a:prstGeom>
            <a:solidFill>
              <a:schemeClr val="accent1"/>
            </a:solidFill>
            <a:ln w="5715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1286" name="等腰三角形 2"/>
            <p:cNvSpPr/>
            <p:nvPr/>
          </p:nvSpPr>
          <p:spPr>
            <a:xfrm flipV="1">
              <a:off x="306888" y="899812"/>
              <a:ext cx="300624" cy="259159"/>
            </a:xfrm>
            <a:prstGeom prst="triangle">
              <a:avLst>
                <a:gd name="adj" fmla="val 50000"/>
              </a:avLst>
            </a:prstGeom>
            <a:solidFill>
              <a:schemeClr val="bg1"/>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11287" name="Group 23"/>
          <p:cNvGrpSpPr/>
          <p:nvPr/>
        </p:nvGrpSpPr>
        <p:grpSpPr>
          <a:xfrm rot="-1800000">
            <a:off x="5530850" y="4991100"/>
            <a:ext cx="914400" cy="1158875"/>
            <a:chOff x="0" y="0"/>
            <a:chExt cx="914400" cy="1158971"/>
          </a:xfrm>
        </p:grpSpPr>
        <p:sp>
          <p:nvSpPr>
            <p:cNvPr id="11288" name="椭圆 7"/>
            <p:cNvSpPr/>
            <p:nvPr/>
          </p:nvSpPr>
          <p:spPr>
            <a:xfrm>
              <a:off x="0" y="0"/>
              <a:ext cx="914400" cy="914400"/>
            </a:xfrm>
            <a:prstGeom prst="ellipse">
              <a:avLst/>
            </a:prstGeom>
            <a:solidFill>
              <a:schemeClr val="accent1"/>
            </a:solidFill>
            <a:ln w="5715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1289" name="等腰三角形 8"/>
            <p:cNvSpPr/>
            <p:nvPr/>
          </p:nvSpPr>
          <p:spPr>
            <a:xfrm flipV="1">
              <a:off x="306888" y="899812"/>
              <a:ext cx="300624" cy="259159"/>
            </a:xfrm>
            <a:prstGeom prst="triangle">
              <a:avLst>
                <a:gd name="adj" fmla="val 50000"/>
              </a:avLst>
            </a:prstGeom>
            <a:solidFill>
              <a:schemeClr val="bg1"/>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11290" name="Group 26"/>
          <p:cNvGrpSpPr/>
          <p:nvPr/>
        </p:nvGrpSpPr>
        <p:grpSpPr>
          <a:xfrm rot="1800000" flipH="1">
            <a:off x="5735638" y="1927225"/>
            <a:ext cx="914400" cy="1158875"/>
            <a:chOff x="0" y="0"/>
            <a:chExt cx="914400" cy="1158971"/>
          </a:xfrm>
        </p:grpSpPr>
        <p:sp>
          <p:nvSpPr>
            <p:cNvPr id="11291" name="椭圆 10"/>
            <p:cNvSpPr/>
            <p:nvPr/>
          </p:nvSpPr>
          <p:spPr>
            <a:xfrm>
              <a:off x="0" y="0"/>
              <a:ext cx="914400" cy="914400"/>
            </a:xfrm>
            <a:prstGeom prst="ellipse">
              <a:avLst/>
            </a:prstGeom>
            <a:solidFill>
              <a:schemeClr val="accent1"/>
            </a:solidFill>
            <a:ln w="5715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1292" name="等腰三角形 11"/>
            <p:cNvSpPr/>
            <p:nvPr/>
          </p:nvSpPr>
          <p:spPr>
            <a:xfrm flipV="1">
              <a:off x="306888" y="899812"/>
              <a:ext cx="300624" cy="259159"/>
            </a:xfrm>
            <a:prstGeom prst="triangle">
              <a:avLst>
                <a:gd name="adj" fmla="val 50000"/>
              </a:avLst>
            </a:prstGeom>
            <a:solidFill>
              <a:schemeClr val="bg1"/>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11293" name="Group 29"/>
          <p:cNvGrpSpPr/>
          <p:nvPr/>
        </p:nvGrpSpPr>
        <p:grpSpPr>
          <a:xfrm rot="1800000" flipH="1">
            <a:off x="5961063" y="3905250"/>
            <a:ext cx="914400" cy="1158875"/>
            <a:chOff x="0" y="0"/>
            <a:chExt cx="914400" cy="1158971"/>
          </a:xfrm>
        </p:grpSpPr>
        <p:sp>
          <p:nvSpPr>
            <p:cNvPr id="11294" name="椭圆 13"/>
            <p:cNvSpPr/>
            <p:nvPr/>
          </p:nvSpPr>
          <p:spPr>
            <a:xfrm>
              <a:off x="0" y="0"/>
              <a:ext cx="914400" cy="914400"/>
            </a:xfrm>
            <a:prstGeom prst="ellipse">
              <a:avLst/>
            </a:prstGeom>
            <a:solidFill>
              <a:schemeClr val="accent1"/>
            </a:solidFill>
            <a:ln w="5715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1295" name="等腰三角形 14"/>
            <p:cNvSpPr/>
            <p:nvPr/>
          </p:nvSpPr>
          <p:spPr>
            <a:xfrm flipV="1">
              <a:off x="306888" y="899812"/>
              <a:ext cx="300624" cy="259159"/>
            </a:xfrm>
            <a:prstGeom prst="triangle">
              <a:avLst>
                <a:gd name="adj" fmla="val 50000"/>
              </a:avLst>
            </a:prstGeom>
            <a:solidFill>
              <a:schemeClr val="bg1"/>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sp>
        <p:nvSpPr>
          <p:cNvPr id="11296" name="Freeform 14"/>
          <p:cNvSpPr>
            <a:spLocks noChangeAspect="1" noEditPoints="1"/>
          </p:cNvSpPr>
          <p:nvPr/>
        </p:nvSpPr>
        <p:spPr>
          <a:xfrm>
            <a:off x="6130925" y="2216150"/>
            <a:ext cx="247650" cy="3587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w="9525">
            <a:noFill/>
          </a:ln>
        </p:spPr>
        <p:txBody>
          <a:bodyPr/>
          <a:p>
            <a:endParaRPr lang="zh-CN" altLang="en-US"/>
          </a:p>
        </p:txBody>
      </p:sp>
      <p:sp>
        <p:nvSpPr>
          <p:cNvPr id="11297" name="Freeform 26"/>
          <p:cNvSpPr>
            <a:spLocks noChangeAspect="1"/>
          </p:cNvSpPr>
          <p:nvPr/>
        </p:nvSpPr>
        <p:spPr>
          <a:xfrm>
            <a:off x="5553075" y="3378200"/>
            <a:ext cx="358775" cy="2190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w="9525">
            <a:noFill/>
          </a:ln>
        </p:spPr>
        <p:txBody>
          <a:bodyPr/>
          <a:p>
            <a:endParaRPr lang="zh-CN" altLang="en-US"/>
          </a:p>
        </p:txBody>
      </p:sp>
      <p:sp>
        <p:nvSpPr>
          <p:cNvPr id="11298" name="Freeform 17"/>
          <p:cNvSpPr>
            <a:spLocks noChangeAspect="1" noEditPoints="1"/>
          </p:cNvSpPr>
          <p:nvPr/>
        </p:nvSpPr>
        <p:spPr>
          <a:xfrm>
            <a:off x="6365875" y="4197350"/>
            <a:ext cx="223838" cy="36036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w="9525">
            <a:noFill/>
          </a:ln>
        </p:spPr>
        <p:txBody>
          <a:bodyPr/>
          <a:p>
            <a:endParaRPr lang="zh-CN" altLang="en-US"/>
          </a:p>
        </p:txBody>
      </p:sp>
      <p:grpSp>
        <p:nvGrpSpPr>
          <p:cNvPr id="11299" name="Group 35"/>
          <p:cNvGrpSpPr/>
          <p:nvPr/>
        </p:nvGrpSpPr>
        <p:grpSpPr>
          <a:xfrm>
            <a:off x="5746750" y="5283200"/>
            <a:ext cx="360363" cy="360363"/>
            <a:chOff x="0" y="0"/>
            <a:chExt cx="271463" cy="271462"/>
          </a:xfrm>
        </p:grpSpPr>
        <p:sp>
          <p:nvSpPr>
            <p:cNvPr id="11300" name="Freeform 15"/>
            <p:cNvSpPr>
              <a:spLocks noEditPoints="1"/>
            </p:cNvSpPr>
            <p:nvPr/>
          </p:nvSpPr>
          <p:spPr>
            <a:xfrm>
              <a:off x="0" y="0"/>
              <a:ext cx="271463" cy="19526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solidFill>
              <a:schemeClr val="bg1"/>
            </a:solidFill>
            <a:ln w="9525">
              <a:noFill/>
            </a:ln>
          </p:spPr>
          <p:txBody>
            <a:bodyPr/>
            <a:p>
              <a:endParaRPr lang="zh-CN" altLang="en-US"/>
            </a:p>
          </p:txBody>
        </p:sp>
        <p:sp>
          <p:nvSpPr>
            <p:cNvPr id="11301" name="Freeform 16"/>
            <p:cNvSpPr/>
            <p:nvPr/>
          </p:nvSpPr>
          <p:spPr>
            <a:xfrm>
              <a:off x="68262" y="211137"/>
              <a:ext cx="134938" cy="603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solidFill>
              <a:schemeClr val="bg1"/>
            </a:solidFill>
            <a:ln w="9525">
              <a:noFill/>
            </a:ln>
          </p:spPr>
          <p:txBody>
            <a:bodyPr/>
            <a:p>
              <a:endParaRPr lang="zh-CN" altLang="en-US"/>
            </a:p>
          </p:txBody>
        </p:sp>
      </p:grpSp>
      <p:sp>
        <p:nvSpPr>
          <p:cNvPr id="11302" name="矩形 22"/>
          <p:cNvSpPr/>
          <p:nvPr/>
        </p:nvSpPr>
        <p:spPr>
          <a:xfrm>
            <a:off x="7567613" y="5173663"/>
            <a:ext cx="2913062" cy="7381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3" name="矩形 23"/>
          <p:cNvSpPr/>
          <p:nvPr/>
        </p:nvSpPr>
        <p:spPr>
          <a:xfrm>
            <a:off x="6767513" y="5240338"/>
            <a:ext cx="801687" cy="585787"/>
          </a:xfrm>
          <a:prstGeom prst="rect">
            <a:avLst/>
          </a:prstGeom>
          <a:noFill/>
          <a:ln w="9525">
            <a:noFill/>
          </a:ln>
        </p:spPr>
        <p:txBody>
          <a:bodyPr anchor="t">
            <a:spAutoFit/>
          </a:bodyPr>
          <a:p>
            <a:r>
              <a:rPr lang="en-US" altLang="zh-CN" sz="3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04</a:t>
            </a:r>
            <a:endParaRPr lang="zh-CN" altLang="en-US" sz="3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4" name="矩形 24"/>
          <p:cNvSpPr/>
          <p:nvPr/>
        </p:nvSpPr>
        <p:spPr>
          <a:xfrm>
            <a:off x="7596188" y="3008313"/>
            <a:ext cx="2911475" cy="7381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5" name="矩形 25"/>
          <p:cNvSpPr/>
          <p:nvPr/>
        </p:nvSpPr>
        <p:spPr>
          <a:xfrm>
            <a:off x="6796088" y="3074988"/>
            <a:ext cx="800100" cy="585787"/>
          </a:xfrm>
          <a:prstGeom prst="rect">
            <a:avLst/>
          </a:prstGeom>
          <a:noFill/>
          <a:ln w="9525">
            <a:noFill/>
          </a:ln>
        </p:spPr>
        <p:txBody>
          <a:bodyPr anchor="t">
            <a:spAutoFit/>
          </a:bodyPr>
          <a:p>
            <a:r>
              <a:rPr lang="en-US" altLang="zh-CN" sz="3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02</a:t>
            </a:r>
            <a:endParaRPr lang="zh-CN" altLang="en-US" sz="3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6" name="矩形 26"/>
          <p:cNvSpPr/>
          <p:nvPr/>
        </p:nvSpPr>
        <p:spPr>
          <a:xfrm>
            <a:off x="1785938" y="4233863"/>
            <a:ext cx="2911475" cy="738187"/>
          </a:xfrm>
          <a:prstGeom prst="rect">
            <a:avLst/>
          </a:prstGeom>
          <a:noFill/>
          <a:ln w="9525">
            <a:noFill/>
          </a:ln>
        </p:spPr>
        <p:txBody>
          <a:bodyPr anchor="t">
            <a:spAutoFit/>
          </a:bodyPr>
          <a:p>
            <a:pPr algn="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7" name="矩形 27"/>
          <p:cNvSpPr/>
          <p:nvPr/>
        </p:nvSpPr>
        <p:spPr>
          <a:xfrm>
            <a:off x="4879975" y="4265613"/>
            <a:ext cx="800100" cy="585787"/>
          </a:xfrm>
          <a:prstGeom prst="rect">
            <a:avLst/>
          </a:prstGeom>
          <a:noFill/>
          <a:ln w="9525">
            <a:noFill/>
          </a:ln>
        </p:spPr>
        <p:txBody>
          <a:bodyPr anchor="t">
            <a:spAutoFit/>
          </a:bodyPr>
          <a:p>
            <a:r>
              <a:rPr lang="en-US" altLang="zh-CN" sz="3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03</a:t>
            </a:r>
            <a:endParaRPr lang="zh-CN" altLang="en-US" sz="3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8" name="矩形 28"/>
          <p:cNvSpPr/>
          <p:nvPr/>
        </p:nvSpPr>
        <p:spPr>
          <a:xfrm>
            <a:off x="1685925" y="2263775"/>
            <a:ext cx="2911475" cy="738188"/>
          </a:xfrm>
          <a:prstGeom prst="rect">
            <a:avLst/>
          </a:prstGeom>
          <a:noFill/>
          <a:ln w="9525">
            <a:noFill/>
          </a:ln>
        </p:spPr>
        <p:txBody>
          <a:bodyPr anchor="t">
            <a:spAutoFit/>
          </a:bodyPr>
          <a:p>
            <a:pPr algn="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309" name="矩形 29"/>
          <p:cNvSpPr/>
          <p:nvPr/>
        </p:nvSpPr>
        <p:spPr>
          <a:xfrm>
            <a:off x="4779963" y="2295525"/>
            <a:ext cx="800100" cy="584200"/>
          </a:xfrm>
          <a:prstGeom prst="rect">
            <a:avLst/>
          </a:prstGeom>
          <a:noFill/>
          <a:ln w="9525">
            <a:noFill/>
          </a:ln>
        </p:spPr>
        <p:txBody>
          <a:bodyPr anchor="t">
            <a:spAutoFit/>
          </a:bodyPr>
          <a:p>
            <a:r>
              <a:rPr lang="en-US" altLang="zh-CN" sz="3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3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2290" name="Group 2"/>
          <p:cNvGrpSpPr/>
          <p:nvPr/>
        </p:nvGrpSpPr>
        <p:grpSpPr>
          <a:xfrm>
            <a:off x="10844213" y="5851525"/>
            <a:ext cx="1347787" cy="1006475"/>
            <a:chOff x="0" y="0"/>
            <a:chExt cx="2562554" cy="1912957"/>
          </a:xfrm>
        </p:grpSpPr>
        <p:grpSp>
          <p:nvGrpSpPr>
            <p:cNvPr id="12291" name="Group 3"/>
            <p:cNvGrpSpPr/>
            <p:nvPr/>
          </p:nvGrpSpPr>
          <p:grpSpPr>
            <a:xfrm>
              <a:off x="0" y="0"/>
              <a:ext cx="2562554" cy="1912957"/>
              <a:chOff x="0" y="0"/>
              <a:chExt cx="908050" cy="677863"/>
            </a:xfrm>
          </p:grpSpPr>
          <p:sp>
            <p:nvSpPr>
              <p:cNvPr id="12292"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3"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4"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5"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6"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7"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8"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9"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0"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1"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2"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3"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2304" name="Group 16"/>
            <p:cNvGrpSpPr/>
            <p:nvPr/>
          </p:nvGrpSpPr>
          <p:grpSpPr>
            <a:xfrm>
              <a:off x="943869" y="639231"/>
              <a:ext cx="733645" cy="733645"/>
              <a:chOff x="0" y="0"/>
              <a:chExt cx="2406528" cy="2406528"/>
            </a:xfrm>
          </p:grpSpPr>
          <p:sp>
            <p:nvSpPr>
              <p:cNvPr id="12305"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06"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2307"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sp>
        <p:nvSpPr>
          <p:cNvPr id="12308" name="直接连接符 6"/>
          <p:cNvSpPr/>
          <p:nvPr/>
        </p:nvSpPr>
        <p:spPr>
          <a:xfrm>
            <a:off x="2151063" y="2946400"/>
            <a:ext cx="2132012" cy="2130425"/>
          </a:xfrm>
          <a:prstGeom prst="line">
            <a:avLst/>
          </a:prstGeom>
          <a:ln w="6350" cap="flat" cmpd="sng">
            <a:solidFill>
              <a:schemeClr val="accent1"/>
            </a:solidFill>
            <a:prstDash val="solid"/>
            <a:miter/>
            <a:headEnd type="none" w="med" len="med"/>
            <a:tailEnd type="none" w="med" len="med"/>
          </a:ln>
        </p:spPr>
        <p:txBody>
          <a:bodyPr/>
          <a:p/>
        </p:txBody>
      </p:sp>
      <p:sp>
        <p:nvSpPr>
          <p:cNvPr id="12309" name="直接连接符 9"/>
          <p:cNvSpPr/>
          <p:nvPr/>
        </p:nvSpPr>
        <p:spPr>
          <a:xfrm>
            <a:off x="6213475" y="2946400"/>
            <a:ext cx="2379663" cy="2378075"/>
          </a:xfrm>
          <a:prstGeom prst="line">
            <a:avLst/>
          </a:prstGeom>
          <a:ln w="6350" cap="flat" cmpd="sng">
            <a:solidFill>
              <a:schemeClr val="accent1"/>
            </a:solidFill>
            <a:prstDash val="solid"/>
            <a:miter/>
            <a:headEnd type="none" w="med" len="med"/>
            <a:tailEnd type="none" w="med" len="med"/>
          </a:ln>
        </p:spPr>
        <p:txBody>
          <a:bodyPr/>
          <a:p/>
        </p:txBody>
      </p:sp>
      <p:sp>
        <p:nvSpPr>
          <p:cNvPr id="12310" name="直接连接符 10"/>
          <p:cNvSpPr/>
          <p:nvPr/>
        </p:nvSpPr>
        <p:spPr>
          <a:xfrm flipH="1">
            <a:off x="4449763" y="2946400"/>
            <a:ext cx="2111375" cy="2109788"/>
          </a:xfrm>
          <a:prstGeom prst="line">
            <a:avLst/>
          </a:prstGeom>
          <a:ln w="6350" cap="flat" cmpd="sng">
            <a:solidFill>
              <a:schemeClr val="accent1"/>
            </a:solidFill>
            <a:prstDash val="solid"/>
            <a:miter/>
            <a:headEnd type="none" w="med" len="med"/>
            <a:tailEnd type="none" w="med" len="med"/>
          </a:ln>
        </p:spPr>
        <p:txBody>
          <a:bodyPr/>
          <a:p/>
        </p:txBody>
      </p:sp>
      <p:sp>
        <p:nvSpPr>
          <p:cNvPr id="12311" name="直接连接符 19"/>
          <p:cNvSpPr/>
          <p:nvPr/>
        </p:nvSpPr>
        <p:spPr>
          <a:xfrm flipH="1">
            <a:off x="8632825" y="3865563"/>
            <a:ext cx="1155700" cy="1244600"/>
          </a:xfrm>
          <a:prstGeom prst="line">
            <a:avLst/>
          </a:prstGeom>
          <a:ln w="6350" cap="flat" cmpd="sng">
            <a:solidFill>
              <a:schemeClr val="accent1"/>
            </a:solidFill>
            <a:prstDash val="solid"/>
            <a:miter/>
            <a:headEnd type="none" w="med" len="med"/>
            <a:tailEnd type="none" w="med" len="med"/>
          </a:ln>
        </p:spPr>
        <p:txBody>
          <a:bodyPr/>
          <a:p/>
        </p:txBody>
      </p:sp>
      <p:sp>
        <p:nvSpPr>
          <p:cNvPr id="12312" name="椭圆 1"/>
          <p:cNvSpPr/>
          <p:nvPr/>
        </p:nvSpPr>
        <p:spPr>
          <a:xfrm>
            <a:off x="2930525" y="3716338"/>
            <a:ext cx="819150" cy="819150"/>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3" name="椭圆 3"/>
          <p:cNvSpPr/>
          <p:nvPr/>
        </p:nvSpPr>
        <p:spPr>
          <a:xfrm>
            <a:off x="4962525" y="3716338"/>
            <a:ext cx="819150" cy="819150"/>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4" name="椭圆 5"/>
          <p:cNvSpPr/>
          <p:nvPr/>
        </p:nvSpPr>
        <p:spPr>
          <a:xfrm>
            <a:off x="6992938" y="3716338"/>
            <a:ext cx="819150" cy="819150"/>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5" name="椭圆 11"/>
          <p:cNvSpPr/>
          <p:nvPr/>
        </p:nvSpPr>
        <p:spPr>
          <a:xfrm>
            <a:off x="1862138" y="2678113"/>
            <a:ext cx="576262" cy="576262"/>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6" name="椭圆 12"/>
          <p:cNvSpPr/>
          <p:nvPr/>
        </p:nvSpPr>
        <p:spPr>
          <a:xfrm>
            <a:off x="4065588" y="4860925"/>
            <a:ext cx="576262" cy="576263"/>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7" name="椭圆 16"/>
          <p:cNvSpPr/>
          <p:nvPr/>
        </p:nvSpPr>
        <p:spPr>
          <a:xfrm>
            <a:off x="6080125" y="2830513"/>
            <a:ext cx="577850" cy="576262"/>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8" name="椭圆 17"/>
          <p:cNvSpPr/>
          <p:nvPr/>
        </p:nvSpPr>
        <p:spPr>
          <a:xfrm>
            <a:off x="8213725" y="4929188"/>
            <a:ext cx="577850" cy="576262"/>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19" name="椭圆 18"/>
          <p:cNvSpPr/>
          <p:nvPr/>
        </p:nvSpPr>
        <p:spPr>
          <a:xfrm>
            <a:off x="9159875" y="3716338"/>
            <a:ext cx="819150" cy="819150"/>
          </a:xfrm>
          <a:prstGeom prst="ellipse">
            <a:avLst/>
          </a:prstGeom>
          <a:solidFill>
            <a:schemeClr val="accent1"/>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2320" name="矩形 31"/>
          <p:cNvSpPr/>
          <p:nvPr/>
        </p:nvSpPr>
        <p:spPr>
          <a:xfrm>
            <a:off x="2906713" y="3987800"/>
            <a:ext cx="855662" cy="276225"/>
          </a:xfrm>
          <a:prstGeom prst="rect">
            <a:avLst/>
          </a:prstGeom>
          <a:noFill/>
          <a:ln w="9525">
            <a:noFill/>
          </a:ln>
        </p:spPr>
        <p:txBody>
          <a:bodyPr wrap="none" anchor="t">
            <a:spAutoFit/>
          </a:bodyPr>
          <a:p>
            <a:pPr algn="ctr"/>
            <a:r>
              <a:rPr lang="en-US" altLang="zh-CN"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1" name="矩形 32"/>
          <p:cNvSpPr/>
          <p:nvPr/>
        </p:nvSpPr>
        <p:spPr>
          <a:xfrm>
            <a:off x="4946650" y="3987800"/>
            <a:ext cx="855663" cy="276225"/>
          </a:xfrm>
          <a:prstGeom prst="rect">
            <a:avLst/>
          </a:prstGeom>
          <a:noFill/>
          <a:ln w="9525">
            <a:noFill/>
          </a:ln>
        </p:spPr>
        <p:txBody>
          <a:bodyPr wrap="none" anchor="t">
            <a:spAutoFit/>
          </a:bodyPr>
          <a:p>
            <a:pPr algn="ctr"/>
            <a:r>
              <a:rPr lang="en-US" altLang="zh-CN"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2" name="矩形 33"/>
          <p:cNvSpPr/>
          <p:nvPr/>
        </p:nvSpPr>
        <p:spPr>
          <a:xfrm>
            <a:off x="6981825" y="3987800"/>
            <a:ext cx="857250" cy="276225"/>
          </a:xfrm>
          <a:prstGeom prst="rect">
            <a:avLst/>
          </a:prstGeom>
          <a:noFill/>
          <a:ln w="9525">
            <a:noFill/>
          </a:ln>
        </p:spPr>
        <p:txBody>
          <a:bodyPr wrap="none" anchor="t">
            <a:spAutoFit/>
          </a:bodyPr>
          <a:p>
            <a:pPr algn="ctr"/>
            <a:r>
              <a:rPr lang="en-US" altLang="zh-CN"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3" name="矩形 34"/>
          <p:cNvSpPr/>
          <p:nvPr/>
        </p:nvSpPr>
        <p:spPr>
          <a:xfrm>
            <a:off x="9145588" y="3987800"/>
            <a:ext cx="855662" cy="276225"/>
          </a:xfrm>
          <a:prstGeom prst="rect">
            <a:avLst/>
          </a:prstGeom>
          <a:noFill/>
          <a:ln w="9525">
            <a:noFill/>
          </a:ln>
        </p:spPr>
        <p:txBody>
          <a:bodyPr wrap="none" anchor="t">
            <a:spAutoFit/>
          </a:bodyPr>
          <a:p>
            <a:pPr algn="ctr"/>
            <a:r>
              <a:rPr lang="en-US" altLang="zh-CN"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4" name="矩形 35"/>
          <p:cNvSpPr/>
          <p:nvPr/>
        </p:nvSpPr>
        <p:spPr>
          <a:xfrm>
            <a:off x="6875463" y="2697163"/>
            <a:ext cx="2911475" cy="7381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5" name="矩形 36"/>
          <p:cNvSpPr/>
          <p:nvPr/>
        </p:nvSpPr>
        <p:spPr>
          <a:xfrm>
            <a:off x="9001125" y="4876800"/>
            <a:ext cx="2265363" cy="7381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6" name="矩形 37"/>
          <p:cNvSpPr/>
          <p:nvPr/>
        </p:nvSpPr>
        <p:spPr>
          <a:xfrm>
            <a:off x="2640013" y="2519363"/>
            <a:ext cx="2871787" cy="7381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7" name="矩形 38"/>
          <p:cNvSpPr/>
          <p:nvPr/>
        </p:nvSpPr>
        <p:spPr>
          <a:xfrm>
            <a:off x="4911725" y="4860925"/>
            <a:ext cx="2266950" cy="7381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3314" name="Group 2"/>
          <p:cNvGrpSpPr/>
          <p:nvPr/>
        </p:nvGrpSpPr>
        <p:grpSpPr>
          <a:xfrm>
            <a:off x="10844213" y="5851525"/>
            <a:ext cx="1347787" cy="1006475"/>
            <a:chOff x="0" y="0"/>
            <a:chExt cx="2562554" cy="1912957"/>
          </a:xfrm>
        </p:grpSpPr>
        <p:grpSp>
          <p:nvGrpSpPr>
            <p:cNvPr id="13315" name="Group 3"/>
            <p:cNvGrpSpPr/>
            <p:nvPr/>
          </p:nvGrpSpPr>
          <p:grpSpPr>
            <a:xfrm>
              <a:off x="0" y="0"/>
              <a:ext cx="2562554" cy="1912957"/>
              <a:chOff x="0" y="0"/>
              <a:chExt cx="908050" cy="677863"/>
            </a:xfrm>
          </p:grpSpPr>
          <p:sp>
            <p:nvSpPr>
              <p:cNvPr id="13316"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7"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8"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9"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0"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1"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2"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3"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4"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5"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6"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7"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28" name="Group 16"/>
            <p:cNvGrpSpPr/>
            <p:nvPr/>
          </p:nvGrpSpPr>
          <p:grpSpPr>
            <a:xfrm>
              <a:off x="943869" y="639231"/>
              <a:ext cx="733645" cy="733645"/>
              <a:chOff x="0" y="0"/>
              <a:chExt cx="2406528" cy="2406528"/>
            </a:xfrm>
          </p:grpSpPr>
          <p:sp>
            <p:nvSpPr>
              <p:cNvPr id="13329"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3330"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3331"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grpSp>
        <p:nvGrpSpPr>
          <p:cNvPr id="13332" name="Group 20"/>
          <p:cNvGrpSpPr/>
          <p:nvPr/>
        </p:nvGrpSpPr>
        <p:grpSpPr>
          <a:xfrm>
            <a:off x="2970213" y="2152650"/>
            <a:ext cx="2243137" cy="3648075"/>
            <a:chOff x="0" y="0"/>
            <a:chExt cx="2701515" cy="4392611"/>
          </a:xfrm>
        </p:grpSpPr>
        <p:sp>
          <p:nvSpPr>
            <p:cNvPr id="13333" name="环形箭头 3"/>
            <p:cNvSpPr/>
            <p:nvPr/>
          </p:nvSpPr>
          <p:spPr>
            <a:xfrm>
              <a:off x="587234" y="0"/>
              <a:ext cx="2114281" cy="211460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12981" y="18941"/>
                  </a:moveTo>
                  <a:cubicBezTo>
                    <a:pt x="16666" y="17954"/>
                    <a:pt x="19229" y="14615"/>
                    <a:pt x="19229" y="10800"/>
                  </a:cubicBezTo>
                  <a:cubicBezTo>
                    <a:pt x="19229" y="6144"/>
                    <a:pt x="15455" y="2371"/>
                    <a:pt x="10800" y="2371"/>
                  </a:cubicBezTo>
                  <a:cubicBezTo>
                    <a:pt x="6144" y="2371"/>
                    <a:pt x="2371" y="6144"/>
                    <a:pt x="2371" y="10800"/>
                  </a:cubicBezTo>
                  <a:lnTo>
                    <a:pt x="0" y="10800"/>
                  </a:lnTo>
                  <a:cubicBezTo>
                    <a:pt x="0" y="4835"/>
                    <a:pt x="4835" y="0"/>
                    <a:pt x="10800" y="0"/>
                  </a:cubicBezTo>
                  <a:cubicBezTo>
                    <a:pt x="16764" y="0"/>
                    <a:pt x="21600" y="4835"/>
                    <a:pt x="21600" y="10800"/>
                  </a:cubicBezTo>
                  <a:cubicBezTo>
                    <a:pt x="21600" y="15688"/>
                    <a:pt x="18316" y="19966"/>
                    <a:pt x="13595" y="21231"/>
                  </a:cubicBezTo>
                  <a:lnTo>
                    <a:pt x="14294" y="23839"/>
                  </a:lnTo>
                  <a:lnTo>
                    <a:pt x="9534" y="21093"/>
                  </a:lnTo>
                  <a:lnTo>
                    <a:pt x="12282" y="16333"/>
                  </a:lnTo>
                  <a:lnTo>
                    <a:pt x="12981" y="18941"/>
                  </a:lnTo>
                  <a:close/>
                </a:path>
              </a:pathLst>
            </a:custGeom>
            <a:solidFill>
              <a:srgbClr val="063759"/>
            </a:solidFill>
            <a:ln w="9525">
              <a:noFill/>
            </a:ln>
          </p:spPr>
          <p:txBody>
            <a:bodyPr/>
            <a:p>
              <a:endParaRPr lang="zh-CN" altLang="en-US"/>
            </a:p>
          </p:txBody>
        </p:sp>
        <p:sp>
          <p:nvSpPr>
            <p:cNvPr id="13334" name="任意多边形 5"/>
            <p:cNvSpPr/>
            <p:nvPr/>
          </p:nvSpPr>
          <p:spPr>
            <a:xfrm>
              <a:off x="1054560" y="763435"/>
              <a:ext cx="1174865" cy="587292"/>
            </a:xfrm>
            <a:custGeom>
              <a:avLst/>
              <a:gdLst>
                <a:gd name="txL" fmla="*/ 0 w 1174865"/>
                <a:gd name="txT" fmla="*/ 0 h 587292"/>
                <a:gd name="txR" fmla="*/ 1174865 w 1174865"/>
                <a:gd name="txB" fmla="*/ 587292 h 587292"/>
              </a:gdLst>
              <a:ahLst/>
              <a:cxnLst>
                <a:cxn ang="0">
                  <a:pos x="0" y="0"/>
                </a:cxn>
                <a:cxn ang="0">
                  <a:pos x="1174865" y="0"/>
                </a:cxn>
                <a:cxn ang="0">
                  <a:pos x="1174865" y="587292"/>
                </a:cxn>
                <a:cxn ang="0">
                  <a:pos x="0" y="587292"/>
                </a:cxn>
                <a:cxn ang="0">
                  <a:pos x="0" y="0"/>
                </a:cxn>
              </a:cxnLst>
              <a:rect l="txL" t="txT" r="txR" b="txB"/>
              <a:pathLst>
                <a:path w="1174865" h="587292">
                  <a:moveTo>
                    <a:pt x="0" y="0"/>
                  </a:moveTo>
                  <a:lnTo>
                    <a:pt x="1174865" y="0"/>
                  </a:lnTo>
                  <a:lnTo>
                    <a:pt x="1174865" y="587292"/>
                  </a:lnTo>
                  <a:lnTo>
                    <a:pt x="0" y="587292"/>
                  </a:lnTo>
                  <a:lnTo>
                    <a:pt x="0" y="0"/>
                  </a:lnTo>
                  <a:close/>
                </a:path>
              </a:pathLst>
            </a:custGeom>
            <a:noFill/>
            <a:ln w="9525">
              <a:noFill/>
            </a:ln>
          </p:spPr>
          <p:txBody>
            <a:bodyPr lIns="12700" tIns="12700" rIns="12700" bIns="12700" anchor="ctr"/>
            <a:p>
              <a:pPr algn="ctr">
                <a:lnSpc>
                  <a:spcPct val="90000"/>
                </a:lnSpc>
                <a:spcAft>
                  <a:spcPct val="35000"/>
                </a:spcAft>
              </a:pPr>
              <a:r>
                <a:rPr lang="en-US" altLang="zh-CN" sz="20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2000" dirty="0">
                <a:latin typeface="Arial" panose="020B0604020202020204" pitchFamily="34" charset="0"/>
                <a:ea typeface="宋体" panose="02010600030101010101" pitchFamily="2" charset="-122"/>
                <a:sym typeface="Calibri" panose="020F0502020204030204" pitchFamily="34" charset="0"/>
              </a:endParaRPr>
            </a:p>
          </p:txBody>
        </p:sp>
        <p:sp>
          <p:nvSpPr>
            <p:cNvPr id="13335" name="形状 6"/>
            <p:cNvSpPr/>
            <p:nvPr/>
          </p:nvSpPr>
          <p:spPr>
            <a:xfrm>
              <a:off x="0" y="1214996"/>
              <a:ext cx="2114281" cy="211460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8618" y="18941"/>
                  </a:moveTo>
                  <a:cubicBezTo>
                    <a:pt x="9329" y="19132"/>
                    <a:pt x="10063" y="19229"/>
                    <a:pt x="10800" y="19229"/>
                  </a:cubicBezTo>
                  <a:cubicBezTo>
                    <a:pt x="15455" y="19229"/>
                    <a:pt x="19229" y="15455"/>
                    <a:pt x="19229" y="10800"/>
                  </a:cubicBezTo>
                  <a:cubicBezTo>
                    <a:pt x="19229" y="8564"/>
                    <a:pt x="18340" y="6420"/>
                    <a:pt x="16760" y="4839"/>
                  </a:cubicBezTo>
                  <a:lnTo>
                    <a:pt x="18436" y="3163"/>
                  </a:lnTo>
                  <a:cubicBezTo>
                    <a:pt x="20462" y="5188"/>
                    <a:pt x="21599" y="7935"/>
                    <a:pt x="21600" y="10799"/>
                  </a:cubicBezTo>
                  <a:cubicBezTo>
                    <a:pt x="21600" y="16764"/>
                    <a:pt x="16764" y="21600"/>
                    <a:pt x="10800" y="21600"/>
                  </a:cubicBezTo>
                  <a:cubicBezTo>
                    <a:pt x="9856" y="21600"/>
                    <a:pt x="8916" y="21476"/>
                    <a:pt x="8004" y="21231"/>
                  </a:cubicBezTo>
                  <a:lnTo>
                    <a:pt x="7305" y="23839"/>
                  </a:lnTo>
                  <a:lnTo>
                    <a:pt x="4557" y="19081"/>
                  </a:lnTo>
                  <a:lnTo>
                    <a:pt x="9317" y="16333"/>
                  </a:lnTo>
                  <a:lnTo>
                    <a:pt x="8618" y="18941"/>
                  </a:lnTo>
                  <a:close/>
                </a:path>
              </a:pathLst>
            </a:custGeom>
            <a:solidFill>
              <a:srgbClr val="BBB487"/>
            </a:solidFill>
            <a:ln w="9525">
              <a:noFill/>
            </a:ln>
          </p:spPr>
          <p:txBody>
            <a:bodyPr/>
            <a:p>
              <a:endParaRPr lang="zh-CN" altLang="en-US"/>
            </a:p>
          </p:txBody>
        </p:sp>
        <p:sp>
          <p:nvSpPr>
            <p:cNvPr id="13336" name="任意多边形 7"/>
            <p:cNvSpPr/>
            <p:nvPr/>
          </p:nvSpPr>
          <p:spPr>
            <a:xfrm>
              <a:off x="469708" y="1985460"/>
              <a:ext cx="1174865" cy="587292"/>
            </a:xfrm>
            <a:custGeom>
              <a:avLst/>
              <a:gdLst>
                <a:gd name="txL" fmla="*/ 0 w 1174865"/>
                <a:gd name="txT" fmla="*/ 0 h 587292"/>
                <a:gd name="txR" fmla="*/ 1174865 w 1174865"/>
                <a:gd name="txB" fmla="*/ 587292 h 587292"/>
              </a:gdLst>
              <a:ahLst/>
              <a:cxnLst>
                <a:cxn ang="0">
                  <a:pos x="0" y="0"/>
                </a:cxn>
                <a:cxn ang="0">
                  <a:pos x="1174865" y="0"/>
                </a:cxn>
                <a:cxn ang="0">
                  <a:pos x="1174865" y="587292"/>
                </a:cxn>
                <a:cxn ang="0">
                  <a:pos x="0" y="587292"/>
                </a:cxn>
                <a:cxn ang="0">
                  <a:pos x="0" y="0"/>
                </a:cxn>
              </a:cxnLst>
              <a:rect l="txL" t="txT" r="txR" b="txB"/>
              <a:pathLst>
                <a:path w="1174865" h="587292">
                  <a:moveTo>
                    <a:pt x="0" y="0"/>
                  </a:moveTo>
                  <a:lnTo>
                    <a:pt x="1174865" y="0"/>
                  </a:lnTo>
                  <a:lnTo>
                    <a:pt x="1174865" y="587292"/>
                  </a:lnTo>
                  <a:lnTo>
                    <a:pt x="0" y="587292"/>
                  </a:lnTo>
                  <a:lnTo>
                    <a:pt x="0" y="0"/>
                  </a:lnTo>
                  <a:close/>
                </a:path>
              </a:pathLst>
            </a:custGeom>
            <a:noFill/>
            <a:ln w="9525">
              <a:noFill/>
            </a:ln>
          </p:spPr>
          <p:txBody>
            <a:bodyPr lIns="12700" tIns="12700" rIns="12700" bIns="12700" anchor="ctr"/>
            <a:p>
              <a:pPr algn="ctr">
                <a:lnSpc>
                  <a:spcPct val="90000"/>
                </a:lnSpc>
                <a:spcAft>
                  <a:spcPct val="35000"/>
                </a:spcAft>
              </a:pPr>
              <a:r>
                <a:rPr lang="en-US" altLang="zh-CN" sz="20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2000" dirty="0">
                <a:latin typeface="Arial" panose="020B0604020202020204" pitchFamily="34" charset="0"/>
                <a:ea typeface="宋体" panose="02010600030101010101" pitchFamily="2" charset="-122"/>
                <a:sym typeface="Calibri" panose="020F0502020204030204" pitchFamily="34" charset="0"/>
              </a:endParaRPr>
            </a:p>
          </p:txBody>
        </p:sp>
        <p:sp>
          <p:nvSpPr>
            <p:cNvPr id="13337" name="空心弧 8"/>
            <p:cNvSpPr/>
            <p:nvPr/>
          </p:nvSpPr>
          <p:spPr>
            <a:xfrm>
              <a:off x="737715" y="2575388"/>
              <a:ext cx="1816495" cy="1817223"/>
            </a:xfrm>
            <a:custGeom>
              <a:avLst/>
              <a:gdLst/>
              <a:ahLst/>
              <a:cxnLst>
                <a:cxn ang="0">
                  <a:pos x="2147483647" y="0"/>
                </a:cxn>
                <a:cxn ang="0">
                  <a:pos x="2147483647" y="2147483647"/>
                </a:cxn>
                <a:cxn ang="0">
                  <a:pos x="2147483647" y="2147483647"/>
                </a:cxn>
                <a:cxn ang="0">
                  <a:pos x="2147483647" y="2147483647"/>
                </a:cxn>
              </a:cxnLst>
              <a:pathLst>
                <a:path w="21600" h="21600">
                  <a:moveTo>
                    <a:pt x="5107" y="5107"/>
                  </a:moveTo>
                  <a:cubicBezTo>
                    <a:pt x="6617" y="3598"/>
                    <a:pt x="8665" y="2750"/>
                    <a:pt x="10799" y="2750"/>
                  </a:cubicBezTo>
                  <a:cubicBezTo>
                    <a:pt x="12934" y="2749"/>
                    <a:pt x="14982" y="3598"/>
                    <a:pt x="16492" y="5107"/>
                  </a:cubicBezTo>
                  <a:lnTo>
                    <a:pt x="18436" y="3163"/>
                  </a:lnTo>
                  <a:cubicBezTo>
                    <a:pt x="16411" y="1137"/>
                    <a:pt x="13664" y="0"/>
                    <a:pt x="10800" y="0"/>
                  </a:cubicBezTo>
                  <a:cubicBezTo>
                    <a:pt x="7935" y="-1"/>
                    <a:pt x="5188" y="1137"/>
                    <a:pt x="3163" y="3163"/>
                  </a:cubicBezTo>
                  <a:lnTo>
                    <a:pt x="5107" y="5107"/>
                  </a:lnTo>
                  <a:close/>
                </a:path>
              </a:pathLst>
            </a:custGeom>
            <a:solidFill>
              <a:srgbClr val="063759"/>
            </a:solidFill>
            <a:ln w="9525">
              <a:noFill/>
            </a:ln>
          </p:spPr>
          <p:txBody>
            <a:bodyPr/>
            <a:p>
              <a:endParaRPr lang="zh-CN" altLang="en-US"/>
            </a:p>
          </p:txBody>
        </p:sp>
        <p:sp>
          <p:nvSpPr>
            <p:cNvPr id="13338" name="任意多边形 9"/>
            <p:cNvSpPr/>
            <p:nvPr/>
          </p:nvSpPr>
          <p:spPr>
            <a:xfrm>
              <a:off x="1057339" y="3209242"/>
              <a:ext cx="1174865" cy="587292"/>
            </a:xfrm>
            <a:custGeom>
              <a:avLst/>
              <a:gdLst>
                <a:gd name="txL" fmla="*/ 0 w 1174865"/>
                <a:gd name="txT" fmla="*/ 0 h 587292"/>
                <a:gd name="txR" fmla="*/ 1174865 w 1174865"/>
                <a:gd name="txB" fmla="*/ 587292 h 587292"/>
              </a:gdLst>
              <a:ahLst/>
              <a:cxnLst>
                <a:cxn ang="0">
                  <a:pos x="0" y="0"/>
                </a:cxn>
                <a:cxn ang="0">
                  <a:pos x="1174865" y="0"/>
                </a:cxn>
                <a:cxn ang="0">
                  <a:pos x="1174865" y="587292"/>
                </a:cxn>
                <a:cxn ang="0">
                  <a:pos x="0" y="587292"/>
                </a:cxn>
                <a:cxn ang="0">
                  <a:pos x="0" y="0"/>
                </a:cxn>
              </a:cxnLst>
              <a:rect l="txL" t="txT" r="txR" b="txB"/>
              <a:pathLst>
                <a:path w="1174865" h="587292">
                  <a:moveTo>
                    <a:pt x="0" y="0"/>
                  </a:moveTo>
                  <a:lnTo>
                    <a:pt x="1174865" y="0"/>
                  </a:lnTo>
                  <a:lnTo>
                    <a:pt x="1174865" y="587292"/>
                  </a:lnTo>
                  <a:lnTo>
                    <a:pt x="0" y="587292"/>
                  </a:lnTo>
                  <a:lnTo>
                    <a:pt x="0" y="0"/>
                  </a:lnTo>
                  <a:close/>
                </a:path>
              </a:pathLst>
            </a:custGeom>
            <a:noFill/>
            <a:ln w="9525">
              <a:noFill/>
            </a:ln>
          </p:spPr>
          <p:txBody>
            <a:bodyPr lIns="12700" tIns="12700" rIns="12700" bIns="12700" anchor="ctr"/>
            <a:p>
              <a:pPr algn="ctr">
                <a:lnSpc>
                  <a:spcPct val="90000"/>
                </a:lnSpc>
                <a:spcAft>
                  <a:spcPct val="35000"/>
                </a:spcAft>
              </a:pPr>
              <a:r>
                <a:rPr lang="en-US" altLang="zh-CN" sz="20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2000" dirty="0">
                <a:latin typeface="Arial" panose="020B0604020202020204" pitchFamily="34" charset="0"/>
                <a:ea typeface="宋体" panose="02010600030101010101" pitchFamily="2" charset="-122"/>
                <a:sym typeface="Calibri" panose="020F0502020204030204" pitchFamily="34" charset="0"/>
              </a:endParaRPr>
            </a:p>
          </p:txBody>
        </p:sp>
      </p:grpSp>
      <p:sp>
        <p:nvSpPr>
          <p:cNvPr id="13339" name="椭圆 10"/>
          <p:cNvSpPr/>
          <p:nvPr/>
        </p:nvSpPr>
        <p:spPr>
          <a:xfrm>
            <a:off x="6294438" y="2586038"/>
            <a:ext cx="550862" cy="550862"/>
          </a:xfrm>
          <a:prstGeom prst="ellipse">
            <a:avLst/>
          </a:prstGeom>
          <a:solidFill>
            <a:schemeClr val="accent1"/>
          </a:solidFill>
          <a:ln w="9525">
            <a:noFill/>
          </a:ln>
        </p:spPr>
        <p:txBody>
          <a:bodyPr anchor="ctr"/>
          <a:p>
            <a:pPr algn="ctr"/>
            <a:endParaRPr lang="zh-CN" altLang="zh-CN" sz="1600"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3340" name="椭圆 11"/>
          <p:cNvSpPr/>
          <p:nvPr/>
        </p:nvSpPr>
        <p:spPr>
          <a:xfrm>
            <a:off x="6292850" y="3863975"/>
            <a:ext cx="552450" cy="550863"/>
          </a:xfrm>
          <a:prstGeom prst="ellipse">
            <a:avLst/>
          </a:prstGeom>
          <a:solidFill>
            <a:srgbClr val="BBB487"/>
          </a:solidFill>
          <a:ln w="9525">
            <a:noFill/>
          </a:ln>
        </p:spPr>
        <p:txBody>
          <a:bodyPr anchor="ctr"/>
          <a:p>
            <a:pPr algn="ctr"/>
            <a:endParaRPr lang="zh-CN" altLang="zh-CN" sz="1600"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3341" name="椭圆 12"/>
          <p:cNvSpPr/>
          <p:nvPr/>
        </p:nvSpPr>
        <p:spPr>
          <a:xfrm>
            <a:off x="6292850" y="5130800"/>
            <a:ext cx="552450" cy="550863"/>
          </a:xfrm>
          <a:prstGeom prst="ellipse">
            <a:avLst/>
          </a:prstGeom>
          <a:solidFill>
            <a:schemeClr val="accent1"/>
          </a:solidFill>
          <a:ln w="9525">
            <a:noFill/>
          </a:ln>
        </p:spPr>
        <p:txBody>
          <a:bodyPr anchor="ctr"/>
          <a:p>
            <a:pPr algn="ctr"/>
            <a:endParaRPr lang="zh-CN" altLang="zh-CN" sz="1600"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3342" name="矩形 13"/>
          <p:cNvSpPr/>
          <p:nvPr/>
        </p:nvSpPr>
        <p:spPr>
          <a:xfrm>
            <a:off x="6845300" y="2593975"/>
            <a:ext cx="3533775" cy="5222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3" name="矩形 14"/>
          <p:cNvSpPr/>
          <p:nvPr/>
        </p:nvSpPr>
        <p:spPr>
          <a:xfrm>
            <a:off x="6843713" y="3871913"/>
            <a:ext cx="3727450" cy="5222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4" name="矩形 15"/>
          <p:cNvSpPr/>
          <p:nvPr/>
        </p:nvSpPr>
        <p:spPr>
          <a:xfrm>
            <a:off x="6843713" y="5137150"/>
            <a:ext cx="3727450" cy="5238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5" name="Freeform 199"/>
          <p:cNvSpPr>
            <a:spLocks noChangeAspect="1"/>
          </p:cNvSpPr>
          <p:nvPr/>
        </p:nvSpPr>
        <p:spPr>
          <a:xfrm>
            <a:off x="6437313" y="2698750"/>
            <a:ext cx="266700" cy="323850"/>
          </a:xfrm>
          <a:custGeom>
            <a:avLst/>
            <a:gdLst/>
            <a:ahLst/>
            <a:cxnLst>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w="9525">
            <a:noFill/>
          </a:ln>
        </p:spPr>
        <p:txBody>
          <a:bodyPr/>
          <a:p>
            <a:endParaRPr lang="zh-CN" altLang="en-US"/>
          </a:p>
        </p:txBody>
      </p:sp>
      <p:sp>
        <p:nvSpPr>
          <p:cNvPr id="13346" name="任意多边形 17"/>
          <p:cNvSpPr>
            <a:spLocks noChangeAspect="1"/>
          </p:cNvSpPr>
          <p:nvPr/>
        </p:nvSpPr>
        <p:spPr>
          <a:xfrm>
            <a:off x="6407150" y="5264150"/>
            <a:ext cx="323850" cy="282575"/>
          </a:xfrm>
          <a:custGeom>
            <a:avLst/>
            <a:gdLst/>
            <a:ahLst/>
            <a:cxnLst>
              <a:cxn ang="0">
                <a:pos x="685022" y="193539"/>
              </a:cxn>
              <a:cxn ang="0">
                <a:pos x="733957" y="193539"/>
              </a:cxn>
              <a:cxn ang="0">
                <a:pos x="782886" y="241922"/>
              </a:cxn>
              <a:cxn ang="0">
                <a:pos x="782886" y="629000"/>
              </a:cxn>
              <a:cxn ang="0">
                <a:pos x="733957" y="677385"/>
              </a:cxn>
              <a:cxn ang="0">
                <a:pos x="685022" y="677385"/>
              </a:cxn>
              <a:cxn ang="0">
                <a:pos x="685022" y="193539"/>
              </a:cxn>
              <a:cxn ang="0">
                <a:pos x="149369" y="193539"/>
              </a:cxn>
              <a:cxn ang="0">
                <a:pos x="633517" y="193539"/>
              </a:cxn>
              <a:cxn ang="0">
                <a:pos x="633517" y="677385"/>
              </a:cxn>
              <a:cxn ang="0">
                <a:pos x="149369" y="677385"/>
              </a:cxn>
              <a:cxn ang="0">
                <a:pos x="48929" y="193539"/>
              </a:cxn>
              <a:cxn ang="0">
                <a:pos x="97863" y="193539"/>
              </a:cxn>
              <a:cxn ang="0">
                <a:pos x="97863" y="677385"/>
              </a:cxn>
              <a:cxn ang="0">
                <a:pos x="48929" y="677385"/>
              </a:cxn>
              <a:cxn ang="0">
                <a:pos x="0" y="629000"/>
              </a:cxn>
              <a:cxn ang="0">
                <a:pos x="0" y="241922"/>
              </a:cxn>
              <a:cxn ang="0">
                <a:pos x="48929" y="193539"/>
              </a:cxn>
              <a:cxn ang="0">
                <a:pos x="295300" y="0"/>
              </a:cxn>
              <a:cxn ang="0">
                <a:pos x="487585" y="0"/>
              </a:cxn>
              <a:cxn ang="0">
                <a:pos x="535657" y="47535"/>
              </a:cxn>
              <a:cxn ang="0">
                <a:pos x="535657" y="142607"/>
              </a:cxn>
              <a:cxn ang="0">
                <a:pos x="487585" y="142607"/>
              </a:cxn>
              <a:cxn ang="0">
                <a:pos x="487585" y="71304"/>
              </a:cxn>
              <a:cxn ang="0">
                <a:pos x="463546" y="47535"/>
              </a:cxn>
              <a:cxn ang="0">
                <a:pos x="319332" y="47535"/>
              </a:cxn>
              <a:cxn ang="0">
                <a:pos x="295300" y="71304"/>
              </a:cxn>
              <a:cxn ang="0">
                <a:pos x="295300" y="142607"/>
              </a:cxn>
              <a:cxn ang="0">
                <a:pos x="247227" y="142607"/>
              </a:cxn>
              <a:cxn ang="0">
                <a:pos x="247227" y="47535"/>
              </a:cxn>
              <a:cxn ang="0">
                <a:pos x="295300" y="0"/>
              </a:cxn>
            </a:cxnLst>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w="9525">
            <a:noFill/>
          </a:ln>
        </p:spPr>
        <p:txBody>
          <a:bodyPr/>
          <a:p>
            <a:endParaRPr lang="zh-CN" altLang="en-US"/>
          </a:p>
        </p:txBody>
      </p:sp>
      <p:grpSp>
        <p:nvGrpSpPr>
          <p:cNvPr id="13347" name="Group 35"/>
          <p:cNvGrpSpPr/>
          <p:nvPr/>
        </p:nvGrpSpPr>
        <p:grpSpPr>
          <a:xfrm>
            <a:off x="6423025" y="3978275"/>
            <a:ext cx="290513" cy="323850"/>
            <a:chOff x="0" y="0"/>
            <a:chExt cx="214313" cy="239713"/>
          </a:xfrm>
        </p:grpSpPr>
        <p:sp>
          <p:nvSpPr>
            <p:cNvPr id="13348" name="Freeform 162"/>
            <p:cNvSpPr/>
            <p:nvPr/>
          </p:nvSpPr>
          <p:spPr>
            <a:xfrm>
              <a:off x="0" y="0"/>
              <a:ext cx="187325" cy="2397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w="9525">
              <a:noFill/>
            </a:ln>
          </p:spPr>
          <p:txBody>
            <a:bodyPr/>
            <a:p>
              <a:endParaRPr lang="zh-CN" altLang="en-US"/>
            </a:p>
          </p:txBody>
        </p:sp>
        <p:sp>
          <p:nvSpPr>
            <p:cNvPr id="13349" name="Rectangle 163"/>
            <p:cNvSpPr/>
            <p:nvPr/>
          </p:nvSpPr>
          <p:spPr>
            <a:xfrm>
              <a:off x="168275" y="44450"/>
              <a:ext cx="46038" cy="14288"/>
            </a:xfrm>
            <a:prstGeom prst="rect">
              <a:avLst/>
            </a:prstGeom>
            <a:solidFill>
              <a:schemeClr val="bg1"/>
            </a:solidFill>
            <a:ln w="9525">
              <a:noFill/>
            </a:ln>
          </p:spPr>
          <p:txBody>
            <a:bodyPr anchor="t"/>
            <a:p>
              <a:endParaRPr lang="zh-CN"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3350" name="矩形 21"/>
          <p:cNvSpPr/>
          <p:nvPr/>
        </p:nvSpPr>
        <p:spPr>
          <a:xfrm>
            <a:off x="1095375" y="3271838"/>
            <a:ext cx="1790700" cy="1570037"/>
          </a:xfrm>
          <a:prstGeom prst="rect">
            <a:avLst/>
          </a:prstGeom>
          <a:noFill/>
          <a:ln w="9525">
            <a:noFill/>
          </a:ln>
        </p:spPr>
        <p:txBody>
          <a:bodyPr anchor="t">
            <a:spAutoFit/>
          </a:bodyPr>
          <a:p>
            <a:r>
              <a:rPr lang="en-US" altLang="zh-CN" sz="2400" dirty="0">
                <a:solidFill>
                  <a:schemeClr val="accent1"/>
                </a:solidFill>
                <a:latin typeface="Kozuka Gothic Pro M" pitchFamily="34" charset="-128"/>
                <a:ea typeface="Kozuka Gothic Pro M" pitchFamily="34" charset="-128"/>
                <a:sym typeface="Kozuka Gothic Pro M" pitchFamily="34" charset="-128"/>
              </a:rPr>
              <a:t>DONEC SOLLICITUDIN MOLESTIE</a:t>
            </a:r>
            <a:endParaRPr lang="zh-CN" altLang="en-US" sz="2400" dirty="0">
              <a:solidFill>
                <a:schemeClr val="accent1"/>
              </a:solidFill>
              <a:latin typeface="Kozuka Gothic Pro M" pitchFamily="34" charset="-128"/>
              <a:ea typeface="Kozuka Gothic Pro M" pitchFamily="34" charset="-128"/>
              <a:sym typeface="Kozuka Gothic Pro M"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4338" name="Group 2"/>
          <p:cNvGrpSpPr/>
          <p:nvPr/>
        </p:nvGrpSpPr>
        <p:grpSpPr>
          <a:xfrm>
            <a:off x="10844213" y="5851525"/>
            <a:ext cx="1347787" cy="1006475"/>
            <a:chOff x="0" y="0"/>
            <a:chExt cx="2562554" cy="1912957"/>
          </a:xfrm>
        </p:grpSpPr>
        <p:grpSp>
          <p:nvGrpSpPr>
            <p:cNvPr id="14339" name="Group 3"/>
            <p:cNvGrpSpPr/>
            <p:nvPr/>
          </p:nvGrpSpPr>
          <p:grpSpPr>
            <a:xfrm>
              <a:off x="0" y="0"/>
              <a:ext cx="2562554" cy="1912957"/>
              <a:chOff x="0" y="0"/>
              <a:chExt cx="908050" cy="677863"/>
            </a:xfrm>
          </p:grpSpPr>
          <p:sp>
            <p:nvSpPr>
              <p:cNvPr id="14340"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1"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2"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3"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4"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5"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6"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7"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8"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9"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0"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1"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4352" name="Group 16"/>
            <p:cNvGrpSpPr/>
            <p:nvPr/>
          </p:nvGrpSpPr>
          <p:grpSpPr>
            <a:xfrm>
              <a:off x="943869" y="639231"/>
              <a:ext cx="733645" cy="733645"/>
              <a:chOff x="0" y="0"/>
              <a:chExt cx="2406528" cy="2406528"/>
            </a:xfrm>
          </p:grpSpPr>
          <p:sp>
            <p:nvSpPr>
              <p:cNvPr id="14353"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4354"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4355"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grpSp>
        <p:nvGrpSpPr>
          <p:cNvPr id="14356" name="Group 20"/>
          <p:cNvGrpSpPr/>
          <p:nvPr/>
        </p:nvGrpSpPr>
        <p:grpSpPr>
          <a:xfrm>
            <a:off x="2705100" y="2174875"/>
            <a:ext cx="6037263" cy="3773488"/>
            <a:chOff x="0" y="0"/>
            <a:chExt cx="6037179" cy="3773236"/>
          </a:xfrm>
        </p:grpSpPr>
        <p:sp>
          <p:nvSpPr>
            <p:cNvPr id="14357" name="形状 3"/>
            <p:cNvSpPr/>
            <p:nvPr/>
          </p:nvSpPr>
          <p:spPr>
            <a:xfrm>
              <a:off x="0" y="0"/>
              <a:ext cx="6037179" cy="3773236"/>
            </a:xfrm>
            <a:custGeom>
              <a:avLst/>
              <a:gdLst/>
              <a:ahLst/>
              <a:cxnLst>
                <a:cxn ang="0">
                  <a:pos x="0" y="3773236"/>
                </a:cxn>
                <a:cxn ang="0">
                  <a:pos x="3050033" y="864700"/>
                </a:cxn>
                <a:cxn ang="0">
                  <a:pos x="5040727" y="0"/>
                </a:cxn>
                <a:cxn ang="0">
                  <a:pos x="6037179" y="754647"/>
                </a:cxn>
                <a:cxn ang="0">
                  <a:pos x="5253297" y="1886618"/>
                </a:cxn>
                <a:cxn ang="0">
                  <a:pos x="5200155" y="1414963"/>
                </a:cxn>
                <a:cxn ang="0">
                  <a:pos x="754647" y="2751318"/>
                </a:cxn>
                <a:cxn ang="0">
                  <a:pos x="754647" y="2751318"/>
                </a:cxn>
              </a:cxnLst>
              <a:pathLst>
                <a:path w="6037179" h="3773236">
                  <a:moveTo>
                    <a:pt x="0" y="3773236"/>
                  </a:moveTo>
                  <a:cubicBezTo>
                    <a:pt x="670797" y="2096242"/>
                    <a:pt x="1687475" y="1126730"/>
                    <a:pt x="3050033" y="864700"/>
                  </a:cubicBezTo>
                  <a:cubicBezTo>
                    <a:pt x="4412591" y="602669"/>
                    <a:pt x="5076156" y="314436"/>
                    <a:pt x="5040727" y="0"/>
                  </a:cubicBezTo>
                  <a:lnTo>
                    <a:pt x="6037179" y="754647"/>
                  </a:lnTo>
                  <a:lnTo>
                    <a:pt x="5253297" y="1886618"/>
                  </a:lnTo>
                  <a:lnTo>
                    <a:pt x="5200155" y="1414963"/>
                  </a:lnTo>
                  <a:cubicBezTo>
                    <a:pt x="2739581" y="1624587"/>
                    <a:pt x="1257745" y="2070039"/>
                    <a:pt x="754647" y="2751318"/>
                  </a:cubicBezTo>
                  <a:cubicBezTo>
                    <a:pt x="251549" y="3432597"/>
                    <a:pt x="0" y="3773236"/>
                    <a:pt x="0" y="3773236"/>
                  </a:cubicBezTo>
                  <a:close/>
                </a:path>
              </a:pathLst>
            </a:custGeom>
            <a:solidFill>
              <a:srgbClr val="BBB487"/>
            </a:solidFill>
            <a:ln w="9525">
              <a:noFill/>
            </a:ln>
          </p:spPr>
          <p:txBody>
            <a:bodyPr/>
            <a:p>
              <a:endParaRPr lang="zh-CN" altLang="en-US"/>
            </a:p>
          </p:txBody>
        </p:sp>
        <p:sp>
          <p:nvSpPr>
            <p:cNvPr id="14358" name="椭圆 5"/>
            <p:cNvSpPr/>
            <p:nvPr/>
          </p:nvSpPr>
          <p:spPr>
            <a:xfrm>
              <a:off x="766721" y="2604288"/>
              <a:ext cx="156966" cy="156966"/>
            </a:xfrm>
            <a:prstGeom prst="ellipse">
              <a:avLst/>
            </a:prstGeom>
            <a:solidFill>
              <a:srgbClr val="063759"/>
            </a:solidFill>
            <a:ln w="12700" cap="flat" cmpd="sng">
              <a:solidFill>
                <a:srgbClr val="FFFFFF"/>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sym typeface="Calibri" panose="020F0502020204030204" pitchFamily="34" charset="0"/>
              </a:endParaRPr>
            </a:p>
          </p:txBody>
        </p:sp>
        <p:sp>
          <p:nvSpPr>
            <p:cNvPr id="14359" name="任意多边形 6"/>
            <p:cNvSpPr/>
            <p:nvPr/>
          </p:nvSpPr>
          <p:spPr>
            <a:xfrm>
              <a:off x="845205" y="2682771"/>
              <a:ext cx="1406662" cy="1090465"/>
            </a:xfrm>
            <a:custGeom>
              <a:avLst/>
              <a:gdLst>
                <a:gd name="txL" fmla="*/ 0 w 1406662"/>
                <a:gd name="txT" fmla="*/ 0 h 1090465"/>
                <a:gd name="txR" fmla="*/ 1406662 w 1406662"/>
                <a:gd name="txB" fmla="*/ 1090465 h 1090465"/>
              </a:gdLst>
              <a:ahLst/>
              <a:cxnLst>
                <a:cxn ang="0">
                  <a:pos x="0" y="0"/>
                </a:cxn>
                <a:cxn ang="0">
                  <a:pos x="1406662" y="0"/>
                </a:cxn>
                <a:cxn ang="0">
                  <a:pos x="1406662" y="1090465"/>
                </a:cxn>
                <a:cxn ang="0">
                  <a:pos x="0" y="1090465"/>
                </a:cxn>
                <a:cxn ang="0">
                  <a:pos x="0" y="0"/>
                </a:cxn>
              </a:cxnLst>
              <a:rect l="txL" t="txT" r="txR" b="txB"/>
              <a:pathLst>
                <a:path w="1406662" h="1090465">
                  <a:moveTo>
                    <a:pt x="0" y="0"/>
                  </a:moveTo>
                  <a:lnTo>
                    <a:pt x="1406662" y="0"/>
                  </a:lnTo>
                  <a:lnTo>
                    <a:pt x="1406662" y="1090465"/>
                  </a:lnTo>
                  <a:lnTo>
                    <a:pt x="0" y="1090465"/>
                  </a:lnTo>
                  <a:lnTo>
                    <a:pt x="0" y="0"/>
                  </a:lnTo>
                  <a:close/>
                </a:path>
              </a:pathLst>
            </a:custGeom>
            <a:noFill/>
            <a:ln w="9525">
              <a:noFill/>
            </a:ln>
          </p:spPr>
          <p:txBody>
            <a:bodyPr lIns="83173" tIns="0" rIns="0" bIns="0" anchor="t"/>
            <a:p>
              <a:pPr>
                <a:lnSpc>
                  <a:spcPct val="90000"/>
                </a:lnSpc>
                <a:spcAft>
                  <a:spcPct val="35000"/>
                </a:spcAft>
              </a:pPr>
              <a:r>
                <a:rPr lang="en-US" altLang="zh-CN" sz="16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1600" dirty="0">
                <a:solidFill>
                  <a:srgbClr val="000000"/>
                </a:solidFill>
                <a:latin typeface="Arial" panose="020B0604020202020204" pitchFamily="34" charset="0"/>
                <a:ea typeface="宋体" panose="02010600030101010101" pitchFamily="2" charset="-122"/>
                <a:sym typeface="Calibri" panose="020F0502020204030204" pitchFamily="34" charset="0"/>
              </a:endParaRPr>
            </a:p>
          </p:txBody>
        </p:sp>
        <p:sp>
          <p:nvSpPr>
            <p:cNvPr id="14360" name="椭圆 7"/>
            <p:cNvSpPr/>
            <p:nvPr/>
          </p:nvSpPr>
          <p:spPr>
            <a:xfrm>
              <a:off x="2152254" y="1578722"/>
              <a:ext cx="283747" cy="283747"/>
            </a:xfrm>
            <a:prstGeom prst="ellipse">
              <a:avLst/>
            </a:prstGeom>
            <a:solidFill>
              <a:srgbClr val="063759"/>
            </a:solidFill>
            <a:ln w="12700" cap="flat" cmpd="sng">
              <a:solidFill>
                <a:srgbClr val="FFFFFF"/>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sym typeface="Calibri" panose="020F0502020204030204" pitchFamily="34" charset="0"/>
              </a:endParaRPr>
            </a:p>
          </p:txBody>
        </p:sp>
        <p:sp>
          <p:nvSpPr>
            <p:cNvPr id="14361" name="任意多边形 8"/>
            <p:cNvSpPr/>
            <p:nvPr/>
          </p:nvSpPr>
          <p:spPr>
            <a:xfrm>
              <a:off x="2294128" y="1720596"/>
              <a:ext cx="1448922" cy="2052640"/>
            </a:xfrm>
            <a:custGeom>
              <a:avLst/>
              <a:gdLst>
                <a:gd name="txL" fmla="*/ 0 w 1448922"/>
                <a:gd name="txT" fmla="*/ 0 h 2052640"/>
                <a:gd name="txR" fmla="*/ 1448922 w 1448922"/>
                <a:gd name="txB" fmla="*/ 2052640 h 2052640"/>
              </a:gdLst>
              <a:ahLst/>
              <a:cxnLst>
                <a:cxn ang="0">
                  <a:pos x="0" y="0"/>
                </a:cxn>
                <a:cxn ang="0">
                  <a:pos x="1448922" y="0"/>
                </a:cxn>
                <a:cxn ang="0">
                  <a:pos x="1448922" y="2052640"/>
                </a:cxn>
                <a:cxn ang="0">
                  <a:pos x="0" y="2052640"/>
                </a:cxn>
                <a:cxn ang="0">
                  <a:pos x="0" y="0"/>
                </a:cxn>
              </a:cxnLst>
              <a:rect l="txL" t="txT" r="txR" b="txB"/>
              <a:pathLst>
                <a:path w="1448922" h="2052640">
                  <a:moveTo>
                    <a:pt x="0" y="0"/>
                  </a:moveTo>
                  <a:lnTo>
                    <a:pt x="1448922" y="0"/>
                  </a:lnTo>
                  <a:lnTo>
                    <a:pt x="1448922" y="2052640"/>
                  </a:lnTo>
                  <a:lnTo>
                    <a:pt x="0" y="2052640"/>
                  </a:lnTo>
                  <a:lnTo>
                    <a:pt x="0" y="0"/>
                  </a:lnTo>
                  <a:close/>
                </a:path>
              </a:pathLst>
            </a:custGeom>
            <a:noFill/>
            <a:ln w="9525">
              <a:noFill/>
            </a:ln>
          </p:spPr>
          <p:txBody>
            <a:bodyPr lIns="150352" tIns="0" rIns="0" bIns="0" anchor="t"/>
            <a:p>
              <a:pPr>
                <a:lnSpc>
                  <a:spcPct val="90000"/>
                </a:lnSpc>
                <a:spcAft>
                  <a:spcPct val="35000"/>
                </a:spcAft>
              </a:pPr>
              <a:r>
                <a:rPr lang="en-US" altLang="zh-CN" sz="16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1600" dirty="0">
                <a:solidFill>
                  <a:srgbClr val="000000"/>
                </a:solidFill>
                <a:latin typeface="Arial" panose="020B0604020202020204" pitchFamily="34" charset="0"/>
                <a:ea typeface="宋体" panose="02010600030101010101" pitchFamily="2" charset="-122"/>
                <a:sym typeface="Calibri" panose="020F0502020204030204" pitchFamily="34" charset="0"/>
              </a:endParaRPr>
            </a:p>
          </p:txBody>
        </p:sp>
        <p:sp>
          <p:nvSpPr>
            <p:cNvPr id="14362" name="椭圆 9"/>
            <p:cNvSpPr/>
            <p:nvPr/>
          </p:nvSpPr>
          <p:spPr>
            <a:xfrm>
              <a:off x="3818515" y="954629"/>
              <a:ext cx="392416" cy="392416"/>
            </a:xfrm>
            <a:prstGeom prst="ellipse">
              <a:avLst/>
            </a:prstGeom>
            <a:solidFill>
              <a:srgbClr val="063759"/>
            </a:solidFill>
            <a:ln w="12700" cap="flat" cmpd="sng">
              <a:solidFill>
                <a:srgbClr val="FFFFFF"/>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sym typeface="Calibri" panose="020F0502020204030204" pitchFamily="34" charset="0"/>
              </a:endParaRPr>
            </a:p>
          </p:txBody>
        </p:sp>
        <p:sp>
          <p:nvSpPr>
            <p:cNvPr id="14363" name="任意多边形 10"/>
            <p:cNvSpPr/>
            <p:nvPr/>
          </p:nvSpPr>
          <p:spPr>
            <a:xfrm>
              <a:off x="4014724" y="1150837"/>
              <a:ext cx="1448922" cy="2622399"/>
            </a:xfrm>
            <a:custGeom>
              <a:avLst/>
              <a:gdLst>
                <a:gd name="txL" fmla="*/ 0 w 1448922"/>
                <a:gd name="txT" fmla="*/ 0 h 2622399"/>
                <a:gd name="txR" fmla="*/ 1448922 w 1448922"/>
                <a:gd name="txB" fmla="*/ 2622399 h 2622399"/>
              </a:gdLst>
              <a:ahLst/>
              <a:cxnLst>
                <a:cxn ang="0">
                  <a:pos x="0" y="0"/>
                </a:cxn>
                <a:cxn ang="0">
                  <a:pos x="1448922" y="0"/>
                </a:cxn>
                <a:cxn ang="0">
                  <a:pos x="1448922" y="2622399"/>
                </a:cxn>
                <a:cxn ang="0">
                  <a:pos x="0" y="2622399"/>
                </a:cxn>
                <a:cxn ang="0">
                  <a:pos x="0" y="0"/>
                </a:cxn>
              </a:cxnLst>
              <a:rect l="txL" t="txT" r="txR" b="txB"/>
              <a:pathLst>
                <a:path w="1448922" h="2622399">
                  <a:moveTo>
                    <a:pt x="0" y="0"/>
                  </a:moveTo>
                  <a:lnTo>
                    <a:pt x="1448922" y="0"/>
                  </a:lnTo>
                  <a:lnTo>
                    <a:pt x="1448922" y="2622399"/>
                  </a:lnTo>
                  <a:lnTo>
                    <a:pt x="0" y="2622399"/>
                  </a:lnTo>
                  <a:lnTo>
                    <a:pt x="0" y="0"/>
                  </a:lnTo>
                  <a:close/>
                </a:path>
              </a:pathLst>
            </a:custGeom>
            <a:noFill/>
            <a:ln w="9525">
              <a:noFill/>
            </a:ln>
          </p:spPr>
          <p:txBody>
            <a:bodyPr lIns="207933" tIns="0" rIns="0" bIns="0" anchor="t"/>
            <a:p>
              <a:pPr>
                <a:lnSpc>
                  <a:spcPct val="90000"/>
                </a:lnSpc>
                <a:spcAft>
                  <a:spcPct val="35000"/>
                </a:spcAft>
              </a:pPr>
              <a:r>
                <a:rPr lang="en-US" altLang="zh-CN" sz="1600" dirty="0">
                  <a:latin typeface="Calibri" panose="020F0502020204030204" pitchFamily="34" charset="0"/>
                  <a:ea typeface="宋体" panose="02010600030101010101" pitchFamily="2" charset="-122"/>
                  <a:sym typeface="Calibri" panose="020F0502020204030204" pitchFamily="34" charset="0"/>
                </a:rPr>
                <a:t>TEXT HERE</a:t>
              </a:r>
              <a:endParaRPr lang="zh-CN" altLang="en-US" sz="1600" dirty="0">
                <a:solidFill>
                  <a:srgbClr val="000000"/>
                </a:solidFill>
                <a:latin typeface="Arial" panose="020B0604020202020204" pitchFamily="34" charset="0"/>
                <a:ea typeface="宋体" panose="02010600030101010101" pitchFamily="2" charset="-122"/>
                <a:sym typeface="Calibri" panose="020F0502020204030204" pitchFamily="34" charset="0"/>
              </a:endParaRPr>
            </a:p>
          </p:txBody>
        </p:sp>
      </p:grpSp>
      <p:sp>
        <p:nvSpPr>
          <p:cNvPr id="14364" name="矩形 12"/>
          <p:cNvSpPr/>
          <p:nvPr/>
        </p:nvSpPr>
        <p:spPr>
          <a:xfrm>
            <a:off x="1450975" y="2438400"/>
            <a:ext cx="3387725" cy="1384300"/>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5" name="矩形 13"/>
          <p:cNvSpPr/>
          <p:nvPr/>
        </p:nvSpPr>
        <p:spPr>
          <a:xfrm>
            <a:off x="4814888" y="5430838"/>
            <a:ext cx="3675062" cy="5222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6" name="矩形 14"/>
          <p:cNvSpPr/>
          <p:nvPr/>
        </p:nvSpPr>
        <p:spPr>
          <a:xfrm>
            <a:off x="7461250" y="4187825"/>
            <a:ext cx="3675063" cy="5222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B998"/>
        </a:solidFill>
        <a:effectLst/>
      </p:bgPr>
    </p:bg>
    <p:spTree>
      <p:nvGrpSpPr>
        <p:cNvPr id="1" name=""/>
        <p:cNvGrpSpPr/>
        <p:nvPr/>
      </p:nvGrpSpPr>
      <p:grpSpPr/>
      <p:grpSp>
        <p:nvGrpSpPr>
          <p:cNvPr id="15362" name="Group 2"/>
          <p:cNvGrpSpPr/>
          <p:nvPr/>
        </p:nvGrpSpPr>
        <p:grpSpPr>
          <a:xfrm>
            <a:off x="2219325" y="2008188"/>
            <a:ext cx="7623175" cy="2049462"/>
            <a:chOff x="0" y="0"/>
            <a:chExt cx="2857500" cy="769938"/>
          </a:xfrm>
        </p:grpSpPr>
        <p:sp>
          <p:nvSpPr>
            <p:cNvPr id="15363" name="矩形 10"/>
            <p:cNvSpPr/>
            <p:nvPr/>
          </p:nvSpPr>
          <p:spPr>
            <a:xfrm>
              <a:off x="0" y="0"/>
              <a:ext cx="2857500" cy="769938"/>
            </a:xfrm>
            <a:prstGeom prst="rect">
              <a:avLst/>
            </a:prstGeom>
            <a:solidFill>
              <a:schemeClr val="accent1"/>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5364" name="矩形 12"/>
            <p:cNvSpPr/>
            <p:nvPr/>
          </p:nvSpPr>
          <p:spPr>
            <a:xfrm>
              <a:off x="82550" y="71438"/>
              <a:ext cx="2698750" cy="627062"/>
            </a:xfrm>
            <a:prstGeom prst="rect">
              <a:avLst/>
            </a:prstGeom>
            <a:noFill/>
            <a:ln w="6350" cap="flat" cmpd="sng">
              <a:solidFill>
                <a:srgbClr val="BBB487"/>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15365" name="Group 5"/>
          <p:cNvGrpSpPr/>
          <p:nvPr/>
        </p:nvGrpSpPr>
        <p:grpSpPr>
          <a:xfrm>
            <a:off x="2424113" y="1808163"/>
            <a:ext cx="2406650" cy="2406650"/>
            <a:chOff x="0" y="0"/>
            <a:chExt cx="1752600" cy="1752600"/>
          </a:xfrm>
        </p:grpSpPr>
        <p:sp>
          <p:nvSpPr>
            <p:cNvPr id="15366" name="椭圆 9"/>
            <p:cNvSpPr/>
            <p:nvPr/>
          </p:nvSpPr>
          <p:spPr>
            <a:xfrm>
              <a:off x="0" y="0"/>
              <a:ext cx="1752600" cy="1752600"/>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5367" name="椭圆 11"/>
            <p:cNvSpPr/>
            <p:nvPr/>
          </p:nvSpPr>
          <p:spPr>
            <a:xfrm>
              <a:off x="196256" y="196256"/>
              <a:ext cx="1360089" cy="1360089"/>
            </a:xfrm>
            <a:prstGeom prst="ellipse">
              <a:avLst/>
            </a:prstGeom>
            <a:solidFill>
              <a:srgbClr val="C8B998"/>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sp>
        <p:nvSpPr>
          <p:cNvPr id="15368" name="文本占位符 4"/>
          <p:cNvSpPr>
            <a:spLocks noGrp="1"/>
          </p:cNvSpPr>
          <p:nvPr>
            <p:ph type="subTitle" idx="1"/>
          </p:nvPr>
        </p:nvSpPr>
        <p:spPr>
          <a:xfrm>
            <a:off x="2439988" y="4270375"/>
            <a:ext cx="7199312" cy="1498600"/>
          </a:xfrm>
          <a:ln/>
        </p:spPr>
        <p:txBody>
          <a:bodyPr vert="horz" wrap="square" lIns="91440" tIns="45720" rIns="91440" bIns="45720" anchor="t"/>
          <a:p>
            <a:pPr eaLnBrk="1" hangingPunct="1">
              <a:buClrTx/>
              <a:buSzTx/>
            </a:pPr>
            <a:r>
              <a:rPr lang="en-US" altLang="zh-CN" sz="1400" dirty="0">
                <a:solidFill>
                  <a:schemeClr val="bg1"/>
                </a:solidFill>
                <a:latin typeface="+mn-lt"/>
                <a:ea typeface="+mn-ea"/>
                <a:cs typeface="+mn-cs"/>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p:txBody>
      </p:sp>
      <p:sp>
        <p:nvSpPr>
          <p:cNvPr id="15369" name="标题 3"/>
          <p:cNvSpPr>
            <a:spLocks noGrp="1"/>
          </p:cNvSpPr>
          <p:nvPr>
            <p:ph type="ctrTitle"/>
          </p:nvPr>
        </p:nvSpPr>
        <p:spPr>
          <a:xfrm>
            <a:off x="4846638" y="2584450"/>
            <a:ext cx="4792662" cy="1266825"/>
          </a:xfrm>
          <a:ln/>
        </p:spPr>
        <p:txBody>
          <a:bodyPr vert="horz" wrap="square" lIns="91440" tIns="45720" rIns="91440" bIns="45720" anchor="ctr"/>
          <a:p>
            <a:pPr marL="0" indent="0" algn="ctr" eaLnBrk="1" hangingPunct="1"/>
            <a:r>
              <a:rPr lang="en-US" altLang="zh-CN" sz="6000" dirty="0">
                <a:solidFill>
                  <a:schemeClr val="bg1"/>
                </a:solidFill>
              </a:rPr>
              <a:t>SECTION TITLE</a:t>
            </a:r>
            <a:endParaRPr lang="zh-CN" altLang="en-US" sz="6000" dirty="0">
              <a:solidFill>
                <a:schemeClr val="bg1"/>
              </a:solidFill>
            </a:endParaRPr>
          </a:p>
        </p:txBody>
      </p:sp>
      <p:sp>
        <p:nvSpPr>
          <p:cNvPr id="15370" name="文本占位符 5"/>
          <p:cNvSpPr>
            <a:spLocks noGrp="1"/>
          </p:cNvSpPr>
          <p:nvPr>
            <p:ph type="subTitle" idx="1"/>
          </p:nvPr>
        </p:nvSpPr>
        <p:spPr>
          <a:xfrm>
            <a:off x="2693988" y="2032000"/>
            <a:ext cx="1866900" cy="1912938"/>
          </a:xfrm>
          <a:ln/>
        </p:spPr>
        <p:txBody>
          <a:bodyPr vert="horz" wrap="square" lIns="91440" tIns="45720" rIns="91440" bIns="45720" anchor="ctr"/>
          <a:p>
            <a:pPr eaLnBrk="1" hangingPunct="1">
              <a:buClrTx/>
              <a:buSzTx/>
            </a:pPr>
            <a:r>
              <a:rPr lang="en-US" altLang="zh-CN" sz="6000" dirty="0">
                <a:latin typeface="+mn-lt"/>
                <a:ea typeface="+mn-ea"/>
                <a:cs typeface="+mn-cs"/>
                <a:sym typeface="Calibri" panose="020F0502020204030204" pitchFamily="34" charset="0"/>
              </a:rPr>
              <a:t>3</a:t>
            </a:r>
            <a:endParaRPr lang="zh-CN" altLang="en-US" sz="6000" dirty="0">
              <a:latin typeface="+mn-lt"/>
              <a:ea typeface="+mn-ea"/>
              <a:cs typeface="+mn-cs"/>
              <a:sym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6386" name="Group 2"/>
          <p:cNvGrpSpPr/>
          <p:nvPr/>
        </p:nvGrpSpPr>
        <p:grpSpPr>
          <a:xfrm>
            <a:off x="10844213" y="5851525"/>
            <a:ext cx="1347787" cy="1006475"/>
            <a:chOff x="0" y="0"/>
            <a:chExt cx="2562554" cy="1912957"/>
          </a:xfrm>
        </p:grpSpPr>
        <p:grpSp>
          <p:nvGrpSpPr>
            <p:cNvPr id="16387" name="Group 3"/>
            <p:cNvGrpSpPr/>
            <p:nvPr/>
          </p:nvGrpSpPr>
          <p:grpSpPr>
            <a:xfrm>
              <a:off x="0" y="0"/>
              <a:ext cx="2562554" cy="1912957"/>
              <a:chOff x="0" y="0"/>
              <a:chExt cx="908050" cy="677863"/>
            </a:xfrm>
          </p:grpSpPr>
          <p:sp>
            <p:nvSpPr>
              <p:cNvPr id="16388"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89"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0"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1"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2"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3"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4"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5"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6"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7"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8"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9"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6400" name="Group 16"/>
            <p:cNvGrpSpPr/>
            <p:nvPr/>
          </p:nvGrpSpPr>
          <p:grpSpPr>
            <a:xfrm>
              <a:off x="943869" y="639231"/>
              <a:ext cx="733645" cy="733645"/>
              <a:chOff x="0" y="0"/>
              <a:chExt cx="2406528" cy="2406528"/>
            </a:xfrm>
          </p:grpSpPr>
          <p:sp>
            <p:nvSpPr>
              <p:cNvPr id="16401"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6402"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6403"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16404" name="图表 2"/>
          <p:cNvPicPr/>
          <p:nvPr/>
        </p:nvPicPr>
        <p:blipFill>
          <a:blip r:embed="rId1"/>
          <a:stretch>
            <a:fillRect/>
          </a:stretch>
        </p:blipFill>
        <p:spPr>
          <a:xfrm>
            <a:off x="4441825" y="1958975"/>
            <a:ext cx="3509963" cy="2114550"/>
          </a:xfrm>
          <a:prstGeom prst="rect">
            <a:avLst/>
          </a:prstGeom>
          <a:noFill/>
          <a:ln w="9525">
            <a:noFill/>
          </a:ln>
        </p:spPr>
      </p:pic>
      <p:pic>
        <p:nvPicPr>
          <p:cNvPr id="16405" name="图表 3"/>
          <p:cNvPicPr/>
          <p:nvPr/>
        </p:nvPicPr>
        <p:blipFill>
          <a:blip r:embed="rId2"/>
          <a:stretch>
            <a:fillRect/>
          </a:stretch>
        </p:blipFill>
        <p:spPr>
          <a:xfrm>
            <a:off x="4924425" y="4086225"/>
            <a:ext cx="3509963" cy="2114550"/>
          </a:xfrm>
          <a:prstGeom prst="rect">
            <a:avLst/>
          </a:prstGeom>
          <a:noFill/>
          <a:ln w="9525">
            <a:noFill/>
          </a:ln>
        </p:spPr>
      </p:pic>
      <p:pic>
        <p:nvPicPr>
          <p:cNvPr id="16406" name="图表 5"/>
          <p:cNvPicPr/>
          <p:nvPr/>
        </p:nvPicPr>
        <p:blipFill>
          <a:blip r:embed="rId3"/>
          <a:stretch>
            <a:fillRect/>
          </a:stretch>
        </p:blipFill>
        <p:spPr>
          <a:xfrm>
            <a:off x="3170238" y="3097213"/>
            <a:ext cx="3509962" cy="2116137"/>
          </a:xfrm>
          <a:prstGeom prst="rect">
            <a:avLst/>
          </a:prstGeom>
          <a:noFill/>
          <a:ln w="9525">
            <a:noFill/>
          </a:ln>
        </p:spPr>
      </p:pic>
      <p:sp>
        <p:nvSpPr>
          <p:cNvPr id="16407" name="矩形 6"/>
          <p:cNvSpPr/>
          <p:nvPr/>
        </p:nvSpPr>
        <p:spPr>
          <a:xfrm>
            <a:off x="5511800" y="2592388"/>
            <a:ext cx="1168400" cy="769937"/>
          </a:xfrm>
          <a:prstGeom prst="rect">
            <a:avLst/>
          </a:prstGeom>
          <a:noFill/>
          <a:ln w="9525">
            <a:noFill/>
          </a:ln>
        </p:spPr>
        <p:txBody>
          <a:bodyPr wrap="none" anchor="t">
            <a:spAutoFit/>
          </a:bodyPr>
          <a:p>
            <a:pPr algn="ctr"/>
            <a:r>
              <a:rPr lang="en-US" altLang="zh-CN" sz="4400" b="1" dirty="0">
                <a:solidFill>
                  <a:srgbClr val="BBB487"/>
                </a:solidFill>
                <a:latin typeface="Calibri" panose="020F0502020204030204" pitchFamily="34" charset="0"/>
                <a:ea typeface="微软雅黑" panose="020B0503020204020204" pitchFamily="34" charset="-122"/>
                <a:sym typeface="Calibri" panose="020F0502020204030204" pitchFamily="34" charset="0"/>
              </a:rPr>
              <a:t>90%</a:t>
            </a:r>
            <a:endParaRPr lang="zh-CN" altLang="en-US" sz="4400" b="1" dirty="0">
              <a:solidFill>
                <a:srgbClr val="BBB487"/>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8" name="矩形 7"/>
          <p:cNvSpPr/>
          <p:nvPr/>
        </p:nvSpPr>
        <p:spPr>
          <a:xfrm>
            <a:off x="5794375" y="4768850"/>
            <a:ext cx="1597025" cy="769938"/>
          </a:xfrm>
          <a:prstGeom prst="rect">
            <a:avLst/>
          </a:prstGeom>
          <a:noFill/>
          <a:ln w="9525">
            <a:noFill/>
          </a:ln>
        </p:spPr>
        <p:txBody>
          <a:bodyPr anchor="t">
            <a:spAutoFit/>
          </a:bodyPr>
          <a:p>
            <a:pPr algn="ctr"/>
            <a:r>
              <a:rPr lang="en-US" altLang="zh-CN" sz="4400" b="1" dirty="0">
                <a:solidFill>
                  <a:srgbClr val="89814D"/>
                </a:solidFill>
                <a:latin typeface="Calibri" panose="020F0502020204030204" pitchFamily="34" charset="0"/>
                <a:ea typeface="微软雅黑" panose="020B0503020204020204" pitchFamily="34" charset="-122"/>
                <a:sym typeface="Calibri" panose="020F0502020204030204" pitchFamily="34" charset="0"/>
              </a:rPr>
              <a:t>80%</a:t>
            </a:r>
            <a:endParaRPr lang="zh-CN" altLang="en-US" sz="4400" b="1" dirty="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9" name="矩形 8"/>
          <p:cNvSpPr/>
          <p:nvPr/>
        </p:nvSpPr>
        <p:spPr>
          <a:xfrm>
            <a:off x="4354513" y="3794125"/>
            <a:ext cx="1166812" cy="769938"/>
          </a:xfrm>
          <a:prstGeom prst="rect">
            <a:avLst/>
          </a:prstGeom>
          <a:noFill/>
          <a:ln w="9525">
            <a:noFill/>
          </a:ln>
        </p:spPr>
        <p:txBody>
          <a:bodyPr wrap="none" anchor="t">
            <a:spAutoFit/>
          </a:bodyPr>
          <a:p>
            <a:pPr algn="ctr"/>
            <a:r>
              <a:rPr lang="en-US" altLang="zh-CN" sz="4400" b="1"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70%</a:t>
            </a:r>
            <a:endParaRPr lang="zh-CN" altLang="en-US" sz="4400" b="1"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0" name="矩形 1"/>
          <p:cNvSpPr/>
          <p:nvPr/>
        </p:nvSpPr>
        <p:spPr>
          <a:xfrm>
            <a:off x="1193800" y="3870325"/>
            <a:ext cx="2463800" cy="1385888"/>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1" name="矩形 9"/>
          <p:cNvSpPr/>
          <p:nvPr/>
        </p:nvSpPr>
        <p:spPr>
          <a:xfrm>
            <a:off x="1193800" y="3502025"/>
            <a:ext cx="1679575" cy="368300"/>
          </a:xfrm>
          <a:prstGeom prst="rect">
            <a:avLst/>
          </a:prstGeom>
          <a:noFill/>
          <a:ln w="9525">
            <a:noFill/>
          </a:ln>
        </p:spPr>
        <p:txBody>
          <a:bodyPr wrap="none" anchor="t">
            <a:spAutoFit/>
          </a:bodyPr>
          <a:p>
            <a:r>
              <a:rPr lang="en-US" altLang="zh-CN" b="1"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2" name="矩形 10"/>
          <p:cNvSpPr/>
          <p:nvPr/>
        </p:nvSpPr>
        <p:spPr>
          <a:xfrm>
            <a:off x="7283450" y="2716213"/>
            <a:ext cx="3286125" cy="5222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3" name="矩形 11"/>
          <p:cNvSpPr/>
          <p:nvPr/>
        </p:nvSpPr>
        <p:spPr>
          <a:xfrm>
            <a:off x="7864475" y="4892675"/>
            <a:ext cx="3243263" cy="7381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7410" name="Group 2"/>
          <p:cNvGrpSpPr/>
          <p:nvPr/>
        </p:nvGrpSpPr>
        <p:grpSpPr>
          <a:xfrm>
            <a:off x="10844213" y="5851525"/>
            <a:ext cx="1347787" cy="1006475"/>
            <a:chOff x="0" y="0"/>
            <a:chExt cx="2562554" cy="1912957"/>
          </a:xfrm>
        </p:grpSpPr>
        <p:grpSp>
          <p:nvGrpSpPr>
            <p:cNvPr id="17411" name="Group 3"/>
            <p:cNvGrpSpPr/>
            <p:nvPr/>
          </p:nvGrpSpPr>
          <p:grpSpPr>
            <a:xfrm>
              <a:off x="0" y="0"/>
              <a:ext cx="2562554" cy="1912957"/>
              <a:chOff x="0" y="0"/>
              <a:chExt cx="908050" cy="677863"/>
            </a:xfrm>
          </p:grpSpPr>
          <p:sp>
            <p:nvSpPr>
              <p:cNvPr id="17412"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3"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4"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5"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6"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7"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8"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9"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0"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1"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2"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3"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7424" name="Group 16"/>
            <p:cNvGrpSpPr/>
            <p:nvPr/>
          </p:nvGrpSpPr>
          <p:grpSpPr>
            <a:xfrm>
              <a:off x="943869" y="639231"/>
              <a:ext cx="733645" cy="733645"/>
              <a:chOff x="0" y="0"/>
              <a:chExt cx="2406528" cy="2406528"/>
            </a:xfrm>
          </p:grpSpPr>
          <p:sp>
            <p:nvSpPr>
              <p:cNvPr id="17425"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7426"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7427"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sp>
        <p:nvSpPr>
          <p:cNvPr id="17428" name="椭圆 2"/>
          <p:cNvSpPr/>
          <p:nvPr/>
        </p:nvSpPr>
        <p:spPr>
          <a:xfrm>
            <a:off x="1393825" y="3343275"/>
            <a:ext cx="1616075" cy="1616075"/>
          </a:xfrm>
          <a:prstGeom prst="ellipse">
            <a:avLst/>
          </a:prstGeom>
          <a:noFill/>
          <a:ln w="12700" cap="flat" cmpd="sng">
            <a:solidFill>
              <a:srgbClr val="BBB487"/>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pic>
        <p:nvPicPr>
          <p:cNvPr id="17429" name="图表 3"/>
          <p:cNvPicPr/>
          <p:nvPr/>
        </p:nvPicPr>
        <p:blipFill>
          <a:blip r:embed="rId1"/>
          <a:stretch>
            <a:fillRect/>
          </a:stretch>
        </p:blipFill>
        <p:spPr>
          <a:xfrm>
            <a:off x="447675" y="3089275"/>
            <a:ext cx="3509963" cy="2114550"/>
          </a:xfrm>
          <a:prstGeom prst="rect">
            <a:avLst/>
          </a:prstGeom>
          <a:noFill/>
          <a:ln w="9525">
            <a:noFill/>
          </a:ln>
        </p:spPr>
      </p:pic>
      <p:sp>
        <p:nvSpPr>
          <p:cNvPr id="17430" name="矩形 5"/>
          <p:cNvSpPr/>
          <p:nvPr/>
        </p:nvSpPr>
        <p:spPr>
          <a:xfrm>
            <a:off x="1604963" y="3822700"/>
            <a:ext cx="1204912" cy="647700"/>
          </a:xfrm>
          <a:prstGeom prst="rect">
            <a:avLst/>
          </a:prstGeom>
          <a:noFill/>
          <a:ln w="9525">
            <a:noFill/>
          </a:ln>
        </p:spPr>
        <p:txBody>
          <a:bodyPr wrap="none" anchor="t">
            <a:spAutoFit/>
          </a:bodyPr>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70%</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7431" name="图表 6"/>
          <p:cNvPicPr/>
          <p:nvPr/>
        </p:nvPicPr>
        <p:blipFill>
          <a:blip r:embed="rId2"/>
          <a:stretch>
            <a:fillRect/>
          </a:stretch>
        </p:blipFill>
        <p:spPr>
          <a:xfrm>
            <a:off x="8350250" y="3046413"/>
            <a:ext cx="3509963" cy="2114550"/>
          </a:xfrm>
          <a:prstGeom prst="rect">
            <a:avLst/>
          </a:prstGeom>
          <a:noFill/>
          <a:ln w="9525">
            <a:noFill/>
          </a:ln>
        </p:spPr>
      </p:pic>
      <p:sp>
        <p:nvSpPr>
          <p:cNvPr id="17432" name="椭圆 7"/>
          <p:cNvSpPr/>
          <p:nvPr/>
        </p:nvSpPr>
        <p:spPr>
          <a:xfrm>
            <a:off x="9297988" y="3300413"/>
            <a:ext cx="1616075" cy="1616075"/>
          </a:xfrm>
          <a:prstGeom prst="ellipse">
            <a:avLst/>
          </a:prstGeom>
          <a:noFill/>
          <a:ln w="12700" cap="flat" cmpd="sng">
            <a:solidFill>
              <a:srgbClr val="BBB487"/>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7433" name="矩形 8"/>
          <p:cNvSpPr/>
          <p:nvPr/>
        </p:nvSpPr>
        <p:spPr>
          <a:xfrm>
            <a:off x="9507538" y="3781425"/>
            <a:ext cx="1204912" cy="646113"/>
          </a:xfrm>
          <a:prstGeom prst="rect">
            <a:avLst/>
          </a:prstGeom>
          <a:noFill/>
          <a:ln w="9525">
            <a:noFill/>
          </a:ln>
        </p:spPr>
        <p:txBody>
          <a:bodyPr wrap="none" anchor="t">
            <a:spAutoFit/>
          </a:bodyPr>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40%</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7434" name="图表 9"/>
          <p:cNvPicPr/>
          <p:nvPr/>
        </p:nvPicPr>
        <p:blipFill>
          <a:blip r:embed="rId3"/>
          <a:stretch>
            <a:fillRect/>
          </a:stretch>
        </p:blipFill>
        <p:spPr>
          <a:xfrm>
            <a:off x="4341813" y="4076700"/>
            <a:ext cx="3508375" cy="2114550"/>
          </a:xfrm>
          <a:prstGeom prst="rect">
            <a:avLst/>
          </a:prstGeom>
          <a:noFill/>
          <a:ln w="9525">
            <a:noFill/>
          </a:ln>
        </p:spPr>
      </p:pic>
      <p:sp>
        <p:nvSpPr>
          <p:cNvPr id="17435" name="椭圆 10"/>
          <p:cNvSpPr/>
          <p:nvPr/>
        </p:nvSpPr>
        <p:spPr>
          <a:xfrm>
            <a:off x="5287963" y="4330700"/>
            <a:ext cx="1616075" cy="1616075"/>
          </a:xfrm>
          <a:prstGeom prst="ellipse">
            <a:avLst/>
          </a:prstGeom>
          <a:noFill/>
          <a:ln w="12700" cap="flat" cmpd="sng">
            <a:solidFill>
              <a:schemeClr val="accent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7436" name="矩形 11"/>
          <p:cNvSpPr/>
          <p:nvPr/>
        </p:nvSpPr>
        <p:spPr>
          <a:xfrm>
            <a:off x="5499100" y="4810125"/>
            <a:ext cx="1203325" cy="647700"/>
          </a:xfrm>
          <a:prstGeom prst="rect">
            <a:avLst/>
          </a:prstGeom>
          <a:noFill/>
          <a:ln w="9525">
            <a:noFill/>
          </a:ln>
        </p:spPr>
        <p:txBody>
          <a:bodyPr wrap="none" anchor="t">
            <a:spAutoFit/>
          </a:bodyPr>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90%</a:t>
            </a:r>
            <a:endParaRPr lang="zh-CN" altLang="en-US"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37" name="直接连接符 18"/>
          <p:cNvSpPr/>
          <p:nvPr/>
        </p:nvSpPr>
        <p:spPr>
          <a:xfrm>
            <a:off x="3511550" y="2293938"/>
            <a:ext cx="1588" cy="1220787"/>
          </a:xfrm>
          <a:prstGeom prst="line">
            <a:avLst/>
          </a:prstGeom>
          <a:ln w="6350" cap="flat" cmpd="sng">
            <a:solidFill>
              <a:schemeClr val="tx1"/>
            </a:solidFill>
            <a:prstDash val="solid"/>
            <a:miter/>
            <a:headEnd type="none" w="med" len="med"/>
            <a:tailEnd type="none" w="med" len="med"/>
          </a:ln>
        </p:spPr>
        <p:txBody>
          <a:bodyPr/>
          <a:p/>
        </p:txBody>
      </p:sp>
      <p:sp>
        <p:nvSpPr>
          <p:cNvPr id="17438" name="矩形 19"/>
          <p:cNvSpPr/>
          <p:nvPr/>
        </p:nvSpPr>
        <p:spPr>
          <a:xfrm>
            <a:off x="3683000" y="2560638"/>
            <a:ext cx="1536700" cy="954087"/>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39" name="矩形 20"/>
          <p:cNvSpPr/>
          <p:nvPr/>
        </p:nvSpPr>
        <p:spPr>
          <a:xfrm>
            <a:off x="3683000" y="2190750"/>
            <a:ext cx="1536700" cy="339725"/>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40" name="直接连接符 21"/>
          <p:cNvSpPr/>
          <p:nvPr/>
        </p:nvSpPr>
        <p:spPr>
          <a:xfrm>
            <a:off x="5486400" y="2293938"/>
            <a:ext cx="0" cy="1220787"/>
          </a:xfrm>
          <a:prstGeom prst="line">
            <a:avLst/>
          </a:prstGeom>
          <a:ln w="6350" cap="flat" cmpd="sng">
            <a:solidFill>
              <a:schemeClr val="tx1"/>
            </a:solidFill>
            <a:prstDash val="solid"/>
            <a:miter/>
            <a:headEnd type="none" w="med" len="med"/>
            <a:tailEnd type="none" w="med" len="med"/>
          </a:ln>
        </p:spPr>
        <p:txBody>
          <a:bodyPr/>
          <a:p/>
        </p:txBody>
      </p:sp>
      <p:sp>
        <p:nvSpPr>
          <p:cNvPr id="17441" name="矩形 22"/>
          <p:cNvSpPr/>
          <p:nvPr/>
        </p:nvSpPr>
        <p:spPr>
          <a:xfrm>
            <a:off x="5743575" y="2560638"/>
            <a:ext cx="1536700" cy="954087"/>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42" name="矩形 23"/>
          <p:cNvSpPr/>
          <p:nvPr/>
        </p:nvSpPr>
        <p:spPr>
          <a:xfrm>
            <a:off x="5743575" y="2190750"/>
            <a:ext cx="1536700" cy="339725"/>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43" name="直接连接符 24"/>
          <p:cNvSpPr/>
          <p:nvPr/>
        </p:nvSpPr>
        <p:spPr>
          <a:xfrm>
            <a:off x="7505700" y="2293938"/>
            <a:ext cx="0" cy="1220787"/>
          </a:xfrm>
          <a:prstGeom prst="line">
            <a:avLst/>
          </a:prstGeom>
          <a:ln w="6350" cap="flat" cmpd="sng">
            <a:solidFill>
              <a:schemeClr val="tx1"/>
            </a:solidFill>
            <a:prstDash val="solid"/>
            <a:miter/>
            <a:headEnd type="none" w="med" len="med"/>
            <a:tailEnd type="none" w="med" len="med"/>
          </a:ln>
        </p:spPr>
        <p:txBody>
          <a:bodyPr/>
          <a:p/>
        </p:txBody>
      </p:sp>
      <p:sp>
        <p:nvSpPr>
          <p:cNvPr id="17444" name="矩形 25"/>
          <p:cNvSpPr/>
          <p:nvPr/>
        </p:nvSpPr>
        <p:spPr>
          <a:xfrm>
            <a:off x="7675563" y="2560638"/>
            <a:ext cx="1368425" cy="954087"/>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45" name="矩形 26"/>
          <p:cNvSpPr/>
          <p:nvPr/>
        </p:nvSpPr>
        <p:spPr>
          <a:xfrm>
            <a:off x="7675563" y="2190750"/>
            <a:ext cx="1538287" cy="339725"/>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46" name="Freeform 207"/>
          <p:cNvSpPr/>
          <p:nvPr/>
        </p:nvSpPr>
        <p:spPr>
          <a:xfrm rot="4500000">
            <a:off x="9355138" y="2641600"/>
            <a:ext cx="339725" cy="3683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w="9525">
            <a:noFill/>
          </a:ln>
        </p:spPr>
        <p:txBody>
          <a:bodyPr/>
          <a:p>
            <a:endParaRPr lang="zh-CN" altLang="en-US"/>
          </a:p>
        </p:txBody>
      </p:sp>
      <p:sp>
        <p:nvSpPr>
          <p:cNvPr id="17447" name="Freeform 207"/>
          <p:cNvSpPr/>
          <p:nvPr/>
        </p:nvSpPr>
        <p:spPr>
          <a:xfrm rot="-4500000" flipH="1">
            <a:off x="2728913" y="2706688"/>
            <a:ext cx="339725" cy="3683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w="9525">
            <a:noFill/>
          </a:ln>
        </p:spPr>
        <p:txBody>
          <a:bodyPr/>
          <a:p>
            <a:endParaRPr lang="zh-CN" altLang="en-US"/>
          </a:p>
        </p:txBody>
      </p:sp>
      <p:sp>
        <p:nvSpPr>
          <p:cNvPr id="17448" name="Freeform 215"/>
          <p:cNvSpPr/>
          <p:nvPr/>
        </p:nvSpPr>
        <p:spPr>
          <a:xfrm rot="2553119">
            <a:off x="6413500" y="3490913"/>
            <a:ext cx="352425" cy="4095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27" h="266">
                <a:moveTo>
                  <a:pt x="4" y="229"/>
                </a:moveTo>
                <a:cubicBezTo>
                  <a:pt x="1" y="211"/>
                  <a:pt x="0" y="191"/>
                  <a:pt x="3" y="170"/>
                </a:cubicBezTo>
                <a:cubicBezTo>
                  <a:pt x="6" y="149"/>
                  <a:pt x="12" y="129"/>
                  <a:pt x="20" y="110"/>
                </a:cubicBezTo>
                <a:cubicBezTo>
                  <a:pt x="28" y="90"/>
                  <a:pt x="39" y="72"/>
                  <a:pt x="52" y="56"/>
                </a:cubicBezTo>
                <a:cubicBezTo>
                  <a:pt x="65" y="39"/>
                  <a:pt x="80" y="26"/>
                  <a:pt x="96" y="16"/>
                </a:cubicBezTo>
                <a:cubicBezTo>
                  <a:pt x="116" y="4"/>
                  <a:pt x="137" y="0"/>
                  <a:pt x="158" y="4"/>
                </a:cubicBezTo>
                <a:cubicBezTo>
                  <a:pt x="185" y="9"/>
                  <a:pt x="202" y="26"/>
                  <a:pt x="209" y="55"/>
                </a:cubicBezTo>
                <a:cubicBezTo>
                  <a:pt x="215" y="74"/>
                  <a:pt x="215" y="98"/>
                  <a:pt x="211" y="126"/>
                </a:cubicBezTo>
                <a:cubicBezTo>
                  <a:pt x="210" y="137"/>
                  <a:pt x="207" y="149"/>
                  <a:pt x="203" y="162"/>
                </a:cubicBezTo>
                <a:cubicBezTo>
                  <a:pt x="200" y="175"/>
                  <a:pt x="197" y="185"/>
                  <a:pt x="194" y="192"/>
                </a:cubicBezTo>
                <a:cubicBezTo>
                  <a:pt x="182" y="226"/>
                  <a:pt x="182" y="226"/>
                  <a:pt x="182" y="226"/>
                </a:cubicBezTo>
                <a:cubicBezTo>
                  <a:pt x="192" y="218"/>
                  <a:pt x="203" y="211"/>
                  <a:pt x="214" y="206"/>
                </a:cubicBezTo>
                <a:cubicBezTo>
                  <a:pt x="216" y="205"/>
                  <a:pt x="219" y="205"/>
                  <a:pt x="221" y="206"/>
                </a:cubicBezTo>
                <a:cubicBezTo>
                  <a:pt x="223" y="207"/>
                  <a:pt x="225" y="209"/>
                  <a:pt x="226" y="211"/>
                </a:cubicBezTo>
                <a:cubicBezTo>
                  <a:pt x="227" y="213"/>
                  <a:pt x="227" y="216"/>
                  <a:pt x="226" y="218"/>
                </a:cubicBezTo>
                <a:cubicBezTo>
                  <a:pt x="225" y="220"/>
                  <a:pt x="224" y="222"/>
                  <a:pt x="221" y="223"/>
                </a:cubicBezTo>
                <a:cubicBezTo>
                  <a:pt x="213" y="226"/>
                  <a:pt x="207" y="230"/>
                  <a:pt x="201" y="235"/>
                </a:cubicBezTo>
                <a:cubicBezTo>
                  <a:pt x="195" y="240"/>
                  <a:pt x="188" y="246"/>
                  <a:pt x="180" y="255"/>
                </a:cubicBezTo>
                <a:cubicBezTo>
                  <a:pt x="179" y="256"/>
                  <a:pt x="179" y="256"/>
                  <a:pt x="179" y="256"/>
                </a:cubicBezTo>
                <a:cubicBezTo>
                  <a:pt x="179" y="256"/>
                  <a:pt x="179" y="256"/>
                  <a:pt x="179" y="256"/>
                </a:cubicBezTo>
                <a:cubicBezTo>
                  <a:pt x="179" y="256"/>
                  <a:pt x="179" y="257"/>
                  <a:pt x="178" y="257"/>
                </a:cubicBezTo>
                <a:cubicBezTo>
                  <a:pt x="177" y="259"/>
                  <a:pt x="177" y="259"/>
                  <a:pt x="177" y="259"/>
                </a:cubicBezTo>
                <a:cubicBezTo>
                  <a:pt x="173" y="264"/>
                  <a:pt x="169" y="266"/>
                  <a:pt x="165" y="266"/>
                </a:cubicBezTo>
                <a:cubicBezTo>
                  <a:pt x="159" y="265"/>
                  <a:pt x="155" y="262"/>
                  <a:pt x="153" y="255"/>
                </a:cubicBezTo>
                <a:cubicBezTo>
                  <a:pt x="153" y="255"/>
                  <a:pt x="153" y="254"/>
                  <a:pt x="153" y="253"/>
                </a:cubicBezTo>
                <a:cubicBezTo>
                  <a:pt x="153" y="253"/>
                  <a:pt x="153" y="253"/>
                  <a:pt x="153" y="252"/>
                </a:cubicBezTo>
                <a:cubicBezTo>
                  <a:pt x="153" y="252"/>
                  <a:pt x="152" y="252"/>
                  <a:pt x="153" y="252"/>
                </a:cubicBezTo>
                <a:cubicBezTo>
                  <a:pt x="153" y="252"/>
                  <a:pt x="153" y="252"/>
                  <a:pt x="153" y="252"/>
                </a:cubicBezTo>
                <a:cubicBezTo>
                  <a:pt x="146" y="239"/>
                  <a:pt x="137" y="222"/>
                  <a:pt x="124" y="203"/>
                </a:cubicBezTo>
                <a:cubicBezTo>
                  <a:pt x="123" y="201"/>
                  <a:pt x="123" y="198"/>
                  <a:pt x="123" y="196"/>
                </a:cubicBezTo>
                <a:cubicBezTo>
                  <a:pt x="124" y="193"/>
                  <a:pt x="125" y="191"/>
                  <a:pt x="127" y="190"/>
                </a:cubicBezTo>
                <a:cubicBezTo>
                  <a:pt x="129" y="189"/>
                  <a:pt x="132" y="188"/>
                  <a:pt x="134" y="189"/>
                </a:cubicBezTo>
                <a:cubicBezTo>
                  <a:pt x="137" y="189"/>
                  <a:pt x="138" y="191"/>
                  <a:pt x="140" y="193"/>
                </a:cubicBezTo>
                <a:cubicBezTo>
                  <a:pt x="149" y="207"/>
                  <a:pt x="157" y="219"/>
                  <a:pt x="162" y="229"/>
                </a:cubicBezTo>
                <a:cubicBezTo>
                  <a:pt x="162" y="227"/>
                  <a:pt x="164" y="221"/>
                  <a:pt x="168" y="212"/>
                </a:cubicBezTo>
                <a:cubicBezTo>
                  <a:pt x="174" y="193"/>
                  <a:pt x="174" y="193"/>
                  <a:pt x="174" y="193"/>
                </a:cubicBezTo>
                <a:cubicBezTo>
                  <a:pt x="180" y="176"/>
                  <a:pt x="180" y="176"/>
                  <a:pt x="180" y="176"/>
                </a:cubicBezTo>
                <a:cubicBezTo>
                  <a:pt x="183" y="169"/>
                  <a:pt x="184" y="163"/>
                  <a:pt x="186" y="158"/>
                </a:cubicBezTo>
                <a:cubicBezTo>
                  <a:pt x="187" y="153"/>
                  <a:pt x="188" y="148"/>
                  <a:pt x="190" y="142"/>
                </a:cubicBezTo>
                <a:cubicBezTo>
                  <a:pt x="191" y="135"/>
                  <a:pt x="192" y="129"/>
                  <a:pt x="193" y="123"/>
                </a:cubicBezTo>
                <a:cubicBezTo>
                  <a:pt x="197" y="98"/>
                  <a:pt x="196" y="77"/>
                  <a:pt x="192" y="60"/>
                </a:cubicBezTo>
                <a:cubicBezTo>
                  <a:pt x="186" y="38"/>
                  <a:pt x="174" y="26"/>
                  <a:pt x="155" y="22"/>
                </a:cubicBezTo>
                <a:cubicBezTo>
                  <a:pt x="138" y="19"/>
                  <a:pt x="122" y="22"/>
                  <a:pt x="105" y="32"/>
                </a:cubicBezTo>
                <a:cubicBezTo>
                  <a:pt x="91" y="41"/>
                  <a:pt x="78" y="52"/>
                  <a:pt x="66" y="68"/>
                </a:cubicBezTo>
                <a:cubicBezTo>
                  <a:pt x="54" y="83"/>
                  <a:pt x="44" y="99"/>
                  <a:pt x="37" y="117"/>
                </a:cubicBezTo>
                <a:cubicBezTo>
                  <a:pt x="29" y="135"/>
                  <a:pt x="24" y="153"/>
                  <a:pt x="22" y="172"/>
                </a:cubicBezTo>
                <a:cubicBezTo>
                  <a:pt x="19" y="191"/>
                  <a:pt x="19" y="209"/>
                  <a:pt x="22" y="226"/>
                </a:cubicBezTo>
                <a:cubicBezTo>
                  <a:pt x="23" y="228"/>
                  <a:pt x="22" y="230"/>
                  <a:pt x="21" y="232"/>
                </a:cubicBezTo>
                <a:cubicBezTo>
                  <a:pt x="20" y="235"/>
                  <a:pt x="18" y="236"/>
                  <a:pt x="15" y="236"/>
                </a:cubicBezTo>
                <a:cubicBezTo>
                  <a:pt x="13" y="237"/>
                  <a:pt x="10" y="236"/>
                  <a:pt x="8" y="235"/>
                </a:cubicBezTo>
                <a:cubicBezTo>
                  <a:pt x="6" y="234"/>
                  <a:pt x="5" y="232"/>
                  <a:pt x="4" y="229"/>
                </a:cubicBezTo>
                <a:close/>
              </a:path>
            </a:pathLst>
          </a:custGeom>
          <a:solidFill>
            <a:srgbClr val="434343"/>
          </a:solidFill>
          <a:ln w="9525">
            <a:noFill/>
          </a:ln>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8434" name="Group 2"/>
          <p:cNvGrpSpPr/>
          <p:nvPr/>
        </p:nvGrpSpPr>
        <p:grpSpPr>
          <a:xfrm>
            <a:off x="10844213" y="5851525"/>
            <a:ext cx="1347787" cy="1006475"/>
            <a:chOff x="0" y="0"/>
            <a:chExt cx="2562554" cy="1912957"/>
          </a:xfrm>
        </p:grpSpPr>
        <p:grpSp>
          <p:nvGrpSpPr>
            <p:cNvPr id="18435" name="Group 3"/>
            <p:cNvGrpSpPr/>
            <p:nvPr/>
          </p:nvGrpSpPr>
          <p:grpSpPr>
            <a:xfrm>
              <a:off x="0" y="0"/>
              <a:ext cx="2562554" cy="1912957"/>
              <a:chOff x="0" y="0"/>
              <a:chExt cx="908050" cy="677863"/>
            </a:xfrm>
          </p:grpSpPr>
          <p:sp>
            <p:nvSpPr>
              <p:cNvPr id="18436"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7"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8"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9"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0"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1"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2"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3"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4"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5"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6"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7"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48" name="Group 16"/>
            <p:cNvGrpSpPr/>
            <p:nvPr/>
          </p:nvGrpSpPr>
          <p:grpSpPr>
            <a:xfrm>
              <a:off x="943869" y="639231"/>
              <a:ext cx="733645" cy="733645"/>
              <a:chOff x="0" y="0"/>
              <a:chExt cx="2406528" cy="2406528"/>
            </a:xfrm>
          </p:grpSpPr>
          <p:sp>
            <p:nvSpPr>
              <p:cNvPr id="18449"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8450"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8451"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18452" name="图表 6"/>
          <p:cNvPicPr/>
          <p:nvPr/>
        </p:nvPicPr>
        <p:blipFill>
          <a:blip r:embed="rId1"/>
          <a:stretch>
            <a:fillRect/>
          </a:stretch>
        </p:blipFill>
        <p:spPr>
          <a:xfrm>
            <a:off x="3995738" y="2389188"/>
            <a:ext cx="4200525" cy="3509962"/>
          </a:xfrm>
          <a:prstGeom prst="rect">
            <a:avLst/>
          </a:prstGeom>
          <a:noFill/>
          <a:ln w="9525">
            <a:noFill/>
          </a:ln>
        </p:spPr>
      </p:pic>
      <p:sp>
        <p:nvSpPr>
          <p:cNvPr id="18453" name="椭圆 7"/>
          <p:cNvSpPr/>
          <p:nvPr/>
        </p:nvSpPr>
        <p:spPr>
          <a:xfrm>
            <a:off x="5210175" y="3263900"/>
            <a:ext cx="1771650" cy="1771650"/>
          </a:xfrm>
          <a:prstGeom prst="ellipse">
            <a:avLst/>
          </a:prstGeom>
          <a:solidFill>
            <a:schemeClr val="tx2"/>
          </a:solidFill>
          <a:ln w="38100" cap="flat" cmpd="sng">
            <a:solidFill>
              <a:schemeClr val="bg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8454" name="椭圆 8"/>
          <p:cNvSpPr/>
          <p:nvPr/>
        </p:nvSpPr>
        <p:spPr>
          <a:xfrm>
            <a:off x="4260850" y="2314575"/>
            <a:ext cx="3670300" cy="3670300"/>
          </a:xfrm>
          <a:prstGeom prst="ellipse">
            <a:avLst/>
          </a:prstGeom>
          <a:noFill/>
          <a:ln w="38100" cap="flat" cmpd="sng">
            <a:solidFill>
              <a:srgbClr val="062841"/>
            </a:solidFill>
            <a:prstDash val="sysDot"/>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8455" name="矩形 10"/>
          <p:cNvSpPr/>
          <p:nvPr/>
        </p:nvSpPr>
        <p:spPr>
          <a:xfrm>
            <a:off x="7931150" y="2727325"/>
            <a:ext cx="3016250" cy="7381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6" name="矩形 11"/>
          <p:cNvSpPr/>
          <p:nvPr/>
        </p:nvSpPr>
        <p:spPr>
          <a:xfrm>
            <a:off x="8016875" y="2397125"/>
            <a:ext cx="1677988" cy="369888"/>
          </a:xfrm>
          <a:prstGeom prst="rect">
            <a:avLst/>
          </a:prstGeom>
          <a:solidFill>
            <a:schemeClr val="accent1"/>
          </a:solid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7" name="矩形 12"/>
          <p:cNvSpPr/>
          <p:nvPr/>
        </p:nvSpPr>
        <p:spPr>
          <a:xfrm>
            <a:off x="7931150" y="5372100"/>
            <a:ext cx="3016250" cy="7397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8" name="矩形 13"/>
          <p:cNvSpPr/>
          <p:nvPr/>
        </p:nvSpPr>
        <p:spPr>
          <a:xfrm>
            <a:off x="8016875" y="5041900"/>
            <a:ext cx="1677988" cy="369888"/>
          </a:xfrm>
          <a:prstGeom prst="rect">
            <a:avLst/>
          </a:prstGeom>
          <a:solidFill>
            <a:srgbClr val="89814D"/>
          </a:solid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9" name="矩形 14"/>
          <p:cNvSpPr/>
          <p:nvPr/>
        </p:nvSpPr>
        <p:spPr>
          <a:xfrm>
            <a:off x="1260475" y="2727325"/>
            <a:ext cx="3016250" cy="738188"/>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0" name="矩形 15"/>
          <p:cNvSpPr/>
          <p:nvPr/>
        </p:nvSpPr>
        <p:spPr>
          <a:xfrm>
            <a:off x="1346200" y="2397125"/>
            <a:ext cx="1677988" cy="369888"/>
          </a:xfrm>
          <a:prstGeom prst="rect">
            <a:avLst/>
          </a:prstGeom>
          <a:solidFill>
            <a:srgbClr val="BFBFBF"/>
          </a:solid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1" name="矩形 16"/>
          <p:cNvSpPr/>
          <p:nvPr/>
        </p:nvSpPr>
        <p:spPr>
          <a:xfrm>
            <a:off x="1208088" y="5372100"/>
            <a:ext cx="3014662" cy="7397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2" name="矩形 17"/>
          <p:cNvSpPr/>
          <p:nvPr/>
        </p:nvSpPr>
        <p:spPr>
          <a:xfrm>
            <a:off x="1292225" y="5041900"/>
            <a:ext cx="1677988" cy="369888"/>
          </a:xfrm>
          <a:prstGeom prst="rect">
            <a:avLst/>
          </a:prstGeom>
          <a:solidFill>
            <a:srgbClr val="759B78"/>
          </a:solid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9458" name="Group 2"/>
          <p:cNvGrpSpPr/>
          <p:nvPr/>
        </p:nvGrpSpPr>
        <p:grpSpPr>
          <a:xfrm>
            <a:off x="10844213" y="5851525"/>
            <a:ext cx="1347787" cy="1006475"/>
            <a:chOff x="0" y="0"/>
            <a:chExt cx="2562554" cy="1912957"/>
          </a:xfrm>
        </p:grpSpPr>
        <p:grpSp>
          <p:nvGrpSpPr>
            <p:cNvPr id="19459" name="Group 3"/>
            <p:cNvGrpSpPr/>
            <p:nvPr/>
          </p:nvGrpSpPr>
          <p:grpSpPr>
            <a:xfrm>
              <a:off x="0" y="0"/>
              <a:ext cx="2562554" cy="1912957"/>
              <a:chOff x="0" y="0"/>
              <a:chExt cx="908050" cy="677863"/>
            </a:xfrm>
          </p:grpSpPr>
          <p:sp>
            <p:nvSpPr>
              <p:cNvPr id="19460"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1"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2"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3"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4"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5"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6"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7"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8"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9"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0"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1"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9472" name="Group 16"/>
            <p:cNvGrpSpPr/>
            <p:nvPr/>
          </p:nvGrpSpPr>
          <p:grpSpPr>
            <a:xfrm>
              <a:off x="943869" y="639231"/>
              <a:ext cx="733645" cy="733645"/>
              <a:chOff x="0" y="0"/>
              <a:chExt cx="2406528" cy="2406528"/>
            </a:xfrm>
          </p:grpSpPr>
          <p:sp>
            <p:nvSpPr>
              <p:cNvPr id="19473"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9474"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9475"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19476" name="图表 2"/>
          <p:cNvPicPr/>
          <p:nvPr/>
        </p:nvPicPr>
        <p:blipFill>
          <a:blip r:embed="rId1"/>
          <a:stretch>
            <a:fillRect/>
          </a:stretch>
        </p:blipFill>
        <p:spPr>
          <a:xfrm>
            <a:off x="838200" y="2454275"/>
            <a:ext cx="4997450" cy="3433763"/>
          </a:xfrm>
          <a:prstGeom prst="rect">
            <a:avLst/>
          </a:prstGeom>
          <a:noFill/>
          <a:ln w="9525">
            <a:noFill/>
          </a:ln>
        </p:spPr>
      </p:pic>
      <p:sp>
        <p:nvSpPr>
          <p:cNvPr id="19477" name="矩形标注 8"/>
          <p:cNvSpPr/>
          <p:nvPr/>
        </p:nvSpPr>
        <p:spPr>
          <a:xfrm>
            <a:off x="1303338" y="2192338"/>
            <a:ext cx="914400" cy="612775"/>
          </a:xfrm>
          <a:prstGeom prst="wedgeRectCallout">
            <a:avLst>
              <a:gd name="adj1" fmla="val -19995"/>
              <a:gd name="adj2" fmla="val 65000"/>
            </a:avLst>
          </a:prstGeom>
          <a:solidFill>
            <a:srgbClr val="BBB487"/>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9478" name="矩形 9"/>
          <p:cNvSpPr/>
          <p:nvPr/>
        </p:nvSpPr>
        <p:spPr>
          <a:xfrm>
            <a:off x="1438275" y="2314575"/>
            <a:ext cx="644525" cy="368300"/>
          </a:xfrm>
          <a:prstGeom prst="rect">
            <a:avLst/>
          </a:prstGeom>
          <a:no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75%</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9" name="矩形标注 10"/>
          <p:cNvSpPr/>
          <p:nvPr/>
        </p:nvSpPr>
        <p:spPr>
          <a:xfrm>
            <a:off x="2432050" y="3835400"/>
            <a:ext cx="914400" cy="612775"/>
          </a:xfrm>
          <a:prstGeom prst="wedgeRectCallout">
            <a:avLst>
              <a:gd name="adj1" fmla="val -19995"/>
              <a:gd name="adj2" fmla="val 65000"/>
            </a:avLst>
          </a:prstGeom>
          <a:solidFill>
            <a:srgbClr val="BBB487"/>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9480" name="矩形 11"/>
          <p:cNvSpPr/>
          <p:nvPr/>
        </p:nvSpPr>
        <p:spPr>
          <a:xfrm>
            <a:off x="2566988" y="3956050"/>
            <a:ext cx="644525" cy="369888"/>
          </a:xfrm>
          <a:prstGeom prst="rect">
            <a:avLst/>
          </a:prstGeom>
          <a:no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25%</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1" name="矩形标注 12"/>
          <p:cNvSpPr/>
          <p:nvPr/>
        </p:nvSpPr>
        <p:spPr>
          <a:xfrm>
            <a:off x="3624263" y="3232150"/>
            <a:ext cx="914400" cy="612775"/>
          </a:xfrm>
          <a:prstGeom prst="wedgeRectCallout">
            <a:avLst>
              <a:gd name="adj1" fmla="val -19995"/>
              <a:gd name="adj2" fmla="val 65000"/>
            </a:avLst>
          </a:prstGeom>
          <a:solidFill>
            <a:srgbClr val="BBB487"/>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9482" name="矩形 13"/>
          <p:cNvSpPr/>
          <p:nvPr/>
        </p:nvSpPr>
        <p:spPr>
          <a:xfrm>
            <a:off x="3759200" y="3352800"/>
            <a:ext cx="644525" cy="369888"/>
          </a:xfrm>
          <a:prstGeom prst="rect">
            <a:avLst/>
          </a:prstGeom>
          <a:no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45%</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3" name="矩形标注 14"/>
          <p:cNvSpPr/>
          <p:nvPr/>
        </p:nvSpPr>
        <p:spPr>
          <a:xfrm>
            <a:off x="4816475" y="2805113"/>
            <a:ext cx="914400" cy="612775"/>
          </a:xfrm>
          <a:prstGeom prst="wedgeRectCallout">
            <a:avLst>
              <a:gd name="adj1" fmla="val -19995"/>
              <a:gd name="adj2" fmla="val 65000"/>
            </a:avLst>
          </a:prstGeom>
          <a:solidFill>
            <a:srgbClr val="BBB487"/>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9484" name="矩形 15"/>
          <p:cNvSpPr/>
          <p:nvPr/>
        </p:nvSpPr>
        <p:spPr>
          <a:xfrm>
            <a:off x="4951413" y="2925763"/>
            <a:ext cx="644525" cy="369887"/>
          </a:xfrm>
          <a:prstGeom prst="rect">
            <a:avLst/>
          </a:prstGeom>
          <a:noFill/>
          <a:ln w="9525">
            <a:noFill/>
          </a:ln>
        </p:spPr>
        <p:txBody>
          <a:bodyPr wrap="none" anchor="t">
            <a:spAutoFit/>
          </a:bodyPr>
          <a:p>
            <a:r>
              <a:rPr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65%</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5" name="矩形 20"/>
          <p:cNvSpPr/>
          <p:nvPr/>
        </p:nvSpPr>
        <p:spPr>
          <a:xfrm>
            <a:off x="7377113" y="2566988"/>
            <a:ext cx="3803650" cy="5222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6" name="矩形 21"/>
          <p:cNvSpPr/>
          <p:nvPr/>
        </p:nvSpPr>
        <p:spPr>
          <a:xfrm>
            <a:off x="7377113" y="2344738"/>
            <a:ext cx="1538287" cy="338137"/>
          </a:xfrm>
          <a:prstGeom prst="rect">
            <a:avLst/>
          </a:prstGeom>
          <a:noFill/>
          <a:ln w="9525">
            <a:noFill/>
          </a:ln>
        </p:spPr>
        <p:txBody>
          <a:bodyPr wrap="none" anchor="t">
            <a:spAutoFit/>
          </a:bodyPr>
          <a:p>
            <a:r>
              <a:rPr lang="en-US" altLang="zh-CN"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7" name="矩形 22"/>
          <p:cNvSpPr/>
          <p:nvPr/>
        </p:nvSpPr>
        <p:spPr>
          <a:xfrm>
            <a:off x="7377113" y="3494088"/>
            <a:ext cx="3803650" cy="522287"/>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8" name="矩形 23"/>
          <p:cNvSpPr/>
          <p:nvPr/>
        </p:nvSpPr>
        <p:spPr>
          <a:xfrm>
            <a:off x="7377113" y="3271838"/>
            <a:ext cx="1538287" cy="338137"/>
          </a:xfrm>
          <a:prstGeom prst="rect">
            <a:avLst/>
          </a:prstGeom>
          <a:noFill/>
          <a:ln w="9525">
            <a:noFill/>
          </a:ln>
        </p:spPr>
        <p:txBody>
          <a:bodyPr wrap="none" anchor="t">
            <a:spAutoFit/>
          </a:bodyPr>
          <a:p>
            <a:r>
              <a:rPr lang="en-US" altLang="zh-CN"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9" name="矩形 24"/>
          <p:cNvSpPr/>
          <p:nvPr/>
        </p:nvSpPr>
        <p:spPr>
          <a:xfrm>
            <a:off x="7377113" y="4419600"/>
            <a:ext cx="3803650" cy="5238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0" name="矩形 25"/>
          <p:cNvSpPr/>
          <p:nvPr/>
        </p:nvSpPr>
        <p:spPr>
          <a:xfrm>
            <a:off x="7377113" y="4197350"/>
            <a:ext cx="1538287" cy="339725"/>
          </a:xfrm>
          <a:prstGeom prst="rect">
            <a:avLst/>
          </a:prstGeom>
          <a:noFill/>
          <a:ln w="9525">
            <a:noFill/>
          </a:ln>
        </p:spPr>
        <p:txBody>
          <a:bodyPr wrap="none" anchor="t">
            <a:spAutoFit/>
          </a:bodyPr>
          <a:p>
            <a:r>
              <a:rPr lang="en-US" altLang="zh-CN"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1" name="矩形 26"/>
          <p:cNvSpPr/>
          <p:nvPr/>
        </p:nvSpPr>
        <p:spPr>
          <a:xfrm>
            <a:off x="7377113" y="5346700"/>
            <a:ext cx="3803650" cy="5238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2" name="矩形 27"/>
          <p:cNvSpPr/>
          <p:nvPr/>
        </p:nvSpPr>
        <p:spPr>
          <a:xfrm>
            <a:off x="7377113" y="5124450"/>
            <a:ext cx="1538287" cy="339725"/>
          </a:xfrm>
          <a:prstGeom prst="rect">
            <a:avLst/>
          </a:prstGeom>
          <a:noFill/>
          <a:ln w="9525">
            <a:noFill/>
          </a:ln>
        </p:spPr>
        <p:txBody>
          <a:bodyPr wrap="none" anchor="t">
            <a:spAutoFit/>
          </a:bodyPr>
          <a:p>
            <a:r>
              <a:rPr lang="en-US" altLang="zh-CN"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20482" name="Group 2"/>
          <p:cNvGrpSpPr/>
          <p:nvPr/>
        </p:nvGrpSpPr>
        <p:grpSpPr>
          <a:xfrm>
            <a:off x="10844213" y="5851525"/>
            <a:ext cx="1347787" cy="1006475"/>
            <a:chOff x="0" y="0"/>
            <a:chExt cx="2562554" cy="1912957"/>
          </a:xfrm>
        </p:grpSpPr>
        <p:grpSp>
          <p:nvGrpSpPr>
            <p:cNvPr id="20483" name="Group 3"/>
            <p:cNvGrpSpPr/>
            <p:nvPr/>
          </p:nvGrpSpPr>
          <p:grpSpPr>
            <a:xfrm>
              <a:off x="0" y="0"/>
              <a:ext cx="2562554" cy="1912957"/>
              <a:chOff x="0" y="0"/>
              <a:chExt cx="908050" cy="677863"/>
            </a:xfrm>
          </p:grpSpPr>
          <p:sp>
            <p:nvSpPr>
              <p:cNvPr id="20484"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5"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6"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7"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8"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9"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0"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1"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2"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3"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4"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5"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0496" name="Group 16"/>
            <p:cNvGrpSpPr/>
            <p:nvPr/>
          </p:nvGrpSpPr>
          <p:grpSpPr>
            <a:xfrm>
              <a:off x="943869" y="639231"/>
              <a:ext cx="733645" cy="733645"/>
              <a:chOff x="0" y="0"/>
              <a:chExt cx="2406528" cy="2406528"/>
            </a:xfrm>
          </p:grpSpPr>
          <p:sp>
            <p:nvSpPr>
              <p:cNvPr id="20497"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0498"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20499"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20500" name="图表 2"/>
          <p:cNvPicPr/>
          <p:nvPr/>
        </p:nvPicPr>
        <p:blipFill>
          <a:blip r:embed="rId1"/>
          <a:stretch>
            <a:fillRect/>
          </a:stretch>
        </p:blipFill>
        <p:spPr>
          <a:xfrm>
            <a:off x="984250" y="1987550"/>
            <a:ext cx="6919913" cy="3987800"/>
          </a:xfrm>
          <a:prstGeom prst="rect">
            <a:avLst/>
          </a:prstGeom>
          <a:noFill/>
          <a:ln w="9525">
            <a:noFill/>
          </a:ln>
        </p:spPr>
      </p:pic>
      <p:sp>
        <p:nvSpPr>
          <p:cNvPr id="20501" name="矩形标注 1"/>
          <p:cNvSpPr/>
          <p:nvPr/>
        </p:nvSpPr>
        <p:spPr>
          <a:xfrm>
            <a:off x="8242300" y="2225675"/>
            <a:ext cx="2655888" cy="3524250"/>
          </a:xfrm>
          <a:prstGeom prst="wedgeRectCallout">
            <a:avLst>
              <a:gd name="adj1" fmla="val -90644"/>
              <a:gd name="adj2" fmla="val -26606"/>
            </a:avLst>
          </a:prstGeom>
          <a:solidFill>
            <a:schemeClr val="accent1"/>
          </a:solidFill>
          <a:ln w="12700" cap="flat" cmpd="sng">
            <a:solidFill>
              <a:srgbClr val="062841"/>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0502" name="矩形 3"/>
          <p:cNvSpPr/>
          <p:nvPr/>
        </p:nvSpPr>
        <p:spPr>
          <a:xfrm>
            <a:off x="8418513" y="3716338"/>
            <a:ext cx="2303462" cy="2030412"/>
          </a:xfrm>
          <a:prstGeom prst="rect">
            <a:avLst/>
          </a:prstGeom>
          <a:noFill/>
          <a:ln w="9525">
            <a:noFill/>
          </a:ln>
        </p:spPr>
        <p:txBody>
          <a:bodyPr anchor="t">
            <a:spAutoFit/>
          </a:bodyPr>
          <a:p>
            <a:pPr algn="ctr"/>
            <a:r>
              <a:rPr lang="en-US" altLang="zh-CN" sz="1400" dirty="0">
                <a:solidFill>
                  <a:schemeClr val="bg1"/>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sz="14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endParaRPr lang="zh-CN" altLang="en-US" sz="14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3" name="矩形 5"/>
          <p:cNvSpPr/>
          <p:nvPr/>
        </p:nvSpPr>
        <p:spPr>
          <a:xfrm>
            <a:off x="8593138" y="2514600"/>
            <a:ext cx="1928812" cy="1200150"/>
          </a:xfrm>
          <a:prstGeom prst="rect">
            <a:avLst/>
          </a:prstGeom>
          <a:noFill/>
          <a:ln w="9525">
            <a:noFill/>
          </a:ln>
        </p:spPr>
        <p:txBody>
          <a:bodyPr anchor="t">
            <a:spAutoFit/>
          </a:bodyPr>
          <a:p>
            <a:pPr algn="ctr"/>
            <a:r>
              <a:rPr lang="zh-CN" altLang="en-US" sz="2400" dirty="0">
                <a:solidFill>
                  <a:srgbClr val="BBB487"/>
                </a:solidFill>
                <a:latin typeface="Calibri" panose="020F0502020204030204" pitchFamily="34" charset="0"/>
                <a:ea typeface="微软雅黑" panose="020B0503020204020204" pitchFamily="34" charset="-122"/>
                <a:sym typeface="Calibri" panose="020F0502020204030204" pitchFamily="34" charset="0"/>
              </a:rPr>
              <a:t>ADD YOUR TEXT ADD YOUR TEXT</a:t>
            </a:r>
            <a:endParaRPr lang="zh-CN" altLang="en-US" sz="2400" dirty="0">
              <a:solidFill>
                <a:srgbClr val="BBB487"/>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B998"/>
        </a:solidFill>
        <a:effectLst/>
      </p:bgPr>
    </p:bg>
    <p:spTree>
      <p:nvGrpSpPr>
        <p:cNvPr id="1" name=""/>
        <p:cNvGrpSpPr/>
        <p:nvPr/>
      </p:nvGrpSpPr>
      <p:grpSpPr/>
      <p:grpSp>
        <p:nvGrpSpPr>
          <p:cNvPr id="3074" name="Group 2"/>
          <p:cNvGrpSpPr/>
          <p:nvPr/>
        </p:nvGrpSpPr>
        <p:grpSpPr>
          <a:xfrm>
            <a:off x="2219325" y="2008188"/>
            <a:ext cx="7623175" cy="2049462"/>
            <a:chOff x="0" y="0"/>
            <a:chExt cx="2857500" cy="769938"/>
          </a:xfrm>
        </p:grpSpPr>
        <p:sp>
          <p:nvSpPr>
            <p:cNvPr id="3075" name="矩形 10"/>
            <p:cNvSpPr/>
            <p:nvPr/>
          </p:nvSpPr>
          <p:spPr>
            <a:xfrm>
              <a:off x="0" y="0"/>
              <a:ext cx="2857500" cy="769938"/>
            </a:xfrm>
            <a:prstGeom prst="rect">
              <a:avLst/>
            </a:prstGeom>
            <a:solidFill>
              <a:schemeClr val="accent1"/>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3076" name="矩形 12"/>
            <p:cNvSpPr/>
            <p:nvPr/>
          </p:nvSpPr>
          <p:spPr>
            <a:xfrm>
              <a:off x="82550" y="71438"/>
              <a:ext cx="2698750" cy="627062"/>
            </a:xfrm>
            <a:prstGeom prst="rect">
              <a:avLst/>
            </a:prstGeom>
            <a:noFill/>
            <a:ln w="6350" cap="flat" cmpd="sng">
              <a:solidFill>
                <a:srgbClr val="BBB487"/>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3077" name="Group 5"/>
          <p:cNvGrpSpPr/>
          <p:nvPr/>
        </p:nvGrpSpPr>
        <p:grpSpPr>
          <a:xfrm>
            <a:off x="2424113" y="1808163"/>
            <a:ext cx="2406650" cy="2406650"/>
            <a:chOff x="0" y="0"/>
            <a:chExt cx="1752600" cy="1752600"/>
          </a:xfrm>
        </p:grpSpPr>
        <p:sp>
          <p:nvSpPr>
            <p:cNvPr id="3078" name="椭圆 9"/>
            <p:cNvSpPr/>
            <p:nvPr/>
          </p:nvSpPr>
          <p:spPr>
            <a:xfrm>
              <a:off x="0" y="0"/>
              <a:ext cx="1752600" cy="1752600"/>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3079" name="椭圆 11"/>
            <p:cNvSpPr/>
            <p:nvPr/>
          </p:nvSpPr>
          <p:spPr>
            <a:xfrm>
              <a:off x="196256" y="196256"/>
              <a:ext cx="1360089" cy="1360089"/>
            </a:xfrm>
            <a:prstGeom prst="ellipse">
              <a:avLst/>
            </a:prstGeom>
            <a:solidFill>
              <a:srgbClr val="C8B998"/>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sp>
        <p:nvSpPr>
          <p:cNvPr id="3080" name="文本占位符 4"/>
          <p:cNvSpPr>
            <a:spLocks noGrp="1"/>
          </p:cNvSpPr>
          <p:nvPr>
            <p:ph type="subTitle" idx="1"/>
          </p:nvPr>
        </p:nvSpPr>
        <p:spPr>
          <a:xfrm>
            <a:off x="2439988" y="4270375"/>
            <a:ext cx="7199312" cy="1498600"/>
          </a:xfrm>
          <a:ln/>
        </p:spPr>
        <p:txBody>
          <a:bodyPr vert="horz" wrap="square" lIns="91440" tIns="45720" rIns="91440" bIns="45720" anchor="t"/>
          <a:p>
            <a:pPr eaLnBrk="1" hangingPunct="1">
              <a:buClrTx/>
              <a:buSzTx/>
            </a:pPr>
            <a:r>
              <a:rPr lang="en-US" altLang="zh-CN" sz="1400" dirty="0">
                <a:solidFill>
                  <a:schemeClr val="bg1"/>
                </a:solidFill>
                <a:latin typeface="+mn-lt"/>
                <a:ea typeface="+mn-ea"/>
                <a:cs typeface="+mn-cs"/>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p:txBody>
      </p:sp>
      <p:sp>
        <p:nvSpPr>
          <p:cNvPr id="3081" name="标题 3"/>
          <p:cNvSpPr>
            <a:spLocks noGrp="1"/>
          </p:cNvSpPr>
          <p:nvPr>
            <p:ph type="ctrTitle"/>
          </p:nvPr>
        </p:nvSpPr>
        <p:spPr>
          <a:xfrm>
            <a:off x="4846638" y="2584450"/>
            <a:ext cx="4792662" cy="1266825"/>
          </a:xfrm>
          <a:ln/>
        </p:spPr>
        <p:txBody>
          <a:bodyPr vert="horz" wrap="square" lIns="91440" tIns="45720" rIns="91440" bIns="45720" anchor="ctr"/>
          <a:p>
            <a:pPr marL="0" indent="0" algn="ctr" eaLnBrk="1" hangingPunct="1"/>
            <a:r>
              <a:rPr lang="en-US" altLang="zh-CN" sz="6000" dirty="0">
                <a:solidFill>
                  <a:schemeClr val="bg1"/>
                </a:solidFill>
              </a:rPr>
              <a:t>SECTION TITLE</a:t>
            </a:r>
            <a:endParaRPr lang="zh-CN" altLang="en-US" sz="6000" dirty="0">
              <a:solidFill>
                <a:schemeClr val="bg1"/>
              </a:solidFill>
            </a:endParaRPr>
          </a:p>
        </p:txBody>
      </p:sp>
      <p:sp>
        <p:nvSpPr>
          <p:cNvPr id="3082" name="文本占位符 5"/>
          <p:cNvSpPr>
            <a:spLocks noGrp="1"/>
          </p:cNvSpPr>
          <p:nvPr>
            <p:ph type="subTitle" idx="1"/>
          </p:nvPr>
        </p:nvSpPr>
        <p:spPr>
          <a:xfrm>
            <a:off x="2693988" y="2032000"/>
            <a:ext cx="1866900" cy="1912938"/>
          </a:xfrm>
          <a:ln/>
        </p:spPr>
        <p:txBody>
          <a:bodyPr vert="horz" wrap="square" lIns="91440" tIns="45720" rIns="91440" bIns="45720" anchor="ctr"/>
          <a:p>
            <a:pPr eaLnBrk="1" hangingPunct="1">
              <a:buClrTx/>
              <a:buSzTx/>
            </a:pPr>
            <a:r>
              <a:rPr lang="en-US" altLang="zh-CN" sz="6000" dirty="0">
                <a:latin typeface="+mn-lt"/>
                <a:ea typeface="+mn-ea"/>
                <a:cs typeface="+mn-cs"/>
                <a:sym typeface="Calibri" panose="020F0502020204030204" pitchFamily="34" charset="0"/>
              </a:rPr>
              <a:t>1</a:t>
            </a:r>
            <a:endParaRPr lang="zh-CN" altLang="en-US" sz="6000" dirty="0">
              <a:latin typeface="+mn-lt"/>
              <a:ea typeface="+mn-ea"/>
              <a:cs typeface="+mn-cs"/>
              <a:sym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矩形 7"/>
          <p:cNvSpPr/>
          <p:nvPr/>
        </p:nvSpPr>
        <p:spPr>
          <a:xfrm>
            <a:off x="2120900" y="1666875"/>
            <a:ext cx="8026400" cy="3144838"/>
          </a:xfrm>
          <a:prstGeom prst="rect">
            <a:avLst/>
          </a:prstGeom>
          <a:solidFill>
            <a:srgbClr val="093759">
              <a:alpha val="20000"/>
            </a:srgbClr>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1507" name="矩形 8"/>
          <p:cNvSpPr/>
          <p:nvPr/>
        </p:nvSpPr>
        <p:spPr>
          <a:xfrm>
            <a:off x="2352675" y="1958975"/>
            <a:ext cx="7580313" cy="2560638"/>
          </a:xfrm>
          <a:prstGeom prst="rect">
            <a:avLst/>
          </a:prstGeom>
          <a:solidFill>
            <a:schemeClr val="accent1"/>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21508" name="标题 5"/>
          <p:cNvSpPr>
            <a:spLocks noGrp="1"/>
          </p:cNvSpPr>
          <p:nvPr>
            <p:ph type="ctrTitle"/>
          </p:nvPr>
        </p:nvSpPr>
        <p:spPr>
          <a:xfrm>
            <a:off x="2352675" y="1958975"/>
            <a:ext cx="7580313" cy="2560638"/>
          </a:xfrm>
          <a:ln/>
        </p:spPr>
        <p:txBody>
          <a:bodyPr vert="horz" wrap="square" lIns="91440" tIns="45720" rIns="91440" bIns="45720" anchor="ctr"/>
          <a:p>
            <a:pPr marL="0" indent="0" algn="ctr" eaLnBrk="1" hangingPunct="1">
              <a:buClrTx/>
              <a:buSzTx/>
              <a:buFontTx/>
            </a:pPr>
            <a:r>
              <a:rPr lang="en-US" altLang="zh-CN" sz="6000" dirty="0">
                <a:solidFill>
                  <a:schemeClr val="bg1"/>
                </a:solidFill>
              </a:rPr>
              <a:t>THANK YOU</a:t>
            </a:r>
            <a:endParaRPr lang="zh-CN" altLang="en-US" sz="6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4098" name="Group 2"/>
          <p:cNvGrpSpPr/>
          <p:nvPr/>
        </p:nvGrpSpPr>
        <p:grpSpPr>
          <a:xfrm>
            <a:off x="10844213" y="5851525"/>
            <a:ext cx="1347787" cy="1006475"/>
            <a:chOff x="0" y="0"/>
            <a:chExt cx="2562554" cy="1912957"/>
          </a:xfrm>
        </p:grpSpPr>
        <p:grpSp>
          <p:nvGrpSpPr>
            <p:cNvPr id="4099" name="Group 3"/>
            <p:cNvGrpSpPr/>
            <p:nvPr/>
          </p:nvGrpSpPr>
          <p:grpSpPr>
            <a:xfrm>
              <a:off x="0" y="0"/>
              <a:ext cx="2562554" cy="1912957"/>
              <a:chOff x="0" y="0"/>
              <a:chExt cx="908050" cy="677863"/>
            </a:xfrm>
          </p:grpSpPr>
          <p:sp>
            <p:nvSpPr>
              <p:cNvPr id="4100"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1"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2"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3"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4"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5"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6"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7"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8"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9"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10"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11"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12" name="Group 16"/>
            <p:cNvGrpSpPr/>
            <p:nvPr/>
          </p:nvGrpSpPr>
          <p:grpSpPr>
            <a:xfrm>
              <a:off x="943869" y="639231"/>
              <a:ext cx="733645" cy="733645"/>
              <a:chOff x="0" y="0"/>
              <a:chExt cx="2406528" cy="2406528"/>
            </a:xfrm>
          </p:grpSpPr>
          <p:sp>
            <p:nvSpPr>
              <p:cNvPr id="4113"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4114"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4115"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4116" name="图片 10"/>
          <p:cNvPicPr>
            <a:picLocks noChangeAspect="1"/>
          </p:cNvPicPr>
          <p:nvPr/>
        </p:nvPicPr>
        <p:blipFill>
          <a:blip r:embed="rId1"/>
          <a:srcRect t="31972" b="12383"/>
          <a:stretch>
            <a:fillRect/>
          </a:stretch>
        </p:blipFill>
        <p:spPr>
          <a:xfrm>
            <a:off x="838200" y="1816100"/>
            <a:ext cx="10514013" cy="4387850"/>
          </a:xfrm>
          <a:prstGeom prst="rect">
            <a:avLst/>
          </a:prstGeom>
          <a:noFill/>
          <a:ln w="9525">
            <a:noFill/>
          </a:ln>
        </p:spPr>
      </p:pic>
      <p:sp>
        <p:nvSpPr>
          <p:cNvPr id="4117" name="矩形 1"/>
          <p:cNvSpPr/>
          <p:nvPr/>
        </p:nvSpPr>
        <p:spPr>
          <a:xfrm>
            <a:off x="838200" y="2397125"/>
            <a:ext cx="8801100" cy="3225800"/>
          </a:xfrm>
          <a:prstGeom prst="rect">
            <a:avLst/>
          </a:prstGeom>
          <a:solidFill>
            <a:srgbClr val="AAC2AC">
              <a:alpha val="59999"/>
            </a:srgbClr>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4118" name="矩形 2"/>
          <p:cNvSpPr/>
          <p:nvPr/>
        </p:nvSpPr>
        <p:spPr>
          <a:xfrm>
            <a:off x="1250950" y="2886075"/>
            <a:ext cx="3987800" cy="2247900"/>
          </a:xfrm>
          <a:prstGeom prst="rect">
            <a:avLst/>
          </a:prstGeom>
          <a:noFill/>
          <a:ln w="9525">
            <a:noFill/>
          </a:ln>
        </p:spPr>
        <p:txBody>
          <a:bodyPr anchor="t">
            <a:spAutoFit/>
          </a:bodyPr>
          <a:p>
            <a:r>
              <a:rPr lang="zh-CN" altLang="en-US" sz="14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pretium ut lacinia in, elementum id enim</a:t>
            </a:r>
            <a:endParaRPr lang="zh-CN" altLang="en-US" sz="14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19" name="矩形 3"/>
          <p:cNvSpPr/>
          <p:nvPr/>
        </p:nvSpPr>
        <p:spPr>
          <a:xfrm>
            <a:off x="6289675" y="2886075"/>
            <a:ext cx="3032125" cy="1200150"/>
          </a:xfrm>
          <a:prstGeom prst="rect">
            <a:avLst/>
          </a:prstGeom>
          <a:noFill/>
          <a:ln w="9525">
            <a:noFill/>
          </a:ln>
        </p:spPr>
        <p:txBody>
          <a:bodyPr anchor="t">
            <a:spAutoFit/>
          </a:bodyPr>
          <a:p>
            <a:r>
              <a:rPr lang="zh-CN" altLang="en-US" sz="2400" dirty="0">
                <a:solidFill>
                  <a:schemeClr val="bg1"/>
                </a:solidFill>
                <a:latin typeface="Calibri" panose="020F0502020204030204" pitchFamily="34" charset="0"/>
                <a:ea typeface="微软雅黑" panose="020B0503020204020204" pitchFamily="34" charset="-122"/>
                <a:sym typeface="Calibri" panose="020F0502020204030204" pitchFamily="34" charset="0"/>
              </a:rPr>
              <a:t>LIBERO MALESUADA FEUGIAT. VESTIBULUM AC DIAM</a:t>
            </a:r>
            <a:endParaRPr lang="zh-CN" altLang="en-US" sz="24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20" name="矩形 11"/>
          <p:cNvSpPr/>
          <p:nvPr/>
        </p:nvSpPr>
        <p:spPr>
          <a:xfrm>
            <a:off x="6238875" y="4221163"/>
            <a:ext cx="949325" cy="452437"/>
          </a:xfrm>
          <a:prstGeom prst="rect">
            <a:avLst/>
          </a:prstGeom>
          <a:noFill/>
          <a:ln w="12700" cap="flat" cmpd="sng">
            <a:solidFill>
              <a:schemeClr val="bg2"/>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4121" name="矩形 12"/>
          <p:cNvSpPr/>
          <p:nvPr/>
        </p:nvSpPr>
        <p:spPr>
          <a:xfrm>
            <a:off x="7375525" y="4221163"/>
            <a:ext cx="949325" cy="452437"/>
          </a:xfrm>
          <a:prstGeom prst="rect">
            <a:avLst/>
          </a:prstGeom>
          <a:noFill/>
          <a:ln w="12700" cap="flat" cmpd="sng">
            <a:solidFill>
              <a:schemeClr val="bg2"/>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4122" name="矩形 13"/>
          <p:cNvSpPr/>
          <p:nvPr/>
        </p:nvSpPr>
        <p:spPr>
          <a:xfrm>
            <a:off x="8513763" y="4213225"/>
            <a:ext cx="949325" cy="469900"/>
          </a:xfrm>
          <a:prstGeom prst="rect">
            <a:avLst/>
          </a:prstGeom>
          <a:noFill/>
          <a:ln w="12700" cap="flat" cmpd="sng">
            <a:solidFill>
              <a:schemeClr val="bg2"/>
            </a:solidFill>
            <a:prstDash val="solid"/>
            <a:miter/>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5122" name="Group 2"/>
          <p:cNvGrpSpPr/>
          <p:nvPr/>
        </p:nvGrpSpPr>
        <p:grpSpPr>
          <a:xfrm>
            <a:off x="10844213" y="5851525"/>
            <a:ext cx="1347787" cy="1006475"/>
            <a:chOff x="0" y="0"/>
            <a:chExt cx="2562554" cy="1912957"/>
          </a:xfrm>
        </p:grpSpPr>
        <p:grpSp>
          <p:nvGrpSpPr>
            <p:cNvPr id="5123" name="Group 3"/>
            <p:cNvGrpSpPr/>
            <p:nvPr/>
          </p:nvGrpSpPr>
          <p:grpSpPr>
            <a:xfrm>
              <a:off x="0" y="0"/>
              <a:ext cx="2562554" cy="1912957"/>
              <a:chOff x="0" y="0"/>
              <a:chExt cx="908050" cy="677863"/>
            </a:xfrm>
          </p:grpSpPr>
          <p:sp>
            <p:nvSpPr>
              <p:cNvPr id="5124"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5"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6"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7"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8"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9"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0"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1"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2"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3"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4"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35"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5136" name="Group 16"/>
            <p:cNvGrpSpPr/>
            <p:nvPr/>
          </p:nvGrpSpPr>
          <p:grpSpPr>
            <a:xfrm>
              <a:off x="943869" y="639231"/>
              <a:ext cx="733645" cy="733645"/>
              <a:chOff x="0" y="0"/>
              <a:chExt cx="2406528" cy="2406528"/>
            </a:xfrm>
          </p:grpSpPr>
          <p:sp>
            <p:nvSpPr>
              <p:cNvPr id="5137"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5138"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5139"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5140" name="图片 5"/>
          <p:cNvPicPr>
            <a:picLocks noChangeAspect="1"/>
          </p:cNvPicPr>
          <p:nvPr/>
        </p:nvPicPr>
        <p:blipFill>
          <a:blip r:embed="rId1"/>
          <a:srcRect l="6804" t="7593" r="11667" b="10555"/>
          <a:stretch>
            <a:fillRect/>
          </a:stretch>
        </p:blipFill>
        <p:spPr>
          <a:xfrm>
            <a:off x="1354138" y="2209800"/>
            <a:ext cx="4452937" cy="3352800"/>
          </a:xfrm>
          <a:prstGeom prst="rect">
            <a:avLst/>
          </a:prstGeom>
          <a:noFill/>
          <a:ln w="9525">
            <a:noFill/>
          </a:ln>
        </p:spPr>
      </p:pic>
      <p:sp>
        <p:nvSpPr>
          <p:cNvPr id="5141" name="矩形 6"/>
          <p:cNvSpPr/>
          <p:nvPr/>
        </p:nvSpPr>
        <p:spPr>
          <a:xfrm>
            <a:off x="5973763" y="2209800"/>
            <a:ext cx="4991100" cy="1651000"/>
          </a:xfrm>
          <a:prstGeom prst="rect">
            <a:avLst/>
          </a:prstGeom>
          <a:solidFill>
            <a:schemeClr val="accent1"/>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5142" name="矩形 7"/>
          <p:cNvSpPr/>
          <p:nvPr/>
        </p:nvSpPr>
        <p:spPr>
          <a:xfrm>
            <a:off x="5973763" y="4013200"/>
            <a:ext cx="4991100" cy="1549400"/>
          </a:xfrm>
          <a:prstGeom prst="rect">
            <a:avLst/>
          </a:prstGeom>
          <a:solidFill>
            <a:srgbClr val="BBB487"/>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5143" name="矩形 8"/>
          <p:cNvSpPr/>
          <p:nvPr/>
        </p:nvSpPr>
        <p:spPr>
          <a:xfrm>
            <a:off x="6062663" y="2665413"/>
            <a:ext cx="4813300" cy="738187"/>
          </a:xfrm>
          <a:prstGeom prst="rect">
            <a:avLst/>
          </a:prstGeom>
          <a:noFill/>
          <a:ln w="9525">
            <a:noFill/>
          </a:ln>
        </p:spPr>
        <p:txBody>
          <a:bodyPr anchor="t">
            <a:spAutoFit/>
          </a:bodyPr>
          <a:p>
            <a:r>
              <a:rPr lang="zh-CN" altLang="en-US" sz="1400" dirty="0">
                <a:solidFill>
                  <a:schemeClr val="bg2"/>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400" dirty="0">
              <a:solidFill>
                <a:schemeClr val="bg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44" name="矩形 9"/>
          <p:cNvSpPr/>
          <p:nvPr/>
        </p:nvSpPr>
        <p:spPr>
          <a:xfrm>
            <a:off x="6137275" y="4379913"/>
            <a:ext cx="4813300" cy="830262"/>
          </a:xfrm>
          <a:prstGeom prst="rect">
            <a:avLst/>
          </a:prstGeom>
          <a:noFill/>
          <a:ln w="9525">
            <a:noFill/>
          </a:ln>
        </p:spPr>
        <p:txBody>
          <a:bodyPr anchor="t">
            <a:spAutoFit/>
          </a:bodyPr>
          <a:p>
            <a:r>
              <a:rPr lang="zh-CN" altLang="en-US" sz="2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a:t>
            </a:r>
            <a:endParaRPr lang="zh-CN" altLang="en-US" sz="2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6146" name="Group 2"/>
          <p:cNvGrpSpPr/>
          <p:nvPr/>
        </p:nvGrpSpPr>
        <p:grpSpPr>
          <a:xfrm>
            <a:off x="10844213" y="5851525"/>
            <a:ext cx="1347787" cy="1006475"/>
            <a:chOff x="0" y="0"/>
            <a:chExt cx="2562554" cy="1912957"/>
          </a:xfrm>
        </p:grpSpPr>
        <p:grpSp>
          <p:nvGrpSpPr>
            <p:cNvPr id="6147" name="Group 3"/>
            <p:cNvGrpSpPr/>
            <p:nvPr/>
          </p:nvGrpSpPr>
          <p:grpSpPr>
            <a:xfrm>
              <a:off x="0" y="0"/>
              <a:ext cx="2562554" cy="1912957"/>
              <a:chOff x="0" y="0"/>
              <a:chExt cx="908050" cy="677863"/>
            </a:xfrm>
          </p:grpSpPr>
          <p:sp>
            <p:nvSpPr>
              <p:cNvPr id="6148"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49"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0"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1"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2"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3"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4"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5"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6"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7"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8"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9"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60" name="Group 16"/>
            <p:cNvGrpSpPr/>
            <p:nvPr/>
          </p:nvGrpSpPr>
          <p:grpSpPr>
            <a:xfrm>
              <a:off x="943869" y="639231"/>
              <a:ext cx="733645" cy="733645"/>
              <a:chOff x="0" y="0"/>
              <a:chExt cx="2406528" cy="2406528"/>
            </a:xfrm>
          </p:grpSpPr>
          <p:sp>
            <p:nvSpPr>
              <p:cNvPr id="6161"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6162"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6163"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sp>
        <p:nvSpPr>
          <p:cNvPr id="6164" name="直接连接符 2"/>
          <p:cNvSpPr/>
          <p:nvPr/>
        </p:nvSpPr>
        <p:spPr>
          <a:xfrm>
            <a:off x="5286375" y="2438400"/>
            <a:ext cx="1588" cy="1219200"/>
          </a:xfrm>
          <a:prstGeom prst="line">
            <a:avLst/>
          </a:prstGeom>
          <a:ln w="6350" cap="flat" cmpd="sng">
            <a:solidFill>
              <a:schemeClr val="tx1"/>
            </a:solidFill>
            <a:prstDash val="solid"/>
            <a:miter/>
            <a:headEnd type="none" w="med" len="med"/>
            <a:tailEnd type="none" w="med" len="med"/>
          </a:ln>
        </p:spPr>
        <p:txBody>
          <a:bodyPr/>
          <a:p/>
        </p:txBody>
      </p:sp>
      <p:sp>
        <p:nvSpPr>
          <p:cNvPr id="6165" name="矩形 3"/>
          <p:cNvSpPr/>
          <p:nvPr/>
        </p:nvSpPr>
        <p:spPr>
          <a:xfrm>
            <a:off x="5457825" y="2705100"/>
            <a:ext cx="1536700" cy="954088"/>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6" name="矩形 5"/>
          <p:cNvSpPr/>
          <p:nvPr/>
        </p:nvSpPr>
        <p:spPr>
          <a:xfrm>
            <a:off x="5457825" y="2335213"/>
            <a:ext cx="1536700" cy="338137"/>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7" name="直接连接符 6"/>
          <p:cNvSpPr/>
          <p:nvPr/>
        </p:nvSpPr>
        <p:spPr>
          <a:xfrm>
            <a:off x="7259638" y="2438400"/>
            <a:ext cx="1587" cy="1219200"/>
          </a:xfrm>
          <a:prstGeom prst="line">
            <a:avLst/>
          </a:prstGeom>
          <a:ln w="6350" cap="flat" cmpd="sng">
            <a:solidFill>
              <a:schemeClr val="tx1"/>
            </a:solidFill>
            <a:prstDash val="solid"/>
            <a:miter/>
            <a:headEnd type="none" w="med" len="med"/>
            <a:tailEnd type="none" w="med" len="med"/>
          </a:ln>
        </p:spPr>
        <p:txBody>
          <a:bodyPr/>
          <a:p/>
        </p:txBody>
      </p:sp>
      <p:sp>
        <p:nvSpPr>
          <p:cNvPr id="6168" name="矩形 7"/>
          <p:cNvSpPr/>
          <p:nvPr/>
        </p:nvSpPr>
        <p:spPr>
          <a:xfrm>
            <a:off x="7516813" y="2705100"/>
            <a:ext cx="1538287" cy="954088"/>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9" name="矩形 8"/>
          <p:cNvSpPr/>
          <p:nvPr/>
        </p:nvSpPr>
        <p:spPr>
          <a:xfrm>
            <a:off x="7516813" y="2335213"/>
            <a:ext cx="1538287" cy="338137"/>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70" name="直接连接符 9"/>
          <p:cNvSpPr/>
          <p:nvPr/>
        </p:nvSpPr>
        <p:spPr>
          <a:xfrm>
            <a:off x="9280525" y="2438400"/>
            <a:ext cx="0" cy="1219200"/>
          </a:xfrm>
          <a:prstGeom prst="line">
            <a:avLst/>
          </a:prstGeom>
          <a:ln w="6350" cap="flat" cmpd="sng">
            <a:solidFill>
              <a:schemeClr val="tx1"/>
            </a:solidFill>
            <a:prstDash val="solid"/>
            <a:miter/>
            <a:headEnd type="none" w="med" len="med"/>
            <a:tailEnd type="none" w="med" len="med"/>
          </a:ln>
        </p:spPr>
        <p:txBody>
          <a:bodyPr/>
          <a:p/>
        </p:txBody>
      </p:sp>
      <p:sp>
        <p:nvSpPr>
          <p:cNvPr id="6171" name="矩形 10"/>
          <p:cNvSpPr/>
          <p:nvPr/>
        </p:nvSpPr>
        <p:spPr>
          <a:xfrm>
            <a:off x="9450388" y="2705100"/>
            <a:ext cx="1368425" cy="954088"/>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72" name="矩形 11"/>
          <p:cNvSpPr/>
          <p:nvPr/>
        </p:nvSpPr>
        <p:spPr>
          <a:xfrm>
            <a:off x="9450388" y="2335213"/>
            <a:ext cx="1538287" cy="338137"/>
          </a:xfrm>
          <a:prstGeom prst="rect">
            <a:avLst/>
          </a:prstGeom>
          <a:noFill/>
          <a:ln w="9525">
            <a:noFill/>
          </a:ln>
        </p:spPr>
        <p:txBody>
          <a:bodyPr wrap="none" anchor="t">
            <a:spAutoFit/>
          </a:bodyPr>
          <a:p>
            <a:r>
              <a:rPr lang="en-US" altLang="zh-CN" sz="16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6173" name="图片 12"/>
          <p:cNvPicPr>
            <a:picLocks noChangeAspect="1"/>
          </p:cNvPicPr>
          <p:nvPr/>
        </p:nvPicPr>
        <p:blipFill>
          <a:blip r:embed="rId1"/>
          <a:srcRect b="7036"/>
          <a:stretch>
            <a:fillRect/>
          </a:stretch>
        </p:blipFill>
        <p:spPr>
          <a:xfrm>
            <a:off x="5302250" y="4124325"/>
            <a:ext cx="1806575" cy="1608138"/>
          </a:xfrm>
          <a:prstGeom prst="rect">
            <a:avLst/>
          </a:prstGeom>
          <a:noFill/>
          <a:ln w="9525">
            <a:noFill/>
          </a:ln>
        </p:spPr>
      </p:pic>
      <p:pic>
        <p:nvPicPr>
          <p:cNvPr id="6174" name="图片 13"/>
          <p:cNvPicPr>
            <a:picLocks noChangeAspect="1"/>
          </p:cNvPicPr>
          <p:nvPr/>
        </p:nvPicPr>
        <p:blipFill>
          <a:blip r:embed="rId1"/>
          <a:srcRect b="7036"/>
          <a:stretch>
            <a:fillRect/>
          </a:stretch>
        </p:blipFill>
        <p:spPr>
          <a:xfrm>
            <a:off x="7289800" y="4124325"/>
            <a:ext cx="1806575" cy="1608138"/>
          </a:xfrm>
          <a:prstGeom prst="rect">
            <a:avLst/>
          </a:prstGeom>
          <a:noFill/>
          <a:ln w="9525">
            <a:noFill/>
          </a:ln>
        </p:spPr>
      </p:pic>
      <p:pic>
        <p:nvPicPr>
          <p:cNvPr id="6175" name="图片 14"/>
          <p:cNvPicPr>
            <a:picLocks noChangeAspect="1"/>
          </p:cNvPicPr>
          <p:nvPr/>
        </p:nvPicPr>
        <p:blipFill>
          <a:blip r:embed="rId1"/>
          <a:srcRect b="7036"/>
          <a:stretch>
            <a:fillRect/>
          </a:stretch>
        </p:blipFill>
        <p:spPr>
          <a:xfrm>
            <a:off x="9277350" y="4124325"/>
            <a:ext cx="1806575" cy="1608138"/>
          </a:xfrm>
          <a:prstGeom prst="rect">
            <a:avLst/>
          </a:prstGeom>
          <a:noFill/>
          <a:ln w="9525">
            <a:noFill/>
          </a:ln>
        </p:spPr>
      </p:pic>
      <p:pic>
        <p:nvPicPr>
          <p:cNvPr id="6176" name="图片 1"/>
          <p:cNvPicPr>
            <a:picLocks noChangeAspect="1"/>
          </p:cNvPicPr>
          <p:nvPr/>
        </p:nvPicPr>
        <p:blipFill>
          <a:blip r:embed="rId2"/>
          <a:srcRect l="5673" r="9163"/>
          <a:stretch>
            <a:fillRect/>
          </a:stretch>
        </p:blipFill>
        <p:spPr>
          <a:xfrm>
            <a:off x="850900" y="1808163"/>
            <a:ext cx="3505200" cy="4392612"/>
          </a:xfrm>
          <a:prstGeom prst="rect">
            <a:avLst/>
          </a:prstGeom>
          <a:noFill/>
          <a:ln w="9525">
            <a:noFill/>
          </a:ln>
        </p:spPr>
      </p:pic>
      <p:sp>
        <p:nvSpPr>
          <p:cNvPr id="6177" name="矩形 16"/>
          <p:cNvSpPr/>
          <p:nvPr/>
        </p:nvSpPr>
        <p:spPr>
          <a:xfrm>
            <a:off x="838200" y="4124325"/>
            <a:ext cx="3517900" cy="1608138"/>
          </a:xfrm>
          <a:prstGeom prst="rect">
            <a:avLst/>
          </a:prstGeom>
          <a:solidFill>
            <a:srgbClr val="E0D8C6">
              <a:alpha val="59999"/>
            </a:srgbClr>
          </a:solidFill>
          <a:ln w="9525">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6178" name="矩形 15"/>
          <p:cNvSpPr/>
          <p:nvPr/>
        </p:nvSpPr>
        <p:spPr>
          <a:xfrm>
            <a:off x="942975" y="4410075"/>
            <a:ext cx="3503613" cy="1077913"/>
          </a:xfrm>
          <a:prstGeom prst="rect">
            <a:avLst/>
          </a:prstGeom>
          <a:noFill/>
          <a:ln w="9525">
            <a:noFill/>
          </a:ln>
        </p:spPr>
        <p:txBody>
          <a:bodyPr anchor="t">
            <a:spAutoFit/>
          </a:bodyPr>
          <a:p>
            <a:r>
              <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a:t>
            </a:r>
            <a:endPar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7170" name="Group 2"/>
          <p:cNvGrpSpPr/>
          <p:nvPr/>
        </p:nvGrpSpPr>
        <p:grpSpPr>
          <a:xfrm>
            <a:off x="10844213" y="5851525"/>
            <a:ext cx="1347787" cy="1006475"/>
            <a:chOff x="0" y="0"/>
            <a:chExt cx="2562554" cy="1912957"/>
          </a:xfrm>
        </p:grpSpPr>
        <p:grpSp>
          <p:nvGrpSpPr>
            <p:cNvPr id="7171" name="Group 3"/>
            <p:cNvGrpSpPr/>
            <p:nvPr/>
          </p:nvGrpSpPr>
          <p:grpSpPr>
            <a:xfrm>
              <a:off x="0" y="0"/>
              <a:ext cx="2562554" cy="1912957"/>
              <a:chOff x="0" y="0"/>
              <a:chExt cx="908050" cy="677863"/>
            </a:xfrm>
          </p:grpSpPr>
          <p:sp>
            <p:nvSpPr>
              <p:cNvPr id="7172"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3"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4"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5"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6"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7"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8"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9"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0"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1"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2"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3"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7184" name="Group 16"/>
            <p:cNvGrpSpPr/>
            <p:nvPr/>
          </p:nvGrpSpPr>
          <p:grpSpPr>
            <a:xfrm>
              <a:off x="943869" y="639231"/>
              <a:ext cx="733645" cy="733645"/>
              <a:chOff x="0" y="0"/>
              <a:chExt cx="2406528" cy="2406528"/>
            </a:xfrm>
          </p:grpSpPr>
          <p:sp>
            <p:nvSpPr>
              <p:cNvPr id="7185"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7186"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7187"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pic>
        <p:nvPicPr>
          <p:cNvPr id="7188" name="图片 2"/>
          <p:cNvPicPr>
            <a:picLocks noChangeAspect="1"/>
          </p:cNvPicPr>
          <p:nvPr/>
        </p:nvPicPr>
        <p:blipFill>
          <a:blip r:embed="rId1"/>
          <a:srcRect l="37924" b="4802"/>
          <a:stretch>
            <a:fillRect/>
          </a:stretch>
        </p:blipFill>
        <p:spPr>
          <a:xfrm>
            <a:off x="1619250" y="2336800"/>
            <a:ext cx="2520950" cy="2520950"/>
          </a:xfrm>
          <a:prstGeom prst="rect">
            <a:avLst/>
          </a:prstGeom>
          <a:noFill/>
          <a:ln w="28575" cap="flat" cmpd="sng">
            <a:solidFill>
              <a:schemeClr val="bg1"/>
            </a:solidFill>
            <a:prstDash val="solid"/>
            <a:miter/>
            <a:headEnd type="none" w="med" len="med"/>
            <a:tailEnd type="none" w="med" len="med"/>
          </a:ln>
        </p:spPr>
      </p:pic>
      <p:pic>
        <p:nvPicPr>
          <p:cNvPr id="7189" name="图片 5"/>
          <p:cNvPicPr>
            <a:picLocks noChangeAspect="1"/>
          </p:cNvPicPr>
          <p:nvPr/>
        </p:nvPicPr>
        <p:blipFill>
          <a:blip r:embed="rId2"/>
          <a:srcRect l="275" t="-208" r="-275" b="27063"/>
          <a:stretch>
            <a:fillRect/>
          </a:stretch>
        </p:blipFill>
        <p:spPr>
          <a:xfrm>
            <a:off x="3575050" y="3683000"/>
            <a:ext cx="1550988" cy="1549400"/>
          </a:xfrm>
          <a:prstGeom prst="rect">
            <a:avLst/>
          </a:prstGeom>
          <a:noFill/>
          <a:ln w="19050" cap="flat" cmpd="sng">
            <a:solidFill>
              <a:schemeClr val="bg1"/>
            </a:solidFill>
            <a:prstDash val="solid"/>
            <a:miter/>
            <a:headEnd type="none" w="med" len="med"/>
            <a:tailEnd type="none" w="med" len="med"/>
          </a:ln>
        </p:spPr>
      </p:pic>
      <p:sp>
        <p:nvSpPr>
          <p:cNvPr id="7190" name="任意多边形 10"/>
          <p:cNvSpPr/>
          <p:nvPr/>
        </p:nvSpPr>
        <p:spPr>
          <a:xfrm flipH="1" flipV="1">
            <a:off x="4819650" y="2336800"/>
            <a:ext cx="5219700" cy="1260475"/>
          </a:xfrm>
          <a:custGeom>
            <a:avLst/>
            <a:gdLst/>
            <a:ahLst/>
            <a:cxnLst>
              <a:cxn ang="0">
                <a:pos x="5219700" y="1260931"/>
              </a:cxn>
              <a:cxn ang="0">
                <a:pos x="0" y="1260931"/>
              </a:cxn>
              <a:cxn ang="0">
                <a:pos x="0" y="914840"/>
              </a:cxn>
              <a:cxn ang="0">
                <a:pos x="0" y="454397"/>
              </a:cxn>
              <a:cxn ang="0">
                <a:pos x="0" y="0"/>
              </a:cxn>
              <a:cxn ang="0">
                <a:pos x="454177" y="454397"/>
              </a:cxn>
              <a:cxn ang="0">
                <a:pos x="5219700" y="454397"/>
              </a:cxn>
            </a:cxnLst>
            <a:pathLst>
              <a:path w="5219700" h="1260323">
                <a:moveTo>
                  <a:pt x="5219700" y="1260323"/>
                </a:moveTo>
                <a:lnTo>
                  <a:pt x="0" y="1260323"/>
                </a:lnTo>
                <a:lnTo>
                  <a:pt x="0" y="914400"/>
                </a:lnTo>
                <a:lnTo>
                  <a:pt x="0" y="454177"/>
                </a:lnTo>
                <a:lnTo>
                  <a:pt x="0" y="0"/>
                </a:lnTo>
                <a:lnTo>
                  <a:pt x="454177" y="454177"/>
                </a:lnTo>
                <a:lnTo>
                  <a:pt x="5219700" y="454177"/>
                </a:lnTo>
                <a:lnTo>
                  <a:pt x="5219700" y="1260323"/>
                </a:lnTo>
                <a:close/>
              </a:path>
            </a:pathLst>
          </a:custGeom>
          <a:solidFill>
            <a:schemeClr val="accent1"/>
          </a:solidFill>
          <a:ln w="9525">
            <a:noFill/>
          </a:ln>
        </p:spPr>
        <p:txBody>
          <a:bodyPr/>
          <a:p>
            <a:endParaRPr lang="zh-CN" altLang="en-US"/>
          </a:p>
        </p:txBody>
      </p:sp>
      <p:sp>
        <p:nvSpPr>
          <p:cNvPr id="7191" name="矩形 11"/>
          <p:cNvSpPr/>
          <p:nvPr/>
        </p:nvSpPr>
        <p:spPr>
          <a:xfrm>
            <a:off x="5048250" y="2495550"/>
            <a:ext cx="4283075" cy="460375"/>
          </a:xfrm>
          <a:prstGeom prst="rect">
            <a:avLst/>
          </a:prstGeom>
          <a:noFill/>
          <a:ln w="9525">
            <a:noFill/>
          </a:ln>
        </p:spPr>
        <p:txBody>
          <a:bodyPr wrap="none" anchor="t">
            <a:spAutoFit/>
          </a:bodyPr>
          <a:p>
            <a:r>
              <a:rPr lang="zh-CN" altLang="en-US" sz="2400" dirty="0">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 ADD YOUR TEXT</a:t>
            </a:r>
            <a:endParaRPr lang="zh-CN" altLang="en-US" dirty="0">
              <a:latin typeface="Arial" panose="020B0604020202020204" pitchFamily="34" charset="0"/>
              <a:ea typeface="宋体" panose="02010600030101010101" pitchFamily="2" charset="-122"/>
              <a:sym typeface="Calibri" panose="020F0502020204030204" pitchFamily="34" charset="0"/>
            </a:endParaRPr>
          </a:p>
        </p:txBody>
      </p:sp>
      <p:sp>
        <p:nvSpPr>
          <p:cNvPr id="7192" name="矩形 12"/>
          <p:cNvSpPr/>
          <p:nvPr/>
        </p:nvSpPr>
        <p:spPr>
          <a:xfrm>
            <a:off x="8642350" y="3754438"/>
            <a:ext cx="2359025" cy="1600200"/>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93" name="任意多边形 13"/>
          <p:cNvSpPr/>
          <p:nvPr/>
        </p:nvSpPr>
        <p:spPr>
          <a:xfrm flipH="1" flipV="1">
            <a:off x="5124450" y="3467100"/>
            <a:ext cx="2390775" cy="576263"/>
          </a:xfrm>
          <a:custGeom>
            <a:avLst/>
            <a:gdLst/>
            <a:ahLst/>
            <a:cxnLst>
              <a:cxn ang="0">
                <a:pos x="229730" y="55085"/>
              </a:cxn>
              <a:cxn ang="0">
                <a:pos x="0" y="55085"/>
              </a:cxn>
              <a:cxn ang="0">
                <a:pos x="0" y="39966"/>
              </a:cxn>
              <a:cxn ang="0">
                <a:pos x="0" y="19851"/>
              </a:cxn>
              <a:cxn ang="0">
                <a:pos x="0" y="0"/>
              </a:cxn>
              <a:cxn ang="0">
                <a:pos x="19989" y="19851"/>
              </a:cxn>
              <a:cxn ang="0">
                <a:pos x="229730" y="19851"/>
              </a:cxn>
            </a:cxnLst>
            <a:pathLst>
              <a:path w="5219700" h="1260323">
                <a:moveTo>
                  <a:pt x="5219700" y="1260323"/>
                </a:moveTo>
                <a:lnTo>
                  <a:pt x="0" y="1260323"/>
                </a:lnTo>
                <a:lnTo>
                  <a:pt x="0" y="914400"/>
                </a:lnTo>
                <a:lnTo>
                  <a:pt x="0" y="454177"/>
                </a:lnTo>
                <a:lnTo>
                  <a:pt x="0" y="0"/>
                </a:lnTo>
                <a:lnTo>
                  <a:pt x="454177" y="454177"/>
                </a:lnTo>
                <a:lnTo>
                  <a:pt x="5219700" y="454177"/>
                </a:lnTo>
                <a:lnTo>
                  <a:pt x="5219700" y="1260323"/>
                </a:lnTo>
                <a:close/>
              </a:path>
            </a:pathLst>
          </a:custGeom>
          <a:solidFill>
            <a:schemeClr val="accent1"/>
          </a:solidFill>
          <a:ln w="9525">
            <a:noFill/>
          </a:ln>
        </p:spPr>
        <p:txBody>
          <a:bodyPr/>
          <a:p>
            <a:endParaRPr lang="zh-CN" altLang="en-US"/>
          </a:p>
        </p:txBody>
      </p:sp>
      <p:sp>
        <p:nvSpPr>
          <p:cNvPr id="7194" name="矩形 14"/>
          <p:cNvSpPr/>
          <p:nvPr/>
        </p:nvSpPr>
        <p:spPr>
          <a:xfrm>
            <a:off x="5332413" y="3467100"/>
            <a:ext cx="1747837" cy="369888"/>
          </a:xfrm>
          <a:prstGeom prst="rect">
            <a:avLst/>
          </a:prstGeom>
          <a:noFill/>
          <a:ln w="9525">
            <a:noFill/>
          </a:ln>
        </p:spPr>
        <p:txBody>
          <a:bodyPr wrap="none" anchor="t">
            <a:spAutoFit/>
          </a:bodyPr>
          <a:p>
            <a:r>
              <a:rPr lang="zh-CN" altLang="en-US" dirty="0">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 </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95" name="矩形 15"/>
          <p:cNvSpPr/>
          <p:nvPr/>
        </p:nvSpPr>
        <p:spPr>
          <a:xfrm>
            <a:off x="5967413" y="4432300"/>
            <a:ext cx="2111375" cy="1600200"/>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8194" name="Group 2"/>
          <p:cNvGrpSpPr/>
          <p:nvPr/>
        </p:nvGrpSpPr>
        <p:grpSpPr>
          <a:xfrm>
            <a:off x="10844213" y="5851525"/>
            <a:ext cx="1347787" cy="1006475"/>
            <a:chOff x="0" y="0"/>
            <a:chExt cx="2562554" cy="1912957"/>
          </a:xfrm>
        </p:grpSpPr>
        <p:grpSp>
          <p:nvGrpSpPr>
            <p:cNvPr id="8195" name="Group 3"/>
            <p:cNvGrpSpPr/>
            <p:nvPr/>
          </p:nvGrpSpPr>
          <p:grpSpPr>
            <a:xfrm>
              <a:off x="0" y="0"/>
              <a:ext cx="2562554" cy="1912957"/>
              <a:chOff x="0" y="0"/>
              <a:chExt cx="908050" cy="677863"/>
            </a:xfrm>
          </p:grpSpPr>
          <p:sp>
            <p:nvSpPr>
              <p:cNvPr id="8196"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7"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8"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9"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0"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1"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2"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3"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4"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5"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6"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7"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8208" name="Group 16"/>
            <p:cNvGrpSpPr/>
            <p:nvPr/>
          </p:nvGrpSpPr>
          <p:grpSpPr>
            <a:xfrm>
              <a:off x="943869" y="639231"/>
              <a:ext cx="733645" cy="733645"/>
              <a:chOff x="0" y="0"/>
              <a:chExt cx="2406528" cy="2406528"/>
            </a:xfrm>
          </p:grpSpPr>
          <p:sp>
            <p:nvSpPr>
              <p:cNvPr id="8209"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8210"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pic>
        <p:nvPicPr>
          <p:cNvPr id="8211" name="图片 9"/>
          <p:cNvPicPr>
            <a:picLocks noChangeAspect="1"/>
          </p:cNvPicPr>
          <p:nvPr/>
        </p:nvPicPr>
        <p:blipFill>
          <a:blip r:embed="rId1"/>
          <a:srcRect l="12813" t="7069" r="6050" b="2626"/>
          <a:stretch>
            <a:fillRect/>
          </a:stretch>
        </p:blipFill>
        <p:spPr>
          <a:xfrm>
            <a:off x="1177925" y="2212975"/>
            <a:ext cx="2955925" cy="2622550"/>
          </a:xfrm>
          <a:prstGeom prst="rect">
            <a:avLst/>
          </a:prstGeom>
          <a:noFill/>
          <a:ln w="9525">
            <a:noFill/>
          </a:ln>
        </p:spPr>
      </p:pic>
      <p:sp>
        <p:nvSpPr>
          <p:cNvPr id="8212"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sp>
        <p:nvSpPr>
          <p:cNvPr id="8213" name="矩形 3"/>
          <p:cNvSpPr/>
          <p:nvPr/>
        </p:nvSpPr>
        <p:spPr>
          <a:xfrm>
            <a:off x="3200400" y="3476625"/>
            <a:ext cx="2174875" cy="368300"/>
          </a:xfrm>
          <a:prstGeom prst="rect">
            <a:avLst/>
          </a:prstGeom>
          <a:solidFill>
            <a:srgbClr val="0B4F76"/>
          </a:solidFill>
          <a:ln w="9525">
            <a:noFill/>
          </a:ln>
        </p:spPr>
        <p:txBody>
          <a:bodyPr anchor="t">
            <a:spAutoFit/>
          </a:bodyPr>
          <a:p>
            <a:pPr algn="ctr"/>
            <a:r>
              <a:rPr lang="zh-CN" altLang="en-US" dirty="0">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endParaRPr lang="zh-CN" altLang="en-US"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4" name="矩形 1"/>
          <p:cNvSpPr/>
          <p:nvPr/>
        </p:nvSpPr>
        <p:spPr>
          <a:xfrm>
            <a:off x="3627438" y="3887788"/>
            <a:ext cx="1947862" cy="1169987"/>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8215" name="图片 10"/>
          <p:cNvPicPr>
            <a:picLocks noChangeAspect="1"/>
          </p:cNvPicPr>
          <p:nvPr/>
        </p:nvPicPr>
        <p:blipFill>
          <a:blip r:embed="rId2"/>
          <a:srcRect b="7036"/>
          <a:stretch>
            <a:fillRect/>
          </a:stretch>
        </p:blipFill>
        <p:spPr>
          <a:xfrm>
            <a:off x="6694488" y="3476625"/>
            <a:ext cx="2341562" cy="2082800"/>
          </a:xfrm>
          <a:prstGeom prst="rect">
            <a:avLst/>
          </a:prstGeom>
          <a:noFill/>
          <a:ln w="9525">
            <a:noFill/>
          </a:ln>
        </p:spPr>
      </p:pic>
      <p:sp>
        <p:nvSpPr>
          <p:cNvPr id="8216" name="矩形 11"/>
          <p:cNvSpPr/>
          <p:nvPr/>
        </p:nvSpPr>
        <p:spPr>
          <a:xfrm>
            <a:off x="8451850" y="4068763"/>
            <a:ext cx="2174875" cy="369887"/>
          </a:xfrm>
          <a:prstGeom prst="rect">
            <a:avLst/>
          </a:prstGeom>
          <a:solidFill>
            <a:srgbClr val="0B4F76"/>
          </a:solidFill>
          <a:ln w="9525">
            <a:noFill/>
          </a:ln>
        </p:spPr>
        <p:txBody>
          <a:bodyPr anchor="t">
            <a:spAutoFit/>
          </a:bodyPr>
          <a:p>
            <a:pPr algn="ctr"/>
            <a:r>
              <a:rPr lang="zh-CN" altLang="en-US" dirty="0">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endParaRPr lang="zh-CN" altLang="en-US"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7" name="矩形 12"/>
          <p:cNvSpPr/>
          <p:nvPr/>
        </p:nvSpPr>
        <p:spPr>
          <a:xfrm>
            <a:off x="8878888" y="4479925"/>
            <a:ext cx="1947862" cy="1169988"/>
          </a:xfrm>
          <a:prstGeom prst="rect">
            <a:avLst/>
          </a:prstGeom>
          <a:noFill/>
          <a:ln w="9525">
            <a:noFill/>
          </a:ln>
        </p:spPr>
        <p:txBody>
          <a:bodyPr anchor="t">
            <a:spAutoFit/>
          </a:bodyPr>
          <a:p>
            <a:r>
              <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B998"/>
        </a:solidFill>
        <a:effectLst/>
      </p:bgPr>
    </p:bg>
    <p:spTree>
      <p:nvGrpSpPr>
        <p:cNvPr id="1" name=""/>
        <p:cNvGrpSpPr/>
        <p:nvPr/>
      </p:nvGrpSpPr>
      <p:grpSpPr/>
      <p:grpSp>
        <p:nvGrpSpPr>
          <p:cNvPr id="9218" name="Group 2"/>
          <p:cNvGrpSpPr/>
          <p:nvPr/>
        </p:nvGrpSpPr>
        <p:grpSpPr>
          <a:xfrm>
            <a:off x="2219325" y="2008188"/>
            <a:ext cx="7623175" cy="2049462"/>
            <a:chOff x="0" y="0"/>
            <a:chExt cx="2857500" cy="769938"/>
          </a:xfrm>
        </p:grpSpPr>
        <p:sp>
          <p:nvSpPr>
            <p:cNvPr id="9219" name="矩形 10"/>
            <p:cNvSpPr/>
            <p:nvPr/>
          </p:nvSpPr>
          <p:spPr>
            <a:xfrm>
              <a:off x="0" y="0"/>
              <a:ext cx="2857500" cy="769938"/>
            </a:xfrm>
            <a:prstGeom prst="rect">
              <a:avLst/>
            </a:prstGeom>
            <a:solidFill>
              <a:schemeClr val="accent1"/>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9220" name="矩形 12"/>
            <p:cNvSpPr/>
            <p:nvPr/>
          </p:nvSpPr>
          <p:spPr>
            <a:xfrm>
              <a:off x="82550" y="71438"/>
              <a:ext cx="2698750" cy="627062"/>
            </a:xfrm>
            <a:prstGeom prst="rect">
              <a:avLst/>
            </a:prstGeom>
            <a:noFill/>
            <a:ln w="6350" cap="flat" cmpd="sng">
              <a:solidFill>
                <a:srgbClr val="BBB487"/>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nvGrpSpPr>
          <p:cNvPr id="9221" name="Group 5"/>
          <p:cNvGrpSpPr/>
          <p:nvPr/>
        </p:nvGrpSpPr>
        <p:grpSpPr>
          <a:xfrm>
            <a:off x="2424113" y="1808163"/>
            <a:ext cx="2406650" cy="2406650"/>
            <a:chOff x="0" y="0"/>
            <a:chExt cx="1752600" cy="1752600"/>
          </a:xfrm>
        </p:grpSpPr>
        <p:sp>
          <p:nvSpPr>
            <p:cNvPr id="9222" name="椭圆 9"/>
            <p:cNvSpPr/>
            <p:nvPr/>
          </p:nvSpPr>
          <p:spPr>
            <a:xfrm>
              <a:off x="0" y="0"/>
              <a:ext cx="1752600" cy="1752600"/>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9223" name="椭圆 11"/>
            <p:cNvSpPr/>
            <p:nvPr/>
          </p:nvSpPr>
          <p:spPr>
            <a:xfrm>
              <a:off x="196256" y="196256"/>
              <a:ext cx="1360089" cy="1360089"/>
            </a:xfrm>
            <a:prstGeom prst="ellipse">
              <a:avLst/>
            </a:prstGeom>
            <a:solidFill>
              <a:srgbClr val="C8B998"/>
            </a:solidFill>
            <a:ln w="9525">
              <a:noFill/>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sp>
        <p:nvSpPr>
          <p:cNvPr id="9224" name="文本占位符 4"/>
          <p:cNvSpPr>
            <a:spLocks noGrp="1"/>
          </p:cNvSpPr>
          <p:nvPr>
            <p:ph type="subTitle" idx="1"/>
          </p:nvPr>
        </p:nvSpPr>
        <p:spPr>
          <a:xfrm>
            <a:off x="2439988" y="4270375"/>
            <a:ext cx="7199312" cy="1498600"/>
          </a:xfrm>
          <a:ln/>
        </p:spPr>
        <p:txBody>
          <a:bodyPr vert="horz" wrap="square" lIns="91440" tIns="45720" rIns="91440" bIns="45720" anchor="t"/>
          <a:p>
            <a:pPr eaLnBrk="1" hangingPunct="1">
              <a:buClrTx/>
              <a:buSzTx/>
            </a:pPr>
            <a:r>
              <a:rPr lang="en-US" altLang="zh-CN" sz="1400" dirty="0">
                <a:solidFill>
                  <a:schemeClr val="bg1"/>
                </a:solidFill>
                <a:latin typeface="+mn-lt"/>
                <a:ea typeface="+mn-ea"/>
                <a:cs typeface="+mn-cs"/>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a:p>
            <a:pPr eaLnBrk="1" hangingPunct="1">
              <a:buClrTx/>
              <a:buSzTx/>
            </a:pPr>
            <a:endParaRPr lang="zh-CN" altLang="en-US" sz="1400" dirty="0">
              <a:solidFill>
                <a:schemeClr val="bg1"/>
              </a:solidFill>
              <a:latin typeface="+mn-lt"/>
              <a:ea typeface="+mn-ea"/>
              <a:cs typeface="+mn-cs"/>
              <a:sym typeface="Calibri" panose="020F0502020204030204" pitchFamily="34" charset="0"/>
            </a:endParaRPr>
          </a:p>
        </p:txBody>
      </p:sp>
      <p:sp>
        <p:nvSpPr>
          <p:cNvPr id="9225" name="标题 3"/>
          <p:cNvSpPr>
            <a:spLocks noGrp="1"/>
          </p:cNvSpPr>
          <p:nvPr>
            <p:ph type="ctrTitle"/>
          </p:nvPr>
        </p:nvSpPr>
        <p:spPr>
          <a:xfrm>
            <a:off x="4846638" y="2584450"/>
            <a:ext cx="4792662" cy="1266825"/>
          </a:xfrm>
          <a:ln/>
        </p:spPr>
        <p:txBody>
          <a:bodyPr vert="horz" wrap="square" lIns="91440" tIns="45720" rIns="91440" bIns="45720" anchor="ctr"/>
          <a:p>
            <a:pPr marL="0" indent="0" algn="ctr" eaLnBrk="1" hangingPunct="1"/>
            <a:r>
              <a:rPr lang="en-US" altLang="zh-CN" sz="6000" dirty="0">
                <a:solidFill>
                  <a:schemeClr val="bg1"/>
                </a:solidFill>
              </a:rPr>
              <a:t>SECTION TITLE</a:t>
            </a:r>
            <a:endParaRPr lang="zh-CN" altLang="en-US" sz="6000" dirty="0">
              <a:solidFill>
                <a:schemeClr val="bg1"/>
              </a:solidFill>
            </a:endParaRPr>
          </a:p>
        </p:txBody>
      </p:sp>
      <p:sp>
        <p:nvSpPr>
          <p:cNvPr id="9226" name="文本占位符 5"/>
          <p:cNvSpPr>
            <a:spLocks noGrp="1"/>
          </p:cNvSpPr>
          <p:nvPr>
            <p:ph type="subTitle" idx="1"/>
          </p:nvPr>
        </p:nvSpPr>
        <p:spPr>
          <a:xfrm>
            <a:off x="2693988" y="2032000"/>
            <a:ext cx="1866900" cy="1912938"/>
          </a:xfrm>
          <a:ln/>
        </p:spPr>
        <p:txBody>
          <a:bodyPr vert="horz" wrap="square" lIns="91440" tIns="45720" rIns="91440" bIns="45720" anchor="ctr"/>
          <a:p>
            <a:pPr eaLnBrk="1" hangingPunct="1">
              <a:buClrTx/>
              <a:buSzTx/>
            </a:pPr>
            <a:r>
              <a:rPr lang="en-US" altLang="zh-CN" sz="6000" dirty="0">
                <a:latin typeface="+mn-lt"/>
                <a:ea typeface="+mn-ea"/>
                <a:cs typeface="+mn-cs"/>
                <a:sym typeface="Calibri" panose="020F0502020204030204" pitchFamily="34" charset="0"/>
              </a:rPr>
              <a:t>2</a:t>
            </a:r>
            <a:endParaRPr lang="zh-CN" altLang="en-US" sz="6000" dirty="0">
              <a:latin typeface="+mn-lt"/>
              <a:ea typeface="+mn-ea"/>
              <a:cs typeface="+mn-cs"/>
              <a:sym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D8C6"/>
        </a:solidFill>
        <a:effectLst/>
      </p:bgPr>
    </p:bg>
    <p:spTree>
      <p:nvGrpSpPr>
        <p:cNvPr id="1" name=""/>
        <p:cNvGrpSpPr/>
        <p:nvPr/>
      </p:nvGrpSpPr>
      <p:grpSpPr/>
      <p:grpSp>
        <p:nvGrpSpPr>
          <p:cNvPr id="10242" name="Group 2"/>
          <p:cNvGrpSpPr/>
          <p:nvPr/>
        </p:nvGrpSpPr>
        <p:grpSpPr>
          <a:xfrm>
            <a:off x="10844213" y="5851525"/>
            <a:ext cx="1347787" cy="1006475"/>
            <a:chOff x="0" y="0"/>
            <a:chExt cx="2562554" cy="1912957"/>
          </a:xfrm>
        </p:grpSpPr>
        <p:grpSp>
          <p:nvGrpSpPr>
            <p:cNvPr id="10243" name="Group 3"/>
            <p:cNvGrpSpPr/>
            <p:nvPr/>
          </p:nvGrpSpPr>
          <p:grpSpPr>
            <a:xfrm>
              <a:off x="0" y="0"/>
              <a:ext cx="2562554" cy="1912957"/>
              <a:chOff x="0" y="0"/>
              <a:chExt cx="908050" cy="677863"/>
            </a:xfrm>
          </p:grpSpPr>
          <p:sp>
            <p:nvSpPr>
              <p:cNvPr id="10244"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5"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6"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7"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8"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9"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0"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1"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2"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3"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4"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5"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256" name="Group 16"/>
            <p:cNvGrpSpPr/>
            <p:nvPr/>
          </p:nvGrpSpPr>
          <p:grpSpPr>
            <a:xfrm>
              <a:off x="943869" y="639231"/>
              <a:ext cx="733645" cy="733645"/>
              <a:chOff x="0" y="0"/>
              <a:chExt cx="2406528" cy="2406528"/>
            </a:xfrm>
          </p:grpSpPr>
          <p:sp>
            <p:nvSpPr>
              <p:cNvPr id="10257" name="椭圆 27"/>
              <p:cNvSpPr/>
              <p:nvPr/>
            </p:nvSpPr>
            <p:spPr>
              <a:xfrm>
                <a:off x="0" y="0"/>
                <a:ext cx="2406528" cy="2406528"/>
              </a:xfrm>
              <a:prstGeom prst="ellipse">
                <a:avLst/>
              </a:prstGeom>
              <a:solidFill>
                <a:schemeClr val="bg1"/>
              </a:solidFill>
              <a:ln w="57150" cap="flat" cmpd="sng">
                <a:solidFill>
                  <a:schemeClr val="accent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sp>
            <p:nvSpPr>
              <p:cNvPr id="10258" name="椭圆 28"/>
              <p:cNvSpPr/>
              <p:nvPr/>
            </p:nvSpPr>
            <p:spPr>
              <a:xfrm>
                <a:off x="269483" y="269483"/>
                <a:ext cx="1867564" cy="1867564"/>
              </a:xfrm>
              <a:prstGeom prst="ellipse">
                <a:avLst/>
              </a:prstGeom>
              <a:solidFill>
                <a:srgbClr val="C8B998"/>
              </a:solidFill>
              <a:ln w="38100" cap="flat" cmpd="sng">
                <a:solidFill>
                  <a:schemeClr val="bg1"/>
                </a:solidFill>
                <a:prstDash val="solid"/>
                <a:miter/>
                <a:headEnd type="none" w="med" len="med"/>
                <a:tailEnd type="none" w="med" len="med"/>
              </a:ln>
            </p:spPr>
            <p:txBody>
              <a:bodyPr anchor="ctr"/>
              <a:p>
                <a:endParaRPr lang="zh-CN" altLang="zh-CN" dirty="0">
                  <a:solidFill>
                    <a:srgbClr val="FFFFFF"/>
                  </a:solidFill>
                  <a:latin typeface="Arial" panose="020B0604020202020204" pitchFamily="34" charset="0"/>
                  <a:ea typeface="宋体" panose="02010600030101010101" pitchFamily="2" charset="-122"/>
                  <a:sym typeface="Calibri" panose="020F0502020204030204" pitchFamily="34" charset="0"/>
                </a:endParaRPr>
              </a:p>
            </p:txBody>
          </p:sp>
        </p:grpSp>
      </p:grpSp>
      <p:sp>
        <p:nvSpPr>
          <p:cNvPr id="10259" name="标题 4"/>
          <p:cNvSpPr>
            <a:spLocks noGrp="1"/>
          </p:cNvSpPr>
          <p:nvPr>
            <p:ph type="ctrTitle"/>
          </p:nvPr>
        </p:nvSpPr>
        <p:spPr>
          <a:xfrm>
            <a:off x="838200" y="365125"/>
            <a:ext cx="10515600" cy="1325563"/>
          </a:xfrm>
          <a:ln/>
        </p:spPr>
        <p:txBody>
          <a:bodyPr vert="horz" wrap="square" lIns="91440" tIns="45720" rIns="91440" bIns="45720" anchor="ctr"/>
          <a:p>
            <a:pPr marL="0" indent="0" eaLnBrk="1" hangingPunct="1"/>
            <a:r>
              <a:rPr lang="en-US" altLang="zh-CN" dirty="0"/>
              <a:t>Your  Title  Here</a:t>
            </a:r>
            <a:endParaRPr lang="zh-CN" altLang="en-US" dirty="0"/>
          </a:p>
        </p:txBody>
      </p:sp>
      <p:sp>
        <p:nvSpPr>
          <p:cNvPr id="10260" name="任意多边形 2"/>
          <p:cNvSpPr/>
          <p:nvPr/>
        </p:nvSpPr>
        <p:spPr>
          <a:xfrm>
            <a:off x="1528763" y="3554413"/>
            <a:ext cx="2124075" cy="1052512"/>
          </a:xfrm>
          <a:custGeom>
            <a:avLst/>
            <a:gdLst/>
            <a:ahLst/>
            <a:cxnLst>
              <a:cxn ang="0">
                <a:pos x="0" y="0"/>
              </a:cxn>
              <a:cxn ang="0">
                <a:pos x="16350520" y="0"/>
              </a:cxn>
              <a:cxn ang="0">
                <a:pos x="21732987" y="5390660"/>
              </a:cxn>
              <a:cxn ang="0">
                <a:pos x="16350520" y="10781320"/>
              </a:cxn>
              <a:cxn ang="0">
                <a:pos x="0" y="10781320"/>
              </a:cxn>
              <a:cxn ang="0">
                <a:pos x="5382467" y="5390660"/>
              </a:cxn>
              <a:cxn ang="0">
                <a:pos x="0" y="0"/>
              </a:cxn>
            </a:cxnLst>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w="9525">
            <a:noFill/>
          </a:ln>
        </p:spPr>
        <p:txBody>
          <a:bodyPr/>
          <a:p>
            <a:endParaRPr lang="zh-CN" altLang="en-US"/>
          </a:p>
        </p:txBody>
      </p:sp>
      <p:sp>
        <p:nvSpPr>
          <p:cNvPr id="10261" name="任意多边形 3"/>
          <p:cNvSpPr/>
          <p:nvPr/>
        </p:nvSpPr>
        <p:spPr>
          <a:xfrm>
            <a:off x="3259138" y="3551238"/>
            <a:ext cx="2124075" cy="1052512"/>
          </a:xfrm>
          <a:custGeom>
            <a:avLst/>
            <a:gdLst/>
            <a:ahLst/>
            <a:cxnLst>
              <a:cxn ang="0">
                <a:pos x="0" y="0"/>
              </a:cxn>
              <a:cxn ang="0">
                <a:pos x="16350520" y="0"/>
              </a:cxn>
              <a:cxn ang="0">
                <a:pos x="21732987" y="5390660"/>
              </a:cxn>
              <a:cxn ang="0">
                <a:pos x="16350520" y="10781320"/>
              </a:cxn>
              <a:cxn ang="0">
                <a:pos x="0" y="10781320"/>
              </a:cxn>
              <a:cxn ang="0">
                <a:pos x="5382467" y="5390660"/>
              </a:cxn>
              <a:cxn ang="0">
                <a:pos x="0" y="0"/>
              </a:cxn>
            </a:cxnLst>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BBB487"/>
          </a:solidFill>
          <a:ln w="9525">
            <a:noFill/>
          </a:ln>
        </p:spPr>
        <p:txBody>
          <a:bodyPr/>
          <a:p>
            <a:endParaRPr lang="zh-CN" altLang="en-US"/>
          </a:p>
        </p:txBody>
      </p:sp>
      <p:sp>
        <p:nvSpPr>
          <p:cNvPr id="10262" name="任意多边形 5"/>
          <p:cNvSpPr/>
          <p:nvPr/>
        </p:nvSpPr>
        <p:spPr>
          <a:xfrm>
            <a:off x="4989513" y="3554413"/>
            <a:ext cx="2124075" cy="1052512"/>
          </a:xfrm>
          <a:custGeom>
            <a:avLst/>
            <a:gdLst/>
            <a:ahLst/>
            <a:cxnLst>
              <a:cxn ang="0">
                <a:pos x="0" y="0"/>
              </a:cxn>
              <a:cxn ang="0">
                <a:pos x="16350520" y="0"/>
              </a:cxn>
              <a:cxn ang="0">
                <a:pos x="21732987" y="5390660"/>
              </a:cxn>
              <a:cxn ang="0">
                <a:pos x="16350520" y="10781320"/>
              </a:cxn>
              <a:cxn ang="0">
                <a:pos x="0" y="10781320"/>
              </a:cxn>
              <a:cxn ang="0">
                <a:pos x="5382467" y="5390660"/>
              </a:cxn>
              <a:cxn ang="0">
                <a:pos x="0" y="0"/>
              </a:cxn>
            </a:cxnLst>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w="9525">
            <a:noFill/>
          </a:ln>
        </p:spPr>
        <p:txBody>
          <a:bodyPr/>
          <a:p>
            <a:endParaRPr lang="zh-CN" altLang="en-US"/>
          </a:p>
        </p:txBody>
      </p:sp>
      <p:sp>
        <p:nvSpPr>
          <p:cNvPr id="10263" name="任意多边形 6"/>
          <p:cNvSpPr/>
          <p:nvPr/>
        </p:nvSpPr>
        <p:spPr>
          <a:xfrm>
            <a:off x="6719888" y="3554413"/>
            <a:ext cx="2124075" cy="1052512"/>
          </a:xfrm>
          <a:custGeom>
            <a:avLst/>
            <a:gdLst/>
            <a:ahLst/>
            <a:cxnLst>
              <a:cxn ang="0">
                <a:pos x="0" y="0"/>
              </a:cxn>
              <a:cxn ang="0">
                <a:pos x="16350520" y="0"/>
              </a:cxn>
              <a:cxn ang="0">
                <a:pos x="21732987" y="5390660"/>
              </a:cxn>
              <a:cxn ang="0">
                <a:pos x="16350520" y="10781320"/>
              </a:cxn>
              <a:cxn ang="0">
                <a:pos x="0" y="10781320"/>
              </a:cxn>
              <a:cxn ang="0">
                <a:pos x="5382467" y="5390660"/>
              </a:cxn>
              <a:cxn ang="0">
                <a:pos x="0" y="0"/>
              </a:cxn>
            </a:cxnLst>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BBB487"/>
          </a:solidFill>
          <a:ln w="9525">
            <a:noFill/>
          </a:ln>
        </p:spPr>
        <p:txBody>
          <a:bodyPr/>
          <a:p>
            <a:endParaRPr lang="zh-CN" altLang="en-US"/>
          </a:p>
        </p:txBody>
      </p:sp>
      <p:sp>
        <p:nvSpPr>
          <p:cNvPr id="10264" name="任意多边形 7"/>
          <p:cNvSpPr/>
          <p:nvPr/>
        </p:nvSpPr>
        <p:spPr>
          <a:xfrm>
            <a:off x="8450263" y="3551238"/>
            <a:ext cx="2124075" cy="1052512"/>
          </a:xfrm>
          <a:custGeom>
            <a:avLst/>
            <a:gdLst/>
            <a:ahLst/>
            <a:cxnLst>
              <a:cxn ang="0">
                <a:pos x="0" y="0"/>
              </a:cxn>
              <a:cxn ang="0">
                <a:pos x="16350520" y="0"/>
              </a:cxn>
              <a:cxn ang="0">
                <a:pos x="21732987" y="5390660"/>
              </a:cxn>
              <a:cxn ang="0">
                <a:pos x="16350520" y="10781320"/>
              </a:cxn>
              <a:cxn ang="0">
                <a:pos x="0" y="10781320"/>
              </a:cxn>
              <a:cxn ang="0">
                <a:pos x="5382467" y="5390660"/>
              </a:cxn>
              <a:cxn ang="0">
                <a:pos x="0" y="0"/>
              </a:cxn>
            </a:cxnLst>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w="9525">
            <a:noFill/>
          </a:ln>
        </p:spPr>
        <p:txBody>
          <a:bodyPr/>
          <a:p>
            <a:endParaRPr lang="zh-CN" altLang="en-US"/>
          </a:p>
        </p:txBody>
      </p:sp>
      <p:grpSp>
        <p:nvGrpSpPr>
          <p:cNvPr id="10265" name="Group 25"/>
          <p:cNvGrpSpPr/>
          <p:nvPr/>
        </p:nvGrpSpPr>
        <p:grpSpPr>
          <a:xfrm flipH="1">
            <a:off x="6492875" y="4741863"/>
            <a:ext cx="620713" cy="446087"/>
            <a:chOff x="0" y="0"/>
            <a:chExt cx="620713" cy="446087"/>
          </a:xfrm>
        </p:grpSpPr>
        <p:sp>
          <p:nvSpPr>
            <p:cNvPr id="10266" name="Freeform 19"/>
            <p:cNvSpPr/>
            <p:nvPr/>
          </p:nvSpPr>
          <p:spPr>
            <a:xfrm>
              <a:off x="336550" y="150812"/>
              <a:ext cx="134938" cy="22701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0"/>
                </a:cxn>
                <a:cxn ang="0">
                  <a:pos x="2147483647" y="0"/>
                </a:cxn>
              </a:cxnLst>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w="9525">
              <a:noFill/>
            </a:ln>
          </p:spPr>
          <p:txBody>
            <a:bodyPr/>
            <a:p>
              <a:endParaRPr lang="zh-CN" altLang="en-US"/>
            </a:p>
          </p:txBody>
        </p:sp>
        <p:sp>
          <p:nvSpPr>
            <p:cNvPr id="10267" name="Freeform 20"/>
            <p:cNvSpPr/>
            <p:nvPr/>
          </p:nvSpPr>
          <p:spPr>
            <a:xfrm>
              <a:off x="488950" y="150812"/>
              <a:ext cx="131763" cy="133350"/>
            </a:xfrm>
            <a:custGeom>
              <a:avLst/>
              <a:gdLst/>
              <a:ahLst/>
              <a:cxnLst>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w="9525">
              <a:noFill/>
            </a:ln>
          </p:spPr>
          <p:txBody>
            <a:bodyPr/>
            <a:p>
              <a:endParaRPr lang="zh-CN" altLang="en-US"/>
            </a:p>
          </p:txBody>
        </p:sp>
        <p:sp>
          <p:nvSpPr>
            <p:cNvPr id="10268" name="Freeform 21"/>
            <p:cNvSpPr/>
            <p:nvPr/>
          </p:nvSpPr>
          <p:spPr>
            <a:xfrm>
              <a:off x="388937" y="300037"/>
              <a:ext cx="227013" cy="146050"/>
            </a:xfrm>
            <a:custGeom>
              <a:avLst/>
              <a:gdLst/>
              <a:ahLst/>
              <a:cxnLst>
                <a:cxn ang="0">
                  <a:pos x="2147483647" y="0"/>
                </a:cxn>
                <a:cxn ang="0">
                  <a:pos x="2147483647" y="2147483647"/>
                </a:cxn>
                <a:cxn ang="0">
                  <a:pos x="0" y="2147483647"/>
                </a:cxn>
                <a:cxn ang="0">
                  <a:pos x="2147483647" y="2147483647"/>
                </a:cxn>
                <a:cxn ang="0">
                  <a:pos x="2147483647" y="2147483647"/>
                </a:cxn>
                <a:cxn ang="0">
                  <a:pos x="2147483647" y="0"/>
                </a:cxn>
                <a:cxn ang="0">
                  <a:pos x="2147483647" y="0"/>
                </a:cxn>
                <a:cxn ang="0">
                  <a:pos x="2147483647" y="0"/>
                </a:cxn>
              </a:cxnLst>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w="9525">
              <a:noFill/>
            </a:ln>
          </p:spPr>
          <p:txBody>
            <a:bodyPr/>
            <a:p>
              <a:endParaRPr lang="zh-CN" altLang="en-US"/>
            </a:p>
          </p:txBody>
        </p:sp>
        <p:sp>
          <p:nvSpPr>
            <p:cNvPr id="10269" name="Oval 34"/>
            <p:cNvSpPr/>
            <p:nvPr/>
          </p:nvSpPr>
          <p:spPr>
            <a:xfrm>
              <a:off x="0" y="0"/>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0" name="Oval 35"/>
            <p:cNvSpPr/>
            <p:nvPr/>
          </p:nvSpPr>
          <p:spPr>
            <a:xfrm>
              <a:off x="15875" y="61912"/>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1" name="Oval 36"/>
            <p:cNvSpPr/>
            <p:nvPr/>
          </p:nvSpPr>
          <p:spPr>
            <a:xfrm>
              <a:off x="42862" y="125412"/>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2" name="Oval 37"/>
            <p:cNvSpPr/>
            <p:nvPr/>
          </p:nvSpPr>
          <p:spPr>
            <a:xfrm>
              <a:off x="84137" y="176212"/>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3" name="Oval 38"/>
            <p:cNvSpPr/>
            <p:nvPr/>
          </p:nvSpPr>
          <p:spPr>
            <a:xfrm>
              <a:off x="142875" y="219075"/>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4" name="Oval 39"/>
            <p:cNvSpPr/>
            <p:nvPr/>
          </p:nvSpPr>
          <p:spPr>
            <a:xfrm>
              <a:off x="209550" y="252412"/>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275" name="Group 35"/>
          <p:cNvGrpSpPr/>
          <p:nvPr/>
        </p:nvGrpSpPr>
        <p:grpSpPr>
          <a:xfrm>
            <a:off x="4656138" y="2746375"/>
            <a:ext cx="908050" cy="677863"/>
            <a:chOff x="0" y="0"/>
            <a:chExt cx="908050" cy="677863"/>
          </a:xfrm>
        </p:grpSpPr>
        <p:sp>
          <p:nvSpPr>
            <p:cNvPr id="10276" name="Freeform 18"/>
            <p:cNvSpPr/>
            <p:nvPr/>
          </p:nvSpPr>
          <p:spPr>
            <a:xfrm>
              <a:off x="347662" y="231775"/>
              <a:ext cx="257175" cy="298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accent1"/>
            </a:solidFill>
            <a:ln w="9525">
              <a:noFill/>
            </a:ln>
          </p:spPr>
          <p:txBody>
            <a:bodyPr/>
            <a:p>
              <a:endParaRPr lang="zh-CN" altLang="en-US"/>
            </a:p>
          </p:txBody>
        </p:sp>
        <p:sp>
          <p:nvSpPr>
            <p:cNvPr id="10277" name="Freeform 28"/>
            <p:cNvSpPr/>
            <p:nvPr/>
          </p:nvSpPr>
          <p:spPr>
            <a:xfrm>
              <a:off x="546100" y="142875"/>
              <a:ext cx="106363" cy="103188"/>
            </a:xfrm>
            <a:custGeom>
              <a:avLst/>
              <a:gdLst/>
              <a:ahLst/>
              <a:cxnLst>
                <a:cxn ang="0">
                  <a:pos x="2147483647" y="2147483647"/>
                </a:cxn>
                <a:cxn ang="0">
                  <a:pos x="2147483647" y="2147483647"/>
                </a:cxn>
                <a:cxn ang="0">
                  <a:pos x="2147483647" y="0"/>
                </a:cxn>
                <a:cxn ang="0">
                  <a:pos x="2147483647" y="0"/>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accent1"/>
            </a:solidFill>
            <a:ln w="9525">
              <a:noFill/>
            </a:ln>
          </p:spPr>
          <p:txBody>
            <a:bodyPr/>
            <a:p>
              <a:endParaRPr lang="zh-CN" altLang="en-US"/>
            </a:p>
          </p:txBody>
        </p:sp>
        <p:sp>
          <p:nvSpPr>
            <p:cNvPr id="10278" name="Oval 40"/>
            <p:cNvSpPr/>
            <p:nvPr/>
          </p:nvSpPr>
          <p:spPr>
            <a:xfrm>
              <a:off x="0" y="630238"/>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79" name="Oval 41"/>
            <p:cNvSpPr/>
            <p:nvPr/>
          </p:nvSpPr>
          <p:spPr>
            <a:xfrm>
              <a:off x="34925" y="558800"/>
              <a:ext cx="46038"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0" name="Oval 42"/>
            <p:cNvSpPr/>
            <p:nvPr/>
          </p:nvSpPr>
          <p:spPr>
            <a:xfrm>
              <a:off x="77787" y="50165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1" name="Oval 43"/>
            <p:cNvSpPr/>
            <p:nvPr/>
          </p:nvSpPr>
          <p:spPr>
            <a:xfrm>
              <a:off x="131762" y="45720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2" name="Oval 44"/>
            <p:cNvSpPr/>
            <p:nvPr/>
          </p:nvSpPr>
          <p:spPr>
            <a:xfrm>
              <a:off x="190500" y="43338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3" name="Oval 45"/>
            <p:cNvSpPr/>
            <p:nvPr/>
          </p:nvSpPr>
          <p:spPr>
            <a:xfrm>
              <a:off x="254000" y="417513"/>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4" name="Oval 46"/>
            <p:cNvSpPr/>
            <p:nvPr/>
          </p:nvSpPr>
          <p:spPr>
            <a:xfrm>
              <a:off x="644525" y="261938"/>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5" name="Oval 47"/>
            <p:cNvSpPr/>
            <p:nvPr/>
          </p:nvSpPr>
          <p:spPr>
            <a:xfrm>
              <a:off x="719137" y="222250"/>
              <a:ext cx="44450" cy="476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6" name="Oval 48"/>
            <p:cNvSpPr/>
            <p:nvPr/>
          </p:nvSpPr>
          <p:spPr>
            <a:xfrm>
              <a:off x="774700" y="180975"/>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7" name="Oval 49"/>
            <p:cNvSpPr/>
            <p:nvPr/>
          </p:nvSpPr>
          <p:spPr>
            <a:xfrm>
              <a:off x="820737" y="122238"/>
              <a:ext cx="44450"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8" name="Oval 50"/>
            <p:cNvSpPr/>
            <p:nvPr/>
          </p:nvSpPr>
          <p:spPr>
            <a:xfrm>
              <a:off x="847725" y="63500"/>
              <a:ext cx="47625"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89" name="Oval 51"/>
            <p:cNvSpPr/>
            <p:nvPr/>
          </p:nvSpPr>
          <p:spPr>
            <a:xfrm>
              <a:off x="862012" y="0"/>
              <a:ext cx="46038" cy="46038"/>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0290" name="矩形 40"/>
          <p:cNvSpPr/>
          <p:nvPr/>
        </p:nvSpPr>
        <p:spPr>
          <a:xfrm>
            <a:off x="2762250" y="4738688"/>
            <a:ext cx="3340100" cy="1384300"/>
          </a:xfrm>
          <a:prstGeom prst="rect">
            <a:avLst/>
          </a:prstGeom>
          <a:noFill/>
          <a:ln w="9525">
            <a:noFill/>
          </a:ln>
        </p:spPr>
        <p:txBody>
          <a:bodyPr anchor="t">
            <a:spAutoFit/>
          </a:bodyPr>
          <a:p>
            <a:pPr algn="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91" name="矩形 41"/>
          <p:cNvSpPr/>
          <p:nvPr/>
        </p:nvSpPr>
        <p:spPr>
          <a:xfrm>
            <a:off x="5734050" y="2368550"/>
            <a:ext cx="2365375" cy="400050"/>
          </a:xfrm>
          <a:prstGeom prst="rect">
            <a:avLst/>
          </a:prstGeom>
          <a:noFill/>
          <a:ln w="9525">
            <a:noFill/>
          </a:ln>
        </p:spPr>
        <p:txBody>
          <a:bodyPr anchor="t">
            <a:spAutoFit/>
          </a:bodyPr>
          <a:p>
            <a:r>
              <a:rPr lang="en-US" altLang="zh-CN" sz="2000" dirty="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a:t>
            </a:r>
            <a:endParaRPr lang="zh-CN" altLang="en-US" sz="20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92" name="矩形 42"/>
          <p:cNvSpPr/>
          <p:nvPr/>
        </p:nvSpPr>
        <p:spPr>
          <a:xfrm>
            <a:off x="5715000" y="2711450"/>
            <a:ext cx="4089400" cy="523875"/>
          </a:xfrm>
          <a:prstGeom prst="rect">
            <a:avLst/>
          </a:prstGeom>
          <a:noFill/>
          <a:ln w="9525">
            <a:noFill/>
          </a:ln>
        </p:spPr>
        <p:txBody>
          <a:bodyPr anchor="t">
            <a:spAutoFit/>
          </a:bodyPr>
          <a:p>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93" name="矩形 45"/>
          <p:cNvSpPr/>
          <p:nvPr/>
        </p:nvSpPr>
        <p:spPr>
          <a:xfrm>
            <a:off x="4048125" y="3887788"/>
            <a:ext cx="1000125" cy="400050"/>
          </a:xfrm>
          <a:prstGeom prst="rect">
            <a:avLst/>
          </a:prstGeom>
          <a:noFill/>
          <a:ln w="9525">
            <a:noFill/>
          </a:ln>
        </p:spPr>
        <p:txBody>
          <a:bodyPr anchor="t">
            <a:spAutoFit/>
          </a:bodyPr>
          <a:p>
            <a:r>
              <a:rPr lang="en-US" altLang="zh-CN" sz="2000" dirty="0">
                <a:solidFill>
                  <a:srgbClr val="000000"/>
                </a:solidFill>
                <a:latin typeface="Calibri" panose="020F0502020204030204" pitchFamily="34" charset="0"/>
                <a:ea typeface="微软雅黑" panose="020B0503020204020204" pitchFamily="34" charset="-122"/>
                <a:sym typeface="Calibri" panose="020F0502020204030204" pitchFamily="34" charset="0"/>
              </a:rPr>
              <a:t>2012</a:t>
            </a:r>
            <a:endParaRPr lang="zh-CN" altLang="en-US" sz="20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94" name="矩形 46"/>
          <p:cNvSpPr/>
          <p:nvPr/>
        </p:nvSpPr>
        <p:spPr>
          <a:xfrm>
            <a:off x="7505700" y="3892550"/>
            <a:ext cx="1000125" cy="400050"/>
          </a:xfrm>
          <a:prstGeom prst="rect">
            <a:avLst/>
          </a:prstGeom>
          <a:noFill/>
          <a:ln w="9525">
            <a:noFill/>
          </a:ln>
        </p:spPr>
        <p:txBody>
          <a:bodyPr anchor="t">
            <a:spAutoFit/>
          </a:bodyPr>
          <a:p>
            <a:r>
              <a:rPr lang="en-US" altLang="zh-CN" sz="2000" dirty="0">
                <a:solidFill>
                  <a:srgbClr val="000000"/>
                </a:solidFill>
                <a:latin typeface="Calibri" panose="020F0502020204030204" pitchFamily="34" charset="0"/>
                <a:ea typeface="微软雅黑" panose="020B0503020204020204" pitchFamily="34" charset="-122"/>
                <a:sym typeface="Calibri" panose="020F0502020204030204" pitchFamily="34" charset="0"/>
              </a:rPr>
              <a:t>2014</a:t>
            </a:r>
            <a:endParaRPr lang="zh-CN" altLang="en-US" sz="20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0C4E7E"/>
      </a:dk2>
      <a:lt2>
        <a:srgbClr val="E2DFCC"/>
      </a:lt2>
      <a:accent1>
        <a:srgbClr val="093759"/>
      </a:accent1>
      <a:accent2>
        <a:srgbClr val="F33735"/>
      </a:accent2>
      <a:accent3>
        <a:srgbClr val="FFFFFF"/>
      </a:accent3>
      <a:accent4>
        <a:srgbClr val="000000"/>
      </a:accent4>
      <a:accent5>
        <a:srgbClr val="AAAEB5"/>
      </a:accent5>
      <a:accent6>
        <a:srgbClr val="DC312F"/>
      </a:accent6>
      <a:hlink>
        <a:srgbClr val="D10E0C"/>
      </a:hlink>
      <a:folHlink>
        <a:srgbClr val="BBB487"/>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5974</Words>
  <Application>WPS 演示</Application>
  <PresentationFormat>自定义</PresentationFormat>
  <Paragraphs>246</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Calibri</vt:lpstr>
      <vt:lpstr>微软雅黑</vt:lpstr>
      <vt:lpstr>Kozuka Gothic Pro M</vt:lpstr>
      <vt:lpstr>Yu Mincho</vt:lpstr>
      <vt:lpstr>Yu Gothic</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50</cp:revision>
  <dcterms:created xsi:type="dcterms:W3CDTF">2014-06-25T22:56:00Z</dcterms:created>
  <dcterms:modified xsi:type="dcterms:W3CDTF">2020-03-08T01:58:55Z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