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61" r:id="rId7"/>
    <p:sldId id="260" r:id="rId8"/>
    <p:sldId id="259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  <p:sldId id="271" r:id="rId18"/>
    <p:sldId id="275" r:id="rId19"/>
    <p:sldId id="270" r:id="rId20"/>
    <p:sldId id="273" r:id="rId21"/>
    <p:sldId id="276" r:id="rId22"/>
    <p:sldId id="272" r:id="rId23"/>
    <p:sldId id="277" r:id="rId24"/>
    <p:sldId id="278" r:id="rId25"/>
    <p:sldId id="279" r:id="rId26"/>
    <p:sldId id="280" r:id="rId27"/>
    <p:sldId id="274" r:id="rId28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7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20051-6E1A-478B-B0DD-E08137AA94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0C977-8ABF-45BE-83A4-41F8CD6487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 userDrawn="1"/>
        </p:nvCxnSpPr>
        <p:spPr>
          <a:xfrm>
            <a:off x="419100" y="342900"/>
            <a:ext cx="11150600" cy="0"/>
          </a:xfrm>
          <a:prstGeom prst="line">
            <a:avLst/>
          </a:prstGeom>
          <a:ln>
            <a:solidFill>
              <a:srgbClr val="D81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490" y="1338744"/>
            <a:ext cx="3270418" cy="445792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860" y="492016"/>
            <a:ext cx="3866113" cy="3127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 userDrawn="1"/>
        </p:nvCxnSpPr>
        <p:spPr>
          <a:xfrm>
            <a:off x="419100" y="342900"/>
            <a:ext cx="11150600" cy="0"/>
          </a:xfrm>
          <a:prstGeom prst="line">
            <a:avLst/>
          </a:prstGeom>
          <a:ln>
            <a:solidFill>
              <a:srgbClr val="D81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920" y="342900"/>
            <a:ext cx="1064780" cy="42165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 userDrawn="1"/>
        </p:nvCxnSpPr>
        <p:spPr>
          <a:xfrm>
            <a:off x="419100" y="342900"/>
            <a:ext cx="11150600" cy="0"/>
          </a:xfrm>
          <a:prstGeom prst="line">
            <a:avLst/>
          </a:prstGeom>
          <a:ln>
            <a:solidFill>
              <a:srgbClr val="D81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 userDrawn="1"/>
        </p:nvGrpSpPr>
        <p:grpSpPr>
          <a:xfrm>
            <a:off x="187274" y="342900"/>
            <a:ext cx="2162226" cy="3692645"/>
            <a:chOff x="5521274" y="1107955"/>
            <a:chExt cx="2162226" cy="3692645"/>
          </a:xfrm>
        </p:grpSpPr>
        <p:pic>
          <p:nvPicPr>
            <p:cNvPr id="3" name="图片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274" y="1107955"/>
              <a:ext cx="1581119" cy="369264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879438" y="1107955"/>
              <a:ext cx="804062" cy="253206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接连接符 8"/>
          <p:cNvCxnSpPr/>
          <p:nvPr userDrawn="1"/>
        </p:nvCxnSpPr>
        <p:spPr>
          <a:xfrm>
            <a:off x="419100" y="342900"/>
            <a:ext cx="11150600" cy="0"/>
          </a:xfrm>
          <a:prstGeom prst="line">
            <a:avLst/>
          </a:prstGeom>
          <a:ln>
            <a:solidFill>
              <a:srgbClr val="D81F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734" y="1498566"/>
            <a:ext cx="2565532" cy="12954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7092" y="5514952"/>
            <a:ext cx="1612983" cy="8826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tags" Target="../tags/tag3.xml"/><Relationship Id="rId4" Type="http://schemas.openxmlformats.org/officeDocument/2006/relationships/image" Target="../media/image10.png"/><Relationship Id="rId3" Type="http://schemas.openxmlformats.org/officeDocument/2006/relationships/tags" Target="../tags/tag2.xml"/><Relationship Id="rId2" Type="http://schemas.openxmlformats.org/officeDocument/2006/relationships/image" Target="../media/image9.png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10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1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2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1" Type="http://schemas.openxmlformats.org/officeDocument/2006/relationships/image" Target="../media/image13.png"/></Relationships>
</file>

<file path=ppt/slides/_rels/slide13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4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1" Type="http://schemas.openxmlformats.org/officeDocument/2006/relationships/image" Target="../media/image13.png"/></Relationships>
</file>

<file path=ppt/slides/_rels/slide15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image" Target="../media/image9.png"/></Relationships>
</file>

<file path=ppt/slides/_rels/slide16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3.png"/><Relationship Id="rId1" Type="http://schemas.openxmlformats.org/officeDocument/2006/relationships/image" Target="../media/image9.png"/></Relationships>
</file>

<file path=ppt/slides/_rels/slide17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1.png"/><Relationship Id="rId1" Type="http://schemas.openxmlformats.org/officeDocument/2006/relationships/image" Target="../media/image9.png"/></Relationships>
</file>

<file path=ppt/slides/_rels/slide18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13.png"/></Relationships>
</file>

<file path=ppt/slides/_rels/slide19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9.png"/></Relationships>
</file>

<file path=ppt/slides/_rels/slide2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9.png"/></Relationships>
</file>

<file path=ppt/slides/_rels/slide20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image" Target="../media/image9.png"/></Relationships>
</file>

<file path=ppt/slides/_rels/slide21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image" Target="../media/image14.png"/></Relationships>
</file>

<file path=ppt/slides/_rels/slide22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image" Target="../media/image11.png"/></Relationships>
</file>

<file path=ppt/slides/_rels/slide23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1" Type="http://schemas.openxmlformats.org/officeDocument/2006/relationships/image" Target="../media/image13.png"/></Relationships>
</file>

<file path=ppt/slides/_rels/slide24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9.png"/></Relationships>
</file>

<file path=ppt/slides/_rels/slide25.xml.rels><?xml version='1.0' encoding='UTF-8' standalone='yes'?>
<Relationships xmlns="http://schemas.openxmlformats.org/package/2006/relationships"><Relationship Id="rId6" Type="http://schemas.openxmlformats.org/officeDocument/2006/relationships/notesSlide" Target="../notesSlides/notesSlide25.xml"/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1.png"/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3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image" Target="../media/image9.png"/></Relationships>
</file>

<file path=ppt/slides/_rels/slide4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image" Target="../media/image9.png"/></Relationships>
</file>

<file path=ppt/slides/_rels/slide5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1" Type="http://schemas.openxmlformats.org/officeDocument/2006/relationships/image" Target="../media/image6.png"/></Relationships>
</file>

<file path=ppt/slides/_rels/slide6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7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image" Target="../media/image12.png"/></Relationships>
</file>

<file path=ppt/slides/_rels/slide8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1" Type="http://schemas.openxmlformats.org/officeDocument/2006/relationships/image" Target="../media/image12.png"/></Relationships>
</file>

<file path=ppt/slides/_rels/slide9.xml.rels><?xml version='1.0' encoding='UTF-8' standalone='yes'?>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_图片 4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4604001" y="2366756"/>
            <a:ext cx="4851400" cy="1397001"/>
          </a:xfrm>
          <a:prstGeom prst="rect">
            <a:avLst/>
          </a:prstGeom>
        </p:spPr>
      </p:pic>
      <p:pic>
        <p:nvPicPr>
          <p:cNvPr id="6" name="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321" y="-590709"/>
            <a:ext cx="3213085" cy="3981609"/>
          </a:xfrm>
          <a:prstGeom prst="rect">
            <a:avLst/>
          </a:prstGeom>
        </p:spPr>
      </p:pic>
      <p:pic>
        <p:nvPicPr>
          <p:cNvPr id="7" name="PA_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702" y="4648200"/>
            <a:ext cx="3621806" cy="1828833"/>
          </a:xfrm>
          <a:prstGeom prst="rect">
            <a:avLst/>
          </a:prstGeom>
        </p:spPr>
      </p:pic>
      <p:sp>
        <p:nvSpPr>
          <p:cNvPr id="8" name="PA_文本框 7"/>
          <p:cNvSpPr txBox="1"/>
          <p:nvPr>
            <p:custDataLst>
              <p:tags r:id="rId7"/>
            </p:custDataLst>
          </p:nvPr>
        </p:nvSpPr>
        <p:spPr>
          <a:xfrm>
            <a:off x="6532963" y="1249154"/>
            <a:ext cx="923330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8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创意中国红</a:t>
            </a:r>
            <a:endParaRPr lang="zh-CN" altLang="en-US" sz="48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11" name="PA_文本框 10"/>
          <p:cNvSpPr txBox="1"/>
          <p:nvPr>
            <p:custDataLst>
              <p:tags r:id="rId8"/>
            </p:custDataLst>
          </p:nvPr>
        </p:nvSpPr>
        <p:spPr>
          <a:xfrm>
            <a:off x="7570644" y="2762388"/>
            <a:ext cx="677108" cy="17530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200" spc="600" dirty="0">
                <a:solidFill>
                  <a:srgbClr val="C00000"/>
                </a:solidFill>
                <a:latin typeface="文悦古典明朝体 (非商业使用) W5" pitchFamily="50" charset="-122"/>
                <a:ea typeface="文悦古典明朝体 (非商业使用) W5" pitchFamily="50" charset="-122"/>
              </a:rPr>
              <a:t>二零</a:t>
            </a:r>
            <a:r>
              <a:rPr lang="en-US" altLang="zh-CN" sz="3200" spc="600" dirty="0">
                <a:solidFill>
                  <a:srgbClr val="C00000"/>
                </a:solidFill>
                <a:latin typeface="文悦古典明朝体 (非商业使用) W5" pitchFamily="50" charset="-122"/>
                <a:ea typeface="文悦古典明朝体 (非商业使用) W5" pitchFamily="50" charset="-122"/>
              </a:rPr>
              <a:t>XX</a:t>
            </a:r>
            <a:endParaRPr lang="zh-CN" altLang="en-US" sz="3200" spc="600" dirty="0">
              <a:solidFill>
                <a:srgbClr val="C00000"/>
              </a:solidFill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12" name="PA_图片 1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52330" y="4786719"/>
            <a:ext cx="3235489" cy="44579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4000"/>
    </mc:Choice>
    <mc:Fallback>
      <p:transition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58723" y="2159002"/>
            <a:ext cx="40831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此处输入标题文字</a:t>
            </a:r>
            <a:endParaRPr lang="zh-CN" altLang="en-US" sz="32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306101" y="2170942"/>
            <a:ext cx="652622" cy="584775"/>
            <a:chOff x="4134401" y="1828041"/>
            <a:chExt cx="652622" cy="584775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4134401" y="1828041"/>
              <a:ext cx="65262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壹</a:t>
              </a:r>
              <a:endParaRPr lang="zh-CN" altLang="en-US" sz="32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6958723" y="3352802"/>
            <a:ext cx="40831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此处输入标题文字</a:t>
            </a:r>
            <a:endParaRPr lang="zh-CN" altLang="en-US" sz="32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306101" y="3364742"/>
            <a:ext cx="652622" cy="584775"/>
            <a:chOff x="4134401" y="1828041"/>
            <a:chExt cx="652622" cy="58477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4134401" y="1828041"/>
              <a:ext cx="65262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贰</a:t>
              </a:r>
              <a:endParaRPr lang="zh-CN" altLang="en-US" sz="32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958723" y="4558542"/>
            <a:ext cx="40831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此处输入标题文字</a:t>
            </a:r>
            <a:endParaRPr lang="zh-CN" altLang="en-US" sz="32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306101" y="4570482"/>
            <a:ext cx="652622" cy="584775"/>
            <a:chOff x="4134401" y="1828041"/>
            <a:chExt cx="652622" cy="584775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13" name="矩形 12"/>
            <p:cNvSpPr/>
            <p:nvPr/>
          </p:nvSpPr>
          <p:spPr>
            <a:xfrm>
              <a:off x="4134401" y="1828041"/>
              <a:ext cx="65262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叁</a:t>
              </a:r>
              <a:endParaRPr lang="zh-CN" altLang="en-US" sz="32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53360">
            <a:off x="2590690" y="2406507"/>
            <a:ext cx="2492562" cy="2477363"/>
          </a:xfrm>
          <a:prstGeom prst="rect">
            <a:avLst/>
          </a:prstGeom>
        </p:spPr>
      </p:pic>
      <p:cxnSp>
        <p:nvCxnSpPr>
          <p:cNvPr id="16" name="直接连接符 15"/>
          <p:cNvCxnSpPr/>
          <p:nvPr/>
        </p:nvCxnSpPr>
        <p:spPr>
          <a:xfrm flipV="1">
            <a:off x="5092700" y="2472448"/>
            <a:ext cx="1041400" cy="6136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105400" y="3666248"/>
            <a:ext cx="1006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092700" y="4246397"/>
            <a:ext cx="1041400" cy="6255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3463346" y="2892500"/>
            <a:ext cx="738664" cy="17081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6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关键词</a:t>
            </a:r>
            <a:endParaRPr lang="zh-CN" altLang="en-US" sz="36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33072" y="1742211"/>
            <a:ext cx="1846659" cy="405851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472967" y="1454148"/>
            <a:ext cx="1251633" cy="4346576"/>
            <a:chOff x="5386029" y="1041405"/>
            <a:chExt cx="1397001" cy="48514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5628831" y="1781944"/>
              <a:ext cx="824454" cy="37100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6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6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872127" y="2432735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72127" y="3946378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2127" y="2432735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2127" y="3946378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234827" y="3946378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34827" y="5460021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055582" y="2335828"/>
            <a:ext cx="963065" cy="2443089"/>
            <a:chOff x="5055582" y="2335828"/>
            <a:chExt cx="963065" cy="2443089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5537114" y="2786678"/>
              <a:ext cx="0" cy="15136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55582" y="2335828"/>
              <a:ext cx="963065" cy="95719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55582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6271762" y="3821724"/>
            <a:ext cx="963065" cy="2470836"/>
            <a:chOff x="6271762" y="3821724"/>
            <a:chExt cx="963065" cy="2470836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6753294" y="4300320"/>
              <a:ext cx="0" cy="16686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5335367"/>
              <a:ext cx="963065" cy="957193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 rot="16200000">
            <a:off x="6515841" y="-445919"/>
            <a:ext cx="1181093" cy="4101611"/>
            <a:chOff x="5386029" y="1041405"/>
            <a:chExt cx="1397001" cy="4851400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16250" y="3636276"/>
            <a:ext cx="5416868" cy="189864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 rot="16200000">
            <a:off x="5034137" y="190745"/>
            <a:ext cx="1181093" cy="4101611"/>
            <a:chOff x="5386029" y="1041405"/>
            <a:chExt cx="1397001" cy="48514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 rot="5400000">
            <a:off x="6297223" y="2653267"/>
            <a:ext cx="4378873" cy="957193"/>
            <a:chOff x="6271762" y="3821724"/>
            <a:chExt cx="4378873" cy="957193"/>
          </a:xfrm>
        </p:grpSpPr>
        <p:sp>
          <p:nvSpPr>
            <p:cNvPr id="2" name="矩形 1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 rot="5400000">
            <a:off x="3346039" y="2653267"/>
            <a:ext cx="4378873" cy="957193"/>
            <a:chOff x="6271762" y="3821724"/>
            <a:chExt cx="4378873" cy="957193"/>
          </a:xfrm>
        </p:grpSpPr>
        <p:sp>
          <p:nvSpPr>
            <p:cNvPr id="16" name="矩形 15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 rot="5400000">
            <a:off x="4967896" y="3768733"/>
            <a:ext cx="4378872" cy="957193"/>
            <a:chOff x="7234827" y="3821724"/>
            <a:chExt cx="4378872" cy="957193"/>
          </a:xfrm>
        </p:grpSpPr>
        <p:sp>
          <p:nvSpPr>
            <p:cNvPr id="19" name="矩形 18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650634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 rot="5400000">
            <a:off x="1577917" y="3768732"/>
            <a:ext cx="4378873" cy="957193"/>
            <a:chOff x="7234827" y="3821724"/>
            <a:chExt cx="4378873" cy="957193"/>
          </a:xfrm>
        </p:grpSpPr>
        <p:sp>
          <p:nvSpPr>
            <p:cNvPr id="22" name="矩形 21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0650635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/>
        </p:nvGrpSpPr>
        <p:grpSpPr>
          <a:xfrm>
            <a:off x="9707613" y="1373651"/>
            <a:ext cx="1251633" cy="4346576"/>
            <a:chOff x="5386029" y="1041405"/>
            <a:chExt cx="1397001" cy="4851400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26" name="文本框 25"/>
            <p:cNvSpPr txBox="1"/>
            <p:nvPr/>
          </p:nvSpPr>
          <p:spPr>
            <a:xfrm>
              <a:off x="5628831" y="1781944"/>
              <a:ext cx="824454" cy="37100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6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6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3556000" y="2844803"/>
            <a:ext cx="4851400" cy="13970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520035" y="2112142"/>
            <a:ext cx="923330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8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间隔页面</a:t>
            </a:r>
            <a:endParaRPr lang="zh-CN" altLang="en-US" sz="48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919" y="2895569"/>
            <a:ext cx="2565532" cy="1295467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91197" y="2758472"/>
            <a:ext cx="1575465" cy="1569660"/>
            <a:chOff x="4134401" y="1828041"/>
            <a:chExt cx="582364" cy="58021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4134401" y="1828041"/>
              <a:ext cx="582364" cy="580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叁</a:t>
              </a:r>
              <a:endParaRPr lang="zh-CN" altLang="en-US" sz="9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16200000">
            <a:off x="3078337" y="1600445"/>
            <a:ext cx="1181093" cy="4101611"/>
            <a:chOff x="5386029" y="1041405"/>
            <a:chExt cx="1397001" cy="48514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7133227" y="1723878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33227" y="3237521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0162" y="1599224"/>
            <a:ext cx="963065" cy="95719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0162" y="3112867"/>
            <a:ext cx="963065" cy="95719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133227" y="4751164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0162" y="4626510"/>
            <a:ext cx="963065" cy="9571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8520967" y="1352548"/>
            <a:ext cx="1251633" cy="4346576"/>
            <a:chOff x="5386029" y="1041405"/>
            <a:chExt cx="1397001" cy="4851400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26" name="文本框 25"/>
            <p:cNvSpPr txBox="1"/>
            <p:nvPr/>
          </p:nvSpPr>
          <p:spPr>
            <a:xfrm>
              <a:off x="5628831" y="1781944"/>
              <a:ext cx="824454" cy="37100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6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6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859427" y="3274016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920127" y="4508259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920127" y="1662085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67" y="2794728"/>
            <a:ext cx="1552957" cy="1447072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5590414" y="2941059"/>
            <a:ext cx="129266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6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输入</a:t>
            </a:r>
            <a:endParaRPr lang="en-US" altLang="zh-CN" sz="36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r>
              <a:rPr lang="zh-CN" altLang="en-US" sz="36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文本</a:t>
            </a:r>
            <a:endParaRPr lang="zh-CN" altLang="en-US" sz="36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11"/>
          <p:cNvSpPr/>
          <p:nvPr/>
        </p:nvSpPr>
        <p:spPr>
          <a:xfrm>
            <a:off x="762000" y="876300"/>
            <a:ext cx="8128000" cy="1592379"/>
          </a:xfrm>
          <a:custGeom>
            <a:avLst/>
            <a:gdLst>
              <a:gd name="connsiteX0" fmla="*/ 0 w 8128000"/>
              <a:gd name="connsiteY0" fmla="*/ 0 h 1592379"/>
              <a:gd name="connsiteX1" fmla="*/ 3022600 w 8128000"/>
              <a:gd name="connsiteY1" fmla="*/ 1587500 h 1592379"/>
              <a:gd name="connsiteX2" fmla="*/ 6375400 w 8128000"/>
              <a:gd name="connsiteY2" fmla="*/ 508000 h 1592379"/>
              <a:gd name="connsiteX3" fmla="*/ 8128000 w 8128000"/>
              <a:gd name="connsiteY3" fmla="*/ 863600 h 159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28000" h="1592379">
                <a:moveTo>
                  <a:pt x="0" y="0"/>
                </a:moveTo>
                <a:cubicBezTo>
                  <a:pt x="980016" y="751416"/>
                  <a:pt x="1960033" y="1502833"/>
                  <a:pt x="3022600" y="1587500"/>
                </a:cubicBezTo>
                <a:cubicBezTo>
                  <a:pt x="4085167" y="1672167"/>
                  <a:pt x="5524500" y="628650"/>
                  <a:pt x="6375400" y="508000"/>
                </a:cubicBezTo>
                <a:cubicBezTo>
                  <a:pt x="7226300" y="387350"/>
                  <a:pt x="7789333" y="783167"/>
                  <a:pt x="8128000" y="863600"/>
                </a:cubicBezTo>
              </a:path>
            </a:pathLst>
          </a:cu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 rot="5400000">
            <a:off x="1509323" y="3705232"/>
            <a:ext cx="4378873" cy="957193"/>
            <a:chOff x="6271762" y="3821724"/>
            <a:chExt cx="4378873" cy="957193"/>
          </a:xfrm>
        </p:grpSpPr>
        <p:sp>
          <p:nvSpPr>
            <p:cNvPr id="3" name="矩形 2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 rot="5400000">
            <a:off x="-502061" y="2742167"/>
            <a:ext cx="4378873" cy="957193"/>
            <a:chOff x="6271762" y="3821724"/>
            <a:chExt cx="4378873" cy="957193"/>
          </a:xfrm>
        </p:grpSpPr>
        <p:sp>
          <p:nvSpPr>
            <p:cNvPr id="6" name="矩形 5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 rot="5400000">
            <a:off x="4011223" y="3070232"/>
            <a:ext cx="4378873" cy="957193"/>
            <a:chOff x="6271762" y="3821724"/>
            <a:chExt cx="4378873" cy="957193"/>
          </a:xfrm>
        </p:grpSpPr>
        <p:sp>
          <p:nvSpPr>
            <p:cNvPr id="9" name="矩形 8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8364005" y="1359392"/>
            <a:ext cx="1251633" cy="4346576"/>
            <a:chOff x="5386029" y="1041405"/>
            <a:chExt cx="1397001" cy="4851400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5628831" y="1781944"/>
              <a:ext cx="824454" cy="37100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6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6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16200000">
            <a:off x="6875637" y="-660155"/>
            <a:ext cx="1181093" cy="4101611"/>
            <a:chOff x="5386029" y="1041405"/>
            <a:chExt cx="1397001" cy="485140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2608268" y="2607574"/>
            <a:ext cx="6032421" cy="145642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0568" y="4690376"/>
            <a:ext cx="6032421" cy="145642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7645377" y="4814028"/>
            <a:ext cx="1081870" cy="1008105"/>
            <a:chOff x="9111776" y="4928328"/>
            <a:chExt cx="1081870" cy="100810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1776" y="4928328"/>
              <a:ext cx="1081870" cy="1008105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9191046" y="5001493"/>
              <a:ext cx="923330" cy="86177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4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输入</a:t>
              </a:r>
              <a:endParaRPr lang="en-US" altLang="zh-CN" sz="24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r>
                <a:rPr lang="zh-CN" altLang="en-US" sz="24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文本</a:t>
              </a:r>
              <a:endParaRPr lang="zh-CN" altLang="en-US" sz="24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-279400" y="3048003"/>
            <a:ext cx="4851400" cy="13970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649562" y="1930401"/>
            <a:ext cx="923330" cy="18780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8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目  录</a:t>
            </a:r>
            <a:endParaRPr lang="zh-CN" altLang="en-US" sz="48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99723" y="2006602"/>
            <a:ext cx="40831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此处输入标题文字</a:t>
            </a:r>
            <a:endParaRPr lang="zh-CN" altLang="en-US" sz="32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147101" y="2018542"/>
            <a:ext cx="652622" cy="584775"/>
            <a:chOff x="4134401" y="1828041"/>
            <a:chExt cx="652622" cy="584775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4134401" y="1828041"/>
              <a:ext cx="65262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壹</a:t>
              </a:r>
              <a:endParaRPr lang="zh-CN" altLang="en-US" sz="32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799723" y="2921002"/>
            <a:ext cx="40831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此处输入标题文字</a:t>
            </a:r>
            <a:endParaRPr lang="zh-CN" altLang="en-US" sz="32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147101" y="2932942"/>
            <a:ext cx="652622" cy="584775"/>
            <a:chOff x="4134401" y="1828041"/>
            <a:chExt cx="652622" cy="584775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4134401" y="1828041"/>
              <a:ext cx="65262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贰</a:t>
              </a:r>
              <a:endParaRPr lang="zh-CN" altLang="en-US" sz="32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4799723" y="3835402"/>
            <a:ext cx="40831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此处输入标题文字</a:t>
            </a:r>
            <a:endParaRPr lang="zh-CN" altLang="en-US" sz="32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147101" y="3847342"/>
            <a:ext cx="652622" cy="584775"/>
            <a:chOff x="4134401" y="1828041"/>
            <a:chExt cx="652622" cy="584775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4134401" y="1828041"/>
              <a:ext cx="65262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叁</a:t>
              </a:r>
              <a:endParaRPr lang="zh-CN" altLang="en-US" sz="32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799723" y="4750563"/>
            <a:ext cx="4083169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此处输入标题文字</a:t>
            </a:r>
            <a:endParaRPr lang="zh-CN" altLang="en-US" sz="32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147101" y="4762503"/>
            <a:ext cx="652622" cy="584775"/>
            <a:chOff x="4134401" y="1828041"/>
            <a:chExt cx="652622" cy="584775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19" name="矩形 18"/>
            <p:cNvSpPr/>
            <p:nvPr/>
          </p:nvSpPr>
          <p:spPr>
            <a:xfrm>
              <a:off x="4134401" y="1828041"/>
              <a:ext cx="65262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肆</a:t>
              </a:r>
              <a:endParaRPr lang="zh-CN" altLang="en-US" sz="32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2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3556000" y="2844803"/>
            <a:ext cx="4851400" cy="13970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520035" y="2112142"/>
            <a:ext cx="923330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8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间隔页面</a:t>
            </a:r>
            <a:endParaRPr lang="zh-CN" altLang="en-US" sz="48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919" y="2895569"/>
            <a:ext cx="2565532" cy="1295467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91197" y="2758472"/>
            <a:ext cx="1575465" cy="1569660"/>
            <a:chOff x="4134401" y="1828041"/>
            <a:chExt cx="582364" cy="58021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4134401" y="1828041"/>
              <a:ext cx="582364" cy="580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肆</a:t>
              </a:r>
              <a:endParaRPr lang="zh-CN" altLang="en-US" sz="9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507111" y="4987200"/>
            <a:ext cx="776088" cy="723172"/>
            <a:chOff x="9111776" y="4928328"/>
            <a:chExt cx="1081870" cy="1008105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1776" y="4928328"/>
              <a:ext cx="1081870" cy="1008105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9111776" y="4949637"/>
              <a:ext cx="1029701" cy="98679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输入</a:t>
              </a:r>
              <a:endParaRPr lang="en-US" altLang="zh-CN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r>
                <a:rPr lang="zh-CN" altLang="en-US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文本</a:t>
              </a:r>
              <a:endParaRPr lang="zh-CN" altLang="en-US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2689537" y="2103697"/>
            <a:ext cx="4159068" cy="770983"/>
            <a:chOff x="1519827" y="4569081"/>
            <a:chExt cx="4159068" cy="770983"/>
          </a:xfrm>
        </p:grpSpPr>
        <p:sp>
          <p:nvSpPr>
            <p:cNvPr id="5" name="矩形 4"/>
            <p:cNvSpPr/>
            <p:nvPr/>
          </p:nvSpPr>
          <p:spPr>
            <a:xfrm>
              <a:off x="1519827" y="4693732"/>
              <a:ext cx="4000127" cy="584775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903182" y="4569081"/>
              <a:ext cx="775713" cy="770983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 rot="16200000">
            <a:off x="8903441" y="-745488"/>
            <a:ext cx="1181093" cy="4101611"/>
            <a:chOff x="5386029" y="1041405"/>
            <a:chExt cx="1397001" cy="4851400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14" name="文本框 13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25937" y="3083182"/>
            <a:ext cx="4159068" cy="770983"/>
            <a:chOff x="1519827" y="4569081"/>
            <a:chExt cx="4159068" cy="770983"/>
          </a:xfrm>
        </p:grpSpPr>
        <p:sp>
          <p:nvSpPr>
            <p:cNvPr id="22" name="矩形 21"/>
            <p:cNvSpPr/>
            <p:nvPr/>
          </p:nvSpPr>
          <p:spPr>
            <a:xfrm>
              <a:off x="1519827" y="4693732"/>
              <a:ext cx="4000127" cy="584775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903182" y="4569081"/>
              <a:ext cx="775713" cy="770983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/>
        </p:nvGrpSpPr>
        <p:grpSpPr>
          <a:xfrm>
            <a:off x="1825937" y="4149982"/>
            <a:ext cx="4159068" cy="770983"/>
            <a:chOff x="1519827" y="4569081"/>
            <a:chExt cx="4159068" cy="770983"/>
          </a:xfrm>
        </p:grpSpPr>
        <p:sp>
          <p:nvSpPr>
            <p:cNvPr id="25" name="矩形 24"/>
            <p:cNvSpPr/>
            <p:nvPr/>
          </p:nvSpPr>
          <p:spPr>
            <a:xfrm>
              <a:off x="1519827" y="4693732"/>
              <a:ext cx="4000127" cy="584775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26" name="图片 25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903182" y="4569081"/>
              <a:ext cx="775713" cy="770983"/>
            </a:xfrm>
            <a:prstGeom prst="rect">
              <a:avLst/>
            </a:prstGeom>
          </p:spPr>
        </p:pic>
      </p:grpSp>
      <p:grpSp>
        <p:nvGrpSpPr>
          <p:cNvPr id="27" name="组合 26"/>
          <p:cNvGrpSpPr/>
          <p:nvPr/>
        </p:nvGrpSpPr>
        <p:grpSpPr>
          <a:xfrm>
            <a:off x="2610066" y="5216782"/>
            <a:ext cx="4159068" cy="770983"/>
            <a:chOff x="1519827" y="4569081"/>
            <a:chExt cx="4159068" cy="770983"/>
          </a:xfrm>
        </p:grpSpPr>
        <p:sp>
          <p:nvSpPr>
            <p:cNvPr id="28" name="矩形 27"/>
            <p:cNvSpPr/>
            <p:nvPr/>
          </p:nvSpPr>
          <p:spPr>
            <a:xfrm>
              <a:off x="1519827" y="4693732"/>
              <a:ext cx="4000127" cy="584775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4903182" y="4569081"/>
              <a:ext cx="775713" cy="770983"/>
            </a:xfrm>
            <a:prstGeom prst="rect">
              <a:avLst/>
            </a:prstGeom>
          </p:spPr>
        </p:pic>
      </p:grp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253360">
            <a:off x="6317163" y="2703133"/>
            <a:ext cx="2492562" cy="2477363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7189819" y="3189126"/>
            <a:ext cx="738664" cy="17081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6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关键词</a:t>
            </a:r>
            <a:endParaRPr lang="zh-CN" altLang="en-US" sz="36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788893" y="3335144"/>
            <a:ext cx="2272807" cy="1200329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39277" y="4736667"/>
            <a:ext cx="1081870" cy="1008105"/>
            <a:chOff x="9111776" y="4928328"/>
            <a:chExt cx="1081870" cy="100810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1776" y="4928328"/>
              <a:ext cx="1081870" cy="1008105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9191046" y="5001493"/>
              <a:ext cx="923330" cy="86177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24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输入</a:t>
              </a:r>
              <a:endParaRPr lang="en-US" altLang="zh-CN" sz="24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r>
                <a:rPr lang="zh-CN" altLang="en-US" sz="24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文本</a:t>
              </a:r>
              <a:endParaRPr lang="zh-CN" altLang="en-US" sz="24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 rot="16200000">
            <a:off x="2070841" y="3331212"/>
            <a:ext cx="1181093" cy="4101611"/>
            <a:chOff x="5386029" y="1041405"/>
            <a:chExt cx="1397001" cy="485140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 rot="16200000">
            <a:off x="1045560" y="1370825"/>
            <a:ext cx="3231654" cy="315866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24665" y="1685778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524665" y="3199421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1600" y="1561124"/>
            <a:ext cx="963065" cy="95719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61600" y="3074767"/>
            <a:ext cx="963065" cy="9571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5400000">
            <a:off x="4481123" y="3148567"/>
            <a:ext cx="4378873" cy="957193"/>
            <a:chOff x="6271762" y="3821724"/>
            <a:chExt cx="4378873" cy="957193"/>
          </a:xfrm>
        </p:grpSpPr>
        <p:sp>
          <p:nvSpPr>
            <p:cNvPr id="3" name="矩形 2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 rot="5400000">
            <a:off x="2975313" y="3148567"/>
            <a:ext cx="4378873" cy="957193"/>
            <a:chOff x="6271762" y="3821724"/>
            <a:chExt cx="4378873" cy="957193"/>
          </a:xfrm>
        </p:grpSpPr>
        <p:sp>
          <p:nvSpPr>
            <p:cNvPr id="6" name="矩形 5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2759761" y="1470024"/>
            <a:ext cx="1251633" cy="4346576"/>
            <a:chOff x="5386029" y="1041405"/>
            <a:chExt cx="1397001" cy="4851400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5628831" y="1781944"/>
              <a:ext cx="824454" cy="37100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6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6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rot="5400000">
            <a:off x="7745023" y="3148567"/>
            <a:ext cx="4378873" cy="957193"/>
            <a:chOff x="6271762" y="3821724"/>
            <a:chExt cx="4378873" cy="957193"/>
          </a:xfrm>
        </p:grpSpPr>
        <p:sp>
          <p:nvSpPr>
            <p:cNvPr id="12" name="矩形 11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 rot="5400000">
            <a:off x="6113072" y="3148567"/>
            <a:ext cx="4378873" cy="957193"/>
            <a:chOff x="6271762" y="3821724"/>
            <a:chExt cx="4378873" cy="957193"/>
          </a:xfrm>
        </p:grpSpPr>
        <p:sp>
          <p:nvSpPr>
            <p:cNvPr id="15" name="矩形 14"/>
            <p:cNvSpPr/>
            <p:nvPr/>
          </p:nvSpPr>
          <p:spPr>
            <a:xfrm rot="16200000">
              <a:off x="8604177" y="2592417"/>
              <a:ext cx="677108" cy="3415808"/>
            </a:xfrm>
            <a:prstGeom prst="rect">
              <a:avLst/>
            </a:prstGeom>
          </p:spPr>
          <p:txBody>
            <a:bodyPr vert="eaVert" wrap="square">
              <a:spAutoFit/>
            </a:bodyPr>
            <a:lstStyle/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大江东去，浪淘尽，千古风流人物。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pPr fontAlgn="base"/>
              <a:r>
                <a:rPr lang="zh-CN" altLang="en-US" sz="1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故垒西边，人道是，三国周郎赤壁。</a:t>
              </a:r>
              <a:endParaRPr lang="zh-CN" altLang="en-US" sz="1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6271762" y="3821724"/>
              <a:ext cx="963065" cy="95719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 rot="16200000">
            <a:off x="6211041" y="168912"/>
            <a:ext cx="1181093" cy="4101611"/>
            <a:chOff x="5386029" y="1041405"/>
            <a:chExt cx="1397001" cy="4851400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 rot="16200000">
            <a:off x="4619587" y="1028416"/>
            <a:ext cx="2031325" cy="643428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algn="r"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algn="r"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algn="r"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algn="r"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algn="r"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algn="r"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447777" y="4153629"/>
            <a:ext cx="776088" cy="723172"/>
            <a:chOff x="9111776" y="4928328"/>
            <a:chExt cx="1081870" cy="1008105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1776" y="4928328"/>
              <a:ext cx="1081870" cy="1008105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9111776" y="4949637"/>
              <a:ext cx="1029701" cy="98679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输入</a:t>
              </a:r>
              <a:endParaRPr lang="en-US" altLang="zh-CN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r>
                <a:rPr lang="zh-CN" altLang="en-US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文本</a:t>
              </a:r>
              <a:endParaRPr lang="zh-CN" altLang="en-US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3721100" y="2819403"/>
            <a:ext cx="4851400" cy="139700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90" y="-590709"/>
            <a:ext cx="3213085" cy="39816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02" y="2300618"/>
            <a:ext cx="3621806" cy="182883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635625" y="1025525"/>
            <a:ext cx="921385" cy="51650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8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感  谢  观  看</a:t>
            </a:r>
            <a:endParaRPr lang="zh-CN" altLang="en-US" sz="48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17752" y="3215035"/>
            <a:ext cx="677108" cy="175304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200" spc="600" dirty="0">
                <a:solidFill>
                  <a:srgbClr val="C00000"/>
                </a:solidFill>
                <a:latin typeface="文悦古典明朝体 (非商业使用) W5" pitchFamily="50" charset="-122"/>
                <a:ea typeface="文悦古典明朝体 (非商业使用) W5" pitchFamily="50" charset="-122"/>
              </a:rPr>
              <a:t>二零</a:t>
            </a:r>
            <a:r>
              <a:rPr lang="en-US" altLang="zh-CN" sz="3200" spc="600">
                <a:solidFill>
                  <a:srgbClr val="C00000"/>
                </a:solidFill>
                <a:latin typeface="文悦古典明朝体 (非商业使用) W5" pitchFamily="50" charset="-122"/>
                <a:ea typeface="文悦古典明朝体 (非商业使用) W5" pitchFamily="50" charset="-122"/>
              </a:rPr>
              <a:t>XX</a:t>
            </a:r>
            <a:endParaRPr lang="zh-CN" altLang="en-US" sz="3200" spc="600" dirty="0">
              <a:solidFill>
                <a:srgbClr val="C00000"/>
              </a:solidFill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52330" y="4786719"/>
            <a:ext cx="3235489" cy="44579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3556000" y="2844803"/>
            <a:ext cx="4851400" cy="13970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520035" y="2112142"/>
            <a:ext cx="923330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8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间隔页面</a:t>
            </a:r>
            <a:endParaRPr lang="zh-CN" altLang="en-US" sz="48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919" y="2895569"/>
            <a:ext cx="2565532" cy="1295467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91197" y="2758472"/>
            <a:ext cx="1575465" cy="1569660"/>
            <a:chOff x="4134401" y="1828041"/>
            <a:chExt cx="582364" cy="58021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4134401" y="1828041"/>
              <a:ext cx="582364" cy="580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9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壹</a:t>
              </a:r>
              <a:endParaRPr lang="zh-CN" altLang="en-US" sz="9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31843" y="1818411"/>
            <a:ext cx="1846659" cy="4058513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 rot="16200000">
            <a:off x="7382999" y="1295645"/>
            <a:ext cx="1181093" cy="4101611"/>
            <a:chOff x="5386029" y="1041405"/>
            <a:chExt cx="1397001" cy="48514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7100" y="2400300"/>
            <a:ext cx="2082800" cy="207010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10024351" y="4108814"/>
            <a:ext cx="776088" cy="723172"/>
            <a:chOff x="9111776" y="4928328"/>
            <a:chExt cx="1081870" cy="100810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1776" y="4928328"/>
              <a:ext cx="1081870" cy="1008105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9111776" y="4949637"/>
              <a:ext cx="1029701" cy="98679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输入</a:t>
              </a:r>
              <a:endParaRPr lang="en-US" altLang="zh-CN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r>
                <a:rPr lang="zh-CN" altLang="en-US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文本</a:t>
              </a:r>
              <a:endParaRPr lang="zh-CN" altLang="en-US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/>
    </mc:Choice>
    <mc:Fallback>
      <p:transition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16250" y="3166376"/>
            <a:ext cx="5416868" cy="189864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519" y="2501897"/>
            <a:ext cx="2565532" cy="1295467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 rot="16200000">
            <a:off x="4376509" y="139945"/>
            <a:ext cx="1181093" cy="4101611"/>
            <a:chOff x="5386029" y="1041405"/>
            <a:chExt cx="1397001" cy="4851400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55013" y="1652956"/>
            <a:ext cx="4247317" cy="486214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8967" y="1652956"/>
            <a:ext cx="4247317" cy="486214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乱石穿空，惊涛拍岸，卷起千堆雪。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江山如画，一时多少豪杰。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遥想公瑾当年，小乔初嫁了，雄姿英发。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羽扇纶巾，谈笑间，樯橹灰飞烟灭。</a:t>
            </a:r>
            <a:endParaRPr lang="zh-CN" altLang="en-US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386029" y="1041405"/>
            <a:ext cx="1397001" cy="4851400"/>
            <a:chOff x="5386029" y="1041405"/>
            <a:chExt cx="1397001" cy="48514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5653067" y="1781943"/>
              <a:ext cx="800219" cy="36317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40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40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958699" y="2075537"/>
            <a:ext cx="1213902" cy="1206500"/>
            <a:chOff x="3399899" y="1986637"/>
            <a:chExt cx="1213902" cy="120650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399899" y="1986637"/>
              <a:ext cx="1213902" cy="1206500"/>
            </a:xfrm>
            <a:prstGeom prst="rect">
              <a:avLst/>
            </a:prstGeom>
          </p:spPr>
        </p:pic>
        <p:sp>
          <p:nvSpPr>
            <p:cNvPr id="2" name="椭圆 1"/>
            <p:cNvSpPr/>
            <p:nvPr/>
          </p:nvSpPr>
          <p:spPr>
            <a:xfrm>
              <a:off x="3632201" y="2178735"/>
              <a:ext cx="749299" cy="822305"/>
            </a:xfrm>
            <a:prstGeom prst="ellipse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壹</a:t>
              </a:r>
              <a:endParaRPr lang="zh-CN" altLang="en-US" sz="3200" b="1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965236" y="3129112"/>
            <a:ext cx="1206500" cy="1213902"/>
            <a:chOff x="3406436" y="3040212"/>
            <a:chExt cx="1206500" cy="1213902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4253360">
              <a:off x="3402735" y="3043913"/>
              <a:ext cx="1213902" cy="1206500"/>
            </a:xfrm>
            <a:prstGeom prst="rect">
              <a:avLst/>
            </a:prstGeom>
          </p:spPr>
        </p:pic>
        <p:sp>
          <p:nvSpPr>
            <p:cNvPr id="3" name="椭圆 2"/>
            <p:cNvSpPr/>
            <p:nvPr/>
          </p:nvSpPr>
          <p:spPr>
            <a:xfrm>
              <a:off x="3632201" y="3277285"/>
              <a:ext cx="749299" cy="822305"/>
            </a:xfrm>
            <a:prstGeom prst="ellipse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贰</a:t>
              </a:r>
              <a:endParaRPr lang="zh-CN" altLang="en-US" sz="3200" b="1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958699" y="4222386"/>
            <a:ext cx="1213902" cy="1206500"/>
            <a:chOff x="3399899" y="4133486"/>
            <a:chExt cx="1213902" cy="1206500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399899" y="4133486"/>
              <a:ext cx="1213902" cy="1206500"/>
            </a:xfrm>
            <a:prstGeom prst="rect">
              <a:avLst/>
            </a:prstGeom>
          </p:spPr>
        </p:pic>
        <p:sp>
          <p:nvSpPr>
            <p:cNvPr id="4" name="椭圆 3"/>
            <p:cNvSpPr/>
            <p:nvPr/>
          </p:nvSpPr>
          <p:spPr>
            <a:xfrm>
              <a:off x="3632201" y="4375835"/>
              <a:ext cx="749299" cy="822305"/>
            </a:xfrm>
            <a:prstGeom prst="ellipse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叁</a:t>
              </a:r>
              <a:endParaRPr lang="zh-CN" altLang="en-US" sz="3200" b="1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5331530" y="2305735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31530" y="3404285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31530" y="4502835"/>
            <a:ext cx="4000127" cy="70788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  <a:p>
            <a:pPr fontAlgn="base"/>
            <a:r>
              <a:rPr lang="zh-CN" altLang="en-US" sz="20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故垒西边，人道是，三国周郎赤壁。</a:t>
            </a:r>
            <a:endParaRPr lang="zh-CN" altLang="en-US" sz="20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447067" y="1221463"/>
            <a:ext cx="1397001" cy="4851400"/>
            <a:chOff x="5386029" y="1041405"/>
            <a:chExt cx="1397001" cy="485140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5653067" y="1781943"/>
              <a:ext cx="800219" cy="36317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40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40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1" y="5200284"/>
            <a:ext cx="1612983" cy="8826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546100" y="2984500"/>
            <a:ext cx="110871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499582" y="2381250"/>
            <a:ext cx="1213902" cy="1206500"/>
            <a:chOff x="3399899" y="1986637"/>
            <a:chExt cx="1213902" cy="1206500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399899" y="1986637"/>
              <a:ext cx="1213902" cy="1206500"/>
            </a:xfrm>
            <a:prstGeom prst="rect">
              <a:avLst/>
            </a:prstGeom>
          </p:spPr>
        </p:pic>
        <p:sp>
          <p:nvSpPr>
            <p:cNvPr id="7" name="椭圆 6"/>
            <p:cNvSpPr/>
            <p:nvPr/>
          </p:nvSpPr>
          <p:spPr>
            <a:xfrm>
              <a:off x="3632201" y="2178735"/>
              <a:ext cx="749299" cy="822305"/>
            </a:xfrm>
            <a:prstGeom prst="ellipse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壹</a:t>
              </a:r>
              <a:endParaRPr lang="zh-CN" altLang="en-US" sz="3200" b="1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86400" y="2381250"/>
            <a:ext cx="1206500" cy="1213902"/>
            <a:chOff x="3406436" y="3040212"/>
            <a:chExt cx="1206500" cy="1213902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4253360">
              <a:off x="3402735" y="3043913"/>
              <a:ext cx="1213902" cy="1206500"/>
            </a:xfrm>
            <a:prstGeom prst="rect">
              <a:avLst/>
            </a:prstGeom>
          </p:spPr>
        </p:pic>
        <p:sp>
          <p:nvSpPr>
            <p:cNvPr id="10" name="椭圆 9"/>
            <p:cNvSpPr/>
            <p:nvPr/>
          </p:nvSpPr>
          <p:spPr>
            <a:xfrm>
              <a:off x="3632201" y="3277285"/>
              <a:ext cx="749299" cy="822305"/>
            </a:xfrm>
            <a:prstGeom prst="ellipse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贰</a:t>
              </a:r>
              <a:endParaRPr lang="zh-CN" altLang="en-US" sz="3200" b="1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9465816" y="2354937"/>
            <a:ext cx="1213902" cy="1206500"/>
            <a:chOff x="3399899" y="4133486"/>
            <a:chExt cx="1213902" cy="1206500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3399899" y="4133486"/>
              <a:ext cx="1213902" cy="1206500"/>
            </a:xfrm>
            <a:prstGeom prst="rect">
              <a:avLst/>
            </a:prstGeom>
          </p:spPr>
        </p:pic>
        <p:sp>
          <p:nvSpPr>
            <p:cNvPr id="13" name="椭圆 12"/>
            <p:cNvSpPr/>
            <p:nvPr/>
          </p:nvSpPr>
          <p:spPr>
            <a:xfrm>
              <a:off x="3632201" y="4375835"/>
              <a:ext cx="749299" cy="822305"/>
            </a:xfrm>
            <a:prstGeom prst="ellipse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b="1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叁</a:t>
              </a:r>
              <a:endParaRPr lang="zh-CN" altLang="en-US" sz="3200" b="1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1670329" y="3779848"/>
            <a:ext cx="800219" cy="26590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650610" y="3779848"/>
            <a:ext cx="800219" cy="26590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630891" y="3779848"/>
            <a:ext cx="800219" cy="265905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fontAlgn="base"/>
            <a:r>
              <a:rPr lang="zh-CN" altLang="en-US" sz="2000" b="0" i="0" dirty="0">
                <a:effectLst/>
                <a:latin typeface="文悦古典明朝体 (非商业使用) W5" pitchFamily="50" charset="-122"/>
                <a:ea typeface="文悦古典明朝体 (非商业使用) W5" pitchFamily="50" charset="-122"/>
              </a:rPr>
              <a:t>大江东去，浪淘尽，千古风流人物。</a:t>
            </a:r>
            <a:endParaRPr lang="zh-CN" altLang="en-US" sz="2000" b="0" i="0" dirty="0">
              <a:effectLst/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 rot="16200000">
            <a:off x="5496267" y="-631049"/>
            <a:ext cx="1181093" cy="4101611"/>
            <a:chOff x="5386029" y="1041405"/>
            <a:chExt cx="1397001" cy="4851400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3658830" y="2768604"/>
              <a:ext cx="4851400" cy="1397001"/>
            </a:xfrm>
            <a:prstGeom prst="rect">
              <a:avLst/>
            </a:prstGeom>
          </p:spPr>
        </p:pic>
        <p:sp>
          <p:nvSpPr>
            <p:cNvPr id="19" name="文本框 18"/>
            <p:cNvSpPr txBox="1"/>
            <p:nvPr/>
          </p:nvSpPr>
          <p:spPr>
            <a:xfrm>
              <a:off x="5652733" y="1814034"/>
              <a:ext cx="800886" cy="35675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z="3200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此处输入标题</a:t>
              </a:r>
              <a:endParaRPr lang="zh-CN" altLang="en-US" sz="3200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accel="15000" decel="45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3556000" y="2844803"/>
            <a:ext cx="4851400" cy="139700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520035" y="2112142"/>
            <a:ext cx="923330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800" spc="600" dirty="0">
                <a:latin typeface="文悦古典明朝体 (非商业使用) W5" pitchFamily="50" charset="-122"/>
                <a:ea typeface="文悦古典明朝体 (非商业使用) W5" pitchFamily="50" charset="-122"/>
              </a:rPr>
              <a:t>间隔页面</a:t>
            </a:r>
            <a:endParaRPr lang="zh-CN" altLang="en-US" sz="4800" spc="600" dirty="0">
              <a:latin typeface="文悦古典明朝体 (非商业使用) W5" pitchFamily="50" charset="-122"/>
              <a:ea typeface="文悦古典明朝体 (非商业使用) W5" pitchFamily="50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919" y="2895569"/>
            <a:ext cx="2565532" cy="1295467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91197" y="2758472"/>
            <a:ext cx="1575465" cy="1569660"/>
            <a:chOff x="4134401" y="1828041"/>
            <a:chExt cx="582364" cy="58021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401" y="1858219"/>
              <a:ext cx="582364" cy="542657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4134401" y="1828041"/>
              <a:ext cx="582364" cy="580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9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贰</a:t>
              </a:r>
              <a:endParaRPr lang="zh-CN" altLang="en-US" sz="9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661698" y="5080729"/>
            <a:ext cx="776088" cy="723172"/>
            <a:chOff x="9111776" y="4928328"/>
            <a:chExt cx="1081870" cy="1008105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1776" y="4928328"/>
              <a:ext cx="1081870" cy="1008105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9111776" y="4949637"/>
              <a:ext cx="1029701" cy="98679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输入</a:t>
              </a:r>
              <a:endParaRPr lang="en-US" altLang="zh-CN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  <a:p>
              <a:r>
                <a:rPr lang="zh-CN" altLang="en-US" spc="600" dirty="0">
                  <a:latin typeface="文悦古典明朝体 (非商业使用) W5" pitchFamily="50" charset="-122"/>
                  <a:ea typeface="文悦古典明朝体 (非商业使用) W5" pitchFamily="50" charset="-122"/>
                </a:rPr>
                <a:t>文本</a:t>
              </a:r>
              <a:endParaRPr lang="zh-CN" altLang="en-US" spc="600" dirty="0">
                <a:latin typeface="文悦古典明朝体 (非商业使用) W5" pitchFamily="50" charset="-122"/>
                <a:ea typeface="文悦古典明朝体 (非商业使用) W5" pitchFamily="50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000">
        <p:random/>
      </p:transition>
    </mc:Choice>
    <mc:Fallback>
      <p:transition spd="slow" advTm="4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p="http://schemas.openxmlformats.org/presentationml/2006/main">
  <p:tag name="PA" val="v4.1.3"/>
</p:tagLst>
</file>

<file path=ppt/tags/tag2.xml><?xml version="1.0" encoding="utf-8"?>
<p:tagLst xmlns:p="http://schemas.openxmlformats.org/presentationml/2006/main">
  <p:tag name="PA" val="v4.1.3"/>
</p:tagLst>
</file>

<file path=ppt/tags/tag3.xml><?xml version="1.0" encoding="utf-8"?>
<p:tagLst xmlns:p="http://schemas.openxmlformats.org/presentationml/2006/main">
  <p:tag name="PA" val="v4.1.3"/>
</p:tagLst>
</file>

<file path=ppt/tags/tag4.xml><?xml version="1.0" encoding="utf-8"?>
<p:tagLst xmlns:p="http://schemas.openxmlformats.org/presentationml/2006/main">
  <p:tag name="PA" val="v4.1.3"/>
</p:tagLst>
</file>

<file path=ppt/tags/tag5.xml><?xml version="1.0" encoding="utf-8"?>
<p:tagLst xmlns:p="http://schemas.openxmlformats.org/presentationml/2006/main">
  <p:tag name="PA" val="v4.1.3"/>
</p:tagLst>
</file>

<file path=ppt/tags/tag6.xml><?xml version="1.0" encoding="utf-8"?>
<p:tagLst xmlns:p="http://schemas.openxmlformats.org/presentationml/2006/main">
  <p:tag name="PA" val="v4.1.3"/>
</p:tagLst>
</file>

<file path=ppt/tags/tag7.xml><?xml version="1.0" encoding="utf-8"?>
<p:tagLst xmlns:p="http://schemas.openxmlformats.org/presentationml/2006/main">
  <p:tag name="ISPRING_ULTRA_SCORM_COURSE_ID" val="B44B8E66-8E87-444E-AD1A-62D3F96546B8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2017创意中国红PPT模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2296</Words>
  <Application>WPS 演示</Application>
  <PresentationFormat>宽屏</PresentationFormat>
  <Paragraphs>300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Arial</vt:lpstr>
      <vt:lpstr>宋体</vt:lpstr>
      <vt:lpstr>Wingdings</vt:lpstr>
      <vt:lpstr>文悦古典明朝体 (非商业使用) W5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2</cp:revision>
  <dcterms:created xsi:type="dcterms:W3CDTF">2017-12-31T01:50:00Z</dcterms:created>
  <dcterms:modified xsi:type="dcterms:W3CDTF">2019-08-29T07:11:06Z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2052-11.1.0.8976</vt:lpwstr>
  </property>
</Properties>
</file>