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02" r:id="rId2"/>
    <p:sldId id="751" r:id="rId3"/>
    <p:sldId id="744" r:id="rId4"/>
    <p:sldId id="755" r:id="rId5"/>
    <p:sldId id="754" r:id="rId6"/>
    <p:sldId id="745" r:id="rId7"/>
    <p:sldId id="756" r:id="rId8"/>
    <p:sldId id="752" r:id="rId9"/>
    <p:sldId id="753" r:id="rId10"/>
    <p:sldId id="747" r:id="rId11"/>
    <p:sldId id="757" r:id="rId12"/>
    <p:sldId id="705" r:id="rId13"/>
    <p:sldId id="616" r:id="rId14"/>
    <p:sldId id="677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7F1FE"/>
    <a:srgbClr val="3333FF"/>
    <a:srgbClr val="E9F3FA"/>
    <a:srgbClr val="FF00FF"/>
    <a:srgbClr val="CFE5F6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7" autoAdjust="0"/>
    <p:restoredTop sz="95166" autoAdjust="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3883-987E-402E-BD43-1A5FCBB93A44}" type="doc">
      <dgm:prSet loTypeId="urn:microsoft.com/office/officeart/2005/8/layout/cycle8#3" loCatId="cycle" qsTypeId="urn:microsoft.com/office/officeart/2005/8/quickstyle/simple1#19" qsCatId="simple" csTypeId="urn:microsoft.com/office/officeart/2005/8/colors/colorful5#5" csCatId="colorful" phldr="1"/>
      <dgm:spPr/>
    </dgm:pt>
    <dgm:pt modelId="{15BFA86C-8C04-4650-A36F-BE0B8F365BC1}">
      <dgm:prSet phldrT="[文本]" custT="1"/>
      <dgm:spPr/>
      <dgm:t>
        <a:bodyPr/>
        <a:lstStyle/>
        <a:p>
          <a:endParaRPr lang="en-US" altLang="zh-CN" sz="2400" b="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r>
            <a:rPr lang="zh-CN" altLang="en-US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    ￥</a:t>
          </a:r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45</a:t>
          </a:r>
          <a:endParaRPr lang="zh-CN" altLang="en-US" sz="2400" b="0" dirty="0">
            <a:solidFill>
              <a:schemeClr val="tx1"/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EFE965F-1EF6-466F-9E07-3E74C35D68A6}" type="par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8B20536F-B0C9-4D31-B844-6E926F1A8952}" type="sib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D8880C07-F396-403A-A4B8-516FC8C6DB83}">
      <dgm:prSet phldrT="[文本]" custT="1"/>
      <dgm:spPr/>
      <dgm:t>
        <a:bodyPr/>
        <a:lstStyle/>
        <a:p>
          <a:endParaRPr lang="en-US" altLang="zh-CN" sz="2400" b="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r>
            <a:rPr lang="zh-CN" altLang="en-US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        ￥</a:t>
          </a:r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65</a:t>
          </a:r>
          <a:endParaRPr lang="zh-CN" altLang="en-US" sz="2400" b="0" dirty="0">
            <a:solidFill>
              <a:schemeClr val="tx1"/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B02BD8FB-28BA-4671-B8D4-FC63279E018D}" type="par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35AA82FB-EDE6-4874-A300-361D861E52B4}" type="sib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23780F21-4A9A-43BE-BF5F-E255EAB3446B}">
      <dgm:prSet phldrT="[文本]" custT="1"/>
      <dgm:spPr/>
      <dgm:t>
        <a:bodyPr/>
        <a:lstStyle/>
        <a:p>
          <a:endParaRPr lang="en-US" altLang="zh-CN" sz="2400" b="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endParaRPr lang="en-US" altLang="zh-CN" sz="2400" b="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endParaRPr lang="en-US" altLang="zh-CN" sz="2400" b="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r>
            <a:rPr lang="zh-CN" altLang="en-US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￥</a:t>
          </a:r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75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68C9B091-9F5A-472B-8D14-8CB5DA271B40}" type="par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C9D4607F-C990-4295-8521-E168C5C885D6}" type="sib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1B346A6C-DF9A-427A-A651-74D796854AB6}">
      <dgm:prSet phldrT="[文本]" custT="1"/>
      <dgm:spPr/>
      <dgm:t>
        <a:bodyPr/>
        <a:lstStyle/>
        <a:p>
          <a:endParaRPr lang="zh-CN" alt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EC525-232A-4C63-BCCD-047DCB124D4C}" type="par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74A0D55-C467-4D73-BEA3-329914CF47A2}" type="sib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84C3259-5315-4A63-9D9A-DEF63E6C1987}">
      <dgm:prSet phldrT="[文本]" custT="1"/>
      <dgm:spPr/>
      <dgm:t>
        <a:bodyPr/>
        <a:lstStyle/>
        <a:p>
          <a:endParaRPr lang="en-US" altLang="zh-CN" sz="2400" b="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endParaRPr lang="en-US" altLang="zh-CN" sz="2400" b="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r>
            <a:rPr lang="zh-CN" altLang="en-US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￥</a:t>
          </a:r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99</a:t>
          </a:r>
          <a:endParaRPr lang="zh-CN" altLang="en-US" sz="2400" b="0" dirty="0">
            <a:solidFill>
              <a:schemeClr val="tx1"/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0A5919A-EC0A-4E67-ADCE-091B483CBA6F}" type="par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AC5D8524-6D1D-4044-8D1C-113DBE677061}" type="sib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64C9A891-33F8-4DA6-9808-D22CAB6AB523}" type="pres">
      <dgm:prSet presAssocID="{911B3883-987E-402E-BD43-1A5FCBB93A44}" presName="compositeShape" presStyleCnt="0">
        <dgm:presLayoutVars>
          <dgm:chMax val="7"/>
          <dgm:dir/>
          <dgm:resizeHandles val="exact"/>
        </dgm:presLayoutVars>
      </dgm:prSet>
      <dgm:spPr/>
    </dgm:pt>
    <dgm:pt modelId="{2EFE16F8-0B8C-463C-966E-AC022BE4EEC5}" type="pres">
      <dgm:prSet presAssocID="{911B3883-987E-402E-BD43-1A5FCBB93A44}" presName="wedge1" presStyleLbl="node1" presStyleIdx="0" presStyleCnt="5" custLinFactNeighborX="-1189" custLinFactNeighborY="582"/>
      <dgm:spPr/>
      <dgm:t>
        <a:bodyPr/>
        <a:lstStyle/>
        <a:p>
          <a:endParaRPr lang="zh-CN" altLang="en-US"/>
        </a:p>
      </dgm:t>
    </dgm:pt>
    <dgm:pt modelId="{8C155707-47F0-4F89-AB5E-699509B77190}" type="pres">
      <dgm:prSet presAssocID="{911B3883-987E-402E-BD43-1A5FCBB93A44}" presName="dummy1a" presStyleCnt="0"/>
      <dgm:spPr/>
    </dgm:pt>
    <dgm:pt modelId="{EC5A8600-AE77-44B7-993F-291F5254EFF7}" type="pres">
      <dgm:prSet presAssocID="{911B3883-987E-402E-BD43-1A5FCBB93A44}" presName="dummy1b" presStyleCnt="0"/>
      <dgm:spPr/>
    </dgm:pt>
    <dgm:pt modelId="{B8E7105B-9FBE-4A22-B399-060219FCEB3F}" type="pres">
      <dgm:prSet presAssocID="{911B3883-987E-402E-BD43-1A5FCBB93A4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771E0-2DEC-4027-BE0E-1DA9736903B2}" type="pres">
      <dgm:prSet presAssocID="{911B3883-987E-402E-BD43-1A5FCBB93A44}" presName="wedge2" presStyleLbl="node1" presStyleIdx="1" presStyleCnt="5" custLinFactNeighborX="-2262" custLinFactNeighborY="-2984"/>
      <dgm:spPr/>
      <dgm:t>
        <a:bodyPr/>
        <a:lstStyle/>
        <a:p>
          <a:endParaRPr lang="zh-CN" altLang="en-US"/>
        </a:p>
      </dgm:t>
    </dgm:pt>
    <dgm:pt modelId="{4D2E59C8-B8C0-40DD-B121-DD885D3FE023}" type="pres">
      <dgm:prSet presAssocID="{911B3883-987E-402E-BD43-1A5FCBB93A44}" presName="dummy2a" presStyleCnt="0"/>
      <dgm:spPr/>
    </dgm:pt>
    <dgm:pt modelId="{4B445DA7-CAF2-47C2-8BDD-236AD22AC7AD}" type="pres">
      <dgm:prSet presAssocID="{911B3883-987E-402E-BD43-1A5FCBB93A44}" presName="dummy2b" presStyleCnt="0"/>
      <dgm:spPr/>
    </dgm:pt>
    <dgm:pt modelId="{4FC08D67-A226-40F9-AFF7-437B7D4E1C3C}" type="pres">
      <dgm:prSet presAssocID="{911B3883-987E-402E-BD43-1A5FCBB93A4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4D3AA3-5AE0-4348-BA70-C26772DB481A}" type="pres">
      <dgm:prSet presAssocID="{911B3883-987E-402E-BD43-1A5FCBB93A44}" presName="wedge3" presStyleLbl="node1" presStyleIdx="2" presStyleCnt="5" custLinFactNeighborX="0" custLinFactNeighborY="-3728"/>
      <dgm:spPr/>
      <dgm:t>
        <a:bodyPr/>
        <a:lstStyle/>
        <a:p>
          <a:endParaRPr lang="zh-CN" altLang="en-US"/>
        </a:p>
      </dgm:t>
    </dgm:pt>
    <dgm:pt modelId="{EA936B8F-14ED-4066-BA95-5F0B51D8A209}" type="pres">
      <dgm:prSet presAssocID="{911B3883-987E-402E-BD43-1A5FCBB93A44}" presName="dummy3a" presStyleCnt="0"/>
      <dgm:spPr/>
    </dgm:pt>
    <dgm:pt modelId="{DFCED717-1536-4510-B2F1-B9719339BA1F}" type="pres">
      <dgm:prSet presAssocID="{911B3883-987E-402E-BD43-1A5FCBB93A44}" presName="dummy3b" presStyleCnt="0"/>
      <dgm:spPr/>
    </dgm:pt>
    <dgm:pt modelId="{DD128852-4C05-44D8-BA37-7309E7334955}" type="pres">
      <dgm:prSet presAssocID="{911B3883-987E-402E-BD43-1A5FCBB93A4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800F88-F4B7-4A67-848E-02F44C24821B}" type="pres">
      <dgm:prSet presAssocID="{911B3883-987E-402E-BD43-1A5FCBB93A44}" presName="wedge4" presStyleLbl="node1" presStyleIdx="3" presStyleCnt="5" custLinFactNeighborX="2262" custLinFactNeighborY="-2052"/>
      <dgm:spPr/>
      <dgm:t>
        <a:bodyPr/>
        <a:lstStyle/>
        <a:p>
          <a:endParaRPr lang="zh-CN" altLang="en-US"/>
        </a:p>
      </dgm:t>
    </dgm:pt>
    <dgm:pt modelId="{BC8EF2DF-0F6A-489A-917B-04B5A2CFA7B7}" type="pres">
      <dgm:prSet presAssocID="{911B3883-987E-402E-BD43-1A5FCBB93A44}" presName="dummy4a" presStyleCnt="0"/>
      <dgm:spPr/>
    </dgm:pt>
    <dgm:pt modelId="{EADF098D-6558-498E-BCA2-F7097E9C5B05}" type="pres">
      <dgm:prSet presAssocID="{911B3883-987E-402E-BD43-1A5FCBB93A44}" presName="dummy4b" presStyleCnt="0"/>
      <dgm:spPr/>
    </dgm:pt>
    <dgm:pt modelId="{71B07F11-D189-4CDE-B4F3-3944BA39E518}" type="pres">
      <dgm:prSet presAssocID="{911B3883-987E-402E-BD43-1A5FCBB93A4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DC014-A227-4151-9156-CDC489DD9EB1}" type="pres">
      <dgm:prSet presAssocID="{911B3883-987E-402E-BD43-1A5FCBB93A44}" presName="wedge5" presStyleLbl="node1" presStyleIdx="4" presStyleCnt="5" custLinFactNeighborX="1405" custLinFactNeighborY="1226"/>
      <dgm:spPr/>
      <dgm:t>
        <a:bodyPr/>
        <a:lstStyle/>
        <a:p>
          <a:endParaRPr lang="zh-CN" altLang="en-US"/>
        </a:p>
      </dgm:t>
    </dgm:pt>
    <dgm:pt modelId="{81EE5F21-313B-414E-8EF9-D01A587B247D}" type="pres">
      <dgm:prSet presAssocID="{911B3883-987E-402E-BD43-1A5FCBB93A44}" presName="dummy5a" presStyleCnt="0"/>
      <dgm:spPr/>
    </dgm:pt>
    <dgm:pt modelId="{4D22F6EB-D74B-4F5C-8EF3-3B76DAE8210D}" type="pres">
      <dgm:prSet presAssocID="{911B3883-987E-402E-BD43-1A5FCBB93A44}" presName="dummy5b" presStyleCnt="0"/>
      <dgm:spPr/>
    </dgm:pt>
    <dgm:pt modelId="{B5A9174D-00A6-4750-9186-73D5E8FEDA54}" type="pres">
      <dgm:prSet presAssocID="{911B3883-987E-402E-BD43-1A5FCBB93A4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866B6-BD14-473C-AB0B-6E5CF52FCD2A}" type="pres">
      <dgm:prSet presAssocID="{8B20536F-B0C9-4D31-B844-6E926F1A8952}" presName="arrowWedge1" presStyleLbl="fgSibTrans2D1" presStyleIdx="0" presStyleCnt="5"/>
      <dgm:spPr/>
    </dgm:pt>
    <dgm:pt modelId="{00E2C43D-D405-4763-9BF1-FBFA225A059A}" type="pres">
      <dgm:prSet presAssocID="{074A0D55-C467-4D73-BEA3-329914CF47A2}" presName="arrowWedge2" presStyleLbl="fgSibTrans2D1" presStyleIdx="1" presStyleCnt="5"/>
      <dgm:spPr/>
    </dgm:pt>
    <dgm:pt modelId="{D6FF1A8C-F18E-4F44-8EC1-84615594A5E8}" type="pres">
      <dgm:prSet presAssocID="{35AA82FB-EDE6-4874-A300-361D861E52B4}" presName="arrowWedge3" presStyleLbl="fgSibTrans2D1" presStyleIdx="2" presStyleCnt="5"/>
      <dgm:spPr/>
    </dgm:pt>
    <dgm:pt modelId="{837B14DC-6E2C-4FE3-A610-CEF092FEB2D7}" type="pres">
      <dgm:prSet presAssocID="{C9D4607F-C990-4295-8521-E168C5C885D6}" presName="arrowWedge4" presStyleLbl="fgSibTrans2D1" presStyleIdx="3" presStyleCnt="5"/>
      <dgm:spPr/>
    </dgm:pt>
    <dgm:pt modelId="{A432CA8E-F88A-43A5-9F9E-CD5C1C958E4B}" type="pres">
      <dgm:prSet presAssocID="{AC5D8524-6D1D-4044-8D1C-113DBE677061}" presName="arrowWedge5" presStyleLbl="fgSibTrans2D1" presStyleIdx="4" presStyleCnt="5"/>
      <dgm:spPr/>
    </dgm:pt>
  </dgm:ptLst>
  <dgm:cxnLst>
    <dgm:cxn modelId="{D57D6346-4940-4D86-84F5-9185F8CBD521}" type="presOf" srcId="{1B346A6C-DF9A-427A-A651-74D796854AB6}" destId="{420771E0-2DEC-4027-BE0E-1DA9736903B2}" srcOrd="0" destOrd="0" presId="urn:microsoft.com/office/officeart/2005/8/layout/cycle8#3"/>
    <dgm:cxn modelId="{EFD489E4-9634-4830-9710-7D1F850A3E4A}" srcId="{911B3883-987E-402E-BD43-1A5FCBB93A44}" destId="{084C3259-5315-4A63-9D9A-DEF63E6C1987}" srcOrd="4" destOrd="0" parTransId="{D0A5919A-EC0A-4E67-ADCE-091B483CBA6F}" sibTransId="{AC5D8524-6D1D-4044-8D1C-113DBE677061}"/>
    <dgm:cxn modelId="{80CC9909-7582-42C4-B92E-1E6A0DFD7774}" type="presOf" srcId="{15BFA86C-8C04-4650-A36F-BE0B8F365BC1}" destId="{B8E7105B-9FBE-4A22-B399-060219FCEB3F}" srcOrd="1" destOrd="0" presId="urn:microsoft.com/office/officeart/2005/8/layout/cycle8#3"/>
    <dgm:cxn modelId="{175AC085-0381-40B9-B624-548E27CE5490}" type="presOf" srcId="{D8880C07-F396-403A-A4B8-516FC8C6DB83}" destId="{644D3AA3-5AE0-4348-BA70-C26772DB481A}" srcOrd="0" destOrd="0" presId="urn:microsoft.com/office/officeart/2005/8/layout/cycle8#3"/>
    <dgm:cxn modelId="{15FABD4E-F844-4C66-B01A-0042BF5D3F19}" type="presOf" srcId="{084C3259-5315-4A63-9D9A-DEF63E6C1987}" destId="{B5A9174D-00A6-4750-9186-73D5E8FEDA54}" srcOrd="1" destOrd="0" presId="urn:microsoft.com/office/officeart/2005/8/layout/cycle8#3"/>
    <dgm:cxn modelId="{5A0D4EC6-A95C-449D-B250-E3AD149977DE}" type="presOf" srcId="{D8880C07-F396-403A-A4B8-516FC8C6DB83}" destId="{DD128852-4C05-44D8-BA37-7309E7334955}" srcOrd="1" destOrd="0" presId="urn:microsoft.com/office/officeart/2005/8/layout/cycle8#3"/>
    <dgm:cxn modelId="{827575B7-9E6D-4D59-8904-4C25290476EF}" srcId="{911B3883-987E-402E-BD43-1A5FCBB93A44}" destId="{15BFA86C-8C04-4650-A36F-BE0B8F365BC1}" srcOrd="0" destOrd="0" parTransId="{DEFE965F-1EF6-466F-9E07-3E74C35D68A6}" sibTransId="{8B20536F-B0C9-4D31-B844-6E926F1A8952}"/>
    <dgm:cxn modelId="{4CF38D75-99FA-4EEA-90F0-AA9821765AB0}" srcId="{911B3883-987E-402E-BD43-1A5FCBB93A44}" destId="{D8880C07-F396-403A-A4B8-516FC8C6DB83}" srcOrd="2" destOrd="0" parTransId="{B02BD8FB-28BA-4671-B8D4-FC63279E018D}" sibTransId="{35AA82FB-EDE6-4874-A300-361D861E52B4}"/>
    <dgm:cxn modelId="{DF8E74EB-6BB5-4FAA-948C-AE0B26EC16A2}" type="presOf" srcId="{23780F21-4A9A-43BE-BF5F-E255EAB3446B}" destId="{DE800F88-F4B7-4A67-848E-02F44C24821B}" srcOrd="0" destOrd="0" presId="urn:microsoft.com/office/officeart/2005/8/layout/cycle8#3"/>
    <dgm:cxn modelId="{E8F63FD7-7C15-43F0-B966-E371353BDBA2}" srcId="{911B3883-987E-402E-BD43-1A5FCBB93A44}" destId="{1B346A6C-DF9A-427A-A651-74D796854AB6}" srcOrd="1" destOrd="0" parTransId="{AE6EC525-232A-4C63-BCCD-047DCB124D4C}" sibTransId="{074A0D55-C467-4D73-BEA3-329914CF47A2}"/>
    <dgm:cxn modelId="{A94169B0-2EE7-45DF-A973-87459A2E1DC2}" type="presOf" srcId="{15BFA86C-8C04-4650-A36F-BE0B8F365BC1}" destId="{2EFE16F8-0B8C-463C-966E-AC022BE4EEC5}" srcOrd="0" destOrd="0" presId="urn:microsoft.com/office/officeart/2005/8/layout/cycle8#3"/>
    <dgm:cxn modelId="{125BD4C7-1D04-4699-A2D8-D87E4E7E446F}" type="presOf" srcId="{1B346A6C-DF9A-427A-A651-74D796854AB6}" destId="{4FC08D67-A226-40F9-AFF7-437B7D4E1C3C}" srcOrd="1" destOrd="0" presId="urn:microsoft.com/office/officeart/2005/8/layout/cycle8#3"/>
    <dgm:cxn modelId="{7B6FB82B-E7A6-478F-85A5-A4B1C6A68821}" type="presOf" srcId="{23780F21-4A9A-43BE-BF5F-E255EAB3446B}" destId="{71B07F11-D189-4CDE-B4F3-3944BA39E518}" srcOrd="1" destOrd="0" presId="urn:microsoft.com/office/officeart/2005/8/layout/cycle8#3"/>
    <dgm:cxn modelId="{BBC8C93E-CFA8-41AF-A8D2-2A4F1AB3938F}" type="presOf" srcId="{084C3259-5315-4A63-9D9A-DEF63E6C1987}" destId="{C5FDC014-A227-4151-9156-CDC489DD9EB1}" srcOrd="0" destOrd="0" presId="urn:microsoft.com/office/officeart/2005/8/layout/cycle8#3"/>
    <dgm:cxn modelId="{DDB5DE6C-EE9A-4F7F-B32A-F23C7BA55AA7}" srcId="{911B3883-987E-402E-BD43-1A5FCBB93A44}" destId="{23780F21-4A9A-43BE-BF5F-E255EAB3446B}" srcOrd="3" destOrd="0" parTransId="{68C9B091-9F5A-472B-8D14-8CB5DA271B40}" sibTransId="{C9D4607F-C990-4295-8521-E168C5C885D6}"/>
    <dgm:cxn modelId="{D455BD8C-6E99-4A20-B7F8-21FE6EB1AE60}" type="presOf" srcId="{911B3883-987E-402E-BD43-1A5FCBB93A44}" destId="{64C9A891-33F8-4DA6-9808-D22CAB6AB523}" srcOrd="0" destOrd="0" presId="urn:microsoft.com/office/officeart/2005/8/layout/cycle8#3"/>
    <dgm:cxn modelId="{1CD68EE8-D848-442B-AAEF-9C2F6E25D62A}" type="presParOf" srcId="{64C9A891-33F8-4DA6-9808-D22CAB6AB523}" destId="{2EFE16F8-0B8C-463C-966E-AC022BE4EEC5}" srcOrd="0" destOrd="0" presId="urn:microsoft.com/office/officeart/2005/8/layout/cycle8#3"/>
    <dgm:cxn modelId="{A904CE14-2CF0-407F-8F80-106B61677C3A}" type="presParOf" srcId="{64C9A891-33F8-4DA6-9808-D22CAB6AB523}" destId="{8C155707-47F0-4F89-AB5E-699509B77190}" srcOrd="1" destOrd="0" presId="urn:microsoft.com/office/officeart/2005/8/layout/cycle8#3"/>
    <dgm:cxn modelId="{169DA46A-7630-4E75-A870-2BB15E1C9652}" type="presParOf" srcId="{64C9A891-33F8-4DA6-9808-D22CAB6AB523}" destId="{EC5A8600-AE77-44B7-993F-291F5254EFF7}" srcOrd="2" destOrd="0" presId="urn:microsoft.com/office/officeart/2005/8/layout/cycle8#3"/>
    <dgm:cxn modelId="{7D1C247C-EAF0-4B10-94E7-7BD6B361190E}" type="presParOf" srcId="{64C9A891-33F8-4DA6-9808-D22CAB6AB523}" destId="{B8E7105B-9FBE-4A22-B399-060219FCEB3F}" srcOrd="3" destOrd="0" presId="urn:microsoft.com/office/officeart/2005/8/layout/cycle8#3"/>
    <dgm:cxn modelId="{BCD8898F-52CB-4DEF-8131-2A8928B8A82C}" type="presParOf" srcId="{64C9A891-33F8-4DA6-9808-D22CAB6AB523}" destId="{420771E0-2DEC-4027-BE0E-1DA9736903B2}" srcOrd="4" destOrd="0" presId="urn:microsoft.com/office/officeart/2005/8/layout/cycle8#3"/>
    <dgm:cxn modelId="{3C2D80B6-F57B-4CBD-91DD-DD24B3CB6606}" type="presParOf" srcId="{64C9A891-33F8-4DA6-9808-D22CAB6AB523}" destId="{4D2E59C8-B8C0-40DD-B121-DD885D3FE023}" srcOrd="5" destOrd="0" presId="urn:microsoft.com/office/officeart/2005/8/layout/cycle8#3"/>
    <dgm:cxn modelId="{E76B819C-9690-4CDA-960F-9B05E88AB31D}" type="presParOf" srcId="{64C9A891-33F8-4DA6-9808-D22CAB6AB523}" destId="{4B445DA7-CAF2-47C2-8BDD-236AD22AC7AD}" srcOrd="6" destOrd="0" presId="urn:microsoft.com/office/officeart/2005/8/layout/cycle8#3"/>
    <dgm:cxn modelId="{14A4EEFF-2413-4E96-AD55-5BF68BBD063B}" type="presParOf" srcId="{64C9A891-33F8-4DA6-9808-D22CAB6AB523}" destId="{4FC08D67-A226-40F9-AFF7-437B7D4E1C3C}" srcOrd="7" destOrd="0" presId="urn:microsoft.com/office/officeart/2005/8/layout/cycle8#3"/>
    <dgm:cxn modelId="{5862F845-3092-438E-BCA4-3F28E40C0B0A}" type="presParOf" srcId="{64C9A891-33F8-4DA6-9808-D22CAB6AB523}" destId="{644D3AA3-5AE0-4348-BA70-C26772DB481A}" srcOrd="8" destOrd="0" presId="urn:microsoft.com/office/officeart/2005/8/layout/cycle8#3"/>
    <dgm:cxn modelId="{863DA6E4-487A-40ED-B160-375DE413505B}" type="presParOf" srcId="{64C9A891-33F8-4DA6-9808-D22CAB6AB523}" destId="{EA936B8F-14ED-4066-BA95-5F0B51D8A209}" srcOrd="9" destOrd="0" presId="urn:microsoft.com/office/officeart/2005/8/layout/cycle8#3"/>
    <dgm:cxn modelId="{4AB310C3-92D2-4E30-BCBC-446B866FF4D4}" type="presParOf" srcId="{64C9A891-33F8-4DA6-9808-D22CAB6AB523}" destId="{DFCED717-1536-4510-B2F1-B9719339BA1F}" srcOrd="10" destOrd="0" presId="urn:microsoft.com/office/officeart/2005/8/layout/cycle8#3"/>
    <dgm:cxn modelId="{45B7B864-F160-452E-B80B-A39938BD26F6}" type="presParOf" srcId="{64C9A891-33F8-4DA6-9808-D22CAB6AB523}" destId="{DD128852-4C05-44D8-BA37-7309E7334955}" srcOrd="11" destOrd="0" presId="urn:microsoft.com/office/officeart/2005/8/layout/cycle8#3"/>
    <dgm:cxn modelId="{8F746AB6-0DC7-49D4-BAB5-3B43392A8963}" type="presParOf" srcId="{64C9A891-33F8-4DA6-9808-D22CAB6AB523}" destId="{DE800F88-F4B7-4A67-848E-02F44C24821B}" srcOrd="12" destOrd="0" presId="urn:microsoft.com/office/officeart/2005/8/layout/cycle8#3"/>
    <dgm:cxn modelId="{04DDEA9E-02D7-47C5-99C9-0D871F1D0540}" type="presParOf" srcId="{64C9A891-33F8-4DA6-9808-D22CAB6AB523}" destId="{BC8EF2DF-0F6A-489A-917B-04B5A2CFA7B7}" srcOrd="13" destOrd="0" presId="urn:microsoft.com/office/officeart/2005/8/layout/cycle8#3"/>
    <dgm:cxn modelId="{2AB27284-3036-4AFC-9BB6-323A5E5FB7A8}" type="presParOf" srcId="{64C9A891-33F8-4DA6-9808-D22CAB6AB523}" destId="{EADF098D-6558-498E-BCA2-F7097E9C5B05}" srcOrd="14" destOrd="0" presId="urn:microsoft.com/office/officeart/2005/8/layout/cycle8#3"/>
    <dgm:cxn modelId="{C09CA4DD-58AC-4FB5-BA30-9179058BDAFB}" type="presParOf" srcId="{64C9A891-33F8-4DA6-9808-D22CAB6AB523}" destId="{71B07F11-D189-4CDE-B4F3-3944BA39E518}" srcOrd="15" destOrd="0" presId="urn:microsoft.com/office/officeart/2005/8/layout/cycle8#3"/>
    <dgm:cxn modelId="{47256D6D-D077-462C-A2DA-91F3559B293E}" type="presParOf" srcId="{64C9A891-33F8-4DA6-9808-D22CAB6AB523}" destId="{C5FDC014-A227-4151-9156-CDC489DD9EB1}" srcOrd="16" destOrd="0" presId="urn:microsoft.com/office/officeart/2005/8/layout/cycle8#3"/>
    <dgm:cxn modelId="{5A58E04C-D812-4AEE-B9C6-6F7216B4064D}" type="presParOf" srcId="{64C9A891-33F8-4DA6-9808-D22CAB6AB523}" destId="{81EE5F21-313B-414E-8EF9-D01A587B247D}" srcOrd="17" destOrd="0" presId="urn:microsoft.com/office/officeart/2005/8/layout/cycle8#3"/>
    <dgm:cxn modelId="{44CF12AF-6C30-432E-A89D-FC68A2ED12A5}" type="presParOf" srcId="{64C9A891-33F8-4DA6-9808-D22CAB6AB523}" destId="{4D22F6EB-D74B-4F5C-8EF3-3B76DAE8210D}" srcOrd="18" destOrd="0" presId="urn:microsoft.com/office/officeart/2005/8/layout/cycle8#3"/>
    <dgm:cxn modelId="{7711ED35-84C9-470F-9AE8-D4ADADBE34FB}" type="presParOf" srcId="{64C9A891-33F8-4DA6-9808-D22CAB6AB523}" destId="{B5A9174D-00A6-4750-9186-73D5E8FEDA54}" srcOrd="19" destOrd="0" presId="urn:microsoft.com/office/officeart/2005/8/layout/cycle8#3"/>
    <dgm:cxn modelId="{5C8F7ADE-D616-402D-97AD-5BD2E1D0FC06}" type="presParOf" srcId="{64C9A891-33F8-4DA6-9808-D22CAB6AB523}" destId="{D61866B6-BD14-473C-AB0B-6E5CF52FCD2A}" srcOrd="20" destOrd="0" presId="urn:microsoft.com/office/officeart/2005/8/layout/cycle8#3"/>
    <dgm:cxn modelId="{BA948055-1809-4701-839D-49514F6FD7FA}" type="presParOf" srcId="{64C9A891-33F8-4DA6-9808-D22CAB6AB523}" destId="{00E2C43D-D405-4763-9BF1-FBFA225A059A}" srcOrd="21" destOrd="0" presId="urn:microsoft.com/office/officeart/2005/8/layout/cycle8#3"/>
    <dgm:cxn modelId="{148EF9CC-EFBF-41E2-9FFB-8150F119BE56}" type="presParOf" srcId="{64C9A891-33F8-4DA6-9808-D22CAB6AB523}" destId="{D6FF1A8C-F18E-4F44-8EC1-84615594A5E8}" srcOrd="22" destOrd="0" presId="urn:microsoft.com/office/officeart/2005/8/layout/cycle8#3"/>
    <dgm:cxn modelId="{BDBE52AE-57CF-48D9-A2AB-79EB98E52D94}" type="presParOf" srcId="{64C9A891-33F8-4DA6-9808-D22CAB6AB523}" destId="{837B14DC-6E2C-4FE3-A610-CEF092FEB2D7}" srcOrd="23" destOrd="0" presId="urn:microsoft.com/office/officeart/2005/8/layout/cycle8#3"/>
    <dgm:cxn modelId="{CCEED111-E164-482B-8BDA-AC79A1C51807}" type="presParOf" srcId="{64C9A891-33F8-4DA6-9808-D22CAB6AB523}" destId="{A432CA8E-F88A-43A5-9F9E-CD5C1C958E4B}" srcOrd="24" destOrd="0" presId="urn:microsoft.com/office/officeart/2005/8/layout/cycle8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E16F8-0B8C-463C-966E-AC022BE4EEC5}">
      <dsp:nvSpPr>
        <dsp:cNvPr id="0" name=""/>
        <dsp:cNvSpPr/>
      </dsp:nvSpPr>
      <dsp:spPr>
        <a:xfrm>
          <a:off x="1543943" y="355827"/>
          <a:ext cx="4475226" cy="4475226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0" kern="120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    ￥</a:t>
          </a: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45</a:t>
          </a:r>
          <a:endParaRPr lang="zh-CN" altLang="en-US" sz="2400" b="0" kern="1200" dirty="0">
            <a:solidFill>
              <a:schemeClr val="tx1"/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3878519" y="1108091"/>
        <a:ext cx="1438465" cy="958977"/>
      </dsp:txXfrm>
    </dsp:sp>
    <dsp:sp modelId="{420771E0-2DEC-4027-BE0E-1DA9736903B2}">
      <dsp:nvSpPr>
        <dsp:cNvPr id="0" name=""/>
        <dsp:cNvSpPr/>
      </dsp:nvSpPr>
      <dsp:spPr>
        <a:xfrm>
          <a:off x="1534283" y="315580"/>
          <a:ext cx="4475226" cy="4475226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6541" y="2360332"/>
        <a:ext cx="1331912" cy="1065530"/>
      </dsp:txXfrm>
    </dsp:sp>
    <dsp:sp modelId="{644D3AA3-5AE0-4348-BA70-C26772DB481A}">
      <dsp:nvSpPr>
        <dsp:cNvPr id="0" name=""/>
        <dsp:cNvSpPr/>
      </dsp:nvSpPr>
      <dsp:spPr>
        <a:xfrm>
          <a:off x="1534287" y="355806"/>
          <a:ext cx="4475226" cy="4475226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0" kern="120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        ￥</a:t>
          </a: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65</a:t>
          </a:r>
          <a:endParaRPr lang="zh-CN" altLang="en-US" sz="2400" b="0" kern="1200" dirty="0">
            <a:solidFill>
              <a:schemeClr val="tx1"/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3132582" y="3499119"/>
        <a:ext cx="1278636" cy="1172083"/>
      </dsp:txXfrm>
    </dsp:sp>
    <dsp:sp modelId="{DE800F88-F4B7-4A67-848E-02F44C24821B}">
      <dsp:nvSpPr>
        <dsp:cNvPr id="0" name=""/>
        <dsp:cNvSpPr/>
      </dsp:nvSpPr>
      <dsp:spPr>
        <a:xfrm>
          <a:off x="1534291" y="357289"/>
          <a:ext cx="4475226" cy="4475226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0" kern="120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0" kern="120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0" kern="120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￥</a:t>
          </a: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75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1795346" y="2402041"/>
        <a:ext cx="1331912" cy="1065530"/>
      </dsp:txXfrm>
    </dsp:sp>
    <dsp:sp modelId="{C5FDC014-A227-4151-9156-CDC489DD9EB1}">
      <dsp:nvSpPr>
        <dsp:cNvPr id="0" name=""/>
        <dsp:cNvSpPr/>
      </dsp:nvSpPr>
      <dsp:spPr>
        <a:xfrm>
          <a:off x="1534298" y="384647"/>
          <a:ext cx="4475226" cy="4475226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0" kern="120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0" kern="1200" dirty="0" smtClean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￥</a:t>
          </a: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99</a:t>
          </a:r>
          <a:endParaRPr lang="zh-CN" altLang="en-US" sz="2400" b="0" kern="1200" dirty="0">
            <a:solidFill>
              <a:schemeClr val="tx1"/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236482" y="1136911"/>
        <a:ext cx="1438465" cy="958977"/>
      </dsp:txXfrm>
    </dsp:sp>
    <dsp:sp modelId="{D61866B6-BD14-473C-AB0B-6E5CF52FCD2A}">
      <dsp:nvSpPr>
        <dsp:cNvPr id="0" name=""/>
        <dsp:cNvSpPr/>
      </dsp:nvSpPr>
      <dsp:spPr>
        <a:xfrm>
          <a:off x="1266694" y="78789"/>
          <a:ext cx="5029301" cy="502930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C43D-D405-4763-9BF1-FBFA225A059A}">
      <dsp:nvSpPr>
        <dsp:cNvPr id="0" name=""/>
        <dsp:cNvSpPr/>
      </dsp:nvSpPr>
      <dsp:spPr>
        <a:xfrm>
          <a:off x="1257554" y="38503"/>
          <a:ext cx="5029301" cy="502930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F1A8C-F18E-4F44-8EC1-84615594A5E8}">
      <dsp:nvSpPr>
        <dsp:cNvPr id="0" name=""/>
        <dsp:cNvSpPr/>
      </dsp:nvSpPr>
      <dsp:spPr>
        <a:xfrm>
          <a:off x="1257249" y="78953"/>
          <a:ext cx="5029301" cy="502930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14DC-6E2C-4FE3-A610-CEF092FEB2D7}">
      <dsp:nvSpPr>
        <dsp:cNvPr id="0" name=""/>
        <dsp:cNvSpPr/>
      </dsp:nvSpPr>
      <dsp:spPr>
        <a:xfrm>
          <a:off x="1256944" y="80212"/>
          <a:ext cx="5029301" cy="502930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2CA8E-F88A-43A5-9F9E-CD5C1C958E4B}">
      <dsp:nvSpPr>
        <dsp:cNvPr id="0" name=""/>
        <dsp:cNvSpPr/>
      </dsp:nvSpPr>
      <dsp:spPr>
        <a:xfrm>
          <a:off x="1257471" y="107609"/>
          <a:ext cx="5029301" cy="502930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3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011756-B552-40A1-8F88-7617204DA3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46B1738-B3E6-4148-B9B8-F7AACE57719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F62EDB9-F4E9-46D4-9153-F5D2377A27C7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1738-B3E6-4148-B9B8-F7AACE57719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E43C642-9D25-44ED-942B-0C588111635B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72FEF40-27AD-4D47-A5E6-146A6BDCB57C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F4D9C63-6790-4751-A8B7-6CB9B0FB051A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0506095-383D-44B1-9FBD-1B2EE7B53340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195A102-AAFF-4E0D-BEF3-3AFD4B1B9B80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E243-2290-416A-81F6-8ED0240771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1B7D0-1548-4918-BD17-15CEBC6C47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0962-5DAC-49F3-9964-6A83018584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029EF-C66A-4FC6-8892-F9B2E7209C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98C9A2E0-CDCD-48BD-AD3A-09905D88CF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AE44-12F7-4443-86B5-E3AF00877B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5B865-6DD7-4BB5-A9F6-B22D2DD5DF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C512-8BD4-46DE-89D3-EB58EA4139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62E78-69D8-454A-ACB1-AA109B9219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EC33-B585-47E0-A12C-872E2B8B235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5EEC1-224B-4BF2-89EC-2240F03DA4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61A8-50F1-49BE-A9D4-AD367B734AD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CD859-5AE2-4575-BE08-5CF5DC350A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AE15-82A6-41B2-BE34-C32E22D916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482D7-822F-42D5-9107-4FC32B59B8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308C-0C33-428A-B049-692894A2BD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4A1AE-B2BF-4067-AE4B-576315B15C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C26D-C753-4288-8603-C9BCFD1FE0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CD7AF-5A74-420F-9505-1EF7161BAA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A529-C957-40AF-B6C8-CFF91F034A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2337F-96A0-4785-BDF6-62C5BC4603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A77708-8EB2-4722-A7EE-640B6E2E76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D260C3B-1B2A-41EF-84E0-6FC390F93C8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6.png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Lesson12_Let&#8217;s_chant&#35838;&#25991;&#21160;&#30011;.SW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&#65306;If_you_are_happy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5&#19979;\Lesson12%20&#25945;&#23398;&#35838;&#20214;\clothes.mp3" TargetMode="External"/><Relationship Id="rId1" Type="http://schemas.microsoft.com/office/2007/relationships/media" Target="file:///E:\&#20154;&#25945;&#26032;&#29256;5&#19979;\Lesson12%20&#25945;&#23398;&#35838;&#20214;\clothes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file:///E:\&#20154;&#25945;&#26032;&#29256;5&#19979;\Lesson12%20&#25945;&#23398;&#35838;&#20214;\06-128k.mp3" TargetMode="Externa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3.png"/><Relationship Id="rId2" Type="http://schemas.openxmlformats.org/officeDocument/2006/relationships/audio" Target="file:///E:\&#20154;&#25945;&#26032;&#29256;5&#19979;\Lesson12%20&#25945;&#23398;&#35838;&#20214;\05-128k.mp3" TargetMode="External"/><Relationship Id="rId1" Type="http://schemas.microsoft.com/office/2007/relationships/media" Target="file:///E:\&#20154;&#25945;&#26032;&#29256;5&#19979;\Lesson12%20&#25945;&#23398;&#35838;&#20214;\05-128k.mp3" TargetMode="External"/><Relationship Id="rId6" Type="http://schemas.openxmlformats.org/officeDocument/2006/relationships/audio" Target="file:///E:\&#20154;&#25945;&#26032;&#29256;5&#19979;\Lesson12%20&#25945;&#23398;&#35838;&#20214;\coat.mp3" TargetMode="External"/><Relationship Id="rId11" Type="http://schemas.openxmlformats.org/officeDocument/2006/relationships/image" Target="../media/image16.png"/><Relationship Id="rId5" Type="http://schemas.microsoft.com/office/2007/relationships/media" Target="file:///E:\&#20154;&#25945;&#26032;&#29256;5&#19979;\Lesson12%20&#25945;&#23398;&#35838;&#20214;\coat.mp3" TargetMode="External"/><Relationship Id="rId10" Type="http://schemas.openxmlformats.org/officeDocument/2006/relationships/image" Target="../media/image15.png"/><Relationship Id="rId4" Type="http://schemas.openxmlformats.org/officeDocument/2006/relationships/audio" Target="file:///E:\&#20154;&#25945;&#26032;&#29256;5&#19979;\Lesson12%20&#25945;&#23398;&#35838;&#20214;\06-128k.mp3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43091"/>
            <a:ext cx="579613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416175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B" pitchFamily="34" charset="-128"/>
                <a:ea typeface="Kozuka Gothic Pro B" pitchFamily="34" charset="-128"/>
              </a:rPr>
              <a:t>Unit2 Can I help you?</a:t>
            </a:r>
            <a:endParaRPr lang="zh-CN" altLang="en-US" sz="6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40425" y="746820"/>
            <a:ext cx="2241550" cy="150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722539" y="531119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6975"/>
            <a:ext cx="66675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act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71550" y="1268413"/>
            <a:ext cx="16557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478213" y="2967038"/>
            <a:ext cx="2111375" cy="696912"/>
            <a:chOff x="2185366" y="4095198"/>
            <a:chExt cx="2112147" cy="697042"/>
          </a:xfrm>
        </p:grpSpPr>
        <p:sp>
          <p:nvSpPr>
            <p:cNvPr id="9" name="圆角矩形标注 8"/>
            <p:cNvSpPr/>
            <p:nvPr/>
          </p:nvSpPr>
          <p:spPr>
            <a:xfrm>
              <a:off x="2185366" y="4212695"/>
              <a:ext cx="2112147" cy="579545"/>
            </a:xfrm>
            <a:prstGeom prst="wedgeRoundRectCallout">
              <a:avLst>
                <a:gd name="adj1" fmla="val -34299"/>
                <a:gd name="adj2" fmla="val 7967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I want a skirt.</a:t>
              </a:r>
              <a:endParaRPr lang="zh-CN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241439" y="4095198"/>
              <a:ext cx="289031" cy="28262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1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789363" y="4514850"/>
            <a:ext cx="1800225" cy="858838"/>
            <a:chOff x="4211961" y="5013176"/>
            <a:chExt cx="1800918" cy="858288"/>
          </a:xfrm>
        </p:grpSpPr>
        <p:sp>
          <p:nvSpPr>
            <p:cNvPr id="12" name="圆角矩形标注 11"/>
            <p:cNvSpPr/>
            <p:nvPr/>
          </p:nvSpPr>
          <p:spPr bwMode="auto">
            <a:xfrm>
              <a:off x="4211961" y="5013176"/>
              <a:ext cx="1800918" cy="755166"/>
            </a:xfrm>
            <a:prstGeom prst="wedgeRoundRectCallout">
              <a:avLst>
                <a:gd name="adj1" fmla="val -55528"/>
                <a:gd name="adj2" fmla="val -4023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Can I try it on?</a:t>
              </a:r>
              <a:endParaRPr lang="zh-CN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5445923" y="5589070"/>
              <a:ext cx="289036" cy="28239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3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3659188" y="5600700"/>
            <a:ext cx="1849437" cy="928688"/>
            <a:chOff x="4211961" y="5013176"/>
            <a:chExt cx="1848469" cy="929470"/>
          </a:xfrm>
        </p:grpSpPr>
        <p:sp>
          <p:nvSpPr>
            <p:cNvPr id="18" name="圆角矩形标注 17"/>
            <p:cNvSpPr/>
            <p:nvPr/>
          </p:nvSpPr>
          <p:spPr bwMode="auto">
            <a:xfrm>
              <a:off x="4211961" y="5013176"/>
              <a:ext cx="1848469" cy="749931"/>
            </a:xfrm>
            <a:prstGeom prst="wedgeRoundRectCallout">
              <a:avLst>
                <a:gd name="adj1" fmla="val -38788"/>
                <a:gd name="adj2" fmla="val -7281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Oh, it’s too big for me.</a:t>
              </a:r>
              <a:endParaRPr lang="zh-CN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5146509" y="5659833"/>
              <a:ext cx="288774" cy="2828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5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258763" y="3429000"/>
            <a:ext cx="2109787" cy="790575"/>
            <a:chOff x="2185366" y="4095198"/>
            <a:chExt cx="2112147" cy="791607"/>
          </a:xfrm>
        </p:grpSpPr>
        <p:sp>
          <p:nvSpPr>
            <p:cNvPr id="21" name="圆角矩形标注 20"/>
            <p:cNvSpPr/>
            <p:nvPr/>
          </p:nvSpPr>
          <p:spPr>
            <a:xfrm>
              <a:off x="2185366" y="4212826"/>
              <a:ext cx="2112147" cy="673979"/>
            </a:xfrm>
            <a:prstGeom prst="wedgeRoundRectCallout">
              <a:avLst>
                <a:gd name="adj1" fmla="val 33448"/>
                <a:gd name="adj2" fmla="val 8141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Here you are.</a:t>
              </a:r>
              <a:endParaRPr lang="zh-CN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148467" y="4095198"/>
              <a:ext cx="287658" cy="28294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2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27038" y="4981575"/>
            <a:ext cx="1235075" cy="746125"/>
            <a:chOff x="4211961" y="5013176"/>
            <a:chExt cx="1233761" cy="745801"/>
          </a:xfrm>
        </p:grpSpPr>
        <p:sp>
          <p:nvSpPr>
            <p:cNvPr id="24" name="圆角矩形标注 23"/>
            <p:cNvSpPr/>
            <p:nvPr/>
          </p:nvSpPr>
          <p:spPr bwMode="auto">
            <a:xfrm>
              <a:off x="4211961" y="5013176"/>
              <a:ext cx="1233761" cy="576013"/>
            </a:xfrm>
            <a:prstGeom prst="wedgeRoundRectCallout">
              <a:avLst>
                <a:gd name="adj1" fmla="val 65146"/>
                <a:gd name="adj2" fmla="val -3412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Sure.</a:t>
              </a:r>
              <a:endParaRPr lang="zh-CN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4684533" y="5476525"/>
              <a:ext cx="288618" cy="28245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4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6372225" y="2749550"/>
            <a:ext cx="2498725" cy="938213"/>
            <a:chOff x="4211960" y="5013176"/>
            <a:chExt cx="2498853" cy="937638"/>
          </a:xfrm>
        </p:grpSpPr>
        <p:sp>
          <p:nvSpPr>
            <p:cNvPr id="27" name="圆角矩形标注 26"/>
            <p:cNvSpPr/>
            <p:nvPr/>
          </p:nvSpPr>
          <p:spPr bwMode="auto">
            <a:xfrm>
              <a:off x="4211960" y="5013176"/>
              <a:ext cx="2498853" cy="810716"/>
            </a:xfrm>
            <a:prstGeom prst="wedgeRoundRectCallout">
              <a:avLst>
                <a:gd name="adj1" fmla="val -25034"/>
                <a:gd name="adj2" fmla="val 7535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They are ninety-four </a:t>
              </a:r>
              <a:r>
                <a:rPr lang="en-US" altLang="zh-CN" kern="100" dirty="0" err="1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yuan</a:t>
              </a:r>
              <a:r>
                <a:rPr lang="en-US" altLang="zh-CN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6136109" y="5668412"/>
              <a:ext cx="288940" cy="28240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7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5748338" y="5614988"/>
            <a:ext cx="2413000" cy="1054100"/>
            <a:chOff x="4211961" y="5013176"/>
            <a:chExt cx="2412374" cy="1054534"/>
          </a:xfrm>
        </p:grpSpPr>
        <p:sp>
          <p:nvSpPr>
            <p:cNvPr id="30" name="圆角矩形标注 29"/>
            <p:cNvSpPr/>
            <p:nvPr/>
          </p:nvSpPr>
          <p:spPr bwMode="auto">
            <a:xfrm>
              <a:off x="4211961" y="5013176"/>
              <a:ext cx="2412374" cy="852838"/>
            </a:xfrm>
            <a:prstGeom prst="wedgeRoundRectCallout">
              <a:avLst>
                <a:gd name="adj1" fmla="val -41218"/>
                <a:gd name="adj2" fmla="val -6868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How much are these trousers?</a:t>
              </a:r>
              <a:endParaRPr lang="zh-CN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5349903" y="5785019"/>
              <a:ext cx="288850" cy="28269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6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919413" y="1017588"/>
            <a:ext cx="1508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大转盘</a:t>
            </a:r>
          </a:p>
        </p:txBody>
      </p:sp>
      <p:pic>
        <p:nvPicPr>
          <p:cNvPr id="41988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438" y="908050"/>
            <a:ext cx="24114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68388" y="1025525"/>
            <a:ext cx="14874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kern="100" dirty="0">
                <a:solidFill>
                  <a:schemeClr val="bg2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Game</a:t>
            </a:r>
            <a:endParaRPr lang="zh-CN" altLang="en-US" sz="3200" b="1" dirty="0">
              <a:solidFill>
                <a:schemeClr val="bg2"/>
              </a:solidFill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-1116013" y="1557338"/>
            <a:ext cx="7543801" cy="5327650"/>
            <a:chOff x="1059737" y="1463105"/>
            <a:chExt cx="7024526" cy="5163670"/>
          </a:xfrm>
        </p:grpSpPr>
        <p:graphicFrame>
          <p:nvGraphicFramePr>
            <p:cNvPr id="26" name="图示 25"/>
            <p:cNvGraphicFramePr/>
            <p:nvPr/>
          </p:nvGraphicFramePr>
          <p:xfrm>
            <a:off x="1059737" y="1463105"/>
            <a:ext cx="7024526" cy="51636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2004" name="文本框 30"/>
            <p:cNvSpPr txBox="1">
              <a:spLocks noChangeArrowheads="1"/>
            </p:cNvSpPr>
            <p:nvPr/>
          </p:nvSpPr>
          <p:spPr bwMode="auto">
            <a:xfrm>
              <a:off x="5591976" y="4888114"/>
              <a:ext cx="898761" cy="44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303030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Times New Roman" panose="02020603050405020304" pitchFamily="18" charset="0"/>
                </a:rPr>
                <a:t>￥</a:t>
              </a:r>
              <a:r>
                <a:rPr lang="en-US" altLang="zh-CN">
                  <a:solidFill>
                    <a:srgbClr val="30303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58</a:t>
              </a:r>
              <a:endParaRPr lang="zh-CN" altLang="en-US">
                <a:latin typeface="Comic Sans MS" panose="030F0702030302020204" pitchFamily="66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 flipH="1">
            <a:off x="2424549" y="2861900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29" name="等腰三角形 28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 rot="8426114" flipH="1">
            <a:off x="2590992" y="3912684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32" name="等腰三角形 31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 rot="19568321" flipH="1">
            <a:off x="2114429" y="2890043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35" name="等腰三角形 34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 rot="3353546" flipH="1">
            <a:off x="2844566" y="3209558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38" name="等腰三角形 37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 rot="13994960" flipH="1">
            <a:off x="1814598" y="3663774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41" name="等腰三角形 40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1996" name="图片 4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47763" y="2138363"/>
            <a:ext cx="11461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图片 45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825625" y="4975225"/>
            <a:ext cx="11064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图片 46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850" y="3786188"/>
            <a:ext cx="10525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图片 1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019425" y="2025650"/>
            <a:ext cx="10715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图片 47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794125" y="3771900"/>
            <a:ext cx="10652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48"/>
          <p:cNvSpPr/>
          <p:nvPr/>
        </p:nvSpPr>
        <p:spPr>
          <a:xfrm>
            <a:off x="5003800" y="2795588"/>
            <a:ext cx="41052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A: How much is/are …?</a:t>
            </a:r>
            <a:endParaRPr lang="en-US" altLang="zh-CN" sz="28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003800" y="4065588"/>
            <a:ext cx="41052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B: It’s/They’re …</a:t>
            </a:r>
            <a:endParaRPr lang="en-US" altLang="zh-CN" sz="28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6300134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4035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6988" y="5013325"/>
            <a:ext cx="1003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71550" y="1268413"/>
            <a:ext cx="20875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8"/>
          <p:cNvSpPr txBox="1"/>
          <p:nvPr/>
        </p:nvSpPr>
        <p:spPr bwMode="auto">
          <a:xfrm>
            <a:off x="323850" y="-2698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84213" y="1249363"/>
            <a:ext cx="7740650" cy="527526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5060" name="矩形 2"/>
          <p:cNvSpPr>
            <a:spLocks noChangeArrowheads="1"/>
          </p:cNvSpPr>
          <p:nvPr/>
        </p:nvSpPr>
        <p:spPr bwMode="auto">
          <a:xfrm>
            <a:off x="1681163" y="2976563"/>
            <a:ext cx="3876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本课的重点句型：</a:t>
            </a:r>
            <a:endParaRPr lang="en-US" altLang="zh-CN" sz="32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1050" y="3559175"/>
            <a:ext cx="3989388" cy="731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—How much are …?</a:t>
            </a:r>
          </a:p>
        </p:txBody>
      </p:sp>
      <p:sp>
        <p:nvSpPr>
          <p:cNvPr id="9" name="矩形 8"/>
          <p:cNvSpPr/>
          <p:nvPr/>
        </p:nvSpPr>
        <p:spPr>
          <a:xfrm>
            <a:off x="2063750" y="4857750"/>
            <a:ext cx="5029200" cy="731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—Would you show me …?</a:t>
            </a:r>
          </a:p>
        </p:txBody>
      </p:sp>
      <p:sp>
        <p:nvSpPr>
          <p:cNvPr id="10" name="矩形 9"/>
          <p:cNvSpPr/>
          <p:nvPr/>
        </p:nvSpPr>
        <p:spPr>
          <a:xfrm>
            <a:off x="2063750" y="4208463"/>
            <a:ext cx="2486025" cy="731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—They’re …</a:t>
            </a:r>
          </a:p>
        </p:txBody>
      </p:sp>
      <p:sp>
        <p:nvSpPr>
          <p:cNvPr id="11" name="矩形 10"/>
          <p:cNvSpPr/>
          <p:nvPr/>
        </p:nvSpPr>
        <p:spPr>
          <a:xfrm>
            <a:off x="2063750" y="5516563"/>
            <a:ext cx="428354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—Sure. Here you are</a:t>
            </a:r>
            <a:r>
              <a:rPr lang="en-US" altLang="zh-CN" sz="3200" kern="100" dirty="0" smtClean="0">
                <a:solidFill>
                  <a:srgbClr val="FF0000"/>
                </a:solidFill>
                <a:latin typeface="Arial" panose="020B0604020202020204"/>
              </a:rPr>
              <a:t>. </a:t>
            </a:r>
            <a:endParaRPr lang="en-US" altLang="zh-CN" sz="3200" kern="100" dirty="0">
              <a:solidFill>
                <a:srgbClr val="FF0000"/>
              </a:solidFill>
              <a:latin typeface="Arial" panose="020B0604020202020204"/>
            </a:endParaRPr>
          </a:p>
        </p:txBody>
      </p:sp>
      <p:pic>
        <p:nvPicPr>
          <p:cNvPr id="45065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673100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1113" y="5591175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矩形 2"/>
          <p:cNvSpPr>
            <a:spLocks noChangeArrowheads="1"/>
          </p:cNvSpPr>
          <p:nvPr/>
        </p:nvSpPr>
        <p:spPr bwMode="auto">
          <a:xfrm>
            <a:off x="1619250" y="1571625"/>
            <a:ext cx="387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本课的重点单词：</a:t>
            </a:r>
            <a:endParaRPr lang="en-US" altLang="zh-CN" sz="32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76438" y="2187575"/>
            <a:ext cx="1665287" cy="665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trousers</a:t>
            </a:r>
          </a:p>
        </p:txBody>
      </p:sp>
      <p:sp>
        <p:nvSpPr>
          <p:cNvPr id="14" name="矩形 13"/>
          <p:cNvSpPr/>
          <p:nvPr/>
        </p:nvSpPr>
        <p:spPr>
          <a:xfrm>
            <a:off x="4410075" y="2182813"/>
            <a:ext cx="2209800" cy="666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short pants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8"/>
          <p:cNvSpPr txBox="1"/>
          <p:nvPr/>
        </p:nvSpPr>
        <p:spPr bwMode="auto">
          <a:xfrm>
            <a:off x="323850" y="-2698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42988" y="1862138"/>
            <a:ext cx="69135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在四线三格中正确抄写本课的新单词，不少于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遍。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Lesson13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2135187" y="2924175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697038" y="43640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2052638" y="43640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3667125" y="50847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3978275" y="50800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4284662" y="508000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90588" y="1660525"/>
            <a:ext cx="7381875" cy="428942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609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99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sing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1550" y="1268413"/>
            <a:ext cx="18002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1484784"/>
            <a:ext cx="5918795" cy="4653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5013325"/>
            <a:ext cx="1003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Think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068960"/>
            <a:ext cx="4364460" cy="338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64976" y="3071266"/>
            <a:ext cx="4314481" cy="339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885825" y="1484313"/>
            <a:ext cx="5672138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What does Peter want to buy?</a:t>
            </a:r>
          </a:p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6138" y="2092325"/>
            <a:ext cx="70389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How much are these short pants? </a:t>
            </a:r>
            <a:endParaRPr lang="zh-CN" altLang="zh-CN" sz="3200" kern="100" dirty="0">
              <a:solidFill>
                <a:schemeClr val="tx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6550" y="2795588"/>
            <a:ext cx="2474913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9832" y="2724125"/>
            <a:ext cx="5544616" cy="357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84213" y="1427163"/>
            <a:ext cx="7775575" cy="1811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Today is Peter’s birthday. He wants to buy some clothes for himself.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74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think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42988" y="1268413"/>
            <a:ext cx="26654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6"/>
          <p:cNvGrpSpPr/>
          <p:nvPr/>
        </p:nvGrpSpPr>
        <p:grpSpPr bwMode="auto">
          <a:xfrm>
            <a:off x="1476375" y="2719388"/>
            <a:ext cx="6192838" cy="3621087"/>
            <a:chOff x="3967163" y="2780928"/>
            <a:chExt cx="4743450" cy="3095625"/>
          </a:xfrm>
        </p:grpSpPr>
        <p:pic>
          <p:nvPicPr>
            <p:cNvPr id="32777" name="图片 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67163" y="2780928"/>
              <a:ext cx="4743450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图片 4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532882" y="3000002"/>
              <a:ext cx="1177731" cy="110097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图片 5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018735" y="4359714"/>
              <a:ext cx="1092241" cy="151683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1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42988" y="1268413"/>
            <a:ext cx="23764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68313" y="1341438"/>
            <a:ext cx="8459787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Look! There are so many </a:t>
            </a:r>
            <a:r>
              <a:rPr lang="en-US" altLang="zh-CN" sz="3200" kern="100" dirty="0">
                <a:solidFill>
                  <a:srgbClr val="FF0000"/>
                </a:solidFill>
                <a:latin typeface="+mj-lt"/>
              </a:rPr>
              <a:t>clothes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in the store. </a:t>
            </a:r>
          </a:p>
        </p:txBody>
      </p:sp>
      <p:sp>
        <p:nvSpPr>
          <p:cNvPr id="14" name="矩形 13"/>
          <p:cNvSpPr/>
          <p:nvPr/>
        </p:nvSpPr>
        <p:spPr>
          <a:xfrm>
            <a:off x="465138" y="1989138"/>
            <a:ext cx="8461375" cy="628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Do you know them? </a:t>
            </a:r>
          </a:p>
        </p:txBody>
      </p:sp>
      <p:pic>
        <p:nvPicPr>
          <p:cNvPr id="15" name="clothe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27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3796" name="图片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46788" y="3084513"/>
            <a:ext cx="241617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5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2600" y="2492375"/>
            <a:ext cx="24384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700338" y="4149725"/>
            <a:ext cx="22225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kern="100" dirty="0">
                <a:solidFill>
                  <a:srgbClr val="FF0000"/>
                </a:solidFill>
                <a:latin typeface="Arial" panose="020B0604020202020204"/>
              </a:rPr>
              <a:t>trousers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95950" y="5286375"/>
            <a:ext cx="30734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kern="100" dirty="0">
                <a:solidFill>
                  <a:srgbClr val="FF0000"/>
                </a:solidFill>
                <a:latin typeface="Arial" panose="020B0604020202020204"/>
              </a:rPr>
              <a:t>short pants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33800" name="图片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13113" y="1033463"/>
            <a:ext cx="246380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5767388" y="1844675"/>
            <a:ext cx="12525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kern="100" dirty="0">
                <a:solidFill>
                  <a:srgbClr val="FF0000"/>
                </a:solidFill>
                <a:latin typeface="Arial" panose="020B0604020202020204"/>
              </a:rPr>
              <a:t>coat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2" name="05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4918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6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065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at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597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1042988" y="1268413"/>
            <a:ext cx="23764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341438"/>
            <a:ext cx="10953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十二角星 8"/>
          <p:cNvSpPr/>
          <p:nvPr/>
        </p:nvSpPr>
        <p:spPr>
          <a:xfrm>
            <a:off x="2303463" y="3500438"/>
            <a:ext cx="2052637" cy="877887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99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68425" y="1628775"/>
            <a:ext cx="651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Would you show me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that coat?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1311275" y="4984750"/>
            <a:ext cx="43624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How much is it?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5849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31125" y="5299075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181350" y="5794375"/>
            <a:ext cx="50625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They’re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</a:rPr>
              <a:t>ninety-nine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585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31125" y="2133600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140200" y="2470150"/>
            <a:ext cx="41767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Sure. Here you are.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5853" name="图片 1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652963"/>
            <a:ext cx="112871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2997200"/>
            <a:ext cx="198596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341438"/>
            <a:ext cx="10953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5963" y="3138488"/>
            <a:ext cx="15589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十二角星 16"/>
          <p:cNvSpPr/>
          <p:nvPr/>
        </p:nvSpPr>
        <p:spPr>
          <a:xfrm>
            <a:off x="2303463" y="3500438"/>
            <a:ext cx="2052637" cy="877887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75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963" y="1628775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Would you show me …?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11275" y="4984750"/>
            <a:ext cx="43624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How much are these?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6874" name="图片 2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31125" y="5299075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2987675" y="5794375"/>
            <a:ext cx="5064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They’re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</a:rPr>
              <a:t>seventy-five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03800" y="1641475"/>
            <a:ext cx="4032250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that pair of trousers?</a:t>
            </a:r>
            <a:endParaRPr lang="zh-CN" altLang="en-US"/>
          </a:p>
        </p:txBody>
      </p:sp>
      <p:pic>
        <p:nvPicPr>
          <p:cNvPr id="36877" name="图片 2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31125" y="2205038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4140200" y="2541588"/>
            <a:ext cx="41767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Sure. Here you are.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6879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4652963"/>
            <a:ext cx="112871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3900" y="3197225"/>
            <a:ext cx="19097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十二角星 16"/>
          <p:cNvSpPr/>
          <p:nvPr/>
        </p:nvSpPr>
        <p:spPr>
          <a:xfrm>
            <a:off x="2303463" y="3500438"/>
            <a:ext cx="2052637" cy="877887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65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31913" y="1484313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Would you show me …?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11275" y="4914900"/>
            <a:ext cx="43624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How much are these?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8921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31125" y="5229225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563938" y="5664200"/>
            <a:ext cx="46085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They’re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</a:rPr>
              <a:t>sixty-five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111750" y="1497013"/>
            <a:ext cx="3168650" cy="10779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that pair of short </a:t>
            </a:r>
          </a:p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pants?</a:t>
            </a:r>
            <a:endParaRPr lang="zh-CN" altLang="en-US"/>
          </a:p>
        </p:txBody>
      </p:sp>
      <p:pic>
        <p:nvPicPr>
          <p:cNvPr id="38924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31125" y="2274888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4140200" y="2611438"/>
            <a:ext cx="4176713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Sure. Here you are.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8926" name="图片 2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341438"/>
            <a:ext cx="11350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图片 2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4652963"/>
            <a:ext cx="112871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328</Words>
  <Application>Microsoft Office PowerPoint</Application>
  <PresentationFormat>全屏显示(4:3)</PresentationFormat>
  <Paragraphs>101</Paragraphs>
  <Slides>14</Slides>
  <Notes>7</Notes>
  <HiddenSlides>0</HiddenSlides>
  <MMClips>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Kozuka Gothic Pro B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Unit2 Can I help you?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2023-01-16T18:19:11Z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3A9B9A36DC8140398E3218C5E461D8B5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