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56" r:id="rId3"/>
    <p:sldId id="257" r:id="rId4"/>
    <p:sldId id="258" r:id="rId5"/>
    <p:sldId id="264" r:id="rId6"/>
    <p:sldId id="265" r:id="rId7"/>
    <p:sldId id="266" r:id="rId8"/>
    <p:sldId id="267" r:id="rId9"/>
    <p:sldId id="268" r:id="rId10"/>
    <p:sldId id="259" r:id="rId11"/>
    <p:sldId id="269" r:id="rId12"/>
    <p:sldId id="270" r:id="rId13"/>
    <p:sldId id="271" r:id="rId14"/>
    <p:sldId id="272" r:id="rId15"/>
    <p:sldId id="260" r:id="rId16"/>
    <p:sldId id="273" r:id="rId17"/>
    <p:sldId id="274" r:id="rId18"/>
    <p:sldId id="275" r:id="rId19"/>
    <p:sldId id="276" r:id="rId20"/>
    <p:sldId id="277" r:id="rId21"/>
    <p:sldId id="262" r:id="rId22"/>
    <p:sldId id="278" r:id="rId23"/>
    <p:sldId id="279" r:id="rId24"/>
    <p:sldId id="280" r:id="rId25"/>
    <p:sldId id="282" r:id="rId26"/>
  </p:sldIdLst>
  <p:sldSz cx="9144000" cy="5143500" type="screen16x9"/>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A131"/>
    <a:srgbClr val="DCB68A"/>
    <a:srgbClr val="F1D3A3"/>
    <a:srgbClr val="DECA89"/>
    <a:srgbClr val="970A12"/>
    <a:srgbClr val="910C11"/>
    <a:srgbClr val="800000"/>
    <a:srgbClr val="D56F2F"/>
    <a:srgbClr val="F8C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1278" y="-8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700"/>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1999384"/>
            <a:ext cx="3655181" cy="26436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384"/>
            <a:ext cx="3673182" cy="2643676"/>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92"/>
            <a:ext cx="5800725" cy="435964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458"/>
            <a:ext cx="7886700" cy="3264075"/>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8097"/>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4768097"/>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7"/>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2.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6" Type="http://schemas.openxmlformats.org/officeDocument/2006/relationships/slideLayout" Target="../slideLayouts/slideLayout1.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image" Target="../media/image3.png"/><Relationship Id="rId10" Type="http://schemas.openxmlformats.org/officeDocument/2006/relationships/tags" Target="../tags/tag8.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PA_矩形 18"/>
          <p:cNvSpPr/>
          <p:nvPr>
            <p:custDataLst>
              <p:tags r:id="rId2"/>
            </p:custDataLst>
          </p:nvPr>
        </p:nvSpPr>
        <p:spPr>
          <a:xfrm>
            <a:off x="-6350" y="-2286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PA_文本框 69"/>
          <p:cNvSpPr txBox="1"/>
          <p:nvPr>
            <p:custDataLst>
              <p:tags r:id="rId3"/>
            </p:custDataLst>
          </p:nvPr>
        </p:nvSpPr>
        <p:spPr>
          <a:xfrm>
            <a:off x="3662680" y="259715"/>
            <a:ext cx="1325880" cy="146304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9600" b="1" dirty="0">
                <a:solidFill>
                  <a:srgbClr val="DDA131"/>
                </a:solidFill>
                <a:latin typeface="楷体" panose="02010609060101010101" charset="-122"/>
                <a:ea typeface="楷体" panose="02010609060101010101" charset="-122"/>
              </a:rPr>
              <a:t>金</a:t>
            </a:r>
            <a:endParaRPr lang="zh-CN" altLang="en-US" sz="9600" b="1" dirty="0">
              <a:solidFill>
                <a:srgbClr val="DDA131"/>
              </a:solidFill>
              <a:latin typeface="楷体" panose="02010609060101010101" charset="-122"/>
              <a:ea typeface="楷体" panose="02010609060101010101" charset="-122"/>
            </a:endParaRPr>
          </a:p>
        </p:txBody>
      </p:sp>
      <p:sp>
        <p:nvSpPr>
          <p:cNvPr id="12" name="PA_文本框 69"/>
          <p:cNvSpPr txBox="1"/>
          <p:nvPr>
            <p:custDataLst>
              <p:tags r:id="rId4"/>
            </p:custDataLst>
          </p:nvPr>
        </p:nvSpPr>
        <p:spPr>
          <a:xfrm>
            <a:off x="3833495" y="1510665"/>
            <a:ext cx="1325880" cy="146304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9600" b="1" dirty="0">
                <a:solidFill>
                  <a:srgbClr val="DDA131"/>
                </a:solidFill>
                <a:latin typeface="楷体" panose="02010609060101010101" charset="-122"/>
                <a:ea typeface="楷体" panose="02010609060101010101" charset="-122"/>
              </a:rPr>
              <a:t>报</a:t>
            </a:r>
            <a:endParaRPr lang="zh-CN" altLang="en-US" sz="9600" b="1" dirty="0">
              <a:solidFill>
                <a:srgbClr val="DDA131"/>
              </a:solidFill>
              <a:latin typeface="楷体" panose="02010609060101010101" charset="-122"/>
              <a:ea typeface="楷体" panose="02010609060101010101" charset="-122"/>
            </a:endParaRPr>
          </a:p>
        </p:txBody>
      </p:sp>
      <p:sp>
        <p:nvSpPr>
          <p:cNvPr id="14" name="PA_文本框 69"/>
          <p:cNvSpPr txBox="1"/>
          <p:nvPr>
            <p:custDataLst>
              <p:tags r:id="rId5"/>
            </p:custDataLst>
          </p:nvPr>
        </p:nvSpPr>
        <p:spPr>
          <a:xfrm>
            <a:off x="3251200" y="4119245"/>
            <a:ext cx="3307080" cy="30734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en-US" altLang="zh-CN" sz="2000" b="1" dirty="0" smtClean="0">
                <a:solidFill>
                  <a:srgbClr val="DDA131"/>
                </a:solidFill>
                <a:latin typeface="楷体" panose="02010609060101010101" charset="-122"/>
                <a:ea typeface="楷体" panose="02010609060101010101" charset="-122"/>
              </a:rPr>
              <a:t>xxx</a:t>
            </a:r>
            <a:r>
              <a:rPr lang="zh-CN" altLang="en-US" sz="2000" b="1" dirty="0" smtClean="0">
                <a:solidFill>
                  <a:srgbClr val="DDA131"/>
                </a:solidFill>
                <a:latin typeface="楷体" panose="02010609060101010101" charset="-122"/>
                <a:ea typeface="楷体" panose="02010609060101010101" charset="-122"/>
              </a:rPr>
              <a:t>出品高端</a:t>
            </a:r>
            <a:r>
              <a:rPr lang="en-US" altLang="zh-CN" sz="2000" b="1" dirty="0" smtClean="0">
                <a:solidFill>
                  <a:srgbClr val="DDA131"/>
                </a:solidFill>
                <a:latin typeface="楷体" panose="02010609060101010101" charset="-122"/>
                <a:ea typeface="楷体" panose="02010609060101010101" charset="-122"/>
              </a:rPr>
              <a:t>PPT</a:t>
            </a:r>
            <a:r>
              <a:rPr lang="zh-CN" altLang="en-US" sz="2000" b="1" dirty="0" smtClean="0">
                <a:solidFill>
                  <a:srgbClr val="DDA131"/>
                </a:solidFill>
                <a:latin typeface="楷体" panose="02010609060101010101" charset="-122"/>
                <a:ea typeface="楷体" panose="02010609060101010101" charset="-122"/>
              </a:rPr>
              <a:t>模版</a:t>
            </a:r>
            <a:endParaRPr lang="zh-CN" altLang="en-US" sz="2000" b="1" dirty="0">
              <a:solidFill>
                <a:srgbClr val="DDA131"/>
              </a:solidFill>
              <a:latin typeface="楷体" panose="02010609060101010101" charset="-122"/>
              <a:ea typeface="楷体" panose="02010609060101010101" charset="-122"/>
            </a:endParaRPr>
          </a:p>
        </p:txBody>
      </p:sp>
      <p:pic>
        <p:nvPicPr>
          <p:cNvPr id="16" name="PA_图片 15" descr="08694ca142ce103a941f89c6a5cb9271"/>
          <p:cNvPicPr>
            <a:picLocks noChangeAspect="1"/>
          </p:cNvPicPr>
          <p:nvPr>
            <p:custDataLst>
              <p:tags r:id="rId6"/>
            </p:custDataLst>
          </p:nvPr>
        </p:nvPicPr>
        <p:blipFill>
          <a:blip r:embed="rId7"/>
          <a:stretch>
            <a:fillRect/>
          </a:stretch>
        </p:blipFill>
        <p:spPr>
          <a:xfrm>
            <a:off x="2886075" y="2008505"/>
            <a:ext cx="1314450" cy="1860550"/>
          </a:xfrm>
          <a:prstGeom prst="rect">
            <a:avLst/>
          </a:prstGeom>
        </p:spPr>
      </p:pic>
      <p:sp>
        <p:nvSpPr>
          <p:cNvPr id="11" name="PA_文本框 69"/>
          <p:cNvSpPr txBox="1"/>
          <p:nvPr>
            <p:custDataLst>
              <p:tags r:id="rId8"/>
            </p:custDataLst>
          </p:nvPr>
        </p:nvSpPr>
        <p:spPr>
          <a:xfrm>
            <a:off x="4525010" y="854075"/>
            <a:ext cx="1325880" cy="146304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9600" b="1" dirty="0">
                <a:solidFill>
                  <a:srgbClr val="DDA131"/>
                </a:solidFill>
                <a:latin typeface="楷体" panose="02010609060101010101" charset="-122"/>
                <a:ea typeface="楷体" panose="02010609060101010101" charset="-122"/>
              </a:rPr>
              <a:t>鸡</a:t>
            </a:r>
            <a:endParaRPr lang="zh-CN" altLang="en-US" sz="9600" b="1" dirty="0">
              <a:solidFill>
                <a:srgbClr val="DDA131"/>
              </a:solidFill>
              <a:latin typeface="楷体" panose="02010609060101010101" charset="-122"/>
              <a:ea typeface="楷体" panose="02010609060101010101" charset="-122"/>
            </a:endParaRPr>
          </a:p>
        </p:txBody>
      </p:sp>
      <p:sp>
        <p:nvSpPr>
          <p:cNvPr id="13" name="PA_文本框 69"/>
          <p:cNvSpPr txBox="1"/>
          <p:nvPr>
            <p:custDataLst>
              <p:tags r:id="rId9"/>
            </p:custDataLst>
          </p:nvPr>
        </p:nvSpPr>
        <p:spPr>
          <a:xfrm>
            <a:off x="4474210" y="2317115"/>
            <a:ext cx="1325880" cy="146304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9600" b="1" dirty="0">
                <a:solidFill>
                  <a:srgbClr val="DDA131"/>
                </a:solidFill>
                <a:latin typeface="楷体" panose="02010609060101010101" charset="-122"/>
                <a:ea typeface="楷体" panose="02010609060101010101" charset="-122"/>
              </a:rPr>
              <a:t>春</a:t>
            </a:r>
            <a:endParaRPr lang="zh-CN" altLang="en-US" sz="9600" b="1" dirty="0">
              <a:solidFill>
                <a:srgbClr val="DDA131"/>
              </a:solidFill>
              <a:latin typeface="楷体" panose="02010609060101010101" charset="-122"/>
              <a:ea typeface="楷体" panose="02010609060101010101" charset="-122"/>
            </a:endParaRPr>
          </a:p>
        </p:txBody>
      </p:sp>
      <p:pic>
        <p:nvPicPr>
          <p:cNvPr id="5" name="PA_图片 4" descr="3433abee2ae9df729ba9ac526aef6491"/>
          <p:cNvPicPr>
            <a:picLocks noChangeAspect="1"/>
          </p:cNvPicPr>
          <p:nvPr>
            <p:custDataLst>
              <p:tags r:id="rId10"/>
            </p:custDataLst>
          </p:nvPr>
        </p:nvPicPr>
        <p:blipFill>
          <a:blip r:embed="rId11"/>
          <a:stretch>
            <a:fillRect/>
          </a:stretch>
        </p:blipFill>
        <p:spPr>
          <a:xfrm flipH="1">
            <a:off x="-2540" y="4390390"/>
            <a:ext cx="1317625" cy="760730"/>
          </a:xfrm>
          <a:prstGeom prst="rect">
            <a:avLst/>
          </a:prstGeom>
        </p:spPr>
      </p:pic>
      <p:pic>
        <p:nvPicPr>
          <p:cNvPr id="6" name="PA_图片 5" descr="3433abee2ae9df729ba9ac526aef6491"/>
          <p:cNvPicPr>
            <a:picLocks noChangeAspect="1"/>
          </p:cNvPicPr>
          <p:nvPr>
            <p:custDataLst>
              <p:tags r:id="rId12"/>
            </p:custDataLst>
          </p:nvPr>
        </p:nvPicPr>
        <p:blipFill>
          <a:blip r:embed="rId11"/>
          <a:stretch>
            <a:fillRect/>
          </a:stretch>
        </p:blipFill>
        <p:spPr>
          <a:xfrm rot="10800000" flipH="1">
            <a:off x="7768590" y="-22860"/>
            <a:ext cx="1375410" cy="760730"/>
          </a:xfrm>
          <a:prstGeom prst="rect">
            <a:avLst/>
          </a:prstGeom>
        </p:spPr>
      </p:pic>
      <p:pic>
        <p:nvPicPr>
          <p:cNvPr id="2" name="PA_图片 1" descr="3433abee2ae9df729ba9ac526aef6491"/>
          <p:cNvPicPr>
            <a:picLocks noChangeAspect="1"/>
          </p:cNvPicPr>
          <p:nvPr>
            <p:custDataLst>
              <p:tags r:id="rId13"/>
            </p:custDataLst>
          </p:nvPr>
        </p:nvPicPr>
        <p:blipFill>
          <a:blip r:embed="rId11"/>
          <a:stretch>
            <a:fillRect/>
          </a:stretch>
        </p:blipFill>
        <p:spPr>
          <a:xfrm flipH="1" flipV="1">
            <a:off x="-2540" y="2540"/>
            <a:ext cx="1317625" cy="851535"/>
          </a:xfrm>
          <a:prstGeom prst="rect">
            <a:avLst/>
          </a:prstGeom>
        </p:spPr>
      </p:pic>
      <p:pic>
        <p:nvPicPr>
          <p:cNvPr id="3" name="PA_图片 2" descr="3433abee2ae9df729ba9ac526aef6491"/>
          <p:cNvPicPr>
            <a:picLocks noChangeAspect="1"/>
          </p:cNvPicPr>
          <p:nvPr>
            <p:custDataLst>
              <p:tags r:id="rId14"/>
            </p:custDataLst>
          </p:nvPr>
        </p:nvPicPr>
        <p:blipFill>
          <a:blip r:embed="rId11"/>
          <a:stretch>
            <a:fillRect/>
          </a:stretch>
        </p:blipFill>
        <p:spPr>
          <a:xfrm rot="10800000" flipH="1" flipV="1">
            <a:off x="7768590" y="4284980"/>
            <a:ext cx="1375410" cy="858520"/>
          </a:xfrm>
          <a:prstGeom prst="rect">
            <a:avLst/>
          </a:prstGeom>
        </p:spPr>
      </p:pic>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1+#ppt_w/2"/>
                                          </p:val>
                                        </p:tav>
                                        <p:tav tm="100000">
                                          <p:val>
                                            <p:strVal val="#ppt_x"/>
                                          </p:val>
                                        </p:tav>
                                      </p:tavLst>
                                    </p:anim>
                                    <p:anim calcmode="lin" valueType="num">
                                      <p:cBhvr additive="base">
                                        <p:cTn id="8" dur="3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300" fill="hold"/>
                                        <p:tgtEl>
                                          <p:spTgt spid="11"/>
                                        </p:tgtEl>
                                        <p:attrNameLst>
                                          <p:attrName>ppt_x</p:attrName>
                                        </p:attrNameLst>
                                      </p:cBhvr>
                                      <p:tavLst>
                                        <p:tav tm="0">
                                          <p:val>
                                            <p:strVal val="1+#ppt_w/2"/>
                                          </p:val>
                                        </p:tav>
                                        <p:tav tm="100000">
                                          <p:val>
                                            <p:strVal val="#ppt_x"/>
                                          </p:val>
                                        </p:tav>
                                      </p:tavLst>
                                    </p:anim>
                                    <p:anim calcmode="lin" valueType="num">
                                      <p:cBhvr additive="base">
                                        <p:cTn id="13" dur="3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300" fill="hold"/>
                                        <p:tgtEl>
                                          <p:spTgt spid="12"/>
                                        </p:tgtEl>
                                        <p:attrNameLst>
                                          <p:attrName>ppt_x</p:attrName>
                                        </p:attrNameLst>
                                      </p:cBhvr>
                                      <p:tavLst>
                                        <p:tav tm="0">
                                          <p:val>
                                            <p:strVal val="1+#ppt_w/2"/>
                                          </p:val>
                                        </p:tav>
                                        <p:tav tm="100000">
                                          <p:val>
                                            <p:strVal val="#ppt_x"/>
                                          </p:val>
                                        </p:tav>
                                      </p:tavLst>
                                    </p:anim>
                                    <p:anim calcmode="lin" valueType="num">
                                      <p:cBhvr additive="base">
                                        <p:cTn id="18" dur="3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300" fill="hold"/>
                                        <p:tgtEl>
                                          <p:spTgt spid="13"/>
                                        </p:tgtEl>
                                        <p:attrNameLst>
                                          <p:attrName>ppt_x</p:attrName>
                                        </p:attrNameLst>
                                      </p:cBhvr>
                                      <p:tavLst>
                                        <p:tav tm="0">
                                          <p:val>
                                            <p:strVal val="1+#ppt_w/2"/>
                                          </p:val>
                                        </p:tav>
                                        <p:tav tm="100000">
                                          <p:val>
                                            <p:strVal val="#ppt_x"/>
                                          </p:val>
                                        </p:tav>
                                      </p:tavLst>
                                    </p:anim>
                                    <p:anim calcmode="lin" valueType="num">
                                      <p:cBhvr additive="base">
                                        <p:cTn id="23" dur="3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 fill="hold"/>
                                        <p:tgtEl>
                                          <p:spTgt spid="14"/>
                                        </p:tgtEl>
                                        <p:attrNameLst>
                                          <p:attrName>ppt_x</p:attrName>
                                        </p:attrNameLst>
                                      </p:cBhvr>
                                      <p:tavLst>
                                        <p:tav tm="0">
                                          <p:val>
                                            <p:strVal val="1+#ppt_w/2"/>
                                          </p:val>
                                        </p:tav>
                                        <p:tav tm="100000">
                                          <p:val>
                                            <p:strVal val="#ppt_x"/>
                                          </p:val>
                                        </p:tav>
                                      </p:tavLst>
                                    </p:anim>
                                    <p:anim calcmode="lin" valueType="num">
                                      <p:cBhvr additive="base">
                                        <p:cTn id="28" dur="3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bldLvl="0" animBg="1"/>
      <p:bldP spid="14" grpId="0" bldLvl="0" animBg="1"/>
      <p:bldP spid="11" grpId="0" bldLvl="0" animBg="1"/>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rPr>
              <a:t>贰</a:t>
            </a:r>
            <a:endParaRPr lang="zh-CN" altLang="en-US" sz="4800" dirty="0">
              <a:solidFill>
                <a:srgbClr val="DDA131"/>
              </a:solidFill>
              <a:latin typeface="楷体" panose="02010609060101010101" charset="-122"/>
              <a:ea typeface="楷体" panose="02010609060101010101" charset="-122"/>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3801" name="任意多边形 33800"/>
          <p:cNvSpPr/>
          <p:nvPr/>
        </p:nvSpPr>
        <p:spPr>
          <a:xfrm>
            <a:off x="6227763" y="1236160"/>
            <a:ext cx="1860550" cy="469900"/>
          </a:xfrm>
          <a:custGeom>
            <a:avLst/>
            <a:gdLst/>
            <a:ahLst/>
            <a:cxnLst/>
            <a:rect l="0" t="0" r="0" b="0"/>
            <a:pathLst>
              <a:path w="1172" h="296">
                <a:moveTo>
                  <a:pt x="1172" y="296"/>
                </a:moveTo>
                <a:lnTo>
                  <a:pt x="0" y="296"/>
                </a:lnTo>
                <a:lnTo>
                  <a:pt x="153" y="147"/>
                </a:lnTo>
                <a:lnTo>
                  <a:pt x="0" y="0"/>
                </a:lnTo>
                <a:lnTo>
                  <a:pt x="1172" y="0"/>
                </a:lnTo>
                <a:lnTo>
                  <a:pt x="1172" y="296"/>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2" name="任意多边形 33801"/>
          <p:cNvSpPr/>
          <p:nvPr/>
        </p:nvSpPr>
        <p:spPr>
          <a:xfrm>
            <a:off x="6227763" y="4122235"/>
            <a:ext cx="1860550" cy="469900"/>
          </a:xfrm>
          <a:custGeom>
            <a:avLst/>
            <a:gdLst/>
            <a:ahLst/>
            <a:cxnLst/>
            <a:rect l="0" t="0" r="0" b="0"/>
            <a:pathLst>
              <a:path w="1172" h="296">
                <a:moveTo>
                  <a:pt x="0" y="0"/>
                </a:moveTo>
                <a:lnTo>
                  <a:pt x="1172" y="0"/>
                </a:lnTo>
                <a:lnTo>
                  <a:pt x="1019" y="147"/>
                </a:lnTo>
                <a:lnTo>
                  <a:pt x="1172" y="296"/>
                </a:lnTo>
                <a:lnTo>
                  <a:pt x="0" y="296"/>
                </a:lnTo>
                <a:lnTo>
                  <a:pt x="0"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3" name="矩形 33802"/>
          <p:cNvSpPr/>
          <p:nvPr/>
        </p:nvSpPr>
        <p:spPr>
          <a:xfrm>
            <a:off x="6227763" y="1958473"/>
            <a:ext cx="1860550" cy="468312"/>
          </a:xfrm>
          <a:prstGeom prst="rect">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4" name="矩形 33803"/>
          <p:cNvSpPr/>
          <p:nvPr/>
        </p:nvSpPr>
        <p:spPr>
          <a:xfrm>
            <a:off x="6227763" y="2679198"/>
            <a:ext cx="1860550" cy="469900"/>
          </a:xfrm>
          <a:prstGeom prst="rect">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5" name="矩形 33804"/>
          <p:cNvSpPr/>
          <p:nvPr/>
        </p:nvSpPr>
        <p:spPr>
          <a:xfrm>
            <a:off x="6227763" y="3401510"/>
            <a:ext cx="1860550" cy="468313"/>
          </a:xfrm>
          <a:prstGeom prst="rect">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6" name="任意多边形 33805"/>
          <p:cNvSpPr/>
          <p:nvPr/>
        </p:nvSpPr>
        <p:spPr>
          <a:xfrm>
            <a:off x="6227763" y="1706060"/>
            <a:ext cx="1860550" cy="252413"/>
          </a:xfrm>
          <a:custGeom>
            <a:avLst/>
            <a:gdLst/>
            <a:ahLst/>
            <a:cxnLst/>
            <a:rect l="0" t="0" r="0" b="0"/>
            <a:pathLst>
              <a:path w="1172" h="159">
                <a:moveTo>
                  <a:pt x="1172" y="0"/>
                </a:moveTo>
                <a:lnTo>
                  <a:pt x="427" y="0"/>
                </a:lnTo>
                <a:lnTo>
                  <a:pt x="0" y="159"/>
                </a:lnTo>
                <a:lnTo>
                  <a:pt x="780" y="159"/>
                </a:lnTo>
                <a:lnTo>
                  <a:pt x="1172" y="0"/>
                </a:lnTo>
                <a:close/>
              </a:path>
            </a:pathLst>
          </a:cu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7" name="任意多边形 33806"/>
          <p:cNvSpPr/>
          <p:nvPr/>
        </p:nvSpPr>
        <p:spPr>
          <a:xfrm>
            <a:off x="6227763" y="2426785"/>
            <a:ext cx="1860550" cy="252413"/>
          </a:xfrm>
          <a:custGeom>
            <a:avLst/>
            <a:gdLst/>
            <a:ahLst/>
            <a:cxnLst/>
            <a:rect l="0" t="0" r="0" b="0"/>
            <a:pathLst>
              <a:path w="1172" h="159">
                <a:moveTo>
                  <a:pt x="1172" y="0"/>
                </a:moveTo>
                <a:lnTo>
                  <a:pt x="427" y="0"/>
                </a:lnTo>
                <a:lnTo>
                  <a:pt x="0" y="159"/>
                </a:lnTo>
                <a:lnTo>
                  <a:pt x="780" y="159"/>
                </a:lnTo>
                <a:lnTo>
                  <a:pt x="1172" y="0"/>
                </a:lnTo>
                <a:close/>
              </a:path>
            </a:pathLst>
          </a:cu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8" name="任意多边形 33807"/>
          <p:cNvSpPr/>
          <p:nvPr/>
        </p:nvSpPr>
        <p:spPr>
          <a:xfrm>
            <a:off x="6227763" y="3149098"/>
            <a:ext cx="1860550" cy="252412"/>
          </a:xfrm>
          <a:custGeom>
            <a:avLst/>
            <a:gdLst/>
            <a:ahLst/>
            <a:cxnLst/>
            <a:rect l="0" t="0" r="0" b="0"/>
            <a:pathLst>
              <a:path w="1172" h="159">
                <a:moveTo>
                  <a:pt x="1172" y="0"/>
                </a:moveTo>
                <a:lnTo>
                  <a:pt x="427" y="0"/>
                </a:lnTo>
                <a:lnTo>
                  <a:pt x="0" y="159"/>
                </a:lnTo>
                <a:lnTo>
                  <a:pt x="780" y="159"/>
                </a:lnTo>
                <a:lnTo>
                  <a:pt x="1172" y="0"/>
                </a:lnTo>
                <a:close/>
              </a:path>
            </a:pathLst>
          </a:cu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09" name="任意多边形 33808"/>
          <p:cNvSpPr/>
          <p:nvPr/>
        </p:nvSpPr>
        <p:spPr>
          <a:xfrm>
            <a:off x="6227763" y="3869823"/>
            <a:ext cx="1860550" cy="252412"/>
          </a:xfrm>
          <a:custGeom>
            <a:avLst/>
            <a:gdLst/>
            <a:ahLst/>
            <a:cxnLst/>
            <a:rect l="0" t="0" r="0" b="0"/>
            <a:pathLst>
              <a:path w="1172" h="159">
                <a:moveTo>
                  <a:pt x="1172" y="0"/>
                </a:moveTo>
                <a:lnTo>
                  <a:pt x="427" y="0"/>
                </a:lnTo>
                <a:lnTo>
                  <a:pt x="0" y="159"/>
                </a:lnTo>
                <a:lnTo>
                  <a:pt x="780" y="159"/>
                </a:lnTo>
                <a:lnTo>
                  <a:pt x="1172" y="0"/>
                </a:lnTo>
                <a:close/>
              </a:path>
            </a:pathLst>
          </a:cu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10" name="椭圆 33809"/>
          <p:cNvSpPr/>
          <p:nvPr/>
        </p:nvSpPr>
        <p:spPr>
          <a:xfrm>
            <a:off x="947738" y="2844298"/>
            <a:ext cx="406400" cy="407987"/>
          </a:xfrm>
          <a:prstGeom prst="ellipse">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11" name="椭圆 33810"/>
          <p:cNvSpPr/>
          <p:nvPr/>
        </p:nvSpPr>
        <p:spPr>
          <a:xfrm>
            <a:off x="1908175" y="2844298"/>
            <a:ext cx="407988" cy="407987"/>
          </a:xfrm>
          <a:prstGeom prst="ellipse">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12" name="椭圆 33811"/>
          <p:cNvSpPr/>
          <p:nvPr/>
        </p:nvSpPr>
        <p:spPr>
          <a:xfrm>
            <a:off x="2940050" y="2844298"/>
            <a:ext cx="406400" cy="407987"/>
          </a:xfrm>
          <a:prstGeom prst="ellipse">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13" name="椭圆 33812"/>
          <p:cNvSpPr/>
          <p:nvPr/>
        </p:nvSpPr>
        <p:spPr>
          <a:xfrm>
            <a:off x="3971925" y="2844298"/>
            <a:ext cx="406400" cy="407987"/>
          </a:xfrm>
          <a:prstGeom prst="ellipse">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33814" name="组合 33813"/>
          <p:cNvGrpSpPr/>
          <p:nvPr/>
        </p:nvGrpSpPr>
        <p:grpSpPr>
          <a:xfrm>
            <a:off x="4075113" y="2947485"/>
            <a:ext cx="203200" cy="200025"/>
            <a:chOff x="0" y="0"/>
            <a:chExt cx="140" cy="139"/>
          </a:xfrm>
        </p:grpSpPr>
        <p:sp>
          <p:nvSpPr>
            <p:cNvPr id="33815" name="任意多边形 33814"/>
            <p:cNvSpPr>
              <a:spLocks noEditPoints="1"/>
            </p:cNvSpPr>
            <p:nvPr/>
          </p:nvSpPr>
          <p:spPr>
            <a:xfrm>
              <a:off x="0" y="0"/>
              <a:ext cx="140" cy="139"/>
            </a:xfrm>
            <a:custGeom>
              <a:avLst/>
              <a:gdLst/>
              <a:ahLst/>
              <a:cxnLst/>
              <a:rect l="0" t="0" r="0" b="0"/>
              <a:pathLst>
                <a:path w="79" h="78">
                  <a:moveTo>
                    <a:pt x="70" y="35"/>
                  </a:moveTo>
                  <a:cubicBezTo>
                    <a:pt x="69" y="30"/>
                    <a:pt x="67" y="24"/>
                    <a:pt x="63" y="20"/>
                  </a:cubicBezTo>
                  <a:cubicBezTo>
                    <a:pt x="69" y="13"/>
                    <a:pt x="69" y="13"/>
                    <a:pt x="69" y="13"/>
                  </a:cubicBezTo>
                  <a:cubicBezTo>
                    <a:pt x="65" y="9"/>
                    <a:pt x="65" y="9"/>
                    <a:pt x="65" y="9"/>
                  </a:cubicBezTo>
                  <a:cubicBezTo>
                    <a:pt x="58" y="15"/>
                    <a:pt x="58" y="15"/>
                    <a:pt x="58" y="15"/>
                  </a:cubicBezTo>
                  <a:cubicBezTo>
                    <a:pt x="54" y="12"/>
                    <a:pt x="49" y="9"/>
                    <a:pt x="43" y="9"/>
                  </a:cubicBezTo>
                  <a:cubicBezTo>
                    <a:pt x="43" y="0"/>
                    <a:pt x="43" y="0"/>
                    <a:pt x="43" y="0"/>
                  </a:cubicBezTo>
                  <a:cubicBezTo>
                    <a:pt x="36" y="0"/>
                    <a:pt x="36" y="0"/>
                    <a:pt x="36" y="0"/>
                  </a:cubicBezTo>
                  <a:cubicBezTo>
                    <a:pt x="36" y="9"/>
                    <a:pt x="36" y="9"/>
                    <a:pt x="36" y="9"/>
                  </a:cubicBezTo>
                  <a:cubicBezTo>
                    <a:pt x="30" y="9"/>
                    <a:pt x="25" y="12"/>
                    <a:pt x="20" y="15"/>
                  </a:cubicBezTo>
                  <a:cubicBezTo>
                    <a:pt x="14" y="9"/>
                    <a:pt x="14" y="9"/>
                    <a:pt x="14" y="9"/>
                  </a:cubicBezTo>
                  <a:cubicBezTo>
                    <a:pt x="9" y="13"/>
                    <a:pt x="9" y="13"/>
                    <a:pt x="9" y="13"/>
                  </a:cubicBezTo>
                  <a:cubicBezTo>
                    <a:pt x="16" y="20"/>
                    <a:pt x="16" y="20"/>
                    <a:pt x="16" y="20"/>
                  </a:cubicBezTo>
                  <a:cubicBezTo>
                    <a:pt x="12" y="24"/>
                    <a:pt x="10" y="30"/>
                    <a:pt x="9" y="35"/>
                  </a:cubicBezTo>
                  <a:cubicBezTo>
                    <a:pt x="0" y="35"/>
                    <a:pt x="0" y="35"/>
                    <a:pt x="0" y="35"/>
                  </a:cubicBezTo>
                  <a:cubicBezTo>
                    <a:pt x="0" y="42"/>
                    <a:pt x="0" y="42"/>
                    <a:pt x="0" y="42"/>
                  </a:cubicBezTo>
                  <a:cubicBezTo>
                    <a:pt x="9" y="42"/>
                    <a:pt x="9" y="42"/>
                    <a:pt x="9" y="42"/>
                  </a:cubicBezTo>
                  <a:cubicBezTo>
                    <a:pt x="10" y="48"/>
                    <a:pt x="12" y="53"/>
                    <a:pt x="16" y="58"/>
                  </a:cubicBezTo>
                  <a:cubicBezTo>
                    <a:pt x="9" y="64"/>
                    <a:pt x="9" y="64"/>
                    <a:pt x="9" y="64"/>
                  </a:cubicBezTo>
                  <a:cubicBezTo>
                    <a:pt x="14" y="69"/>
                    <a:pt x="14" y="69"/>
                    <a:pt x="14" y="69"/>
                  </a:cubicBezTo>
                  <a:cubicBezTo>
                    <a:pt x="20" y="63"/>
                    <a:pt x="20" y="63"/>
                    <a:pt x="20" y="63"/>
                  </a:cubicBezTo>
                  <a:cubicBezTo>
                    <a:pt x="25" y="66"/>
                    <a:pt x="30" y="68"/>
                    <a:pt x="36" y="69"/>
                  </a:cubicBezTo>
                  <a:cubicBezTo>
                    <a:pt x="36" y="78"/>
                    <a:pt x="36" y="78"/>
                    <a:pt x="36" y="78"/>
                  </a:cubicBezTo>
                  <a:cubicBezTo>
                    <a:pt x="43" y="78"/>
                    <a:pt x="43" y="78"/>
                    <a:pt x="43" y="78"/>
                  </a:cubicBezTo>
                  <a:cubicBezTo>
                    <a:pt x="43" y="69"/>
                    <a:pt x="43" y="69"/>
                    <a:pt x="43" y="69"/>
                  </a:cubicBezTo>
                  <a:cubicBezTo>
                    <a:pt x="49" y="68"/>
                    <a:pt x="54" y="66"/>
                    <a:pt x="58" y="63"/>
                  </a:cubicBezTo>
                  <a:cubicBezTo>
                    <a:pt x="65" y="69"/>
                    <a:pt x="65" y="69"/>
                    <a:pt x="65" y="69"/>
                  </a:cubicBezTo>
                  <a:cubicBezTo>
                    <a:pt x="69" y="64"/>
                    <a:pt x="69" y="64"/>
                    <a:pt x="69" y="64"/>
                  </a:cubicBezTo>
                  <a:cubicBezTo>
                    <a:pt x="63" y="58"/>
                    <a:pt x="63" y="58"/>
                    <a:pt x="63" y="58"/>
                  </a:cubicBezTo>
                  <a:cubicBezTo>
                    <a:pt x="67" y="53"/>
                    <a:pt x="69" y="48"/>
                    <a:pt x="70" y="42"/>
                  </a:cubicBezTo>
                  <a:cubicBezTo>
                    <a:pt x="79" y="42"/>
                    <a:pt x="79" y="42"/>
                    <a:pt x="79" y="42"/>
                  </a:cubicBezTo>
                  <a:cubicBezTo>
                    <a:pt x="79" y="35"/>
                    <a:pt x="79" y="35"/>
                    <a:pt x="79" y="35"/>
                  </a:cubicBezTo>
                  <a:lnTo>
                    <a:pt x="70" y="35"/>
                  </a:lnTo>
                  <a:close/>
                  <a:moveTo>
                    <a:pt x="16" y="39"/>
                  </a:moveTo>
                  <a:cubicBezTo>
                    <a:pt x="16" y="26"/>
                    <a:pt x="26" y="15"/>
                    <a:pt x="39" y="15"/>
                  </a:cubicBezTo>
                  <a:cubicBezTo>
                    <a:pt x="52" y="15"/>
                    <a:pt x="63" y="26"/>
                    <a:pt x="63" y="39"/>
                  </a:cubicBezTo>
                  <a:cubicBezTo>
                    <a:pt x="63" y="52"/>
                    <a:pt x="52" y="62"/>
                    <a:pt x="39" y="62"/>
                  </a:cubicBezTo>
                  <a:cubicBezTo>
                    <a:pt x="26" y="62"/>
                    <a:pt x="16" y="52"/>
                    <a:pt x="16" y="39"/>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16" name="任意多边形 33815"/>
            <p:cNvSpPr>
              <a:spLocks noEditPoints="1"/>
            </p:cNvSpPr>
            <p:nvPr/>
          </p:nvSpPr>
          <p:spPr>
            <a:xfrm>
              <a:off x="50" y="50"/>
              <a:ext cx="41" cy="39"/>
            </a:xfrm>
            <a:custGeom>
              <a:avLst/>
              <a:gdLst/>
              <a:ahLst/>
              <a:cxnLst/>
              <a:rect l="0" t="0" r="0" b="0"/>
              <a:pathLst>
                <a:path w="23" h="22">
                  <a:moveTo>
                    <a:pt x="23" y="11"/>
                  </a:moveTo>
                  <a:cubicBezTo>
                    <a:pt x="23" y="5"/>
                    <a:pt x="18" y="0"/>
                    <a:pt x="11" y="0"/>
                  </a:cubicBezTo>
                  <a:cubicBezTo>
                    <a:pt x="5" y="0"/>
                    <a:pt x="0" y="5"/>
                    <a:pt x="0" y="11"/>
                  </a:cubicBezTo>
                  <a:cubicBezTo>
                    <a:pt x="0" y="17"/>
                    <a:pt x="5" y="22"/>
                    <a:pt x="11" y="22"/>
                  </a:cubicBezTo>
                  <a:cubicBezTo>
                    <a:pt x="18" y="22"/>
                    <a:pt x="23" y="17"/>
                    <a:pt x="23" y="11"/>
                  </a:cubicBezTo>
                  <a:close/>
                  <a:moveTo>
                    <a:pt x="7" y="11"/>
                  </a:moveTo>
                  <a:cubicBezTo>
                    <a:pt x="7" y="8"/>
                    <a:pt x="9" y="6"/>
                    <a:pt x="11" y="6"/>
                  </a:cubicBezTo>
                  <a:cubicBezTo>
                    <a:pt x="14" y="6"/>
                    <a:pt x="16" y="8"/>
                    <a:pt x="16" y="11"/>
                  </a:cubicBezTo>
                  <a:cubicBezTo>
                    <a:pt x="16" y="13"/>
                    <a:pt x="14" y="15"/>
                    <a:pt x="11" y="15"/>
                  </a:cubicBezTo>
                  <a:cubicBezTo>
                    <a:pt x="9" y="15"/>
                    <a:pt x="7" y="13"/>
                    <a:pt x="7" y="11"/>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33817" name="组合 33816"/>
          <p:cNvGrpSpPr/>
          <p:nvPr/>
        </p:nvGrpSpPr>
        <p:grpSpPr>
          <a:xfrm>
            <a:off x="2049463" y="2960185"/>
            <a:ext cx="133350" cy="171450"/>
            <a:chOff x="0" y="0"/>
            <a:chExt cx="109" cy="141"/>
          </a:xfrm>
        </p:grpSpPr>
        <p:sp>
          <p:nvSpPr>
            <p:cNvPr id="33818" name="任意多边形 33817"/>
            <p:cNvSpPr>
              <a:spLocks noEditPoints="1"/>
            </p:cNvSpPr>
            <p:nvPr/>
          </p:nvSpPr>
          <p:spPr>
            <a:xfrm>
              <a:off x="0" y="0"/>
              <a:ext cx="109" cy="141"/>
            </a:xfrm>
            <a:custGeom>
              <a:avLst/>
              <a:gdLst/>
              <a:ahLst/>
              <a:cxnLst/>
              <a:rect l="0" t="0" r="0" b="0"/>
              <a:pathLst>
                <a:path w="109" h="141">
                  <a:moveTo>
                    <a:pt x="75" y="0"/>
                  </a:moveTo>
                  <a:lnTo>
                    <a:pt x="0" y="0"/>
                  </a:lnTo>
                  <a:lnTo>
                    <a:pt x="0" y="141"/>
                  </a:lnTo>
                  <a:lnTo>
                    <a:pt x="109" y="141"/>
                  </a:lnTo>
                  <a:lnTo>
                    <a:pt x="109" y="34"/>
                  </a:lnTo>
                  <a:lnTo>
                    <a:pt x="75" y="0"/>
                  </a:lnTo>
                  <a:close/>
                  <a:moveTo>
                    <a:pt x="13" y="128"/>
                  </a:moveTo>
                  <a:lnTo>
                    <a:pt x="13" y="13"/>
                  </a:lnTo>
                  <a:lnTo>
                    <a:pt x="68" y="13"/>
                  </a:lnTo>
                  <a:lnTo>
                    <a:pt x="68" y="43"/>
                  </a:lnTo>
                  <a:lnTo>
                    <a:pt x="96" y="43"/>
                  </a:lnTo>
                  <a:lnTo>
                    <a:pt x="96" y="128"/>
                  </a:lnTo>
                  <a:lnTo>
                    <a:pt x="13" y="128"/>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19" name="任意多边形 33818"/>
            <p:cNvSpPr/>
            <p:nvPr/>
          </p:nvSpPr>
          <p:spPr>
            <a:xfrm>
              <a:off x="32" y="48"/>
              <a:ext cx="43" cy="47"/>
            </a:xfrm>
            <a:custGeom>
              <a:avLst/>
              <a:gdLst/>
              <a:ahLst/>
              <a:cxnLst/>
              <a:rect l="0" t="0" r="0" b="0"/>
              <a:pathLst>
                <a:path w="43" h="47">
                  <a:moveTo>
                    <a:pt x="29" y="23"/>
                  </a:moveTo>
                  <a:lnTo>
                    <a:pt x="29" y="0"/>
                  </a:lnTo>
                  <a:lnTo>
                    <a:pt x="16" y="0"/>
                  </a:lnTo>
                  <a:lnTo>
                    <a:pt x="16" y="23"/>
                  </a:lnTo>
                  <a:lnTo>
                    <a:pt x="9" y="16"/>
                  </a:lnTo>
                  <a:lnTo>
                    <a:pt x="0" y="25"/>
                  </a:lnTo>
                  <a:lnTo>
                    <a:pt x="21" y="47"/>
                  </a:lnTo>
                  <a:lnTo>
                    <a:pt x="43" y="25"/>
                  </a:lnTo>
                  <a:lnTo>
                    <a:pt x="36" y="16"/>
                  </a:lnTo>
                  <a:lnTo>
                    <a:pt x="29" y="23"/>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20" name="矩形 33819"/>
            <p:cNvSpPr/>
            <p:nvPr/>
          </p:nvSpPr>
          <p:spPr>
            <a:xfrm>
              <a:off x="37" y="102"/>
              <a:ext cx="34" cy="12"/>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33821" name="组合 33820"/>
          <p:cNvGrpSpPr/>
          <p:nvPr/>
        </p:nvGrpSpPr>
        <p:grpSpPr>
          <a:xfrm>
            <a:off x="3057525" y="2963360"/>
            <a:ext cx="174625" cy="168275"/>
            <a:chOff x="0" y="0"/>
            <a:chExt cx="141" cy="139"/>
          </a:xfrm>
        </p:grpSpPr>
        <p:sp>
          <p:nvSpPr>
            <p:cNvPr id="33822" name="任意多边形 33821"/>
            <p:cNvSpPr>
              <a:spLocks noEditPoints="1"/>
            </p:cNvSpPr>
            <p:nvPr/>
          </p:nvSpPr>
          <p:spPr>
            <a:xfrm>
              <a:off x="0" y="0"/>
              <a:ext cx="141" cy="139"/>
            </a:xfrm>
            <a:custGeom>
              <a:avLst/>
              <a:gdLst/>
              <a:ahLst/>
              <a:cxnLst/>
              <a:rect l="0" t="0" r="0" b="0"/>
              <a:pathLst>
                <a:path w="141" h="139">
                  <a:moveTo>
                    <a:pt x="128" y="101"/>
                  </a:moveTo>
                  <a:lnTo>
                    <a:pt x="37" y="101"/>
                  </a:lnTo>
                  <a:lnTo>
                    <a:pt x="37" y="11"/>
                  </a:lnTo>
                  <a:lnTo>
                    <a:pt x="68" y="11"/>
                  </a:lnTo>
                  <a:lnTo>
                    <a:pt x="68" y="0"/>
                  </a:lnTo>
                  <a:lnTo>
                    <a:pt x="25" y="0"/>
                  </a:lnTo>
                  <a:lnTo>
                    <a:pt x="25" y="25"/>
                  </a:lnTo>
                  <a:lnTo>
                    <a:pt x="0" y="25"/>
                  </a:lnTo>
                  <a:lnTo>
                    <a:pt x="0" y="139"/>
                  </a:lnTo>
                  <a:lnTo>
                    <a:pt x="114" y="139"/>
                  </a:lnTo>
                  <a:lnTo>
                    <a:pt x="114" y="114"/>
                  </a:lnTo>
                  <a:lnTo>
                    <a:pt x="141" y="114"/>
                  </a:lnTo>
                  <a:lnTo>
                    <a:pt x="141" y="71"/>
                  </a:lnTo>
                  <a:lnTo>
                    <a:pt x="128" y="71"/>
                  </a:lnTo>
                  <a:lnTo>
                    <a:pt x="128" y="101"/>
                  </a:lnTo>
                  <a:close/>
                  <a:moveTo>
                    <a:pt x="103" y="126"/>
                  </a:moveTo>
                  <a:lnTo>
                    <a:pt x="12" y="126"/>
                  </a:lnTo>
                  <a:lnTo>
                    <a:pt x="12" y="37"/>
                  </a:lnTo>
                  <a:lnTo>
                    <a:pt x="25" y="37"/>
                  </a:lnTo>
                  <a:lnTo>
                    <a:pt x="25" y="114"/>
                  </a:lnTo>
                  <a:lnTo>
                    <a:pt x="103" y="114"/>
                  </a:lnTo>
                  <a:lnTo>
                    <a:pt x="103" y="126"/>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23" name="任意多边形 33822"/>
            <p:cNvSpPr/>
            <p:nvPr/>
          </p:nvSpPr>
          <p:spPr>
            <a:xfrm>
              <a:off x="78" y="0"/>
              <a:ext cx="63" cy="61"/>
            </a:xfrm>
            <a:custGeom>
              <a:avLst/>
              <a:gdLst/>
              <a:ahLst/>
              <a:cxnLst/>
              <a:rect l="0" t="0" r="0" b="0"/>
              <a:pathLst>
                <a:path w="63" h="61">
                  <a:moveTo>
                    <a:pt x="11" y="0"/>
                  </a:moveTo>
                  <a:lnTo>
                    <a:pt x="11" y="11"/>
                  </a:lnTo>
                  <a:lnTo>
                    <a:pt x="41" y="11"/>
                  </a:lnTo>
                  <a:lnTo>
                    <a:pt x="0" y="52"/>
                  </a:lnTo>
                  <a:lnTo>
                    <a:pt x="9" y="61"/>
                  </a:lnTo>
                  <a:lnTo>
                    <a:pt x="50" y="20"/>
                  </a:lnTo>
                  <a:lnTo>
                    <a:pt x="50" y="50"/>
                  </a:lnTo>
                  <a:lnTo>
                    <a:pt x="63" y="50"/>
                  </a:lnTo>
                  <a:lnTo>
                    <a:pt x="63" y="0"/>
                  </a:lnTo>
                  <a:lnTo>
                    <a:pt x="11" y="0"/>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33824" name="组合 33823"/>
          <p:cNvGrpSpPr/>
          <p:nvPr/>
        </p:nvGrpSpPr>
        <p:grpSpPr>
          <a:xfrm>
            <a:off x="1063625" y="2960185"/>
            <a:ext cx="174625" cy="171450"/>
            <a:chOff x="0" y="0"/>
            <a:chExt cx="141" cy="141"/>
          </a:xfrm>
        </p:grpSpPr>
        <p:sp>
          <p:nvSpPr>
            <p:cNvPr id="33825" name="任意多边形 33824"/>
            <p:cNvSpPr>
              <a:spLocks noEditPoints="1"/>
            </p:cNvSpPr>
            <p:nvPr/>
          </p:nvSpPr>
          <p:spPr>
            <a:xfrm>
              <a:off x="79" y="79"/>
              <a:ext cx="62" cy="62"/>
            </a:xfrm>
            <a:custGeom>
              <a:avLst/>
              <a:gdLst/>
              <a:ahLst/>
              <a:cxnLst/>
              <a:rect l="0" t="0" r="0" b="0"/>
              <a:pathLst>
                <a:path w="62" h="62">
                  <a:moveTo>
                    <a:pt x="62" y="62"/>
                  </a:moveTo>
                  <a:lnTo>
                    <a:pt x="0" y="62"/>
                  </a:lnTo>
                  <a:lnTo>
                    <a:pt x="0" y="0"/>
                  </a:lnTo>
                  <a:lnTo>
                    <a:pt x="62" y="0"/>
                  </a:lnTo>
                  <a:lnTo>
                    <a:pt x="62" y="62"/>
                  </a:lnTo>
                  <a:close/>
                  <a:moveTo>
                    <a:pt x="10" y="49"/>
                  </a:moveTo>
                  <a:lnTo>
                    <a:pt x="49" y="49"/>
                  </a:lnTo>
                  <a:lnTo>
                    <a:pt x="49" y="12"/>
                  </a:lnTo>
                  <a:lnTo>
                    <a:pt x="10" y="12"/>
                  </a:lnTo>
                  <a:lnTo>
                    <a:pt x="10" y="49"/>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26" name="任意多边形 33825"/>
            <p:cNvSpPr>
              <a:spLocks noEditPoints="1"/>
            </p:cNvSpPr>
            <p:nvPr/>
          </p:nvSpPr>
          <p:spPr>
            <a:xfrm>
              <a:off x="0" y="79"/>
              <a:ext cx="63" cy="62"/>
            </a:xfrm>
            <a:custGeom>
              <a:avLst/>
              <a:gdLst/>
              <a:ahLst/>
              <a:cxnLst/>
              <a:rect l="0" t="0" r="0" b="0"/>
              <a:pathLst>
                <a:path w="63" h="62">
                  <a:moveTo>
                    <a:pt x="63" y="62"/>
                  </a:moveTo>
                  <a:lnTo>
                    <a:pt x="0" y="62"/>
                  </a:lnTo>
                  <a:lnTo>
                    <a:pt x="0" y="0"/>
                  </a:lnTo>
                  <a:lnTo>
                    <a:pt x="63" y="0"/>
                  </a:lnTo>
                  <a:lnTo>
                    <a:pt x="63" y="62"/>
                  </a:lnTo>
                  <a:close/>
                  <a:moveTo>
                    <a:pt x="13" y="49"/>
                  </a:moveTo>
                  <a:lnTo>
                    <a:pt x="50" y="49"/>
                  </a:lnTo>
                  <a:lnTo>
                    <a:pt x="50" y="12"/>
                  </a:lnTo>
                  <a:lnTo>
                    <a:pt x="13" y="12"/>
                  </a:lnTo>
                  <a:lnTo>
                    <a:pt x="13" y="49"/>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27" name="任意多边形 33826"/>
            <p:cNvSpPr>
              <a:spLocks noEditPoints="1"/>
            </p:cNvSpPr>
            <p:nvPr/>
          </p:nvSpPr>
          <p:spPr>
            <a:xfrm>
              <a:off x="79" y="0"/>
              <a:ext cx="62" cy="63"/>
            </a:xfrm>
            <a:custGeom>
              <a:avLst/>
              <a:gdLst/>
              <a:ahLst/>
              <a:cxnLst/>
              <a:rect l="0" t="0" r="0" b="0"/>
              <a:pathLst>
                <a:path w="62" h="63">
                  <a:moveTo>
                    <a:pt x="62" y="63"/>
                  </a:moveTo>
                  <a:lnTo>
                    <a:pt x="0" y="63"/>
                  </a:lnTo>
                  <a:lnTo>
                    <a:pt x="0" y="0"/>
                  </a:lnTo>
                  <a:lnTo>
                    <a:pt x="62" y="0"/>
                  </a:lnTo>
                  <a:lnTo>
                    <a:pt x="62" y="63"/>
                  </a:lnTo>
                  <a:close/>
                  <a:moveTo>
                    <a:pt x="10" y="52"/>
                  </a:moveTo>
                  <a:lnTo>
                    <a:pt x="49" y="52"/>
                  </a:lnTo>
                  <a:lnTo>
                    <a:pt x="49" y="13"/>
                  </a:lnTo>
                  <a:lnTo>
                    <a:pt x="10" y="13"/>
                  </a:lnTo>
                  <a:lnTo>
                    <a:pt x="10" y="52"/>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28" name="任意多边形 33827"/>
            <p:cNvSpPr>
              <a:spLocks noEditPoints="1"/>
            </p:cNvSpPr>
            <p:nvPr/>
          </p:nvSpPr>
          <p:spPr>
            <a:xfrm>
              <a:off x="0" y="0"/>
              <a:ext cx="63" cy="63"/>
            </a:xfrm>
            <a:custGeom>
              <a:avLst/>
              <a:gdLst/>
              <a:ahLst/>
              <a:cxnLst/>
              <a:rect l="0" t="0" r="0" b="0"/>
              <a:pathLst>
                <a:path w="63" h="63">
                  <a:moveTo>
                    <a:pt x="63" y="63"/>
                  </a:moveTo>
                  <a:lnTo>
                    <a:pt x="0" y="63"/>
                  </a:lnTo>
                  <a:lnTo>
                    <a:pt x="0" y="0"/>
                  </a:lnTo>
                  <a:lnTo>
                    <a:pt x="63" y="0"/>
                  </a:lnTo>
                  <a:lnTo>
                    <a:pt x="63" y="63"/>
                  </a:lnTo>
                  <a:close/>
                  <a:moveTo>
                    <a:pt x="13" y="52"/>
                  </a:moveTo>
                  <a:lnTo>
                    <a:pt x="50" y="52"/>
                  </a:lnTo>
                  <a:lnTo>
                    <a:pt x="50" y="13"/>
                  </a:lnTo>
                  <a:lnTo>
                    <a:pt x="13" y="13"/>
                  </a:lnTo>
                  <a:lnTo>
                    <a:pt x="13" y="52"/>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33829" name="矩形 33828"/>
          <p:cNvSpPr/>
          <p:nvPr/>
        </p:nvSpPr>
        <p:spPr>
          <a:xfrm>
            <a:off x="755650" y="1275848"/>
            <a:ext cx="3960813" cy="1254125"/>
          </a:xfrm>
          <a:prstGeom prst="rect">
            <a:avLst/>
          </a:prstGeom>
          <a:noFill/>
          <a:ln w="9525">
            <a:noFill/>
          </a:ln>
        </p:spPr>
        <p:txBody>
          <a:bodyPr lIns="0" tIns="0" rIns="0" bIns="0">
            <a:spAutoFit/>
          </a:bodyPr>
          <a:lstStyle/>
          <a:p>
            <a:pPr lvl="0">
              <a:lnSpc>
                <a:spcPct val="120000"/>
              </a:lnSpc>
              <a:buNone/>
            </a:pPr>
            <a:r>
              <a:rPr lang="zh-CN" altLang="en-US" sz="1000" dirty="0" smtClean="0">
                <a:solidFill>
                  <a:srgbClr val="DDA131"/>
                </a:solidFill>
                <a:latin typeface="楷体" panose="02010609060101010101" charset="-122"/>
                <a:ea typeface="楷体" panose="02010609060101010101" charset="-122"/>
              </a:rPr>
              <a:t>点击即可编辑</a:t>
            </a:r>
            <a:endParaRPr lang="zh-CN" altLang="en-US" sz="1000" dirty="0">
              <a:solidFill>
                <a:srgbClr val="DDA131"/>
              </a:solidFill>
              <a:latin typeface="楷体" panose="02010609060101010101" charset="-122"/>
              <a:ea typeface="楷体" panose="02010609060101010101" charset="-122"/>
            </a:endParaRPr>
          </a:p>
          <a:p>
            <a:pPr lvl="0">
              <a:lnSpc>
                <a:spcPct val="120000"/>
              </a:lnSpc>
              <a:buNone/>
            </a:pPr>
            <a:endParaRPr lang="zh-CN" altLang="en-US" sz="1000"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3830" name="矩形 33829"/>
          <p:cNvSpPr/>
          <p:nvPr/>
        </p:nvSpPr>
        <p:spPr>
          <a:xfrm>
            <a:off x="1052513" y="3923798"/>
            <a:ext cx="3671887" cy="584200"/>
          </a:xfrm>
          <a:prstGeom prst="rect">
            <a:avLst/>
          </a:prstGeom>
          <a:noFill/>
          <a:ln w="9525">
            <a:noFill/>
          </a:ln>
        </p:spPr>
        <p:txBody>
          <a:bodyPr lIns="0" tIns="0" rIns="0" bIns="0">
            <a:spAutoFit/>
          </a:bodyPr>
          <a:lstStyle/>
          <a:p>
            <a:pPr lvl="0">
              <a:lnSpc>
                <a:spcPct val="120000"/>
              </a:lnSpc>
              <a:buNone/>
            </a:pPr>
            <a:r>
              <a:rPr sz="80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a:solidFill>
                <a:srgbClr val="DDA131"/>
              </a:solidFill>
              <a:latin typeface="楷体" panose="02010609060101010101" charset="-122"/>
              <a:ea typeface="楷体" panose="02010609060101010101" charset="-122"/>
            </a:endParaRPr>
          </a:p>
        </p:txBody>
      </p:sp>
      <p:sp>
        <p:nvSpPr>
          <p:cNvPr id="33831" name="矩形 33830"/>
          <p:cNvSpPr/>
          <p:nvPr/>
        </p:nvSpPr>
        <p:spPr>
          <a:xfrm>
            <a:off x="3786506" y="3363410"/>
            <a:ext cx="796290" cy="213995"/>
          </a:xfrm>
          <a:prstGeom prst="rect">
            <a:avLst/>
          </a:prstGeom>
          <a:noFill/>
          <a:ln w="9525">
            <a:noFill/>
          </a:ln>
        </p:spPr>
        <p:txBody>
          <a:bodyPr wrap="none" anchor="t">
            <a:spAutoFit/>
          </a:bodyPr>
          <a:lstStyle/>
          <a:p>
            <a:pPr lvl="0" algn="ctr">
              <a:buNone/>
            </a:pPr>
            <a:r>
              <a:rPr lang="zh-CN" altLang="en-US" sz="800" b="1" dirty="0" smtClean="0">
                <a:solidFill>
                  <a:srgbClr val="DDA131"/>
                </a:solidFill>
                <a:latin typeface="楷体" panose="02010609060101010101" charset="-122"/>
                <a:ea typeface="楷体" panose="02010609060101010101" charset="-122"/>
              </a:rPr>
              <a:t>点击即可编辑</a:t>
            </a:r>
            <a:endParaRPr lang="en-US" altLang="zh-CN" sz="800" b="1" dirty="0">
              <a:solidFill>
                <a:srgbClr val="DDA131"/>
              </a:solidFill>
              <a:latin typeface="楷体" panose="02010609060101010101" charset="-122"/>
              <a:ea typeface="楷体" panose="02010609060101010101" charset="-122"/>
            </a:endParaRPr>
          </a:p>
        </p:txBody>
      </p:sp>
      <p:sp>
        <p:nvSpPr>
          <p:cNvPr id="33832" name="矩形 33831"/>
          <p:cNvSpPr/>
          <p:nvPr/>
        </p:nvSpPr>
        <p:spPr>
          <a:xfrm>
            <a:off x="2737962" y="3363410"/>
            <a:ext cx="796290" cy="213995"/>
          </a:xfrm>
          <a:prstGeom prst="rect">
            <a:avLst/>
          </a:prstGeom>
          <a:noFill/>
          <a:ln w="9525">
            <a:noFill/>
          </a:ln>
        </p:spPr>
        <p:txBody>
          <a:bodyPr wrap="none" anchor="t">
            <a:spAutoFit/>
          </a:bodyPr>
          <a:lstStyle/>
          <a:p>
            <a:pPr lvl="0" algn="ctr">
              <a:buNone/>
            </a:pPr>
            <a:r>
              <a:rPr lang="zh-CN" altLang="en-US" sz="800" b="1" dirty="0" smtClean="0">
                <a:solidFill>
                  <a:srgbClr val="DDA131"/>
                </a:solidFill>
                <a:latin typeface="楷体" panose="02010609060101010101" charset="-122"/>
                <a:ea typeface="楷体" panose="02010609060101010101" charset="-122"/>
              </a:rPr>
              <a:t>点击即可编辑</a:t>
            </a:r>
            <a:endParaRPr lang="en-US" altLang="zh-CN" sz="800" b="1" dirty="0">
              <a:solidFill>
                <a:srgbClr val="DDA131"/>
              </a:solidFill>
              <a:latin typeface="楷体" panose="02010609060101010101" charset="-122"/>
              <a:ea typeface="楷体" panose="02010609060101010101" charset="-122"/>
            </a:endParaRPr>
          </a:p>
        </p:txBody>
      </p:sp>
      <p:sp>
        <p:nvSpPr>
          <p:cNvPr id="33833" name="矩形 33832"/>
          <p:cNvSpPr/>
          <p:nvPr/>
        </p:nvSpPr>
        <p:spPr>
          <a:xfrm>
            <a:off x="1685450" y="3363410"/>
            <a:ext cx="796290" cy="213995"/>
          </a:xfrm>
          <a:prstGeom prst="rect">
            <a:avLst/>
          </a:prstGeom>
          <a:noFill/>
          <a:ln w="9525">
            <a:noFill/>
          </a:ln>
        </p:spPr>
        <p:txBody>
          <a:bodyPr wrap="none" anchor="t">
            <a:spAutoFit/>
          </a:bodyPr>
          <a:lstStyle/>
          <a:p>
            <a:pPr lvl="0" algn="ctr">
              <a:buNone/>
            </a:pPr>
            <a:r>
              <a:rPr lang="zh-CN" altLang="en-US" sz="800" b="1" dirty="0" smtClean="0">
                <a:solidFill>
                  <a:srgbClr val="DDA131"/>
                </a:solidFill>
                <a:latin typeface="楷体" panose="02010609060101010101" charset="-122"/>
                <a:ea typeface="楷体" panose="02010609060101010101" charset="-122"/>
              </a:rPr>
              <a:t>点击即可编辑</a:t>
            </a:r>
            <a:endParaRPr lang="en-US" altLang="zh-CN" sz="800" b="1" dirty="0">
              <a:solidFill>
                <a:srgbClr val="DDA131"/>
              </a:solidFill>
              <a:latin typeface="楷体" panose="02010609060101010101" charset="-122"/>
              <a:ea typeface="楷体" panose="02010609060101010101" charset="-122"/>
            </a:endParaRPr>
          </a:p>
        </p:txBody>
      </p:sp>
      <p:sp>
        <p:nvSpPr>
          <p:cNvPr id="33834" name="矩形 33833"/>
          <p:cNvSpPr/>
          <p:nvPr/>
        </p:nvSpPr>
        <p:spPr>
          <a:xfrm>
            <a:off x="755968" y="3363410"/>
            <a:ext cx="796290" cy="213995"/>
          </a:xfrm>
          <a:prstGeom prst="rect">
            <a:avLst/>
          </a:prstGeom>
          <a:noFill/>
          <a:ln w="9525">
            <a:noFill/>
          </a:ln>
        </p:spPr>
        <p:txBody>
          <a:bodyPr wrap="none" anchor="t">
            <a:spAutoFit/>
          </a:bodyPr>
          <a:lstStyle/>
          <a:p>
            <a:pPr lvl="0" algn="ctr">
              <a:buNone/>
            </a:pPr>
            <a:r>
              <a:rPr lang="zh-CN" altLang="en-US" sz="800" b="1" dirty="0" smtClean="0">
                <a:solidFill>
                  <a:srgbClr val="DDA131"/>
                </a:solidFill>
                <a:latin typeface="楷体" panose="02010609060101010101" charset="-122"/>
                <a:ea typeface="楷体" panose="02010609060101010101" charset="-122"/>
              </a:rPr>
              <a:t>点击即可编辑</a:t>
            </a:r>
            <a:endParaRPr lang="en-US" altLang="zh-CN" sz="800" b="1" dirty="0">
              <a:solidFill>
                <a:srgbClr val="DDA131"/>
              </a:solidFill>
              <a:latin typeface="楷体" panose="02010609060101010101" charset="-122"/>
              <a:ea typeface="楷体" panose="02010609060101010101" charset="-122"/>
            </a:endParaRPr>
          </a:p>
        </p:txBody>
      </p:sp>
      <p:sp>
        <p:nvSpPr>
          <p:cNvPr id="33835" name="矩形 33834"/>
          <p:cNvSpPr/>
          <p:nvPr/>
        </p:nvSpPr>
        <p:spPr>
          <a:xfrm>
            <a:off x="777875" y="3928560"/>
            <a:ext cx="211138" cy="577850"/>
          </a:xfrm>
          <a:prstGeom prst="rect">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3836" name="矩形 33835"/>
          <p:cNvSpPr/>
          <p:nvPr/>
        </p:nvSpPr>
        <p:spPr>
          <a:xfrm>
            <a:off x="6762274" y="1370463"/>
            <a:ext cx="792480" cy="213995"/>
          </a:xfrm>
          <a:prstGeom prst="rect">
            <a:avLst/>
          </a:prstGeom>
          <a:noFill/>
          <a:ln w="9525">
            <a:noFill/>
          </a:ln>
        </p:spPr>
        <p:txBody>
          <a:bodyPr wrap="none" anchor="t">
            <a:spAutoFit/>
          </a:bodyPr>
          <a:lstStyle/>
          <a:p>
            <a:pPr lvl="0" algn="ctr">
              <a:buNone/>
            </a:pPr>
            <a:r>
              <a:rPr lang="zh-CN" altLang="en-US" sz="800" dirty="0" smtClean="0">
                <a:solidFill>
                  <a:schemeClr val="bg1"/>
                </a:solidFill>
                <a:latin typeface="楷体" panose="02010609060101010101" charset="-122"/>
                <a:ea typeface="楷体" panose="02010609060101010101" charset="-122"/>
              </a:rPr>
              <a:t>点击即可编辑</a:t>
            </a:r>
            <a:endParaRPr lang="en-US" altLang="zh-CN" sz="800" dirty="0">
              <a:solidFill>
                <a:schemeClr val="bg1"/>
              </a:solidFill>
              <a:latin typeface="楷体" panose="02010609060101010101" charset="-122"/>
              <a:ea typeface="楷体" panose="02010609060101010101" charset="-122"/>
            </a:endParaRPr>
          </a:p>
        </p:txBody>
      </p:sp>
      <p:sp>
        <p:nvSpPr>
          <p:cNvPr id="33837" name="矩形 33836"/>
          <p:cNvSpPr/>
          <p:nvPr/>
        </p:nvSpPr>
        <p:spPr>
          <a:xfrm>
            <a:off x="6762274" y="2091188"/>
            <a:ext cx="792480" cy="213995"/>
          </a:xfrm>
          <a:prstGeom prst="rect">
            <a:avLst/>
          </a:prstGeom>
          <a:noFill/>
          <a:ln w="9525">
            <a:noFill/>
          </a:ln>
        </p:spPr>
        <p:txBody>
          <a:bodyPr wrap="none" anchor="t">
            <a:spAutoFit/>
          </a:bodyPr>
          <a:lstStyle/>
          <a:p>
            <a:pPr lvl="0" algn="ctr">
              <a:buNone/>
            </a:pPr>
            <a:r>
              <a:rPr lang="zh-CN" altLang="en-US" sz="800" dirty="0" smtClean="0">
                <a:solidFill>
                  <a:schemeClr val="bg1"/>
                </a:solidFill>
                <a:latin typeface="楷体" panose="02010609060101010101" charset="-122"/>
                <a:ea typeface="楷体" panose="02010609060101010101" charset="-122"/>
              </a:rPr>
              <a:t>点击即可编辑</a:t>
            </a:r>
            <a:endParaRPr lang="en-US" altLang="zh-CN" sz="800" dirty="0">
              <a:solidFill>
                <a:schemeClr val="bg1"/>
              </a:solidFill>
              <a:latin typeface="楷体" panose="02010609060101010101" charset="-122"/>
              <a:ea typeface="楷体" panose="02010609060101010101" charset="-122"/>
            </a:endParaRPr>
          </a:p>
        </p:txBody>
      </p:sp>
      <p:sp>
        <p:nvSpPr>
          <p:cNvPr id="33838" name="矩形 33837"/>
          <p:cNvSpPr/>
          <p:nvPr/>
        </p:nvSpPr>
        <p:spPr>
          <a:xfrm>
            <a:off x="6762274" y="2815088"/>
            <a:ext cx="792480" cy="213995"/>
          </a:xfrm>
          <a:prstGeom prst="rect">
            <a:avLst/>
          </a:prstGeom>
          <a:noFill/>
          <a:ln w="9525">
            <a:noFill/>
          </a:ln>
        </p:spPr>
        <p:txBody>
          <a:bodyPr wrap="none" anchor="t">
            <a:spAutoFit/>
          </a:bodyPr>
          <a:lstStyle/>
          <a:p>
            <a:pPr lvl="0" algn="ctr">
              <a:buNone/>
            </a:pPr>
            <a:r>
              <a:rPr lang="zh-CN" altLang="en-US" sz="800" dirty="0" smtClean="0">
                <a:solidFill>
                  <a:schemeClr val="bg1"/>
                </a:solidFill>
                <a:latin typeface="楷体" panose="02010609060101010101" charset="-122"/>
                <a:ea typeface="楷体" panose="02010609060101010101" charset="-122"/>
              </a:rPr>
              <a:t>点击即可编辑</a:t>
            </a:r>
            <a:endParaRPr lang="en-US" altLang="zh-CN" sz="800" dirty="0">
              <a:solidFill>
                <a:schemeClr val="bg1"/>
              </a:solidFill>
              <a:latin typeface="楷体" panose="02010609060101010101" charset="-122"/>
              <a:ea typeface="楷体" panose="02010609060101010101" charset="-122"/>
            </a:endParaRPr>
          </a:p>
        </p:txBody>
      </p:sp>
      <p:sp>
        <p:nvSpPr>
          <p:cNvPr id="33839" name="矩形 33838"/>
          <p:cNvSpPr/>
          <p:nvPr/>
        </p:nvSpPr>
        <p:spPr>
          <a:xfrm>
            <a:off x="6773704" y="3526923"/>
            <a:ext cx="792480" cy="213995"/>
          </a:xfrm>
          <a:prstGeom prst="rect">
            <a:avLst/>
          </a:prstGeom>
          <a:noFill/>
          <a:ln w="9525">
            <a:noFill/>
          </a:ln>
        </p:spPr>
        <p:txBody>
          <a:bodyPr wrap="none" anchor="t">
            <a:spAutoFit/>
          </a:bodyPr>
          <a:lstStyle/>
          <a:p>
            <a:pPr lvl="0" algn="ctr">
              <a:buNone/>
            </a:pPr>
            <a:r>
              <a:rPr lang="zh-CN" altLang="en-US" sz="800" dirty="0" smtClean="0">
                <a:solidFill>
                  <a:schemeClr val="bg1"/>
                </a:solidFill>
                <a:latin typeface="楷体" panose="02010609060101010101" charset="-122"/>
                <a:ea typeface="楷体" panose="02010609060101010101" charset="-122"/>
              </a:rPr>
              <a:t>点击即可编辑</a:t>
            </a:r>
            <a:endParaRPr lang="en-US" altLang="zh-CN" sz="800" dirty="0">
              <a:solidFill>
                <a:schemeClr val="bg1"/>
              </a:solidFill>
              <a:latin typeface="楷体" panose="02010609060101010101" charset="-122"/>
              <a:ea typeface="楷体" panose="02010609060101010101" charset="-122"/>
            </a:endParaRPr>
          </a:p>
        </p:txBody>
      </p:sp>
      <p:sp>
        <p:nvSpPr>
          <p:cNvPr id="33840" name="矩形 33839"/>
          <p:cNvSpPr/>
          <p:nvPr/>
        </p:nvSpPr>
        <p:spPr>
          <a:xfrm>
            <a:off x="6773704" y="4247648"/>
            <a:ext cx="792480" cy="213995"/>
          </a:xfrm>
          <a:prstGeom prst="rect">
            <a:avLst/>
          </a:prstGeom>
          <a:noFill/>
          <a:ln w="9525">
            <a:noFill/>
          </a:ln>
        </p:spPr>
        <p:txBody>
          <a:bodyPr wrap="none" anchor="t">
            <a:spAutoFit/>
          </a:bodyPr>
          <a:lstStyle/>
          <a:p>
            <a:pPr lvl="0" algn="ctr">
              <a:buNone/>
            </a:pPr>
            <a:r>
              <a:rPr lang="zh-CN" altLang="en-US" sz="800" dirty="0" smtClean="0">
                <a:solidFill>
                  <a:schemeClr val="bg1"/>
                </a:solidFill>
                <a:latin typeface="楷体" panose="02010609060101010101" charset="-122"/>
                <a:ea typeface="楷体" panose="02010609060101010101" charset="-122"/>
              </a:rPr>
              <a:t>点击即可编辑</a:t>
            </a:r>
            <a:endParaRPr lang="en-US" altLang="zh-CN" sz="800" dirty="0">
              <a:solidFill>
                <a:schemeClr val="bg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贰</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4858" name="直接连接符 34857"/>
          <p:cNvSpPr/>
          <p:nvPr/>
        </p:nvSpPr>
        <p:spPr>
          <a:xfrm>
            <a:off x="3735388" y="1663198"/>
            <a:ext cx="660400" cy="746125"/>
          </a:xfrm>
          <a:prstGeom prst="line">
            <a:avLst/>
          </a:prstGeom>
          <a:ln w="15875" cap="flat" cmpd="sng">
            <a:solidFill>
              <a:srgbClr val="FFFFFF"/>
            </a:solidFill>
            <a:prstDash val="solid"/>
            <a:miter/>
            <a:headEnd type="none" w="med" len="med"/>
            <a:tailEnd type="none" w="med" len="med"/>
          </a:ln>
        </p:spPr>
        <p:txBody>
          <a:bodyPr/>
          <a:p/>
        </p:txBody>
      </p:sp>
      <p:sp>
        <p:nvSpPr>
          <p:cNvPr id="34859" name="直接连接符 34858"/>
          <p:cNvSpPr/>
          <p:nvPr/>
        </p:nvSpPr>
        <p:spPr>
          <a:xfrm flipH="1">
            <a:off x="4395788" y="1707648"/>
            <a:ext cx="947737" cy="701675"/>
          </a:xfrm>
          <a:prstGeom prst="line">
            <a:avLst/>
          </a:prstGeom>
          <a:ln w="15875" cap="flat" cmpd="sng">
            <a:solidFill>
              <a:srgbClr val="FFFFFF"/>
            </a:solidFill>
            <a:prstDash val="solid"/>
            <a:miter/>
            <a:headEnd type="none" w="med" len="med"/>
            <a:tailEnd type="none" w="med" len="med"/>
          </a:ln>
        </p:spPr>
        <p:txBody>
          <a:bodyPr/>
          <a:p/>
        </p:txBody>
      </p:sp>
      <p:sp>
        <p:nvSpPr>
          <p:cNvPr id="34860" name="直接连接符 34859"/>
          <p:cNvSpPr/>
          <p:nvPr/>
        </p:nvSpPr>
        <p:spPr>
          <a:xfrm flipH="1" flipV="1">
            <a:off x="4395788" y="2409323"/>
            <a:ext cx="906462" cy="173037"/>
          </a:xfrm>
          <a:prstGeom prst="line">
            <a:avLst/>
          </a:prstGeom>
          <a:ln w="15875" cap="flat" cmpd="sng">
            <a:solidFill>
              <a:srgbClr val="FFFFFF"/>
            </a:solidFill>
            <a:prstDash val="solid"/>
            <a:miter/>
            <a:headEnd type="none" w="med" len="med"/>
            <a:tailEnd type="none" w="med" len="med"/>
          </a:ln>
        </p:spPr>
        <p:txBody>
          <a:bodyPr/>
          <a:p/>
        </p:txBody>
      </p:sp>
      <p:sp>
        <p:nvSpPr>
          <p:cNvPr id="34861" name="直接连接符 34860"/>
          <p:cNvSpPr/>
          <p:nvPr/>
        </p:nvSpPr>
        <p:spPr>
          <a:xfrm flipV="1">
            <a:off x="3154363" y="2409323"/>
            <a:ext cx="1241425" cy="60325"/>
          </a:xfrm>
          <a:prstGeom prst="line">
            <a:avLst/>
          </a:prstGeom>
          <a:ln w="15875" cap="flat" cmpd="sng">
            <a:solidFill>
              <a:srgbClr val="FFFFFF"/>
            </a:solidFill>
            <a:prstDash val="solid"/>
            <a:miter/>
            <a:headEnd type="none" w="med" len="med"/>
            <a:tailEnd type="none" w="med" len="med"/>
          </a:ln>
        </p:spPr>
        <p:txBody>
          <a:bodyPr/>
          <a:p/>
        </p:txBody>
      </p:sp>
      <p:sp>
        <p:nvSpPr>
          <p:cNvPr id="34862" name="直接连接符 34861"/>
          <p:cNvSpPr/>
          <p:nvPr/>
        </p:nvSpPr>
        <p:spPr>
          <a:xfrm flipH="1" flipV="1">
            <a:off x="3014663" y="3110998"/>
            <a:ext cx="582612" cy="209550"/>
          </a:xfrm>
          <a:prstGeom prst="line">
            <a:avLst/>
          </a:prstGeom>
          <a:ln w="15875" cap="flat" cmpd="sng">
            <a:solidFill>
              <a:srgbClr val="EF6541"/>
            </a:solidFill>
            <a:prstDash val="solid"/>
            <a:miter/>
            <a:headEnd type="none" w="med" len="med"/>
            <a:tailEnd type="none" w="med" len="med"/>
          </a:ln>
        </p:spPr>
        <p:txBody>
          <a:bodyPr/>
          <a:p/>
        </p:txBody>
      </p:sp>
      <p:sp>
        <p:nvSpPr>
          <p:cNvPr id="34863" name="直接连接符 34862"/>
          <p:cNvSpPr/>
          <p:nvPr/>
        </p:nvSpPr>
        <p:spPr>
          <a:xfrm flipH="1">
            <a:off x="2892425" y="3320548"/>
            <a:ext cx="704850" cy="465137"/>
          </a:xfrm>
          <a:prstGeom prst="line">
            <a:avLst/>
          </a:prstGeom>
          <a:ln w="15875" cap="flat" cmpd="sng">
            <a:solidFill>
              <a:srgbClr val="EF6541"/>
            </a:solidFill>
            <a:prstDash val="solid"/>
            <a:miter/>
            <a:headEnd type="none" w="med" len="med"/>
            <a:tailEnd type="none" w="med" len="med"/>
          </a:ln>
        </p:spPr>
        <p:txBody>
          <a:bodyPr/>
          <a:p/>
        </p:txBody>
      </p:sp>
      <p:sp>
        <p:nvSpPr>
          <p:cNvPr id="34864" name="直接连接符 34863"/>
          <p:cNvSpPr/>
          <p:nvPr/>
        </p:nvSpPr>
        <p:spPr>
          <a:xfrm>
            <a:off x="3597275" y="3320548"/>
            <a:ext cx="0" cy="739775"/>
          </a:xfrm>
          <a:prstGeom prst="line">
            <a:avLst/>
          </a:prstGeom>
          <a:ln w="15875" cap="flat" cmpd="sng">
            <a:solidFill>
              <a:srgbClr val="EF6541"/>
            </a:solidFill>
            <a:prstDash val="solid"/>
            <a:miter/>
            <a:headEnd type="none" w="med" len="med"/>
            <a:tailEnd type="none" w="med" len="med"/>
          </a:ln>
        </p:spPr>
        <p:txBody>
          <a:bodyPr/>
          <a:p/>
        </p:txBody>
      </p:sp>
      <p:sp>
        <p:nvSpPr>
          <p:cNvPr id="34865" name="直接连接符 34864"/>
          <p:cNvSpPr/>
          <p:nvPr/>
        </p:nvSpPr>
        <p:spPr>
          <a:xfrm flipH="1">
            <a:off x="4960938" y="3658685"/>
            <a:ext cx="304800" cy="614363"/>
          </a:xfrm>
          <a:prstGeom prst="line">
            <a:avLst/>
          </a:prstGeom>
          <a:ln w="15875" cap="flat" cmpd="sng">
            <a:solidFill>
              <a:srgbClr val="EF6541"/>
            </a:solidFill>
            <a:prstDash val="solid"/>
            <a:miter/>
            <a:headEnd type="none" w="med" len="med"/>
            <a:tailEnd type="none" w="med" len="med"/>
          </a:ln>
        </p:spPr>
        <p:txBody>
          <a:bodyPr/>
          <a:p/>
        </p:txBody>
      </p:sp>
      <p:sp>
        <p:nvSpPr>
          <p:cNvPr id="34866" name="直接连接符 34865"/>
          <p:cNvSpPr/>
          <p:nvPr/>
        </p:nvSpPr>
        <p:spPr>
          <a:xfrm>
            <a:off x="5265738" y="3658685"/>
            <a:ext cx="768350" cy="374650"/>
          </a:xfrm>
          <a:prstGeom prst="line">
            <a:avLst/>
          </a:prstGeom>
          <a:ln w="15875" cap="flat" cmpd="sng">
            <a:solidFill>
              <a:srgbClr val="EF6541"/>
            </a:solidFill>
            <a:prstDash val="solid"/>
            <a:miter/>
            <a:headEnd type="none" w="med" len="med"/>
            <a:tailEnd type="none" w="med" len="med"/>
          </a:ln>
        </p:spPr>
        <p:txBody>
          <a:bodyPr/>
          <a:p/>
        </p:txBody>
      </p:sp>
      <p:sp>
        <p:nvSpPr>
          <p:cNvPr id="34867" name="直接连接符 34866"/>
          <p:cNvSpPr/>
          <p:nvPr/>
        </p:nvSpPr>
        <p:spPr>
          <a:xfrm flipV="1">
            <a:off x="5265738" y="3110998"/>
            <a:ext cx="460375" cy="547687"/>
          </a:xfrm>
          <a:prstGeom prst="line">
            <a:avLst/>
          </a:prstGeom>
          <a:ln w="15875" cap="flat" cmpd="sng">
            <a:solidFill>
              <a:srgbClr val="EF6541"/>
            </a:solidFill>
            <a:prstDash val="solid"/>
            <a:miter/>
            <a:headEnd type="none" w="med" len="med"/>
            <a:tailEnd type="none" w="med" len="med"/>
          </a:ln>
        </p:spPr>
        <p:txBody>
          <a:bodyPr/>
          <a:p/>
        </p:txBody>
      </p:sp>
      <p:sp>
        <p:nvSpPr>
          <p:cNvPr id="34868" name="矩形 34867"/>
          <p:cNvSpPr/>
          <p:nvPr/>
        </p:nvSpPr>
        <p:spPr>
          <a:xfrm>
            <a:off x="4291013" y="2942723"/>
            <a:ext cx="209550" cy="1570037"/>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69" name="任意多边形 34868"/>
          <p:cNvSpPr/>
          <p:nvPr/>
        </p:nvSpPr>
        <p:spPr>
          <a:xfrm>
            <a:off x="4173538" y="4512760"/>
            <a:ext cx="442912" cy="428625"/>
          </a:xfrm>
          <a:custGeom>
            <a:avLst/>
            <a:gdLst/>
            <a:ahLst/>
            <a:cxnLst/>
            <a:rect l="0" t="0" r="0" b="0"/>
            <a:pathLst>
              <a:path w="279" h="270">
                <a:moveTo>
                  <a:pt x="140" y="270"/>
                </a:moveTo>
                <a:lnTo>
                  <a:pt x="0" y="0"/>
                </a:lnTo>
                <a:lnTo>
                  <a:pt x="279" y="0"/>
                </a:lnTo>
                <a:lnTo>
                  <a:pt x="140" y="270"/>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0" name="任意多边形 34869"/>
          <p:cNvSpPr/>
          <p:nvPr/>
        </p:nvSpPr>
        <p:spPr>
          <a:xfrm>
            <a:off x="4349750" y="4850898"/>
            <a:ext cx="90488" cy="90487"/>
          </a:xfrm>
          <a:custGeom>
            <a:avLst/>
            <a:gdLst/>
            <a:ahLst/>
            <a:cxnLst/>
            <a:rect l="0" t="0" r="0" b="0"/>
            <a:pathLst>
              <a:path w="57" h="57">
                <a:moveTo>
                  <a:pt x="29" y="57"/>
                </a:moveTo>
                <a:lnTo>
                  <a:pt x="0" y="0"/>
                </a:lnTo>
                <a:lnTo>
                  <a:pt x="57" y="0"/>
                </a:lnTo>
                <a:lnTo>
                  <a:pt x="29" y="57"/>
                </a:lnTo>
                <a:close/>
              </a:path>
            </a:pathLst>
          </a:cu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1" name="任意多边形 34870"/>
          <p:cNvSpPr/>
          <p:nvPr/>
        </p:nvSpPr>
        <p:spPr>
          <a:xfrm>
            <a:off x="3776663" y="3264985"/>
            <a:ext cx="514350" cy="1247775"/>
          </a:xfrm>
          <a:custGeom>
            <a:avLst/>
            <a:gdLst/>
            <a:ahLst/>
            <a:cxnLst/>
            <a:rect l="0" t="0" r="0" b="0"/>
            <a:pathLst>
              <a:path w="324" h="786">
                <a:moveTo>
                  <a:pt x="324" y="0"/>
                </a:moveTo>
                <a:lnTo>
                  <a:pt x="324" y="0"/>
                </a:lnTo>
                <a:lnTo>
                  <a:pt x="324" y="0"/>
                </a:lnTo>
                <a:lnTo>
                  <a:pt x="250" y="0"/>
                </a:lnTo>
                <a:lnTo>
                  <a:pt x="250" y="0"/>
                </a:lnTo>
                <a:lnTo>
                  <a:pt x="0" y="0"/>
                </a:lnTo>
                <a:lnTo>
                  <a:pt x="0" y="73"/>
                </a:lnTo>
                <a:lnTo>
                  <a:pt x="250" y="73"/>
                </a:lnTo>
                <a:lnTo>
                  <a:pt x="250" y="786"/>
                </a:lnTo>
                <a:lnTo>
                  <a:pt x="324" y="786"/>
                </a:lnTo>
                <a:lnTo>
                  <a:pt x="324" y="73"/>
                </a:lnTo>
                <a:lnTo>
                  <a:pt x="324" y="73"/>
                </a:lnTo>
                <a:lnTo>
                  <a:pt x="324"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2" name="任意多边形 34871"/>
          <p:cNvSpPr/>
          <p:nvPr/>
        </p:nvSpPr>
        <p:spPr>
          <a:xfrm>
            <a:off x="4500563" y="3601535"/>
            <a:ext cx="460375" cy="911225"/>
          </a:xfrm>
          <a:custGeom>
            <a:avLst/>
            <a:gdLst/>
            <a:ahLst/>
            <a:cxnLst/>
            <a:rect l="0" t="0" r="0" b="0"/>
            <a:pathLst>
              <a:path w="290" h="574">
                <a:moveTo>
                  <a:pt x="290" y="0"/>
                </a:moveTo>
                <a:lnTo>
                  <a:pt x="73" y="0"/>
                </a:lnTo>
                <a:lnTo>
                  <a:pt x="0" y="0"/>
                </a:lnTo>
                <a:lnTo>
                  <a:pt x="0" y="74"/>
                </a:lnTo>
                <a:lnTo>
                  <a:pt x="0" y="574"/>
                </a:lnTo>
                <a:lnTo>
                  <a:pt x="73" y="574"/>
                </a:lnTo>
                <a:lnTo>
                  <a:pt x="73" y="74"/>
                </a:lnTo>
                <a:lnTo>
                  <a:pt x="290" y="74"/>
                </a:lnTo>
                <a:lnTo>
                  <a:pt x="290"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3" name="椭圆 34872"/>
          <p:cNvSpPr/>
          <p:nvPr/>
        </p:nvSpPr>
        <p:spPr>
          <a:xfrm>
            <a:off x="3363913" y="3088773"/>
            <a:ext cx="465137" cy="465137"/>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4" name="椭圆 34873"/>
          <p:cNvSpPr/>
          <p:nvPr/>
        </p:nvSpPr>
        <p:spPr>
          <a:xfrm>
            <a:off x="3289300" y="3752348"/>
            <a:ext cx="614363" cy="611187"/>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5" name="椭圆 34874"/>
          <p:cNvSpPr/>
          <p:nvPr/>
        </p:nvSpPr>
        <p:spPr>
          <a:xfrm>
            <a:off x="2678113" y="3576135"/>
            <a:ext cx="423862" cy="423863"/>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6" name="椭圆 34875"/>
          <p:cNvSpPr/>
          <p:nvPr/>
        </p:nvSpPr>
        <p:spPr>
          <a:xfrm>
            <a:off x="2801938" y="2901448"/>
            <a:ext cx="423862" cy="419100"/>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7" name="椭圆 34876"/>
          <p:cNvSpPr/>
          <p:nvPr/>
        </p:nvSpPr>
        <p:spPr>
          <a:xfrm>
            <a:off x="3829050" y="1839410"/>
            <a:ext cx="1131888" cy="1136650"/>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8" name="椭圆 34877"/>
          <p:cNvSpPr/>
          <p:nvPr/>
        </p:nvSpPr>
        <p:spPr>
          <a:xfrm>
            <a:off x="4965700" y="1329823"/>
            <a:ext cx="760413" cy="757237"/>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79" name="椭圆 34878"/>
          <p:cNvSpPr/>
          <p:nvPr/>
        </p:nvSpPr>
        <p:spPr>
          <a:xfrm>
            <a:off x="2865438" y="2177548"/>
            <a:ext cx="581025" cy="581025"/>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0" name="椭圆 34879"/>
          <p:cNvSpPr/>
          <p:nvPr/>
        </p:nvSpPr>
        <p:spPr>
          <a:xfrm>
            <a:off x="3490913" y="1418723"/>
            <a:ext cx="488950" cy="487362"/>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1" name="椭圆 34880"/>
          <p:cNvSpPr/>
          <p:nvPr/>
        </p:nvSpPr>
        <p:spPr>
          <a:xfrm>
            <a:off x="5089525" y="2364873"/>
            <a:ext cx="430213" cy="430212"/>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2" name="椭圆 34881"/>
          <p:cNvSpPr/>
          <p:nvPr/>
        </p:nvSpPr>
        <p:spPr>
          <a:xfrm>
            <a:off x="5508625" y="2893510"/>
            <a:ext cx="431800" cy="434975"/>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3" name="椭圆 34882"/>
          <p:cNvSpPr/>
          <p:nvPr/>
        </p:nvSpPr>
        <p:spPr>
          <a:xfrm>
            <a:off x="4748213" y="4060323"/>
            <a:ext cx="430212" cy="430212"/>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4" name="椭圆 34883"/>
          <p:cNvSpPr/>
          <p:nvPr/>
        </p:nvSpPr>
        <p:spPr>
          <a:xfrm>
            <a:off x="5734050" y="3733298"/>
            <a:ext cx="603250" cy="603250"/>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5" name="椭圆 34884"/>
          <p:cNvSpPr/>
          <p:nvPr/>
        </p:nvSpPr>
        <p:spPr>
          <a:xfrm>
            <a:off x="4902200" y="3298323"/>
            <a:ext cx="722313" cy="723900"/>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6" name="任意多边形 34885"/>
          <p:cNvSpPr>
            <a:spLocks noEditPoints="1"/>
          </p:cNvSpPr>
          <p:nvPr/>
        </p:nvSpPr>
        <p:spPr>
          <a:xfrm>
            <a:off x="2992438" y="2323598"/>
            <a:ext cx="327025" cy="311150"/>
          </a:xfrm>
          <a:custGeom>
            <a:avLst/>
            <a:gdLst/>
            <a:ahLst/>
            <a:cxnLst/>
            <a:rect l="0" t="0" r="0" b="0"/>
            <a:pathLst>
              <a:path w="87" h="83">
                <a:moveTo>
                  <a:pt x="75" y="11"/>
                </a:moveTo>
                <a:cubicBezTo>
                  <a:pt x="69" y="4"/>
                  <a:pt x="59" y="0"/>
                  <a:pt x="48" y="0"/>
                </a:cubicBezTo>
                <a:cubicBezTo>
                  <a:pt x="47" y="0"/>
                  <a:pt x="46" y="1"/>
                  <a:pt x="46" y="2"/>
                </a:cubicBezTo>
                <a:cubicBezTo>
                  <a:pt x="46" y="38"/>
                  <a:pt x="46" y="38"/>
                  <a:pt x="46" y="38"/>
                </a:cubicBezTo>
                <a:cubicBezTo>
                  <a:pt x="46" y="39"/>
                  <a:pt x="47" y="40"/>
                  <a:pt x="48" y="40"/>
                </a:cubicBezTo>
                <a:cubicBezTo>
                  <a:pt x="79" y="58"/>
                  <a:pt x="79" y="58"/>
                  <a:pt x="79" y="58"/>
                </a:cubicBezTo>
                <a:cubicBezTo>
                  <a:pt x="80" y="58"/>
                  <a:pt x="81" y="58"/>
                  <a:pt x="81" y="57"/>
                </a:cubicBezTo>
                <a:cubicBezTo>
                  <a:pt x="83" y="54"/>
                  <a:pt x="84" y="51"/>
                  <a:pt x="85" y="48"/>
                </a:cubicBezTo>
                <a:cubicBezTo>
                  <a:pt x="86" y="45"/>
                  <a:pt x="87" y="41"/>
                  <a:pt x="87" y="38"/>
                </a:cubicBezTo>
                <a:cubicBezTo>
                  <a:pt x="87" y="28"/>
                  <a:pt x="82" y="18"/>
                  <a:pt x="75" y="11"/>
                </a:cubicBezTo>
                <a:close/>
                <a:moveTo>
                  <a:pt x="81" y="47"/>
                </a:moveTo>
                <a:cubicBezTo>
                  <a:pt x="81" y="47"/>
                  <a:pt x="81" y="47"/>
                  <a:pt x="81" y="47"/>
                </a:cubicBezTo>
                <a:cubicBezTo>
                  <a:pt x="81" y="49"/>
                  <a:pt x="80" y="51"/>
                  <a:pt x="79" y="53"/>
                </a:cubicBezTo>
                <a:cubicBezTo>
                  <a:pt x="50" y="37"/>
                  <a:pt x="50" y="37"/>
                  <a:pt x="50" y="37"/>
                </a:cubicBezTo>
                <a:cubicBezTo>
                  <a:pt x="50" y="4"/>
                  <a:pt x="50" y="4"/>
                  <a:pt x="50" y="4"/>
                </a:cubicBezTo>
                <a:cubicBezTo>
                  <a:pt x="59" y="5"/>
                  <a:pt x="67" y="8"/>
                  <a:pt x="73" y="14"/>
                </a:cubicBezTo>
                <a:cubicBezTo>
                  <a:pt x="79" y="20"/>
                  <a:pt x="83" y="29"/>
                  <a:pt x="83" y="38"/>
                </a:cubicBezTo>
                <a:cubicBezTo>
                  <a:pt x="83" y="41"/>
                  <a:pt x="82" y="44"/>
                  <a:pt x="81" y="47"/>
                </a:cubicBezTo>
                <a:close/>
                <a:moveTo>
                  <a:pt x="43" y="41"/>
                </a:moveTo>
                <a:cubicBezTo>
                  <a:pt x="43" y="41"/>
                  <a:pt x="43" y="41"/>
                  <a:pt x="43" y="41"/>
                </a:cubicBezTo>
                <a:cubicBezTo>
                  <a:pt x="43" y="7"/>
                  <a:pt x="43" y="7"/>
                  <a:pt x="43" y="7"/>
                </a:cubicBezTo>
                <a:cubicBezTo>
                  <a:pt x="43" y="5"/>
                  <a:pt x="41" y="4"/>
                  <a:pt x="40" y="4"/>
                </a:cubicBezTo>
                <a:cubicBezTo>
                  <a:pt x="29" y="4"/>
                  <a:pt x="19" y="8"/>
                  <a:pt x="12" y="15"/>
                </a:cubicBezTo>
                <a:cubicBezTo>
                  <a:pt x="12" y="15"/>
                  <a:pt x="12" y="15"/>
                  <a:pt x="12" y="15"/>
                </a:cubicBezTo>
                <a:cubicBezTo>
                  <a:pt x="12" y="15"/>
                  <a:pt x="12" y="15"/>
                  <a:pt x="12" y="15"/>
                </a:cubicBezTo>
                <a:cubicBezTo>
                  <a:pt x="5" y="22"/>
                  <a:pt x="0" y="32"/>
                  <a:pt x="0" y="43"/>
                </a:cubicBezTo>
                <a:cubicBezTo>
                  <a:pt x="0" y="54"/>
                  <a:pt x="5" y="64"/>
                  <a:pt x="12" y="71"/>
                </a:cubicBezTo>
                <a:cubicBezTo>
                  <a:pt x="12" y="71"/>
                  <a:pt x="12" y="71"/>
                  <a:pt x="12" y="71"/>
                </a:cubicBezTo>
                <a:cubicBezTo>
                  <a:pt x="19" y="78"/>
                  <a:pt x="29" y="83"/>
                  <a:pt x="40" y="83"/>
                </a:cubicBezTo>
                <a:cubicBezTo>
                  <a:pt x="47" y="83"/>
                  <a:pt x="53" y="81"/>
                  <a:pt x="59" y="78"/>
                </a:cubicBezTo>
                <a:cubicBezTo>
                  <a:pt x="59" y="77"/>
                  <a:pt x="59" y="77"/>
                  <a:pt x="59" y="77"/>
                </a:cubicBezTo>
                <a:cubicBezTo>
                  <a:pt x="65" y="74"/>
                  <a:pt x="70" y="69"/>
                  <a:pt x="74" y="63"/>
                </a:cubicBezTo>
                <a:cubicBezTo>
                  <a:pt x="74" y="63"/>
                  <a:pt x="74" y="63"/>
                  <a:pt x="74" y="63"/>
                </a:cubicBezTo>
                <a:cubicBezTo>
                  <a:pt x="75" y="61"/>
                  <a:pt x="74" y="59"/>
                  <a:pt x="73" y="58"/>
                </a:cubicBezTo>
                <a:cubicBezTo>
                  <a:pt x="43" y="41"/>
                  <a:pt x="43" y="41"/>
                  <a:pt x="43" y="41"/>
                </a:cubicBezTo>
                <a:close/>
                <a:moveTo>
                  <a:pt x="56" y="72"/>
                </a:moveTo>
                <a:cubicBezTo>
                  <a:pt x="56" y="72"/>
                  <a:pt x="56" y="72"/>
                  <a:pt x="56" y="72"/>
                </a:cubicBezTo>
                <a:cubicBezTo>
                  <a:pt x="56" y="72"/>
                  <a:pt x="56" y="72"/>
                  <a:pt x="56" y="72"/>
                </a:cubicBezTo>
                <a:cubicBezTo>
                  <a:pt x="51" y="74"/>
                  <a:pt x="45" y="76"/>
                  <a:pt x="40" y="76"/>
                </a:cubicBezTo>
                <a:cubicBezTo>
                  <a:pt x="31" y="76"/>
                  <a:pt x="22" y="72"/>
                  <a:pt x="16" y="66"/>
                </a:cubicBezTo>
                <a:cubicBezTo>
                  <a:pt x="16" y="66"/>
                  <a:pt x="16" y="66"/>
                  <a:pt x="16" y="66"/>
                </a:cubicBezTo>
                <a:cubicBezTo>
                  <a:pt x="10" y="60"/>
                  <a:pt x="7" y="52"/>
                  <a:pt x="7" y="43"/>
                </a:cubicBezTo>
                <a:cubicBezTo>
                  <a:pt x="7" y="34"/>
                  <a:pt x="10" y="26"/>
                  <a:pt x="16" y="20"/>
                </a:cubicBezTo>
                <a:cubicBezTo>
                  <a:pt x="22" y="15"/>
                  <a:pt x="29" y="11"/>
                  <a:pt x="36" y="11"/>
                </a:cubicBezTo>
                <a:cubicBezTo>
                  <a:pt x="36" y="43"/>
                  <a:pt x="36" y="43"/>
                  <a:pt x="36" y="43"/>
                </a:cubicBezTo>
                <a:cubicBezTo>
                  <a:pt x="36" y="45"/>
                  <a:pt x="37" y="46"/>
                  <a:pt x="38" y="46"/>
                </a:cubicBezTo>
                <a:cubicBezTo>
                  <a:pt x="66" y="62"/>
                  <a:pt x="66" y="62"/>
                  <a:pt x="66" y="62"/>
                </a:cubicBezTo>
                <a:cubicBezTo>
                  <a:pt x="63" y="66"/>
                  <a:pt x="60" y="69"/>
                  <a:pt x="56" y="72"/>
                </a:cubicBez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7" name="任意多边形 34886"/>
          <p:cNvSpPr>
            <a:spLocks noEditPoints="1"/>
          </p:cNvSpPr>
          <p:nvPr/>
        </p:nvSpPr>
        <p:spPr>
          <a:xfrm>
            <a:off x="3622675" y="1553660"/>
            <a:ext cx="206375" cy="217488"/>
          </a:xfrm>
          <a:custGeom>
            <a:avLst/>
            <a:gdLst/>
            <a:ahLst/>
            <a:cxnLst/>
            <a:rect l="0" t="0" r="0" b="0"/>
            <a:pathLst>
              <a:path w="55" h="58">
                <a:moveTo>
                  <a:pt x="45" y="38"/>
                </a:moveTo>
                <a:cubicBezTo>
                  <a:pt x="47" y="38"/>
                  <a:pt x="50" y="39"/>
                  <a:pt x="52" y="41"/>
                </a:cubicBezTo>
                <a:cubicBezTo>
                  <a:pt x="52" y="41"/>
                  <a:pt x="52" y="41"/>
                  <a:pt x="52" y="41"/>
                </a:cubicBezTo>
                <a:cubicBezTo>
                  <a:pt x="54" y="42"/>
                  <a:pt x="55" y="45"/>
                  <a:pt x="55" y="48"/>
                </a:cubicBezTo>
                <a:cubicBezTo>
                  <a:pt x="55" y="53"/>
                  <a:pt x="50" y="58"/>
                  <a:pt x="45" y="58"/>
                </a:cubicBezTo>
                <a:cubicBezTo>
                  <a:pt x="39" y="58"/>
                  <a:pt x="34" y="53"/>
                  <a:pt x="34" y="48"/>
                </a:cubicBezTo>
                <a:cubicBezTo>
                  <a:pt x="34" y="47"/>
                  <a:pt x="35" y="46"/>
                  <a:pt x="35" y="45"/>
                </a:cubicBezTo>
                <a:cubicBezTo>
                  <a:pt x="24" y="38"/>
                  <a:pt x="24" y="38"/>
                  <a:pt x="24" y="38"/>
                </a:cubicBezTo>
                <a:cubicBezTo>
                  <a:pt x="24" y="38"/>
                  <a:pt x="24" y="38"/>
                  <a:pt x="24" y="39"/>
                </a:cubicBezTo>
                <a:cubicBezTo>
                  <a:pt x="24" y="39"/>
                  <a:pt x="24" y="39"/>
                  <a:pt x="24" y="39"/>
                </a:cubicBezTo>
                <a:cubicBezTo>
                  <a:pt x="21" y="41"/>
                  <a:pt x="18" y="43"/>
                  <a:pt x="14" y="43"/>
                </a:cubicBezTo>
                <a:cubicBezTo>
                  <a:pt x="6" y="43"/>
                  <a:pt x="0" y="36"/>
                  <a:pt x="0" y="29"/>
                </a:cubicBezTo>
                <a:cubicBezTo>
                  <a:pt x="0" y="21"/>
                  <a:pt x="6" y="15"/>
                  <a:pt x="14" y="15"/>
                </a:cubicBezTo>
                <a:cubicBezTo>
                  <a:pt x="18" y="15"/>
                  <a:pt x="21" y="17"/>
                  <a:pt x="24" y="19"/>
                </a:cubicBezTo>
                <a:cubicBezTo>
                  <a:pt x="24" y="19"/>
                  <a:pt x="24" y="19"/>
                  <a:pt x="24" y="19"/>
                </a:cubicBezTo>
                <a:cubicBezTo>
                  <a:pt x="24" y="19"/>
                  <a:pt x="24" y="19"/>
                  <a:pt x="24" y="19"/>
                </a:cubicBezTo>
                <a:cubicBezTo>
                  <a:pt x="24" y="19"/>
                  <a:pt x="24" y="20"/>
                  <a:pt x="24" y="20"/>
                </a:cubicBezTo>
                <a:cubicBezTo>
                  <a:pt x="35" y="13"/>
                  <a:pt x="35" y="13"/>
                  <a:pt x="35" y="13"/>
                </a:cubicBezTo>
                <a:cubicBezTo>
                  <a:pt x="35" y="12"/>
                  <a:pt x="34" y="11"/>
                  <a:pt x="34" y="10"/>
                </a:cubicBezTo>
                <a:cubicBezTo>
                  <a:pt x="34" y="4"/>
                  <a:pt x="39" y="0"/>
                  <a:pt x="45" y="0"/>
                </a:cubicBezTo>
                <a:cubicBezTo>
                  <a:pt x="50" y="0"/>
                  <a:pt x="55" y="4"/>
                  <a:pt x="55" y="10"/>
                </a:cubicBezTo>
                <a:cubicBezTo>
                  <a:pt x="55" y="16"/>
                  <a:pt x="50" y="20"/>
                  <a:pt x="45" y="20"/>
                </a:cubicBezTo>
                <a:cubicBezTo>
                  <a:pt x="42" y="20"/>
                  <a:pt x="39" y="19"/>
                  <a:pt x="37" y="17"/>
                </a:cubicBezTo>
                <a:cubicBezTo>
                  <a:pt x="37" y="17"/>
                  <a:pt x="37" y="17"/>
                  <a:pt x="37" y="17"/>
                </a:cubicBezTo>
                <a:cubicBezTo>
                  <a:pt x="27" y="23"/>
                  <a:pt x="27" y="23"/>
                  <a:pt x="27" y="23"/>
                </a:cubicBezTo>
                <a:cubicBezTo>
                  <a:pt x="27" y="25"/>
                  <a:pt x="28" y="27"/>
                  <a:pt x="28" y="29"/>
                </a:cubicBezTo>
                <a:cubicBezTo>
                  <a:pt x="28" y="31"/>
                  <a:pt x="27" y="33"/>
                  <a:pt x="27" y="34"/>
                </a:cubicBezTo>
                <a:cubicBezTo>
                  <a:pt x="37" y="41"/>
                  <a:pt x="37" y="41"/>
                  <a:pt x="37" y="41"/>
                </a:cubicBezTo>
                <a:cubicBezTo>
                  <a:pt x="37" y="41"/>
                  <a:pt x="37" y="41"/>
                  <a:pt x="37" y="41"/>
                </a:cubicBezTo>
                <a:cubicBezTo>
                  <a:pt x="37" y="41"/>
                  <a:pt x="37" y="41"/>
                  <a:pt x="37" y="41"/>
                </a:cubicBezTo>
                <a:cubicBezTo>
                  <a:pt x="37" y="41"/>
                  <a:pt x="37" y="41"/>
                  <a:pt x="37" y="41"/>
                </a:cubicBezTo>
                <a:cubicBezTo>
                  <a:pt x="39" y="39"/>
                  <a:pt x="42" y="38"/>
                  <a:pt x="45" y="38"/>
                </a:cubicBezTo>
                <a:close/>
                <a:moveTo>
                  <a:pt x="49" y="44"/>
                </a:moveTo>
                <a:cubicBezTo>
                  <a:pt x="49" y="44"/>
                  <a:pt x="49" y="44"/>
                  <a:pt x="49" y="44"/>
                </a:cubicBezTo>
                <a:cubicBezTo>
                  <a:pt x="48" y="43"/>
                  <a:pt x="46" y="42"/>
                  <a:pt x="45" y="42"/>
                </a:cubicBezTo>
                <a:cubicBezTo>
                  <a:pt x="43" y="42"/>
                  <a:pt x="42" y="43"/>
                  <a:pt x="41" y="44"/>
                </a:cubicBezTo>
                <a:cubicBezTo>
                  <a:pt x="41" y="44"/>
                  <a:pt x="41" y="44"/>
                  <a:pt x="41" y="44"/>
                </a:cubicBezTo>
                <a:cubicBezTo>
                  <a:pt x="40" y="45"/>
                  <a:pt x="39" y="46"/>
                  <a:pt x="39" y="48"/>
                </a:cubicBezTo>
                <a:cubicBezTo>
                  <a:pt x="39" y="51"/>
                  <a:pt x="41" y="53"/>
                  <a:pt x="45" y="53"/>
                </a:cubicBezTo>
                <a:cubicBezTo>
                  <a:pt x="48" y="53"/>
                  <a:pt x="50" y="51"/>
                  <a:pt x="50" y="48"/>
                </a:cubicBezTo>
                <a:cubicBezTo>
                  <a:pt x="50" y="46"/>
                  <a:pt x="50" y="45"/>
                  <a:pt x="49" y="44"/>
                </a:cubicBezTo>
                <a:cubicBezTo>
                  <a:pt x="49" y="44"/>
                  <a:pt x="49" y="44"/>
                  <a:pt x="49" y="44"/>
                </a:cubicBezTo>
                <a:close/>
                <a:moveTo>
                  <a:pt x="21" y="22"/>
                </a:moveTo>
                <a:cubicBezTo>
                  <a:pt x="21" y="22"/>
                  <a:pt x="21" y="22"/>
                  <a:pt x="21" y="22"/>
                </a:cubicBezTo>
                <a:cubicBezTo>
                  <a:pt x="19" y="21"/>
                  <a:pt x="17" y="20"/>
                  <a:pt x="14" y="20"/>
                </a:cubicBezTo>
                <a:cubicBezTo>
                  <a:pt x="9" y="20"/>
                  <a:pt x="5" y="24"/>
                  <a:pt x="5" y="29"/>
                </a:cubicBezTo>
                <a:cubicBezTo>
                  <a:pt x="5" y="34"/>
                  <a:pt x="9" y="38"/>
                  <a:pt x="14" y="38"/>
                </a:cubicBezTo>
                <a:cubicBezTo>
                  <a:pt x="17" y="38"/>
                  <a:pt x="19" y="37"/>
                  <a:pt x="21" y="36"/>
                </a:cubicBezTo>
                <a:cubicBezTo>
                  <a:pt x="21" y="35"/>
                  <a:pt x="21" y="35"/>
                  <a:pt x="21" y="35"/>
                </a:cubicBezTo>
                <a:cubicBezTo>
                  <a:pt x="22" y="34"/>
                  <a:pt x="23" y="31"/>
                  <a:pt x="23" y="29"/>
                </a:cubicBezTo>
                <a:cubicBezTo>
                  <a:pt x="23" y="26"/>
                  <a:pt x="22" y="24"/>
                  <a:pt x="21" y="22"/>
                </a:cubicBezTo>
                <a:cubicBezTo>
                  <a:pt x="21" y="22"/>
                  <a:pt x="21" y="22"/>
                  <a:pt x="21" y="22"/>
                </a:cubicBezTo>
                <a:close/>
                <a:moveTo>
                  <a:pt x="45" y="4"/>
                </a:moveTo>
                <a:cubicBezTo>
                  <a:pt x="45" y="4"/>
                  <a:pt x="45" y="4"/>
                  <a:pt x="45" y="4"/>
                </a:cubicBezTo>
                <a:cubicBezTo>
                  <a:pt x="41" y="4"/>
                  <a:pt x="39" y="7"/>
                  <a:pt x="39" y="10"/>
                </a:cubicBezTo>
                <a:cubicBezTo>
                  <a:pt x="39" y="11"/>
                  <a:pt x="39" y="12"/>
                  <a:pt x="40" y="13"/>
                </a:cubicBezTo>
                <a:cubicBezTo>
                  <a:pt x="40" y="13"/>
                  <a:pt x="40" y="13"/>
                  <a:pt x="40" y="13"/>
                </a:cubicBezTo>
                <a:cubicBezTo>
                  <a:pt x="40" y="13"/>
                  <a:pt x="40" y="13"/>
                  <a:pt x="40" y="13"/>
                </a:cubicBezTo>
                <a:cubicBezTo>
                  <a:pt x="40" y="13"/>
                  <a:pt x="40" y="14"/>
                  <a:pt x="40" y="14"/>
                </a:cubicBezTo>
                <a:cubicBezTo>
                  <a:pt x="41" y="14"/>
                  <a:pt x="41" y="14"/>
                  <a:pt x="41" y="14"/>
                </a:cubicBezTo>
                <a:cubicBezTo>
                  <a:pt x="42" y="15"/>
                  <a:pt x="43" y="16"/>
                  <a:pt x="45" y="16"/>
                </a:cubicBezTo>
                <a:cubicBezTo>
                  <a:pt x="48" y="16"/>
                  <a:pt x="50" y="13"/>
                  <a:pt x="50" y="10"/>
                </a:cubicBezTo>
                <a:cubicBezTo>
                  <a:pt x="50" y="7"/>
                  <a:pt x="48" y="4"/>
                  <a:pt x="45" y="4"/>
                </a:cubicBez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8" name="任意多边形 34887"/>
          <p:cNvSpPr>
            <a:spLocks noEditPoints="1"/>
          </p:cNvSpPr>
          <p:nvPr/>
        </p:nvSpPr>
        <p:spPr>
          <a:xfrm>
            <a:off x="4125913" y="2123573"/>
            <a:ext cx="539750" cy="566737"/>
          </a:xfrm>
          <a:custGeom>
            <a:avLst/>
            <a:gdLst/>
            <a:ahLst/>
            <a:cxnLst/>
            <a:rect l="0" t="0" r="0" b="0"/>
            <a:pathLst>
              <a:path w="144" h="151">
                <a:moveTo>
                  <a:pt x="72" y="0"/>
                </a:moveTo>
                <a:cubicBezTo>
                  <a:pt x="92" y="0"/>
                  <a:pt x="110" y="8"/>
                  <a:pt x="123" y="21"/>
                </a:cubicBezTo>
                <a:cubicBezTo>
                  <a:pt x="136" y="34"/>
                  <a:pt x="144" y="52"/>
                  <a:pt x="144" y="72"/>
                </a:cubicBezTo>
                <a:cubicBezTo>
                  <a:pt x="144" y="90"/>
                  <a:pt x="138" y="106"/>
                  <a:pt x="127" y="119"/>
                </a:cubicBezTo>
                <a:cubicBezTo>
                  <a:pt x="123" y="124"/>
                  <a:pt x="114" y="117"/>
                  <a:pt x="119" y="112"/>
                </a:cubicBezTo>
                <a:cubicBezTo>
                  <a:pt x="127" y="102"/>
                  <a:pt x="132" y="89"/>
                  <a:pt x="133" y="76"/>
                </a:cubicBezTo>
                <a:cubicBezTo>
                  <a:pt x="112" y="76"/>
                  <a:pt x="112" y="76"/>
                  <a:pt x="112" y="76"/>
                </a:cubicBezTo>
                <a:cubicBezTo>
                  <a:pt x="112" y="85"/>
                  <a:pt x="111" y="93"/>
                  <a:pt x="108" y="101"/>
                </a:cubicBezTo>
                <a:cubicBezTo>
                  <a:pt x="107" y="106"/>
                  <a:pt x="101" y="104"/>
                  <a:pt x="102" y="100"/>
                </a:cubicBezTo>
                <a:cubicBezTo>
                  <a:pt x="104" y="93"/>
                  <a:pt x="105" y="84"/>
                  <a:pt x="105" y="76"/>
                </a:cubicBezTo>
                <a:cubicBezTo>
                  <a:pt x="78" y="76"/>
                  <a:pt x="66" y="76"/>
                  <a:pt x="39" y="76"/>
                </a:cubicBezTo>
                <a:cubicBezTo>
                  <a:pt x="39" y="84"/>
                  <a:pt x="40" y="93"/>
                  <a:pt x="42" y="100"/>
                </a:cubicBezTo>
                <a:cubicBezTo>
                  <a:pt x="43" y="105"/>
                  <a:pt x="37" y="106"/>
                  <a:pt x="35" y="101"/>
                </a:cubicBezTo>
                <a:cubicBezTo>
                  <a:pt x="33" y="93"/>
                  <a:pt x="32" y="84"/>
                  <a:pt x="32" y="76"/>
                </a:cubicBezTo>
                <a:cubicBezTo>
                  <a:pt x="11" y="76"/>
                  <a:pt x="11" y="76"/>
                  <a:pt x="11" y="76"/>
                </a:cubicBezTo>
                <a:cubicBezTo>
                  <a:pt x="12" y="89"/>
                  <a:pt x="17" y="102"/>
                  <a:pt x="25" y="112"/>
                </a:cubicBezTo>
                <a:cubicBezTo>
                  <a:pt x="30" y="117"/>
                  <a:pt x="21" y="124"/>
                  <a:pt x="17" y="119"/>
                </a:cubicBezTo>
                <a:cubicBezTo>
                  <a:pt x="6" y="106"/>
                  <a:pt x="0" y="90"/>
                  <a:pt x="0" y="72"/>
                </a:cubicBezTo>
                <a:cubicBezTo>
                  <a:pt x="0" y="52"/>
                  <a:pt x="8" y="34"/>
                  <a:pt x="21" y="21"/>
                </a:cubicBezTo>
                <a:cubicBezTo>
                  <a:pt x="34" y="8"/>
                  <a:pt x="52" y="0"/>
                  <a:pt x="72" y="0"/>
                </a:cubicBezTo>
                <a:close/>
                <a:moveTo>
                  <a:pt x="94" y="131"/>
                </a:moveTo>
                <a:cubicBezTo>
                  <a:pt x="94" y="131"/>
                  <a:pt x="94" y="131"/>
                  <a:pt x="94" y="131"/>
                </a:cubicBezTo>
                <a:cubicBezTo>
                  <a:pt x="94" y="146"/>
                  <a:pt x="94" y="146"/>
                  <a:pt x="94" y="146"/>
                </a:cubicBezTo>
                <a:cubicBezTo>
                  <a:pt x="94" y="149"/>
                  <a:pt x="92" y="151"/>
                  <a:pt x="89" y="151"/>
                </a:cubicBezTo>
                <a:cubicBezTo>
                  <a:pt x="88" y="151"/>
                  <a:pt x="88" y="151"/>
                  <a:pt x="88" y="151"/>
                </a:cubicBezTo>
                <a:cubicBezTo>
                  <a:pt x="56" y="151"/>
                  <a:pt x="56" y="151"/>
                  <a:pt x="56" y="151"/>
                </a:cubicBezTo>
                <a:cubicBezTo>
                  <a:pt x="52" y="151"/>
                  <a:pt x="50" y="149"/>
                  <a:pt x="50" y="146"/>
                </a:cubicBezTo>
                <a:cubicBezTo>
                  <a:pt x="50" y="146"/>
                  <a:pt x="50" y="146"/>
                  <a:pt x="50" y="146"/>
                </a:cubicBezTo>
                <a:cubicBezTo>
                  <a:pt x="50" y="131"/>
                  <a:pt x="50" y="131"/>
                  <a:pt x="50" y="131"/>
                </a:cubicBezTo>
                <a:cubicBezTo>
                  <a:pt x="33" y="131"/>
                  <a:pt x="33" y="131"/>
                  <a:pt x="33" y="131"/>
                </a:cubicBezTo>
                <a:cubicBezTo>
                  <a:pt x="30" y="131"/>
                  <a:pt x="28" y="128"/>
                  <a:pt x="28" y="125"/>
                </a:cubicBezTo>
                <a:cubicBezTo>
                  <a:pt x="28" y="124"/>
                  <a:pt x="28" y="122"/>
                  <a:pt x="29" y="121"/>
                </a:cubicBezTo>
                <a:cubicBezTo>
                  <a:pt x="68" y="82"/>
                  <a:pt x="68" y="82"/>
                  <a:pt x="68" y="82"/>
                </a:cubicBezTo>
                <a:cubicBezTo>
                  <a:pt x="70" y="80"/>
                  <a:pt x="74" y="80"/>
                  <a:pt x="76" y="82"/>
                </a:cubicBezTo>
                <a:cubicBezTo>
                  <a:pt x="76" y="83"/>
                  <a:pt x="76" y="83"/>
                  <a:pt x="76" y="83"/>
                </a:cubicBezTo>
                <a:cubicBezTo>
                  <a:pt x="115" y="121"/>
                  <a:pt x="115" y="121"/>
                  <a:pt x="115" y="121"/>
                </a:cubicBezTo>
                <a:cubicBezTo>
                  <a:pt x="117" y="123"/>
                  <a:pt x="117" y="127"/>
                  <a:pt x="115" y="129"/>
                </a:cubicBezTo>
                <a:cubicBezTo>
                  <a:pt x="114" y="130"/>
                  <a:pt x="112" y="131"/>
                  <a:pt x="111" y="131"/>
                </a:cubicBezTo>
                <a:cubicBezTo>
                  <a:pt x="111" y="131"/>
                  <a:pt x="111" y="131"/>
                  <a:pt x="111" y="131"/>
                </a:cubicBezTo>
                <a:cubicBezTo>
                  <a:pt x="94" y="131"/>
                  <a:pt x="94" y="131"/>
                  <a:pt x="94" y="131"/>
                </a:cubicBezTo>
                <a:close/>
                <a:moveTo>
                  <a:pt x="83" y="140"/>
                </a:moveTo>
                <a:cubicBezTo>
                  <a:pt x="83" y="140"/>
                  <a:pt x="83" y="140"/>
                  <a:pt x="83" y="140"/>
                </a:cubicBezTo>
                <a:cubicBezTo>
                  <a:pt x="83" y="125"/>
                  <a:pt x="83" y="125"/>
                  <a:pt x="83" y="125"/>
                </a:cubicBezTo>
                <a:cubicBezTo>
                  <a:pt x="83" y="125"/>
                  <a:pt x="83" y="125"/>
                  <a:pt x="83" y="125"/>
                </a:cubicBezTo>
                <a:cubicBezTo>
                  <a:pt x="83" y="122"/>
                  <a:pt x="85" y="120"/>
                  <a:pt x="89" y="120"/>
                </a:cubicBezTo>
                <a:cubicBezTo>
                  <a:pt x="97" y="120"/>
                  <a:pt x="97" y="120"/>
                  <a:pt x="97" y="120"/>
                </a:cubicBezTo>
                <a:cubicBezTo>
                  <a:pt x="72" y="94"/>
                  <a:pt x="72" y="94"/>
                  <a:pt x="72" y="94"/>
                </a:cubicBezTo>
                <a:cubicBezTo>
                  <a:pt x="47" y="120"/>
                  <a:pt x="47" y="120"/>
                  <a:pt x="47" y="120"/>
                </a:cubicBezTo>
                <a:cubicBezTo>
                  <a:pt x="55" y="120"/>
                  <a:pt x="55" y="120"/>
                  <a:pt x="55" y="120"/>
                </a:cubicBezTo>
                <a:cubicBezTo>
                  <a:pt x="56" y="120"/>
                  <a:pt x="56" y="120"/>
                  <a:pt x="56" y="120"/>
                </a:cubicBezTo>
                <a:cubicBezTo>
                  <a:pt x="59" y="120"/>
                  <a:pt x="61" y="122"/>
                  <a:pt x="61" y="125"/>
                </a:cubicBezTo>
                <a:cubicBezTo>
                  <a:pt x="61" y="140"/>
                  <a:pt x="61" y="140"/>
                  <a:pt x="61" y="140"/>
                </a:cubicBezTo>
                <a:cubicBezTo>
                  <a:pt x="83" y="140"/>
                  <a:pt x="83" y="140"/>
                  <a:pt x="83" y="140"/>
                </a:cubicBezTo>
                <a:close/>
                <a:moveTo>
                  <a:pt x="115" y="29"/>
                </a:moveTo>
                <a:cubicBezTo>
                  <a:pt x="115" y="29"/>
                  <a:pt x="115" y="29"/>
                  <a:pt x="115" y="29"/>
                </a:cubicBezTo>
                <a:cubicBezTo>
                  <a:pt x="115" y="28"/>
                  <a:pt x="114" y="28"/>
                  <a:pt x="114" y="27"/>
                </a:cubicBezTo>
                <a:cubicBezTo>
                  <a:pt x="111" y="29"/>
                  <a:pt x="108" y="31"/>
                  <a:pt x="105" y="33"/>
                </a:cubicBezTo>
                <a:cubicBezTo>
                  <a:pt x="109" y="43"/>
                  <a:pt x="112" y="56"/>
                  <a:pt x="112" y="69"/>
                </a:cubicBezTo>
                <a:cubicBezTo>
                  <a:pt x="133" y="69"/>
                  <a:pt x="133" y="69"/>
                  <a:pt x="133" y="69"/>
                </a:cubicBezTo>
                <a:cubicBezTo>
                  <a:pt x="132" y="53"/>
                  <a:pt x="126" y="39"/>
                  <a:pt x="115" y="29"/>
                </a:cubicBezTo>
                <a:close/>
                <a:moveTo>
                  <a:pt x="108" y="23"/>
                </a:moveTo>
                <a:cubicBezTo>
                  <a:pt x="108" y="23"/>
                  <a:pt x="108" y="23"/>
                  <a:pt x="108" y="23"/>
                </a:cubicBezTo>
                <a:cubicBezTo>
                  <a:pt x="105" y="20"/>
                  <a:pt x="100" y="18"/>
                  <a:pt x="96" y="16"/>
                </a:cubicBezTo>
                <a:cubicBezTo>
                  <a:pt x="98" y="18"/>
                  <a:pt x="99" y="21"/>
                  <a:pt x="101" y="23"/>
                </a:cubicBezTo>
                <a:cubicBezTo>
                  <a:pt x="101" y="24"/>
                  <a:pt x="102" y="26"/>
                  <a:pt x="103" y="27"/>
                </a:cubicBezTo>
                <a:cubicBezTo>
                  <a:pt x="105" y="26"/>
                  <a:pt x="107" y="24"/>
                  <a:pt x="108" y="23"/>
                </a:cubicBezTo>
                <a:close/>
                <a:moveTo>
                  <a:pt x="82" y="12"/>
                </a:moveTo>
                <a:cubicBezTo>
                  <a:pt x="82" y="12"/>
                  <a:pt x="82" y="12"/>
                  <a:pt x="82" y="12"/>
                </a:cubicBezTo>
                <a:cubicBezTo>
                  <a:pt x="80" y="11"/>
                  <a:pt x="78" y="11"/>
                  <a:pt x="75" y="11"/>
                </a:cubicBezTo>
                <a:cubicBezTo>
                  <a:pt x="75" y="34"/>
                  <a:pt x="75" y="34"/>
                  <a:pt x="75" y="34"/>
                </a:cubicBezTo>
                <a:cubicBezTo>
                  <a:pt x="82" y="34"/>
                  <a:pt x="88" y="33"/>
                  <a:pt x="94" y="31"/>
                </a:cubicBezTo>
                <a:cubicBezTo>
                  <a:pt x="95" y="30"/>
                  <a:pt x="96" y="30"/>
                  <a:pt x="97" y="30"/>
                </a:cubicBezTo>
                <a:cubicBezTo>
                  <a:pt x="96" y="29"/>
                  <a:pt x="96" y="28"/>
                  <a:pt x="95" y="27"/>
                </a:cubicBezTo>
                <a:cubicBezTo>
                  <a:pt x="91" y="20"/>
                  <a:pt x="87" y="15"/>
                  <a:pt x="82" y="12"/>
                </a:cubicBezTo>
                <a:close/>
                <a:moveTo>
                  <a:pt x="69" y="11"/>
                </a:moveTo>
                <a:cubicBezTo>
                  <a:pt x="69" y="11"/>
                  <a:pt x="69" y="11"/>
                  <a:pt x="69" y="11"/>
                </a:cubicBezTo>
                <a:cubicBezTo>
                  <a:pt x="66" y="11"/>
                  <a:pt x="64" y="11"/>
                  <a:pt x="62" y="12"/>
                </a:cubicBezTo>
                <a:cubicBezTo>
                  <a:pt x="57" y="15"/>
                  <a:pt x="53" y="20"/>
                  <a:pt x="49" y="27"/>
                </a:cubicBezTo>
                <a:cubicBezTo>
                  <a:pt x="48" y="28"/>
                  <a:pt x="48" y="29"/>
                  <a:pt x="47" y="30"/>
                </a:cubicBezTo>
                <a:cubicBezTo>
                  <a:pt x="48" y="30"/>
                  <a:pt x="49" y="30"/>
                  <a:pt x="50" y="31"/>
                </a:cubicBezTo>
                <a:cubicBezTo>
                  <a:pt x="56" y="33"/>
                  <a:pt x="62" y="34"/>
                  <a:pt x="69" y="34"/>
                </a:cubicBezTo>
                <a:cubicBezTo>
                  <a:pt x="69" y="11"/>
                  <a:pt x="69" y="11"/>
                  <a:pt x="69" y="11"/>
                </a:cubicBezTo>
                <a:close/>
                <a:moveTo>
                  <a:pt x="48" y="16"/>
                </a:moveTo>
                <a:cubicBezTo>
                  <a:pt x="48" y="16"/>
                  <a:pt x="48" y="16"/>
                  <a:pt x="48" y="16"/>
                </a:cubicBezTo>
                <a:cubicBezTo>
                  <a:pt x="44" y="18"/>
                  <a:pt x="39" y="20"/>
                  <a:pt x="36" y="23"/>
                </a:cubicBezTo>
                <a:cubicBezTo>
                  <a:pt x="37" y="24"/>
                  <a:pt x="39" y="26"/>
                  <a:pt x="41" y="27"/>
                </a:cubicBezTo>
                <a:cubicBezTo>
                  <a:pt x="42" y="26"/>
                  <a:pt x="43" y="24"/>
                  <a:pt x="43" y="23"/>
                </a:cubicBezTo>
                <a:cubicBezTo>
                  <a:pt x="45" y="21"/>
                  <a:pt x="46" y="18"/>
                  <a:pt x="48" y="16"/>
                </a:cubicBezTo>
                <a:close/>
                <a:moveTo>
                  <a:pt x="30" y="27"/>
                </a:moveTo>
                <a:cubicBezTo>
                  <a:pt x="30" y="27"/>
                  <a:pt x="30" y="27"/>
                  <a:pt x="30" y="27"/>
                </a:cubicBezTo>
                <a:cubicBezTo>
                  <a:pt x="30" y="28"/>
                  <a:pt x="29" y="28"/>
                  <a:pt x="29" y="29"/>
                </a:cubicBezTo>
                <a:cubicBezTo>
                  <a:pt x="18" y="39"/>
                  <a:pt x="12" y="53"/>
                  <a:pt x="11" y="69"/>
                </a:cubicBezTo>
                <a:cubicBezTo>
                  <a:pt x="32" y="69"/>
                  <a:pt x="32" y="69"/>
                  <a:pt x="32" y="69"/>
                </a:cubicBezTo>
                <a:cubicBezTo>
                  <a:pt x="32" y="56"/>
                  <a:pt x="35" y="43"/>
                  <a:pt x="39" y="33"/>
                </a:cubicBezTo>
                <a:cubicBezTo>
                  <a:pt x="36" y="31"/>
                  <a:pt x="33" y="29"/>
                  <a:pt x="30" y="27"/>
                </a:cubicBezTo>
                <a:close/>
                <a:moveTo>
                  <a:pt x="99" y="36"/>
                </a:moveTo>
                <a:cubicBezTo>
                  <a:pt x="99" y="36"/>
                  <a:pt x="99" y="36"/>
                  <a:pt x="99" y="36"/>
                </a:cubicBezTo>
                <a:cubicBezTo>
                  <a:pt x="98" y="36"/>
                  <a:pt x="97" y="37"/>
                  <a:pt x="96" y="37"/>
                </a:cubicBezTo>
                <a:cubicBezTo>
                  <a:pt x="90" y="39"/>
                  <a:pt x="83" y="41"/>
                  <a:pt x="75" y="41"/>
                </a:cubicBezTo>
                <a:cubicBezTo>
                  <a:pt x="75" y="69"/>
                  <a:pt x="75" y="69"/>
                  <a:pt x="75" y="69"/>
                </a:cubicBezTo>
                <a:cubicBezTo>
                  <a:pt x="105" y="69"/>
                  <a:pt x="105" y="69"/>
                  <a:pt x="105" y="69"/>
                </a:cubicBezTo>
                <a:cubicBezTo>
                  <a:pt x="105" y="57"/>
                  <a:pt x="103" y="45"/>
                  <a:pt x="99" y="36"/>
                </a:cubicBezTo>
                <a:close/>
                <a:moveTo>
                  <a:pt x="69" y="41"/>
                </a:moveTo>
                <a:cubicBezTo>
                  <a:pt x="69" y="41"/>
                  <a:pt x="69" y="41"/>
                  <a:pt x="69" y="41"/>
                </a:cubicBezTo>
                <a:cubicBezTo>
                  <a:pt x="61" y="41"/>
                  <a:pt x="54" y="39"/>
                  <a:pt x="48" y="37"/>
                </a:cubicBezTo>
                <a:cubicBezTo>
                  <a:pt x="47" y="37"/>
                  <a:pt x="46" y="36"/>
                  <a:pt x="45" y="36"/>
                </a:cubicBezTo>
                <a:cubicBezTo>
                  <a:pt x="41" y="45"/>
                  <a:pt x="39" y="57"/>
                  <a:pt x="39" y="69"/>
                </a:cubicBezTo>
                <a:cubicBezTo>
                  <a:pt x="69" y="69"/>
                  <a:pt x="69" y="69"/>
                  <a:pt x="69" y="69"/>
                </a:cubicBezTo>
                <a:cubicBezTo>
                  <a:pt x="69" y="41"/>
                  <a:pt x="69" y="41"/>
                  <a:pt x="69" y="41"/>
                </a:cubicBez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89" name="任意多边形 34888"/>
          <p:cNvSpPr>
            <a:spLocks noEditPoints="1"/>
          </p:cNvSpPr>
          <p:nvPr/>
        </p:nvSpPr>
        <p:spPr>
          <a:xfrm>
            <a:off x="2903538" y="3001460"/>
            <a:ext cx="220662" cy="217488"/>
          </a:xfrm>
          <a:custGeom>
            <a:avLst/>
            <a:gdLst/>
            <a:ahLst/>
            <a:cxnLst/>
            <a:rect l="0" t="0" r="0" b="0"/>
            <a:pathLst>
              <a:path w="59" h="58">
                <a:moveTo>
                  <a:pt x="52" y="3"/>
                </a:moveTo>
                <a:cubicBezTo>
                  <a:pt x="56" y="7"/>
                  <a:pt x="56" y="7"/>
                  <a:pt x="56" y="7"/>
                </a:cubicBezTo>
                <a:cubicBezTo>
                  <a:pt x="56" y="7"/>
                  <a:pt x="56" y="7"/>
                  <a:pt x="56" y="7"/>
                </a:cubicBezTo>
                <a:cubicBezTo>
                  <a:pt x="58" y="9"/>
                  <a:pt x="59" y="11"/>
                  <a:pt x="59" y="14"/>
                </a:cubicBezTo>
                <a:cubicBezTo>
                  <a:pt x="59" y="14"/>
                  <a:pt x="59" y="14"/>
                  <a:pt x="59" y="14"/>
                </a:cubicBezTo>
                <a:cubicBezTo>
                  <a:pt x="59" y="17"/>
                  <a:pt x="58" y="19"/>
                  <a:pt x="56" y="21"/>
                </a:cubicBezTo>
                <a:cubicBezTo>
                  <a:pt x="56" y="21"/>
                  <a:pt x="56" y="21"/>
                  <a:pt x="56" y="21"/>
                </a:cubicBezTo>
                <a:cubicBezTo>
                  <a:pt x="47" y="30"/>
                  <a:pt x="47" y="30"/>
                  <a:pt x="47" y="30"/>
                </a:cubicBezTo>
                <a:cubicBezTo>
                  <a:pt x="47" y="30"/>
                  <a:pt x="47" y="30"/>
                  <a:pt x="47" y="30"/>
                </a:cubicBezTo>
                <a:cubicBezTo>
                  <a:pt x="45" y="32"/>
                  <a:pt x="43" y="33"/>
                  <a:pt x="40" y="33"/>
                </a:cubicBezTo>
                <a:cubicBezTo>
                  <a:pt x="38" y="33"/>
                  <a:pt x="35" y="32"/>
                  <a:pt x="33" y="30"/>
                </a:cubicBezTo>
                <a:cubicBezTo>
                  <a:pt x="33" y="29"/>
                  <a:pt x="33" y="29"/>
                  <a:pt x="33" y="29"/>
                </a:cubicBezTo>
                <a:cubicBezTo>
                  <a:pt x="33" y="29"/>
                  <a:pt x="33" y="29"/>
                  <a:pt x="33" y="29"/>
                </a:cubicBezTo>
                <a:cubicBezTo>
                  <a:pt x="30" y="32"/>
                  <a:pt x="30" y="32"/>
                  <a:pt x="30" y="32"/>
                </a:cubicBezTo>
                <a:cubicBezTo>
                  <a:pt x="30" y="32"/>
                  <a:pt x="30" y="32"/>
                  <a:pt x="30" y="32"/>
                </a:cubicBezTo>
                <a:cubicBezTo>
                  <a:pt x="32" y="34"/>
                  <a:pt x="33" y="37"/>
                  <a:pt x="33" y="40"/>
                </a:cubicBezTo>
                <a:cubicBezTo>
                  <a:pt x="33" y="42"/>
                  <a:pt x="32" y="45"/>
                  <a:pt x="30" y="47"/>
                </a:cubicBezTo>
                <a:cubicBezTo>
                  <a:pt x="30" y="47"/>
                  <a:pt x="30" y="47"/>
                  <a:pt x="30" y="47"/>
                </a:cubicBezTo>
                <a:cubicBezTo>
                  <a:pt x="22" y="55"/>
                  <a:pt x="22" y="55"/>
                  <a:pt x="22" y="55"/>
                </a:cubicBezTo>
                <a:cubicBezTo>
                  <a:pt x="20" y="57"/>
                  <a:pt x="17" y="58"/>
                  <a:pt x="15" y="58"/>
                </a:cubicBezTo>
                <a:cubicBezTo>
                  <a:pt x="12" y="58"/>
                  <a:pt x="9" y="57"/>
                  <a:pt x="7" y="55"/>
                </a:cubicBezTo>
                <a:cubicBezTo>
                  <a:pt x="3" y="51"/>
                  <a:pt x="3" y="51"/>
                  <a:pt x="3" y="51"/>
                </a:cubicBezTo>
                <a:cubicBezTo>
                  <a:pt x="3" y="51"/>
                  <a:pt x="3" y="51"/>
                  <a:pt x="3" y="51"/>
                </a:cubicBezTo>
                <a:cubicBezTo>
                  <a:pt x="1" y="49"/>
                  <a:pt x="0" y="47"/>
                  <a:pt x="0" y="44"/>
                </a:cubicBezTo>
                <a:cubicBezTo>
                  <a:pt x="0" y="41"/>
                  <a:pt x="1" y="39"/>
                  <a:pt x="3" y="37"/>
                </a:cubicBezTo>
                <a:cubicBezTo>
                  <a:pt x="3" y="37"/>
                  <a:pt x="3" y="37"/>
                  <a:pt x="3" y="37"/>
                </a:cubicBezTo>
                <a:cubicBezTo>
                  <a:pt x="3" y="37"/>
                  <a:pt x="3" y="37"/>
                  <a:pt x="3" y="37"/>
                </a:cubicBezTo>
                <a:cubicBezTo>
                  <a:pt x="3" y="37"/>
                  <a:pt x="3" y="37"/>
                  <a:pt x="3" y="37"/>
                </a:cubicBezTo>
                <a:cubicBezTo>
                  <a:pt x="12" y="28"/>
                  <a:pt x="12" y="28"/>
                  <a:pt x="12" y="28"/>
                </a:cubicBezTo>
                <a:cubicBezTo>
                  <a:pt x="14" y="26"/>
                  <a:pt x="16" y="25"/>
                  <a:pt x="19" y="25"/>
                </a:cubicBezTo>
                <a:cubicBezTo>
                  <a:pt x="22" y="25"/>
                  <a:pt x="24" y="26"/>
                  <a:pt x="26" y="28"/>
                </a:cubicBezTo>
                <a:cubicBezTo>
                  <a:pt x="26" y="28"/>
                  <a:pt x="26" y="28"/>
                  <a:pt x="26" y="28"/>
                </a:cubicBezTo>
                <a:cubicBezTo>
                  <a:pt x="26" y="28"/>
                  <a:pt x="26" y="28"/>
                  <a:pt x="26" y="28"/>
                </a:cubicBezTo>
                <a:cubicBezTo>
                  <a:pt x="27" y="29"/>
                  <a:pt x="27" y="29"/>
                  <a:pt x="27" y="29"/>
                </a:cubicBezTo>
                <a:cubicBezTo>
                  <a:pt x="29" y="26"/>
                  <a:pt x="29" y="26"/>
                  <a:pt x="29" y="26"/>
                </a:cubicBezTo>
                <a:cubicBezTo>
                  <a:pt x="29" y="26"/>
                  <a:pt x="29" y="26"/>
                  <a:pt x="29" y="26"/>
                </a:cubicBezTo>
                <a:cubicBezTo>
                  <a:pt x="27" y="24"/>
                  <a:pt x="26" y="21"/>
                  <a:pt x="26" y="18"/>
                </a:cubicBezTo>
                <a:cubicBezTo>
                  <a:pt x="26" y="18"/>
                  <a:pt x="26" y="18"/>
                  <a:pt x="26" y="18"/>
                </a:cubicBezTo>
                <a:cubicBezTo>
                  <a:pt x="26" y="16"/>
                  <a:pt x="27" y="13"/>
                  <a:pt x="29" y="11"/>
                </a:cubicBezTo>
                <a:cubicBezTo>
                  <a:pt x="29" y="11"/>
                  <a:pt x="29" y="11"/>
                  <a:pt x="29" y="11"/>
                </a:cubicBezTo>
                <a:cubicBezTo>
                  <a:pt x="29" y="11"/>
                  <a:pt x="29" y="11"/>
                  <a:pt x="29" y="11"/>
                </a:cubicBezTo>
                <a:cubicBezTo>
                  <a:pt x="37" y="3"/>
                  <a:pt x="37" y="3"/>
                  <a:pt x="37" y="3"/>
                </a:cubicBezTo>
                <a:cubicBezTo>
                  <a:pt x="39" y="1"/>
                  <a:pt x="42" y="0"/>
                  <a:pt x="45" y="0"/>
                </a:cubicBezTo>
                <a:cubicBezTo>
                  <a:pt x="47" y="0"/>
                  <a:pt x="50" y="1"/>
                  <a:pt x="52" y="3"/>
                </a:cubicBezTo>
                <a:cubicBezTo>
                  <a:pt x="52" y="3"/>
                  <a:pt x="52" y="3"/>
                  <a:pt x="52" y="3"/>
                </a:cubicBezTo>
                <a:close/>
                <a:moveTo>
                  <a:pt x="53" y="10"/>
                </a:moveTo>
                <a:cubicBezTo>
                  <a:pt x="53" y="10"/>
                  <a:pt x="53" y="10"/>
                  <a:pt x="53" y="10"/>
                </a:cubicBezTo>
                <a:cubicBezTo>
                  <a:pt x="49" y="6"/>
                  <a:pt x="49" y="6"/>
                  <a:pt x="49" y="6"/>
                </a:cubicBezTo>
                <a:cubicBezTo>
                  <a:pt x="49" y="6"/>
                  <a:pt x="49" y="6"/>
                  <a:pt x="49" y="6"/>
                </a:cubicBezTo>
                <a:cubicBezTo>
                  <a:pt x="48" y="5"/>
                  <a:pt x="46" y="4"/>
                  <a:pt x="45" y="4"/>
                </a:cubicBezTo>
                <a:cubicBezTo>
                  <a:pt x="43" y="4"/>
                  <a:pt x="42" y="5"/>
                  <a:pt x="40" y="6"/>
                </a:cubicBezTo>
                <a:cubicBezTo>
                  <a:pt x="40" y="6"/>
                  <a:pt x="40" y="6"/>
                  <a:pt x="40" y="6"/>
                </a:cubicBezTo>
                <a:cubicBezTo>
                  <a:pt x="32" y="14"/>
                  <a:pt x="32" y="14"/>
                  <a:pt x="32" y="14"/>
                </a:cubicBezTo>
                <a:cubicBezTo>
                  <a:pt x="31" y="15"/>
                  <a:pt x="30" y="17"/>
                  <a:pt x="30" y="18"/>
                </a:cubicBezTo>
                <a:cubicBezTo>
                  <a:pt x="30" y="18"/>
                  <a:pt x="30" y="18"/>
                  <a:pt x="30" y="18"/>
                </a:cubicBezTo>
                <a:cubicBezTo>
                  <a:pt x="30" y="20"/>
                  <a:pt x="31" y="21"/>
                  <a:pt x="32" y="23"/>
                </a:cubicBezTo>
                <a:cubicBezTo>
                  <a:pt x="32" y="23"/>
                  <a:pt x="32" y="23"/>
                  <a:pt x="32" y="23"/>
                </a:cubicBezTo>
                <a:cubicBezTo>
                  <a:pt x="33" y="23"/>
                  <a:pt x="33" y="23"/>
                  <a:pt x="33" y="23"/>
                </a:cubicBezTo>
                <a:cubicBezTo>
                  <a:pt x="36" y="19"/>
                  <a:pt x="36" y="19"/>
                  <a:pt x="36" y="19"/>
                </a:cubicBezTo>
                <a:cubicBezTo>
                  <a:pt x="37" y="18"/>
                  <a:pt x="39" y="18"/>
                  <a:pt x="40" y="19"/>
                </a:cubicBezTo>
                <a:cubicBezTo>
                  <a:pt x="40" y="20"/>
                  <a:pt x="40" y="21"/>
                  <a:pt x="40" y="22"/>
                </a:cubicBezTo>
                <a:cubicBezTo>
                  <a:pt x="36" y="26"/>
                  <a:pt x="36" y="26"/>
                  <a:pt x="36" y="26"/>
                </a:cubicBezTo>
                <a:cubicBezTo>
                  <a:pt x="36" y="26"/>
                  <a:pt x="36" y="26"/>
                  <a:pt x="36" y="26"/>
                </a:cubicBezTo>
                <a:cubicBezTo>
                  <a:pt x="36" y="26"/>
                  <a:pt x="36" y="26"/>
                  <a:pt x="36" y="26"/>
                </a:cubicBezTo>
                <a:cubicBezTo>
                  <a:pt x="37" y="27"/>
                  <a:pt x="39" y="28"/>
                  <a:pt x="40" y="28"/>
                </a:cubicBezTo>
                <a:cubicBezTo>
                  <a:pt x="42" y="28"/>
                  <a:pt x="43" y="27"/>
                  <a:pt x="44" y="26"/>
                </a:cubicBezTo>
                <a:cubicBezTo>
                  <a:pt x="52" y="18"/>
                  <a:pt x="52" y="18"/>
                  <a:pt x="52" y="18"/>
                </a:cubicBezTo>
                <a:cubicBezTo>
                  <a:pt x="53" y="18"/>
                  <a:pt x="53" y="18"/>
                  <a:pt x="53" y="18"/>
                </a:cubicBezTo>
                <a:cubicBezTo>
                  <a:pt x="54" y="17"/>
                  <a:pt x="54" y="15"/>
                  <a:pt x="54" y="14"/>
                </a:cubicBezTo>
                <a:cubicBezTo>
                  <a:pt x="54" y="14"/>
                  <a:pt x="54" y="14"/>
                  <a:pt x="54" y="14"/>
                </a:cubicBezTo>
                <a:cubicBezTo>
                  <a:pt x="54" y="12"/>
                  <a:pt x="54" y="11"/>
                  <a:pt x="53" y="10"/>
                </a:cubicBezTo>
                <a:cubicBezTo>
                  <a:pt x="53" y="10"/>
                  <a:pt x="53" y="10"/>
                  <a:pt x="53" y="10"/>
                </a:cubicBezTo>
                <a:close/>
                <a:moveTo>
                  <a:pt x="27" y="35"/>
                </a:moveTo>
                <a:cubicBezTo>
                  <a:pt x="27" y="35"/>
                  <a:pt x="27" y="35"/>
                  <a:pt x="27" y="35"/>
                </a:cubicBezTo>
                <a:cubicBezTo>
                  <a:pt x="27" y="35"/>
                  <a:pt x="27" y="35"/>
                  <a:pt x="27" y="35"/>
                </a:cubicBezTo>
                <a:cubicBezTo>
                  <a:pt x="23" y="39"/>
                  <a:pt x="23" y="39"/>
                  <a:pt x="23" y="39"/>
                </a:cubicBezTo>
                <a:cubicBezTo>
                  <a:pt x="22" y="40"/>
                  <a:pt x="20" y="40"/>
                  <a:pt x="19" y="39"/>
                </a:cubicBezTo>
                <a:cubicBezTo>
                  <a:pt x="19" y="38"/>
                  <a:pt x="19" y="37"/>
                  <a:pt x="19" y="36"/>
                </a:cubicBezTo>
                <a:cubicBezTo>
                  <a:pt x="23" y="32"/>
                  <a:pt x="23" y="32"/>
                  <a:pt x="23" y="32"/>
                </a:cubicBezTo>
                <a:cubicBezTo>
                  <a:pt x="23" y="32"/>
                  <a:pt x="23" y="32"/>
                  <a:pt x="23" y="32"/>
                </a:cubicBezTo>
                <a:cubicBezTo>
                  <a:pt x="23" y="32"/>
                  <a:pt x="23" y="32"/>
                  <a:pt x="23" y="32"/>
                </a:cubicBezTo>
                <a:cubicBezTo>
                  <a:pt x="23" y="32"/>
                  <a:pt x="23" y="32"/>
                  <a:pt x="23" y="32"/>
                </a:cubicBezTo>
                <a:cubicBezTo>
                  <a:pt x="22" y="30"/>
                  <a:pt x="20" y="30"/>
                  <a:pt x="19" y="30"/>
                </a:cubicBezTo>
                <a:cubicBezTo>
                  <a:pt x="17" y="30"/>
                  <a:pt x="16" y="30"/>
                  <a:pt x="15" y="32"/>
                </a:cubicBezTo>
                <a:cubicBezTo>
                  <a:pt x="15" y="32"/>
                  <a:pt x="15" y="32"/>
                  <a:pt x="15" y="32"/>
                </a:cubicBezTo>
                <a:cubicBezTo>
                  <a:pt x="7" y="40"/>
                  <a:pt x="7" y="40"/>
                  <a:pt x="7" y="40"/>
                </a:cubicBezTo>
                <a:cubicBezTo>
                  <a:pt x="7" y="40"/>
                  <a:pt x="7" y="40"/>
                  <a:pt x="7" y="40"/>
                </a:cubicBezTo>
                <a:cubicBezTo>
                  <a:pt x="5" y="41"/>
                  <a:pt x="5" y="42"/>
                  <a:pt x="5" y="44"/>
                </a:cubicBezTo>
                <a:cubicBezTo>
                  <a:pt x="5" y="45"/>
                  <a:pt x="5" y="47"/>
                  <a:pt x="7" y="48"/>
                </a:cubicBezTo>
                <a:cubicBezTo>
                  <a:pt x="10" y="52"/>
                  <a:pt x="10" y="52"/>
                  <a:pt x="10" y="52"/>
                </a:cubicBezTo>
                <a:cubicBezTo>
                  <a:pt x="12" y="53"/>
                  <a:pt x="13" y="54"/>
                  <a:pt x="15" y="54"/>
                </a:cubicBezTo>
                <a:cubicBezTo>
                  <a:pt x="16" y="54"/>
                  <a:pt x="18" y="53"/>
                  <a:pt x="19" y="52"/>
                </a:cubicBezTo>
                <a:cubicBezTo>
                  <a:pt x="19" y="52"/>
                  <a:pt x="19" y="52"/>
                  <a:pt x="19" y="52"/>
                </a:cubicBezTo>
                <a:cubicBezTo>
                  <a:pt x="27" y="44"/>
                  <a:pt x="27" y="44"/>
                  <a:pt x="27" y="44"/>
                </a:cubicBezTo>
                <a:cubicBezTo>
                  <a:pt x="27" y="44"/>
                  <a:pt x="27" y="44"/>
                  <a:pt x="27" y="44"/>
                </a:cubicBezTo>
                <a:cubicBezTo>
                  <a:pt x="28" y="43"/>
                  <a:pt x="29" y="41"/>
                  <a:pt x="29" y="40"/>
                </a:cubicBezTo>
                <a:cubicBezTo>
                  <a:pt x="29" y="38"/>
                  <a:pt x="28" y="37"/>
                  <a:pt x="27" y="3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0" name="任意多边形 34889"/>
          <p:cNvSpPr>
            <a:spLocks noEditPoints="1"/>
          </p:cNvSpPr>
          <p:nvPr/>
        </p:nvSpPr>
        <p:spPr>
          <a:xfrm>
            <a:off x="5178425" y="1531435"/>
            <a:ext cx="346075" cy="349250"/>
          </a:xfrm>
          <a:custGeom>
            <a:avLst/>
            <a:gdLst/>
            <a:ahLst/>
            <a:cxnLst/>
            <a:rect l="0" t="0" r="0" b="0"/>
            <a:pathLst>
              <a:path w="92" h="93">
                <a:moveTo>
                  <a:pt x="65" y="13"/>
                </a:moveTo>
                <a:cubicBezTo>
                  <a:pt x="76" y="1"/>
                  <a:pt x="76" y="1"/>
                  <a:pt x="76" y="1"/>
                </a:cubicBezTo>
                <a:cubicBezTo>
                  <a:pt x="77" y="0"/>
                  <a:pt x="79" y="0"/>
                  <a:pt x="80" y="1"/>
                </a:cubicBezTo>
                <a:cubicBezTo>
                  <a:pt x="80" y="2"/>
                  <a:pt x="80" y="2"/>
                  <a:pt x="80" y="2"/>
                </a:cubicBezTo>
                <a:cubicBezTo>
                  <a:pt x="80" y="2"/>
                  <a:pt x="80" y="2"/>
                  <a:pt x="80" y="2"/>
                </a:cubicBezTo>
                <a:cubicBezTo>
                  <a:pt x="80" y="2"/>
                  <a:pt x="80" y="2"/>
                  <a:pt x="80" y="2"/>
                </a:cubicBezTo>
                <a:cubicBezTo>
                  <a:pt x="82" y="10"/>
                  <a:pt x="82" y="10"/>
                  <a:pt x="82" y="10"/>
                </a:cubicBezTo>
                <a:cubicBezTo>
                  <a:pt x="91" y="13"/>
                  <a:pt x="91" y="13"/>
                  <a:pt x="91" y="13"/>
                </a:cubicBezTo>
                <a:cubicBezTo>
                  <a:pt x="91" y="13"/>
                  <a:pt x="91" y="13"/>
                  <a:pt x="91" y="13"/>
                </a:cubicBezTo>
                <a:cubicBezTo>
                  <a:pt x="91" y="13"/>
                  <a:pt x="91" y="13"/>
                  <a:pt x="91" y="13"/>
                </a:cubicBezTo>
                <a:cubicBezTo>
                  <a:pt x="91" y="13"/>
                  <a:pt x="91" y="13"/>
                  <a:pt x="92" y="13"/>
                </a:cubicBezTo>
                <a:cubicBezTo>
                  <a:pt x="92" y="14"/>
                  <a:pt x="92" y="15"/>
                  <a:pt x="92" y="16"/>
                </a:cubicBezTo>
                <a:cubicBezTo>
                  <a:pt x="80" y="28"/>
                  <a:pt x="80" y="28"/>
                  <a:pt x="80" y="28"/>
                </a:cubicBezTo>
                <a:cubicBezTo>
                  <a:pt x="79" y="29"/>
                  <a:pt x="78" y="29"/>
                  <a:pt x="78" y="29"/>
                </a:cubicBezTo>
                <a:cubicBezTo>
                  <a:pt x="71" y="27"/>
                  <a:pt x="71" y="27"/>
                  <a:pt x="71" y="27"/>
                </a:cubicBezTo>
                <a:cubicBezTo>
                  <a:pt x="68" y="30"/>
                  <a:pt x="68" y="30"/>
                  <a:pt x="68" y="30"/>
                </a:cubicBezTo>
                <a:cubicBezTo>
                  <a:pt x="71" y="35"/>
                  <a:pt x="73" y="41"/>
                  <a:pt x="73" y="48"/>
                </a:cubicBezTo>
                <a:cubicBezTo>
                  <a:pt x="73" y="55"/>
                  <a:pt x="70" y="63"/>
                  <a:pt x="65" y="68"/>
                </a:cubicBezTo>
                <a:cubicBezTo>
                  <a:pt x="65" y="68"/>
                  <a:pt x="65" y="68"/>
                  <a:pt x="65" y="68"/>
                </a:cubicBezTo>
                <a:cubicBezTo>
                  <a:pt x="60" y="73"/>
                  <a:pt x="53" y="76"/>
                  <a:pt x="45" y="76"/>
                </a:cubicBezTo>
                <a:cubicBezTo>
                  <a:pt x="37" y="76"/>
                  <a:pt x="30" y="73"/>
                  <a:pt x="25" y="68"/>
                </a:cubicBezTo>
                <a:cubicBezTo>
                  <a:pt x="20" y="63"/>
                  <a:pt x="17" y="55"/>
                  <a:pt x="17" y="48"/>
                </a:cubicBezTo>
                <a:cubicBezTo>
                  <a:pt x="17" y="40"/>
                  <a:pt x="20" y="33"/>
                  <a:pt x="25" y="28"/>
                </a:cubicBezTo>
                <a:cubicBezTo>
                  <a:pt x="30" y="23"/>
                  <a:pt x="37" y="19"/>
                  <a:pt x="45" y="19"/>
                </a:cubicBezTo>
                <a:cubicBezTo>
                  <a:pt x="52" y="19"/>
                  <a:pt x="58" y="22"/>
                  <a:pt x="62" y="25"/>
                </a:cubicBezTo>
                <a:cubicBezTo>
                  <a:pt x="66" y="22"/>
                  <a:pt x="66" y="22"/>
                  <a:pt x="66" y="22"/>
                </a:cubicBezTo>
                <a:cubicBezTo>
                  <a:pt x="64" y="15"/>
                  <a:pt x="64" y="15"/>
                  <a:pt x="64" y="15"/>
                </a:cubicBezTo>
                <a:cubicBezTo>
                  <a:pt x="64" y="14"/>
                  <a:pt x="64" y="14"/>
                  <a:pt x="65" y="13"/>
                </a:cubicBezTo>
                <a:close/>
                <a:moveTo>
                  <a:pt x="82" y="37"/>
                </a:moveTo>
                <a:cubicBezTo>
                  <a:pt x="82" y="37"/>
                  <a:pt x="82" y="37"/>
                  <a:pt x="82" y="37"/>
                </a:cubicBezTo>
                <a:cubicBezTo>
                  <a:pt x="81" y="35"/>
                  <a:pt x="82" y="33"/>
                  <a:pt x="84" y="32"/>
                </a:cubicBezTo>
                <a:cubicBezTo>
                  <a:pt x="86" y="31"/>
                  <a:pt x="88" y="33"/>
                  <a:pt x="89" y="34"/>
                </a:cubicBezTo>
                <a:cubicBezTo>
                  <a:pt x="89" y="37"/>
                  <a:pt x="90" y="39"/>
                  <a:pt x="90" y="41"/>
                </a:cubicBezTo>
                <a:cubicBezTo>
                  <a:pt x="91" y="43"/>
                  <a:pt x="91" y="45"/>
                  <a:pt x="91" y="48"/>
                </a:cubicBezTo>
                <a:cubicBezTo>
                  <a:pt x="91" y="60"/>
                  <a:pt x="86" y="72"/>
                  <a:pt x="77" y="80"/>
                </a:cubicBezTo>
                <a:cubicBezTo>
                  <a:pt x="69" y="88"/>
                  <a:pt x="58" y="93"/>
                  <a:pt x="45" y="93"/>
                </a:cubicBezTo>
                <a:cubicBezTo>
                  <a:pt x="33" y="93"/>
                  <a:pt x="21" y="88"/>
                  <a:pt x="13" y="80"/>
                </a:cubicBezTo>
                <a:cubicBezTo>
                  <a:pt x="5" y="72"/>
                  <a:pt x="0" y="60"/>
                  <a:pt x="0" y="48"/>
                </a:cubicBezTo>
                <a:cubicBezTo>
                  <a:pt x="0" y="35"/>
                  <a:pt x="5" y="24"/>
                  <a:pt x="13" y="15"/>
                </a:cubicBezTo>
                <a:cubicBezTo>
                  <a:pt x="21" y="7"/>
                  <a:pt x="33" y="2"/>
                  <a:pt x="45" y="2"/>
                </a:cubicBezTo>
                <a:cubicBezTo>
                  <a:pt x="47" y="2"/>
                  <a:pt x="50" y="2"/>
                  <a:pt x="52" y="3"/>
                </a:cubicBezTo>
                <a:cubicBezTo>
                  <a:pt x="54" y="3"/>
                  <a:pt x="56" y="3"/>
                  <a:pt x="58" y="4"/>
                </a:cubicBezTo>
                <a:cubicBezTo>
                  <a:pt x="60" y="5"/>
                  <a:pt x="61" y="7"/>
                  <a:pt x="61" y="9"/>
                </a:cubicBezTo>
                <a:cubicBezTo>
                  <a:pt x="60" y="10"/>
                  <a:pt x="58" y="12"/>
                  <a:pt x="56" y="11"/>
                </a:cubicBezTo>
                <a:cubicBezTo>
                  <a:pt x="54" y="10"/>
                  <a:pt x="53" y="10"/>
                  <a:pt x="51" y="10"/>
                </a:cubicBezTo>
                <a:cubicBezTo>
                  <a:pt x="49" y="9"/>
                  <a:pt x="47" y="9"/>
                  <a:pt x="45" y="9"/>
                </a:cubicBezTo>
                <a:cubicBezTo>
                  <a:pt x="35" y="9"/>
                  <a:pt x="25" y="14"/>
                  <a:pt x="18" y="21"/>
                </a:cubicBezTo>
                <a:cubicBezTo>
                  <a:pt x="11" y="27"/>
                  <a:pt x="7" y="37"/>
                  <a:pt x="7" y="48"/>
                </a:cubicBezTo>
                <a:cubicBezTo>
                  <a:pt x="7" y="58"/>
                  <a:pt x="11" y="68"/>
                  <a:pt x="18" y="75"/>
                </a:cubicBezTo>
                <a:cubicBezTo>
                  <a:pt x="25" y="82"/>
                  <a:pt x="35" y="86"/>
                  <a:pt x="45" y="86"/>
                </a:cubicBezTo>
                <a:cubicBezTo>
                  <a:pt x="56" y="86"/>
                  <a:pt x="65" y="82"/>
                  <a:pt x="72" y="75"/>
                </a:cubicBezTo>
                <a:cubicBezTo>
                  <a:pt x="79" y="68"/>
                  <a:pt x="83" y="58"/>
                  <a:pt x="83" y="48"/>
                </a:cubicBezTo>
                <a:cubicBezTo>
                  <a:pt x="83" y="46"/>
                  <a:pt x="83" y="44"/>
                  <a:pt x="83" y="42"/>
                </a:cubicBezTo>
                <a:cubicBezTo>
                  <a:pt x="83" y="40"/>
                  <a:pt x="82" y="38"/>
                  <a:pt x="82" y="37"/>
                </a:cubicBezTo>
                <a:close/>
                <a:moveTo>
                  <a:pt x="45" y="35"/>
                </a:moveTo>
                <a:cubicBezTo>
                  <a:pt x="45" y="35"/>
                  <a:pt x="45" y="35"/>
                  <a:pt x="45" y="35"/>
                </a:cubicBezTo>
                <a:cubicBezTo>
                  <a:pt x="47" y="35"/>
                  <a:pt x="50" y="35"/>
                  <a:pt x="51" y="36"/>
                </a:cubicBezTo>
                <a:cubicBezTo>
                  <a:pt x="59" y="28"/>
                  <a:pt x="59" y="28"/>
                  <a:pt x="59" y="28"/>
                </a:cubicBezTo>
                <a:cubicBezTo>
                  <a:pt x="55" y="25"/>
                  <a:pt x="50" y="24"/>
                  <a:pt x="45" y="24"/>
                </a:cubicBezTo>
                <a:cubicBezTo>
                  <a:pt x="39" y="24"/>
                  <a:pt x="33" y="26"/>
                  <a:pt x="28" y="31"/>
                </a:cubicBezTo>
                <a:cubicBezTo>
                  <a:pt x="28" y="31"/>
                  <a:pt x="28" y="31"/>
                  <a:pt x="28" y="31"/>
                </a:cubicBezTo>
                <a:cubicBezTo>
                  <a:pt x="28" y="31"/>
                  <a:pt x="28" y="31"/>
                  <a:pt x="28" y="31"/>
                </a:cubicBezTo>
                <a:cubicBezTo>
                  <a:pt x="24" y="35"/>
                  <a:pt x="21" y="41"/>
                  <a:pt x="21" y="48"/>
                </a:cubicBezTo>
                <a:cubicBezTo>
                  <a:pt x="21" y="54"/>
                  <a:pt x="24" y="60"/>
                  <a:pt x="28" y="65"/>
                </a:cubicBezTo>
                <a:cubicBezTo>
                  <a:pt x="33" y="69"/>
                  <a:pt x="39" y="72"/>
                  <a:pt x="45" y="72"/>
                </a:cubicBezTo>
                <a:cubicBezTo>
                  <a:pt x="52" y="72"/>
                  <a:pt x="58" y="69"/>
                  <a:pt x="62" y="65"/>
                </a:cubicBezTo>
                <a:cubicBezTo>
                  <a:pt x="62" y="65"/>
                  <a:pt x="62" y="65"/>
                  <a:pt x="62" y="65"/>
                </a:cubicBezTo>
                <a:cubicBezTo>
                  <a:pt x="66" y="60"/>
                  <a:pt x="69" y="54"/>
                  <a:pt x="69" y="48"/>
                </a:cubicBezTo>
                <a:cubicBezTo>
                  <a:pt x="69" y="42"/>
                  <a:pt x="67" y="37"/>
                  <a:pt x="65" y="33"/>
                </a:cubicBezTo>
                <a:cubicBezTo>
                  <a:pt x="57" y="41"/>
                  <a:pt x="57" y="41"/>
                  <a:pt x="57" y="41"/>
                </a:cubicBezTo>
                <a:cubicBezTo>
                  <a:pt x="58" y="43"/>
                  <a:pt x="58" y="45"/>
                  <a:pt x="58" y="48"/>
                </a:cubicBezTo>
                <a:cubicBezTo>
                  <a:pt x="58" y="51"/>
                  <a:pt x="57" y="54"/>
                  <a:pt x="54" y="57"/>
                </a:cubicBezTo>
                <a:cubicBezTo>
                  <a:pt x="54" y="57"/>
                  <a:pt x="54" y="57"/>
                  <a:pt x="54" y="57"/>
                </a:cubicBezTo>
                <a:cubicBezTo>
                  <a:pt x="52" y="59"/>
                  <a:pt x="49" y="61"/>
                  <a:pt x="45" y="61"/>
                </a:cubicBezTo>
                <a:cubicBezTo>
                  <a:pt x="42" y="61"/>
                  <a:pt x="38" y="59"/>
                  <a:pt x="36" y="57"/>
                </a:cubicBezTo>
                <a:cubicBezTo>
                  <a:pt x="36" y="57"/>
                  <a:pt x="36" y="57"/>
                  <a:pt x="36" y="57"/>
                </a:cubicBezTo>
                <a:cubicBezTo>
                  <a:pt x="34" y="54"/>
                  <a:pt x="32" y="51"/>
                  <a:pt x="32" y="48"/>
                </a:cubicBezTo>
                <a:cubicBezTo>
                  <a:pt x="32" y="44"/>
                  <a:pt x="34" y="41"/>
                  <a:pt x="36" y="38"/>
                </a:cubicBezTo>
                <a:cubicBezTo>
                  <a:pt x="36" y="38"/>
                  <a:pt x="36" y="38"/>
                  <a:pt x="36" y="38"/>
                </a:cubicBezTo>
                <a:cubicBezTo>
                  <a:pt x="38" y="36"/>
                  <a:pt x="42" y="35"/>
                  <a:pt x="45" y="35"/>
                </a:cubicBezTo>
                <a:close/>
                <a:moveTo>
                  <a:pt x="48" y="39"/>
                </a:moveTo>
                <a:cubicBezTo>
                  <a:pt x="48" y="39"/>
                  <a:pt x="48" y="39"/>
                  <a:pt x="48" y="39"/>
                </a:cubicBezTo>
                <a:cubicBezTo>
                  <a:pt x="47" y="39"/>
                  <a:pt x="46" y="39"/>
                  <a:pt x="45" y="39"/>
                </a:cubicBezTo>
                <a:cubicBezTo>
                  <a:pt x="43" y="39"/>
                  <a:pt x="41" y="40"/>
                  <a:pt x="39" y="42"/>
                </a:cubicBezTo>
                <a:cubicBezTo>
                  <a:pt x="39" y="42"/>
                  <a:pt x="39" y="42"/>
                  <a:pt x="39" y="42"/>
                </a:cubicBezTo>
                <a:cubicBezTo>
                  <a:pt x="37" y="43"/>
                  <a:pt x="36" y="45"/>
                  <a:pt x="36" y="48"/>
                </a:cubicBezTo>
                <a:cubicBezTo>
                  <a:pt x="36" y="50"/>
                  <a:pt x="37" y="52"/>
                  <a:pt x="39" y="54"/>
                </a:cubicBezTo>
                <a:cubicBezTo>
                  <a:pt x="41" y="55"/>
                  <a:pt x="43" y="56"/>
                  <a:pt x="45" y="56"/>
                </a:cubicBezTo>
                <a:cubicBezTo>
                  <a:pt x="48" y="56"/>
                  <a:pt x="50" y="55"/>
                  <a:pt x="51" y="54"/>
                </a:cubicBezTo>
                <a:cubicBezTo>
                  <a:pt x="51" y="54"/>
                  <a:pt x="51" y="54"/>
                  <a:pt x="51" y="54"/>
                </a:cubicBezTo>
                <a:cubicBezTo>
                  <a:pt x="53" y="52"/>
                  <a:pt x="54" y="50"/>
                  <a:pt x="54" y="48"/>
                </a:cubicBezTo>
                <a:cubicBezTo>
                  <a:pt x="54" y="47"/>
                  <a:pt x="54" y="46"/>
                  <a:pt x="53" y="45"/>
                </a:cubicBezTo>
                <a:cubicBezTo>
                  <a:pt x="48" y="50"/>
                  <a:pt x="48" y="50"/>
                  <a:pt x="48" y="50"/>
                </a:cubicBezTo>
                <a:cubicBezTo>
                  <a:pt x="46" y="52"/>
                  <a:pt x="44" y="52"/>
                  <a:pt x="43" y="50"/>
                </a:cubicBezTo>
                <a:cubicBezTo>
                  <a:pt x="41" y="49"/>
                  <a:pt x="41" y="46"/>
                  <a:pt x="43" y="45"/>
                </a:cubicBezTo>
                <a:cubicBezTo>
                  <a:pt x="48" y="39"/>
                  <a:pt x="48" y="39"/>
                  <a:pt x="48" y="39"/>
                </a:cubicBezTo>
                <a:close/>
                <a:moveTo>
                  <a:pt x="77" y="7"/>
                </a:moveTo>
                <a:cubicBezTo>
                  <a:pt x="77" y="7"/>
                  <a:pt x="77" y="7"/>
                  <a:pt x="77" y="7"/>
                </a:cubicBezTo>
                <a:cubicBezTo>
                  <a:pt x="69" y="15"/>
                  <a:pt x="69" y="15"/>
                  <a:pt x="69" y="15"/>
                </a:cubicBezTo>
                <a:cubicBezTo>
                  <a:pt x="70" y="20"/>
                  <a:pt x="70" y="20"/>
                  <a:pt x="70" y="20"/>
                </a:cubicBezTo>
                <a:cubicBezTo>
                  <a:pt x="78" y="12"/>
                  <a:pt x="78" y="12"/>
                  <a:pt x="78" y="12"/>
                </a:cubicBezTo>
                <a:cubicBezTo>
                  <a:pt x="77" y="7"/>
                  <a:pt x="77" y="7"/>
                  <a:pt x="77" y="7"/>
                </a:cubicBezTo>
                <a:close/>
                <a:moveTo>
                  <a:pt x="81" y="15"/>
                </a:moveTo>
                <a:cubicBezTo>
                  <a:pt x="81" y="15"/>
                  <a:pt x="81" y="15"/>
                  <a:pt x="81" y="15"/>
                </a:cubicBezTo>
                <a:cubicBezTo>
                  <a:pt x="73" y="23"/>
                  <a:pt x="73" y="23"/>
                  <a:pt x="73" y="23"/>
                </a:cubicBezTo>
                <a:cubicBezTo>
                  <a:pt x="78" y="24"/>
                  <a:pt x="78" y="24"/>
                  <a:pt x="78" y="24"/>
                </a:cubicBezTo>
                <a:cubicBezTo>
                  <a:pt x="86" y="16"/>
                  <a:pt x="86" y="16"/>
                  <a:pt x="86" y="16"/>
                </a:cubicBezTo>
                <a:cubicBezTo>
                  <a:pt x="81" y="15"/>
                  <a:pt x="81" y="15"/>
                  <a:pt x="81" y="15"/>
                </a:cubicBez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1" name="任意多边形 34890"/>
          <p:cNvSpPr>
            <a:spLocks noEditPoints="1"/>
          </p:cNvSpPr>
          <p:nvPr/>
        </p:nvSpPr>
        <p:spPr>
          <a:xfrm>
            <a:off x="5202238" y="2477585"/>
            <a:ext cx="204787" cy="209550"/>
          </a:xfrm>
          <a:custGeom>
            <a:avLst/>
            <a:gdLst/>
            <a:ahLst/>
            <a:cxnLst/>
            <a:rect l="0" t="0" r="0" b="0"/>
            <a:pathLst>
              <a:path w="55" h="56">
                <a:moveTo>
                  <a:pt x="44" y="52"/>
                </a:moveTo>
                <a:cubicBezTo>
                  <a:pt x="26" y="39"/>
                  <a:pt x="26" y="39"/>
                  <a:pt x="26" y="39"/>
                </a:cubicBezTo>
                <a:cubicBezTo>
                  <a:pt x="25" y="39"/>
                  <a:pt x="25" y="38"/>
                  <a:pt x="25" y="37"/>
                </a:cubicBezTo>
                <a:cubicBezTo>
                  <a:pt x="25" y="37"/>
                  <a:pt x="25" y="37"/>
                  <a:pt x="25" y="37"/>
                </a:cubicBezTo>
                <a:cubicBezTo>
                  <a:pt x="25" y="37"/>
                  <a:pt x="25" y="37"/>
                  <a:pt x="25" y="37"/>
                </a:cubicBezTo>
                <a:cubicBezTo>
                  <a:pt x="22" y="37"/>
                  <a:pt x="22" y="37"/>
                  <a:pt x="22" y="37"/>
                </a:cubicBezTo>
                <a:cubicBezTo>
                  <a:pt x="27" y="50"/>
                  <a:pt x="27" y="50"/>
                  <a:pt x="27" y="50"/>
                </a:cubicBezTo>
                <a:cubicBezTo>
                  <a:pt x="27" y="51"/>
                  <a:pt x="27" y="52"/>
                  <a:pt x="25" y="52"/>
                </a:cubicBezTo>
                <a:cubicBezTo>
                  <a:pt x="21" y="54"/>
                  <a:pt x="21" y="54"/>
                  <a:pt x="21" y="54"/>
                </a:cubicBezTo>
                <a:cubicBezTo>
                  <a:pt x="17" y="55"/>
                  <a:pt x="17" y="55"/>
                  <a:pt x="17" y="55"/>
                </a:cubicBezTo>
                <a:cubicBezTo>
                  <a:pt x="16" y="56"/>
                  <a:pt x="15" y="55"/>
                  <a:pt x="14" y="54"/>
                </a:cubicBezTo>
                <a:cubicBezTo>
                  <a:pt x="8" y="37"/>
                  <a:pt x="8" y="37"/>
                  <a:pt x="8" y="37"/>
                </a:cubicBezTo>
                <a:cubicBezTo>
                  <a:pt x="6" y="36"/>
                  <a:pt x="4" y="35"/>
                  <a:pt x="3" y="34"/>
                </a:cubicBezTo>
                <a:cubicBezTo>
                  <a:pt x="1" y="32"/>
                  <a:pt x="0" y="29"/>
                  <a:pt x="0" y="26"/>
                </a:cubicBezTo>
                <a:cubicBezTo>
                  <a:pt x="0" y="23"/>
                  <a:pt x="1" y="20"/>
                  <a:pt x="3" y="18"/>
                </a:cubicBezTo>
                <a:cubicBezTo>
                  <a:pt x="3" y="18"/>
                  <a:pt x="3" y="18"/>
                  <a:pt x="3" y="18"/>
                </a:cubicBezTo>
                <a:cubicBezTo>
                  <a:pt x="3" y="18"/>
                  <a:pt x="3" y="18"/>
                  <a:pt x="3" y="18"/>
                </a:cubicBezTo>
                <a:cubicBezTo>
                  <a:pt x="5" y="16"/>
                  <a:pt x="8" y="15"/>
                  <a:pt x="11" y="15"/>
                </a:cubicBezTo>
                <a:cubicBezTo>
                  <a:pt x="25" y="15"/>
                  <a:pt x="25" y="15"/>
                  <a:pt x="25" y="15"/>
                </a:cubicBezTo>
                <a:cubicBezTo>
                  <a:pt x="25" y="15"/>
                  <a:pt x="25" y="15"/>
                  <a:pt x="25" y="15"/>
                </a:cubicBezTo>
                <a:cubicBezTo>
                  <a:pt x="25" y="14"/>
                  <a:pt x="25" y="13"/>
                  <a:pt x="26" y="13"/>
                </a:cubicBezTo>
                <a:cubicBezTo>
                  <a:pt x="44" y="1"/>
                  <a:pt x="44" y="1"/>
                  <a:pt x="44" y="1"/>
                </a:cubicBezTo>
                <a:cubicBezTo>
                  <a:pt x="46" y="0"/>
                  <a:pt x="47" y="0"/>
                  <a:pt x="48" y="1"/>
                </a:cubicBezTo>
                <a:cubicBezTo>
                  <a:pt x="48" y="2"/>
                  <a:pt x="48" y="2"/>
                  <a:pt x="48" y="2"/>
                </a:cubicBezTo>
                <a:cubicBezTo>
                  <a:pt x="48" y="2"/>
                  <a:pt x="48" y="2"/>
                  <a:pt x="48" y="2"/>
                </a:cubicBezTo>
                <a:cubicBezTo>
                  <a:pt x="48" y="18"/>
                  <a:pt x="48" y="18"/>
                  <a:pt x="48" y="18"/>
                </a:cubicBezTo>
                <a:cubicBezTo>
                  <a:pt x="49" y="18"/>
                  <a:pt x="51" y="19"/>
                  <a:pt x="52" y="20"/>
                </a:cubicBezTo>
                <a:cubicBezTo>
                  <a:pt x="52" y="20"/>
                  <a:pt x="52" y="20"/>
                  <a:pt x="52" y="20"/>
                </a:cubicBezTo>
                <a:cubicBezTo>
                  <a:pt x="54" y="21"/>
                  <a:pt x="55" y="24"/>
                  <a:pt x="55" y="26"/>
                </a:cubicBezTo>
                <a:cubicBezTo>
                  <a:pt x="55" y="29"/>
                  <a:pt x="54" y="31"/>
                  <a:pt x="52" y="32"/>
                </a:cubicBezTo>
                <a:cubicBezTo>
                  <a:pt x="51" y="34"/>
                  <a:pt x="49" y="34"/>
                  <a:pt x="48" y="35"/>
                </a:cubicBezTo>
                <a:cubicBezTo>
                  <a:pt x="48" y="50"/>
                  <a:pt x="48" y="50"/>
                  <a:pt x="48" y="50"/>
                </a:cubicBezTo>
                <a:cubicBezTo>
                  <a:pt x="48" y="51"/>
                  <a:pt x="47" y="52"/>
                  <a:pt x="46" y="52"/>
                </a:cubicBezTo>
                <a:cubicBezTo>
                  <a:pt x="45" y="52"/>
                  <a:pt x="45" y="52"/>
                  <a:pt x="44" y="52"/>
                </a:cubicBezTo>
                <a:close/>
                <a:moveTo>
                  <a:pt x="27" y="33"/>
                </a:moveTo>
                <a:cubicBezTo>
                  <a:pt x="27" y="33"/>
                  <a:pt x="27" y="33"/>
                  <a:pt x="27" y="33"/>
                </a:cubicBezTo>
                <a:cubicBezTo>
                  <a:pt x="27" y="19"/>
                  <a:pt x="27" y="19"/>
                  <a:pt x="27" y="19"/>
                </a:cubicBezTo>
                <a:cubicBezTo>
                  <a:pt x="11" y="19"/>
                  <a:pt x="11" y="19"/>
                  <a:pt x="11" y="19"/>
                </a:cubicBezTo>
                <a:cubicBezTo>
                  <a:pt x="9" y="19"/>
                  <a:pt x="7" y="20"/>
                  <a:pt x="6" y="21"/>
                </a:cubicBezTo>
                <a:cubicBezTo>
                  <a:pt x="5" y="23"/>
                  <a:pt x="4" y="24"/>
                  <a:pt x="4" y="26"/>
                </a:cubicBezTo>
                <a:cubicBezTo>
                  <a:pt x="4" y="28"/>
                  <a:pt x="5" y="29"/>
                  <a:pt x="6" y="31"/>
                </a:cubicBezTo>
                <a:cubicBezTo>
                  <a:pt x="7" y="32"/>
                  <a:pt x="9" y="33"/>
                  <a:pt x="10" y="33"/>
                </a:cubicBezTo>
                <a:cubicBezTo>
                  <a:pt x="11" y="33"/>
                  <a:pt x="12" y="34"/>
                  <a:pt x="12" y="34"/>
                </a:cubicBezTo>
                <a:cubicBezTo>
                  <a:pt x="18" y="50"/>
                  <a:pt x="18" y="50"/>
                  <a:pt x="18" y="50"/>
                </a:cubicBezTo>
                <a:cubicBezTo>
                  <a:pt x="20" y="50"/>
                  <a:pt x="20" y="50"/>
                  <a:pt x="20" y="50"/>
                </a:cubicBezTo>
                <a:cubicBezTo>
                  <a:pt x="22" y="49"/>
                  <a:pt x="22" y="49"/>
                  <a:pt x="22" y="49"/>
                </a:cubicBezTo>
                <a:cubicBezTo>
                  <a:pt x="17" y="36"/>
                  <a:pt x="17" y="36"/>
                  <a:pt x="17" y="36"/>
                </a:cubicBezTo>
                <a:cubicBezTo>
                  <a:pt x="17" y="36"/>
                  <a:pt x="17" y="35"/>
                  <a:pt x="17" y="35"/>
                </a:cubicBezTo>
                <a:cubicBezTo>
                  <a:pt x="17" y="34"/>
                  <a:pt x="18" y="33"/>
                  <a:pt x="19" y="33"/>
                </a:cubicBezTo>
                <a:cubicBezTo>
                  <a:pt x="27" y="33"/>
                  <a:pt x="27" y="33"/>
                  <a:pt x="27" y="33"/>
                </a:cubicBezTo>
                <a:close/>
                <a:moveTo>
                  <a:pt x="29" y="17"/>
                </a:moveTo>
                <a:cubicBezTo>
                  <a:pt x="29" y="17"/>
                  <a:pt x="29" y="17"/>
                  <a:pt x="29" y="17"/>
                </a:cubicBezTo>
                <a:cubicBezTo>
                  <a:pt x="29" y="35"/>
                  <a:pt x="29" y="35"/>
                  <a:pt x="29" y="35"/>
                </a:cubicBezTo>
                <a:cubicBezTo>
                  <a:pt x="29" y="35"/>
                  <a:pt x="29" y="35"/>
                  <a:pt x="29" y="35"/>
                </a:cubicBezTo>
                <a:cubicBezTo>
                  <a:pt x="29" y="35"/>
                  <a:pt x="29" y="35"/>
                  <a:pt x="29" y="35"/>
                </a:cubicBezTo>
                <a:cubicBezTo>
                  <a:pt x="29" y="35"/>
                  <a:pt x="29" y="35"/>
                  <a:pt x="29" y="35"/>
                </a:cubicBezTo>
                <a:cubicBezTo>
                  <a:pt x="29" y="36"/>
                  <a:pt x="29" y="36"/>
                  <a:pt x="29" y="36"/>
                </a:cubicBezTo>
                <a:cubicBezTo>
                  <a:pt x="43" y="46"/>
                  <a:pt x="43" y="46"/>
                  <a:pt x="43" y="46"/>
                </a:cubicBezTo>
                <a:cubicBezTo>
                  <a:pt x="43" y="7"/>
                  <a:pt x="43" y="7"/>
                  <a:pt x="43" y="7"/>
                </a:cubicBezTo>
                <a:cubicBezTo>
                  <a:pt x="29" y="16"/>
                  <a:pt x="29" y="16"/>
                  <a:pt x="29" y="16"/>
                </a:cubicBezTo>
                <a:cubicBezTo>
                  <a:pt x="29" y="17"/>
                  <a:pt x="29" y="17"/>
                  <a:pt x="29" y="17"/>
                </a:cubicBezTo>
                <a:cubicBezTo>
                  <a:pt x="29" y="17"/>
                  <a:pt x="29" y="17"/>
                  <a:pt x="29" y="17"/>
                </a:cubicBezTo>
                <a:cubicBezTo>
                  <a:pt x="29" y="17"/>
                  <a:pt x="29" y="17"/>
                  <a:pt x="29" y="17"/>
                </a:cubicBezTo>
                <a:close/>
                <a:moveTo>
                  <a:pt x="48" y="20"/>
                </a:moveTo>
                <a:cubicBezTo>
                  <a:pt x="48" y="20"/>
                  <a:pt x="48" y="20"/>
                  <a:pt x="48" y="20"/>
                </a:cubicBezTo>
                <a:cubicBezTo>
                  <a:pt x="48" y="32"/>
                  <a:pt x="48" y="32"/>
                  <a:pt x="48" y="32"/>
                </a:cubicBezTo>
                <a:cubicBezTo>
                  <a:pt x="49" y="32"/>
                  <a:pt x="49" y="31"/>
                  <a:pt x="50" y="31"/>
                </a:cubicBezTo>
                <a:cubicBezTo>
                  <a:pt x="51" y="29"/>
                  <a:pt x="52" y="28"/>
                  <a:pt x="52" y="26"/>
                </a:cubicBezTo>
                <a:cubicBezTo>
                  <a:pt x="52" y="24"/>
                  <a:pt x="51" y="23"/>
                  <a:pt x="50" y="22"/>
                </a:cubicBezTo>
                <a:cubicBezTo>
                  <a:pt x="50" y="22"/>
                  <a:pt x="50" y="22"/>
                  <a:pt x="50" y="22"/>
                </a:cubicBezTo>
                <a:cubicBezTo>
                  <a:pt x="49" y="21"/>
                  <a:pt x="49" y="21"/>
                  <a:pt x="48" y="20"/>
                </a:cubicBez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2" name="任意多边形 34891"/>
          <p:cNvSpPr>
            <a:spLocks noEditPoints="1"/>
          </p:cNvSpPr>
          <p:nvPr/>
        </p:nvSpPr>
        <p:spPr>
          <a:xfrm>
            <a:off x="5613400" y="2987173"/>
            <a:ext cx="241300" cy="247650"/>
          </a:xfrm>
          <a:custGeom>
            <a:avLst/>
            <a:gdLst/>
            <a:ahLst/>
            <a:cxnLst/>
            <a:rect l="0" t="0" r="0" b="0"/>
            <a:pathLst>
              <a:path w="64" h="66">
                <a:moveTo>
                  <a:pt x="45" y="50"/>
                </a:moveTo>
                <a:cubicBezTo>
                  <a:pt x="45" y="58"/>
                  <a:pt x="45" y="58"/>
                  <a:pt x="45" y="58"/>
                </a:cubicBezTo>
                <a:cubicBezTo>
                  <a:pt x="45" y="60"/>
                  <a:pt x="43" y="61"/>
                  <a:pt x="42" y="61"/>
                </a:cubicBezTo>
                <a:cubicBezTo>
                  <a:pt x="39" y="61"/>
                  <a:pt x="39" y="61"/>
                  <a:pt x="39" y="61"/>
                </a:cubicBezTo>
                <a:cubicBezTo>
                  <a:pt x="38" y="62"/>
                  <a:pt x="38" y="63"/>
                  <a:pt x="37" y="64"/>
                </a:cubicBezTo>
                <a:cubicBezTo>
                  <a:pt x="36" y="65"/>
                  <a:pt x="34" y="66"/>
                  <a:pt x="32" y="66"/>
                </a:cubicBezTo>
                <a:cubicBezTo>
                  <a:pt x="30" y="66"/>
                  <a:pt x="28" y="65"/>
                  <a:pt x="27" y="64"/>
                </a:cubicBezTo>
                <a:cubicBezTo>
                  <a:pt x="26" y="63"/>
                  <a:pt x="26" y="62"/>
                  <a:pt x="25" y="61"/>
                </a:cubicBezTo>
                <a:cubicBezTo>
                  <a:pt x="22" y="61"/>
                  <a:pt x="22" y="61"/>
                  <a:pt x="22" y="61"/>
                </a:cubicBezTo>
                <a:cubicBezTo>
                  <a:pt x="21" y="61"/>
                  <a:pt x="19" y="60"/>
                  <a:pt x="19" y="58"/>
                </a:cubicBezTo>
                <a:cubicBezTo>
                  <a:pt x="19" y="50"/>
                  <a:pt x="19" y="50"/>
                  <a:pt x="19" y="50"/>
                </a:cubicBezTo>
                <a:cubicBezTo>
                  <a:pt x="18" y="49"/>
                  <a:pt x="17" y="49"/>
                  <a:pt x="17" y="48"/>
                </a:cubicBezTo>
                <a:cubicBezTo>
                  <a:pt x="12" y="44"/>
                  <a:pt x="10" y="38"/>
                  <a:pt x="10" y="32"/>
                </a:cubicBezTo>
                <a:cubicBezTo>
                  <a:pt x="10" y="26"/>
                  <a:pt x="12" y="21"/>
                  <a:pt x="17" y="17"/>
                </a:cubicBezTo>
                <a:cubicBezTo>
                  <a:pt x="21" y="13"/>
                  <a:pt x="26" y="10"/>
                  <a:pt x="32" y="10"/>
                </a:cubicBezTo>
                <a:cubicBezTo>
                  <a:pt x="38" y="10"/>
                  <a:pt x="43" y="13"/>
                  <a:pt x="47" y="17"/>
                </a:cubicBezTo>
                <a:cubicBezTo>
                  <a:pt x="52" y="21"/>
                  <a:pt x="54" y="26"/>
                  <a:pt x="54" y="32"/>
                </a:cubicBezTo>
                <a:cubicBezTo>
                  <a:pt x="54" y="38"/>
                  <a:pt x="52" y="44"/>
                  <a:pt x="47" y="48"/>
                </a:cubicBezTo>
                <a:cubicBezTo>
                  <a:pt x="47" y="49"/>
                  <a:pt x="46" y="49"/>
                  <a:pt x="45" y="50"/>
                </a:cubicBezTo>
                <a:close/>
                <a:moveTo>
                  <a:pt x="32" y="30"/>
                </a:moveTo>
                <a:cubicBezTo>
                  <a:pt x="32" y="30"/>
                  <a:pt x="32" y="30"/>
                  <a:pt x="32" y="30"/>
                </a:cubicBezTo>
                <a:cubicBezTo>
                  <a:pt x="32" y="29"/>
                  <a:pt x="33" y="29"/>
                  <a:pt x="33" y="29"/>
                </a:cubicBezTo>
                <a:cubicBezTo>
                  <a:pt x="34" y="29"/>
                  <a:pt x="35" y="28"/>
                  <a:pt x="36" y="28"/>
                </a:cubicBezTo>
                <a:cubicBezTo>
                  <a:pt x="37" y="28"/>
                  <a:pt x="38" y="29"/>
                  <a:pt x="39" y="29"/>
                </a:cubicBezTo>
                <a:cubicBezTo>
                  <a:pt x="40" y="29"/>
                  <a:pt x="41" y="30"/>
                  <a:pt x="42" y="31"/>
                </a:cubicBezTo>
                <a:cubicBezTo>
                  <a:pt x="42" y="31"/>
                  <a:pt x="42" y="32"/>
                  <a:pt x="42" y="33"/>
                </a:cubicBezTo>
                <a:cubicBezTo>
                  <a:pt x="41" y="33"/>
                  <a:pt x="40" y="33"/>
                  <a:pt x="40" y="33"/>
                </a:cubicBezTo>
                <a:cubicBezTo>
                  <a:pt x="39" y="32"/>
                  <a:pt x="39" y="32"/>
                  <a:pt x="38" y="32"/>
                </a:cubicBezTo>
                <a:cubicBezTo>
                  <a:pt x="38" y="32"/>
                  <a:pt x="37" y="32"/>
                  <a:pt x="36" y="32"/>
                </a:cubicBezTo>
                <a:cubicBezTo>
                  <a:pt x="36" y="32"/>
                  <a:pt x="35" y="32"/>
                  <a:pt x="35" y="32"/>
                </a:cubicBezTo>
                <a:cubicBezTo>
                  <a:pt x="34" y="32"/>
                  <a:pt x="34" y="32"/>
                  <a:pt x="33" y="33"/>
                </a:cubicBezTo>
                <a:cubicBezTo>
                  <a:pt x="32" y="33"/>
                  <a:pt x="31" y="33"/>
                  <a:pt x="31" y="33"/>
                </a:cubicBezTo>
                <a:cubicBezTo>
                  <a:pt x="30" y="32"/>
                  <a:pt x="30" y="32"/>
                  <a:pt x="29" y="32"/>
                </a:cubicBezTo>
                <a:cubicBezTo>
                  <a:pt x="29" y="32"/>
                  <a:pt x="28" y="32"/>
                  <a:pt x="28" y="32"/>
                </a:cubicBezTo>
                <a:cubicBezTo>
                  <a:pt x="27" y="32"/>
                  <a:pt x="26" y="32"/>
                  <a:pt x="26" y="32"/>
                </a:cubicBezTo>
                <a:cubicBezTo>
                  <a:pt x="25" y="32"/>
                  <a:pt x="25" y="32"/>
                  <a:pt x="24" y="33"/>
                </a:cubicBezTo>
                <a:cubicBezTo>
                  <a:pt x="24" y="33"/>
                  <a:pt x="23" y="33"/>
                  <a:pt x="22" y="33"/>
                </a:cubicBezTo>
                <a:cubicBezTo>
                  <a:pt x="22" y="32"/>
                  <a:pt x="22" y="31"/>
                  <a:pt x="22" y="31"/>
                </a:cubicBezTo>
                <a:cubicBezTo>
                  <a:pt x="23" y="30"/>
                  <a:pt x="24" y="29"/>
                  <a:pt x="25" y="29"/>
                </a:cubicBezTo>
                <a:cubicBezTo>
                  <a:pt x="26" y="29"/>
                  <a:pt x="27" y="28"/>
                  <a:pt x="28" y="28"/>
                </a:cubicBezTo>
                <a:cubicBezTo>
                  <a:pt x="29" y="28"/>
                  <a:pt x="30" y="29"/>
                  <a:pt x="31" y="29"/>
                </a:cubicBezTo>
                <a:cubicBezTo>
                  <a:pt x="31" y="29"/>
                  <a:pt x="32" y="29"/>
                  <a:pt x="32" y="30"/>
                </a:cubicBezTo>
                <a:close/>
                <a:moveTo>
                  <a:pt x="34" y="7"/>
                </a:moveTo>
                <a:cubicBezTo>
                  <a:pt x="34" y="7"/>
                  <a:pt x="34" y="7"/>
                  <a:pt x="34" y="7"/>
                </a:cubicBezTo>
                <a:cubicBezTo>
                  <a:pt x="34" y="8"/>
                  <a:pt x="33" y="8"/>
                  <a:pt x="32" y="8"/>
                </a:cubicBezTo>
                <a:cubicBezTo>
                  <a:pt x="31" y="8"/>
                  <a:pt x="30" y="8"/>
                  <a:pt x="30" y="7"/>
                </a:cubicBezTo>
                <a:cubicBezTo>
                  <a:pt x="30" y="2"/>
                  <a:pt x="30" y="2"/>
                  <a:pt x="30" y="2"/>
                </a:cubicBezTo>
                <a:cubicBezTo>
                  <a:pt x="30" y="1"/>
                  <a:pt x="31" y="0"/>
                  <a:pt x="32" y="0"/>
                </a:cubicBezTo>
                <a:cubicBezTo>
                  <a:pt x="33" y="0"/>
                  <a:pt x="34" y="1"/>
                  <a:pt x="34" y="2"/>
                </a:cubicBezTo>
                <a:cubicBezTo>
                  <a:pt x="34" y="7"/>
                  <a:pt x="34" y="7"/>
                  <a:pt x="34" y="7"/>
                </a:cubicBezTo>
                <a:close/>
                <a:moveTo>
                  <a:pt x="46" y="11"/>
                </a:moveTo>
                <a:cubicBezTo>
                  <a:pt x="46" y="11"/>
                  <a:pt x="46" y="11"/>
                  <a:pt x="46" y="11"/>
                </a:cubicBezTo>
                <a:cubicBezTo>
                  <a:pt x="46" y="12"/>
                  <a:pt x="45" y="12"/>
                  <a:pt x="44" y="12"/>
                </a:cubicBezTo>
                <a:cubicBezTo>
                  <a:pt x="43" y="11"/>
                  <a:pt x="43" y="10"/>
                  <a:pt x="43" y="9"/>
                </a:cubicBezTo>
                <a:cubicBezTo>
                  <a:pt x="46" y="5"/>
                  <a:pt x="46" y="5"/>
                  <a:pt x="46" y="5"/>
                </a:cubicBezTo>
                <a:cubicBezTo>
                  <a:pt x="46" y="4"/>
                  <a:pt x="47" y="4"/>
                  <a:pt x="48" y="5"/>
                </a:cubicBezTo>
                <a:cubicBezTo>
                  <a:pt x="49" y="5"/>
                  <a:pt x="49" y="6"/>
                  <a:pt x="49" y="7"/>
                </a:cubicBezTo>
                <a:cubicBezTo>
                  <a:pt x="46" y="11"/>
                  <a:pt x="46" y="11"/>
                  <a:pt x="46" y="11"/>
                </a:cubicBezTo>
                <a:close/>
                <a:moveTo>
                  <a:pt x="55" y="21"/>
                </a:moveTo>
                <a:cubicBezTo>
                  <a:pt x="55" y="21"/>
                  <a:pt x="55" y="21"/>
                  <a:pt x="55" y="21"/>
                </a:cubicBezTo>
                <a:cubicBezTo>
                  <a:pt x="54" y="21"/>
                  <a:pt x="53" y="21"/>
                  <a:pt x="53" y="20"/>
                </a:cubicBezTo>
                <a:cubicBezTo>
                  <a:pt x="52" y="20"/>
                  <a:pt x="53" y="19"/>
                  <a:pt x="53" y="18"/>
                </a:cubicBezTo>
                <a:cubicBezTo>
                  <a:pt x="58" y="16"/>
                  <a:pt x="58" y="16"/>
                  <a:pt x="58" y="16"/>
                </a:cubicBezTo>
                <a:cubicBezTo>
                  <a:pt x="58" y="15"/>
                  <a:pt x="59" y="16"/>
                  <a:pt x="60" y="16"/>
                </a:cubicBezTo>
                <a:cubicBezTo>
                  <a:pt x="60" y="17"/>
                  <a:pt x="60" y="18"/>
                  <a:pt x="59" y="18"/>
                </a:cubicBezTo>
                <a:cubicBezTo>
                  <a:pt x="55" y="21"/>
                  <a:pt x="55" y="21"/>
                  <a:pt x="55" y="21"/>
                </a:cubicBezTo>
                <a:close/>
                <a:moveTo>
                  <a:pt x="57" y="34"/>
                </a:moveTo>
                <a:cubicBezTo>
                  <a:pt x="57" y="34"/>
                  <a:pt x="57" y="34"/>
                  <a:pt x="57" y="34"/>
                </a:cubicBezTo>
                <a:cubicBezTo>
                  <a:pt x="57" y="34"/>
                  <a:pt x="56" y="33"/>
                  <a:pt x="56" y="32"/>
                </a:cubicBezTo>
                <a:cubicBezTo>
                  <a:pt x="56" y="31"/>
                  <a:pt x="57" y="31"/>
                  <a:pt x="57" y="31"/>
                </a:cubicBezTo>
                <a:cubicBezTo>
                  <a:pt x="62" y="31"/>
                  <a:pt x="62" y="31"/>
                  <a:pt x="62" y="31"/>
                </a:cubicBezTo>
                <a:cubicBezTo>
                  <a:pt x="63" y="31"/>
                  <a:pt x="64" y="31"/>
                  <a:pt x="64" y="32"/>
                </a:cubicBezTo>
                <a:cubicBezTo>
                  <a:pt x="64" y="33"/>
                  <a:pt x="63" y="34"/>
                  <a:pt x="62" y="34"/>
                </a:cubicBezTo>
                <a:cubicBezTo>
                  <a:pt x="57" y="34"/>
                  <a:pt x="57" y="34"/>
                  <a:pt x="57" y="34"/>
                </a:cubicBezTo>
                <a:close/>
                <a:moveTo>
                  <a:pt x="53" y="46"/>
                </a:moveTo>
                <a:cubicBezTo>
                  <a:pt x="53" y="46"/>
                  <a:pt x="53" y="46"/>
                  <a:pt x="53" y="46"/>
                </a:cubicBezTo>
                <a:cubicBezTo>
                  <a:pt x="53" y="46"/>
                  <a:pt x="52" y="45"/>
                  <a:pt x="53" y="44"/>
                </a:cubicBezTo>
                <a:cubicBezTo>
                  <a:pt x="53" y="44"/>
                  <a:pt x="54" y="43"/>
                  <a:pt x="55" y="44"/>
                </a:cubicBezTo>
                <a:cubicBezTo>
                  <a:pt x="59" y="46"/>
                  <a:pt x="59" y="46"/>
                  <a:pt x="59" y="46"/>
                </a:cubicBezTo>
                <a:cubicBezTo>
                  <a:pt x="60" y="47"/>
                  <a:pt x="60" y="48"/>
                  <a:pt x="60" y="48"/>
                </a:cubicBezTo>
                <a:cubicBezTo>
                  <a:pt x="59" y="49"/>
                  <a:pt x="58" y="49"/>
                  <a:pt x="58" y="49"/>
                </a:cubicBezTo>
                <a:cubicBezTo>
                  <a:pt x="53" y="46"/>
                  <a:pt x="53" y="46"/>
                  <a:pt x="53" y="46"/>
                </a:cubicBezTo>
                <a:close/>
                <a:moveTo>
                  <a:pt x="9" y="44"/>
                </a:moveTo>
                <a:cubicBezTo>
                  <a:pt x="9" y="44"/>
                  <a:pt x="9" y="44"/>
                  <a:pt x="9" y="44"/>
                </a:cubicBezTo>
                <a:cubicBezTo>
                  <a:pt x="10" y="43"/>
                  <a:pt x="11" y="44"/>
                  <a:pt x="11" y="44"/>
                </a:cubicBezTo>
                <a:cubicBezTo>
                  <a:pt x="12" y="45"/>
                  <a:pt x="11" y="46"/>
                  <a:pt x="11" y="46"/>
                </a:cubicBezTo>
                <a:cubicBezTo>
                  <a:pt x="6" y="49"/>
                  <a:pt x="6" y="49"/>
                  <a:pt x="6" y="49"/>
                </a:cubicBezTo>
                <a:cubicBezTo>
                  <a:pt x="6" y="49"/>
                  <a:pt x="5" y="49"/>
                  <a:pt x="4" y="48"/>
                </a:cubicBezTo>
                <a:cubicBezTo>
                  <a:pt x="4" y="48"/>
                  <a:pt x="4" y="47"/>
                  <a:pt x="5" y="46"/>
                </a:cubicBezTo>
                <a:cubicBezTo>
                  <a:pt x="9" y="44"/>
                  <a:pt x="9" y="44"/>
                  <a:pt x="9" y="44"/>
                </a:cubicBezTo>
                <a:close/>
                <a:moveTo>
                  <a:pt x="7" y="31"/>
                </a:moveTo>
                <a:cubicBezTo>
                  <a:pt x="7" y="31"/>
                  <a:pt x="7" y="31"/>
                  <a:pt x="7" y="31"/>
                </a:cubicBezTo>
                <a:cubicBezTo>
                  <a:pt x="7" y="31"/>
                  <a:pt x="8" y="31"/>
                  <a:pt x="8" y="32"/>
                </a:cubicBezTo>
                <a:cubicBezTo>
                  <a:pt x="8" y="33"/>
                  <a:pt x="7" y="34"/>
                  <a:pt x="7" y="34"/>
                </a:cubicBezTo>
                <a:cubicBezTo>
                  <a:pt x="2" y="34"/>
                  <a:pt x="2" y="34"/>
                  <a:pt x="2" y="34"/>
                </a:cubicBezTo>
                <a:cubicBezTo>
                  <a:pt x="1" y="34"/>
                  <a:pt x="0" y="33"/>
                  <a:pt x="0" y="32"/>
                </a:cubicBezTo>
                <a:cubicBezTo>
                  <a:pt x="0" y="31"/>
                  <a:pt x="1" y="31"/>
                  <a:pt x="2" y="31"/>
                </a:cubicBezTo>
                <a:cubicBezTo>
                  <a:pt x="7" y="31"/>
                  <a:pt x="7" y="31"/>
                  <a:pt x="7" y="31"/>
                </a:cubicBezTo>
                <a:close/>
                <a:moveTo>
                  <a:pt x="11" y="18"/>
                </a:moveTo>
                <a:cubicBezTo>
                  <a:pt x="11" y="18"/>
                  <a:pt x="11" y="18"/>
                  <a:pt x="11" y="18"/>
                </a:cubicBezTo>
                <a:cubicBezTo>
                  <a:pt x="11" y="19"/>
                  <a:pt x="12" y="20"/>
                  <a:pt x="11" y="20"/>
                </a:cubicBezTo>
                <a:cubicBezTo>
                  <a:pt x="11" y="21"/>
                  <a:pt x="10" y="21"/>
                  <a:pt x="9" y="21"/>
                </a:cubicBezTo>
                <a:cubicBezTo>
                  <a:pt x="5" y="18"/>
                  <a:pt x="5" y="18"/>
                  <a:pt x="5" y="18"/>
                </a:cubicBezTo>
                <a:cubicBezTo>
                  <a:pt x="4" y="18"/>
                  <a:pt x="4" y="17"/>
                  <a:pt x="4" y="16"/>
                </a:cubicBezTo>
                <a:cubicBezTo>
                  <a:pt x="5" y="16"/>
                  <a:pt x="6" y="15"/>
                  <a:pt x="6" y="16"/>
                </a:cubicBezTo>
                <a:cubicBezTo>
                  <a:pt x="11" y="18"/>
                  <a:pt x="11" y="18"/>
                  <a:pt x="11" y="18"/>
                </a:cubicBezTo>
                <a:close/>
                <a:moveTo>
                  <a:pt x="21" y="9"/>
                </a:moveTo>
                <a:cubicBezTo>
                  <a:pt x="21" y="9"/>
                  <a:pt x="21" y="9"/>
                  <a:pt x="21" y="9"/>
                </a:cubicBezTo>
                <a:cubicBezTo>
                  <a:pt x="21" y="10"/>
                  <a:pt x="21" y="11"/>
                  <a:pt x="20" y="12"/>
                </a:cubicBezTo>
                <a:cubicBezTo>
                  <a:pt x="19" y="12"/>
                  <a:pt x="18" y="12"/>
                  <a:pt x="18" y="11"/>
                </a:cubicBezTo>
                <a:cubicBezTo>
                  <a:pt x="15" y="7"/>
                  <a:pt x="15" y="7"/>
                  <a:pt x="15" y="7"/>
                </a:cubicBezTo>
                <a:cubicBezTo>
                  <a:pt x="15" y="6"/>
                  <a:pt x="15" y="5"/>
                  <a:pt x="16" y="5"/>
                </a:cubicBezTo>
                <a:cubicBezTo>
                  <a:pt x="17" y="4"/>
                  <a:pt x="18" y="4"/>
                  <a:pt x="18" y="5"/>
                </a:cubicBezTo>
                <a:cubicBezTo>
                  <a:pt x="21" y="9"/>
                  <a:pt x="21" y="9"/>
                  <a:pt x="21" y="9"/>
                </a:cubicBezTo>
                <a:close/>
                <a:moveTo>
                  <a:pt x="41" y="47"/>
                </a:moveTo>
                <a:cubicBezTo>
                  <a:pt x="41" y="47"/>
                  <a:pt x="41" y="47"/>
                  <a:pt x="41" y="47"/>
                </a:cubicBezTo>
                <a:cubicBezTo>
                  <a:pt x="41" y="46"/>
                  <a:pt x="41" y="46"/>
                  <a:pt x="41" y="46"/>
                </a:cubicBezTo>
                <a:cubicBezTo>
                  <a:pt x="42" y="46"/>
                  <a:pt x="43" y="45"/>
                  <a:pt x="44" y="44"/>
                </a:cubicBezTo>
                <a:cubicBezTo>
                  <a:pt x="47" y="41"/>
                  <a:pt x="49" y="37"/>
                  <a:pt x="49" y="32"/>
                </a:cubicBezTo>
                <a:cubicBezTo>
                  <a:pt x="49" y="28"/>
                  <a:pt x="47" y="24"/>
                  <a:pt x="44" y="21"/>
                </a:cubicBezTo>
                <a:cubicBezTo>
                  <a:pt x="41" y="17"/>
                  <a:pt x="36" y="16"/>
                  <a:pt x="32" y="16"/>
                </a:cubicBezTo>
                <a:cubicBezTo>
                  <a:pt x="28" y="16"/>
                  <a:pt x="23" y="17"/>
                  <a:pt x="20" y="21"/>
                </a:cubicBezTo>
                <a:cubicBezTo>
                  <a:pt x="17" y="24"/>
                  <a:pt x="15" y="28"/>
                  <a:pt x="15" y="32"/>
                </a:cubicBezTo>
                <a:cubicBezTo>
                  <a:pt x="15" y="37"/>
                  <a:pt x="17" y="41"/>
                  <a:pt x="20" y="44"/>
                </a:cubicBezTo>
                <a:cubicBezTo>
                  <a:pt x="21" y="45"/>
                  <a:pt x="22" y="46"/>
                  <a:pt x="23" y="46"/>
                </a:cubicBezTo>
                <a:cubicBezTo>
                  <a:pt x="23" y="47"/>
                  <a:pt x="23" y="47"/>
                  <a:pt x="23" y="47"/>
                </a:cubicBezTo>
                <a:cubicBezTo>
                  <a:pt x="26" y="48"/>
                  <a:pt x="29" y="49"/>
                  <a:pt x="32" y="49"/>
                </a:cubicBezTo>
                <a:cubicBezTo>
                  <a:pt x="35" y="49"/>
                  <a:pt x="38" y="48"/>
                  <a:pt x="41" y="47"/>
                </a:cubicBezTo>
                <a:close/>
                <a:moveTo>
                  <a:pt x="25" y="53"/>
                </a:moveTo>
                <a:cubicBezTo>
                  <a:pt x="25" y="53"/>
                  <a:pt x="25" y="53"/>
                  <a:pt x="25" y="53"/>
                </a:cubicBezTo>
                <a:cubicBezTo>
                  <a:pt x="25" y="56"/>
                  <a:pt x="25" y="56"/>
                  <a:pt x="25" y="56"/>
                </a:cubicBezTo>
                <a:cubicBezTo>
                  <a:pt x="27" y="56"/>
                  <a:pt x="27" y="56"/>
                  <a:pt x="27" y="56"/>
                </a:cubicBezTo>
                <a:cubicBezTo>
                  <a:pt x="29" y="56"/>
                  <a:pt x="30" y="57"/>
                  <a:pt x="30" y="58"/>
                </a:cubicBezTo>
                <a:cubicBezTo>
                  <a:pt x="30" y="59"/>
                  <a:pt x="30" y="59"/>
                  <a:pt x="30" y="59"/>
                </a:cubicBezTo>
                <a:cubicBezTo>
                  <a:pt x="30" y="59"/>
                  <a:pt x="30" y="59"/>
                  <a:pt x="31" y="60"/>
                </a:cubicBezTo>
                <a:cubicBezTo>
                  <a:pt x="31" y="60"/>
                  <a:pt x="31" y="60"/>
                  <a:pt x="31" y="60"/>
                </a:cubicBezTo>
                <a:cubicBezTo>
                  <a:pt x="31" y="60"/>
                  <a:pt x="31" y="60"/>
                  <a:pt x="32" y="60"/>
                </a:cubicBezTo>
                <a:cubicBezTo>
                  <a:pt x="32" y="60"/>
                  <a:pt x="33" y="60"/>
                  <a:pt x="33" y="60"/>
                </a:cubicBezTo>
                <a:cubicBezTo>
                  <a:pt x="33" y="60"/>
                  <a:pt x="33" y="60"/>
                  <a:pt x="33" y="60"/>
                </a:cubicBezTo>
                <a:cubicBezTo>
                  <a:pt x="34" y="59"/>
                  <a:pt x="34" y="59"/>
                  <a:pt x="34" y="59"/>
                </a:cubicBezTo>
                <a:cubicBezTo>
                  <a:pt x="34" y="58"/>
                  <a:pt x="34" y="58"/>
                  <a:pt x="34" y="58"/>
                </a:cubicBezTo>
                <a:cubicBezTo>
                  <a:pt x="34" y="57"/>
                  <a:pt x="35" y="56"/>
                  <a:pt x="37" y="56"/>
                </a:cubicBezTo>
                <a:cubicBezTo>
                  <a:pt x="39" y="56"/>
                  <a:pt x="39" y="56"/>
                  <a:pt x="39" y="56"/>
                </a:cubicBezTo>
                <a:cubicBezTo>
                  <a:pt x="39" y="53"/>
                  <a:pt x="39" y="53"/>
                  <a:pt x="39" y="53"/>
                </a:cubicBezTo>
                <a:cubicBezTo>
                  <a:pt x="37" y="54"/>
                  <a:pt x="35" y="54"/>
                  <a:pt x="32" y="54"/>
                </a:cubicBezTo>
                <a:cubicBezTo>
                  <a:pt x="29" y="54"/>
                  <a:pt x="27" y="54"/>
                  <a:pt x="25" y="53"/>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3" name="任意多边形 34892"/>
          <p:cNvSpPr>
            <a:spLocks noEditPoints="1"/>
          </p:cNvSpPr>
          <p:nvPr/>
        </p:nvSpPr>
        <p:spPr>
          <a:xfrm>
            <a:off x="3468688" y="3928560"/>
            <a:ext cx="255587" cy="258763"/>
          </a:xfrm>
          <a:custGeom>
            <a:avLst/>
            <a:gdLst/>
            <a:ahLst/>
            <a:cxnLst/>
            <a:rect l="0" t="0" r="0" b="0"/>
            <a:pathLst>
              <a:path w="68" h="69">
                <a:moveTo>
                  <a:pt x="6" y="50"/>
                </a:moveTo>
                <a:cubicBezTo>
                  <a:pt x="7" y="50"/>
                  <a:pt x="8" y="50"/>
                  <a:pt x="9" y="50"/>
                </a:cubicBezTo>
                <a:cubicBezTo>
                  <a:pt x="9" y="51"/>
                  <a:pt x="9" y="52"/>
                  <a:pt x="9" y="53"/>
                </a:cubicBezTo>
                <a:cubicBezTo>
                  <a:pt x="5" y="56"/>
                  <a:pt x="5" y="56"/>
                  <a:pt x="5" y="56"/>
                </a:cubicBezTo>
                <a:cubicBezTo>
                  <a:pt x="4" y="57"/>
                  <a:pt x="3" y="57"/>
                  <a:pt x="2" y="56"/>
                </a:cubicBezTo>
                <a:cubicBezTo>
                  <a:pt x="2" y="56"/>
                  <a:pt x="2" y="55"/>
                  <a:pt x="2" y="54"/>
                </a:cubicBezTo>
                <a:cubicBezTo>
                  <a:pt x="6" y="50"/>
                  <a:pt x="6" y="50"/>
                  <a:pt x="6" y="50"/>
                </a:cubicBezTo>
                <a:close/>
                <a:moveTo>
                  <a:pt x="55" y="23"/>
                </a:moveTo>
                <a:cubicBezTo>
                  <a:pt x="55" y="23"/>
                  <a:pt x="55" y="23"/>
                  <a:pt x="55" y="23"/>
                </a:cubicBezTo>
                <a:cubicBezTo>
                  <a:pt x="55" y="29"/>
                  <a:pt x="51" y="33"/>
                  <a:pt x="45" y="33"/>
                </a:cubicBezTo>
                <a:cubicBezTo>
                  <a:pt x="40" y="33"/>
                  <a:pt x="35" y="29"/>
                  <a:pt x="35" y="23"/>
                </a:cubicBezTo>
                <a:cubicBezTo>
                  <a:pt x="35" y="18"/>
                  <a:pt x="40" y="14"/>
                  <a:pt x="45" y="14"/>
                </a:cubicBezTo>
                <a:cubicBezTo>
                  <a:pt x="51" y="14"/>
                  <a:pt x="55" y="18"/>
                  <a:pt x="55" y="23"/>
                </a:cubicBezTo>
                <a:close/>
                <a:moveTo>
                  <a:pt x="45" y="17"/>
                </a:moveTo>
                <a:cubicBezTo>
                  <a:pt x="45" y="17"/>
                  <a:pt x="45" y="17"/>
                  <a:pt x="45" y="17"/>
                </a:cubicBezTo>
                <a:cubicBezTo>
                  <a:pt x="42" y="17"/>
                  <a:pt x="39" y="20"/>
                  <a:pt x="39" y="23"/>
                </a:cubicBezTo>
                <a:cubicBezTo>
                  <a:pt x="39" y="27"/>
                  <a:pt x="42" y="30"/>
                  <a:pt x="45" y="30"/>
                </a:cubicBezTo>
                <a:cubicBezTo>
                  <a:pt x="49" y="30"/>
                  <a:pt x="52" y="27"/>
                  <a:pt x="52" y="23"/>
                </a:cubicBezTo>
                <a:cubicBezTo>
                  <a:pt x="52" y="20"/>
                  <a:pt x="49" y="17"/>
                  <a:pt x="45" y="17"/>
                </a:cubicBezTo>
                <a:close/>
                <a:moveTo>
                  <a:pt x="9" y="45"/>
                </a:moveTo>
                <a:cubicBezTo>
                  <a:pt x="9" y="45"/>
                  <a:pt x="9" y="45"/>
                  <a:pt x="9" y="45"/>
                </a:cubicBezTo>
                <a:cubicBezTo>
                  <a:pt x="9" y="43"/>
                  <a:pt x="10" y="41"/>
                  <a:pt x="10" y="39"/>
                </a:cubicBezTo>
                <a:cubicBezTo>
                  <a:pt x="10" y="38"/>
                  <a:pt x="10" y="37"/>
                  <a:pt x="10" y="37"/>
                </a:cubicBezTo>
                <a:cubicBezTo>
                  <a:pt x="10" y="37"/>
                  <a:pt x="10" y="37"/>
                  <a:pt x="10" y="37"/>
                </a:cubicBezTo>
                <a:cubicBezTo>
                  <a:pt x="8" y="37"/>
                  <a:pt x="7" y="38"/>
                  <a:pt x="6" y="39"/>
                </a:cubicBezTo>
                <a:cubicBezTo>
                  <a:pt x="5" y="40"/>
                  <a:pt x="3" y="40"/>
                  <a:pt x="2" y="39"/>
                </a:cubicBezTo>
                <a:cubicBezTo>
                  <a:pt x="2" y="39"/>
                  <a:pt x="2" y="39"/>
                  <a:pt x="2" y="38"/>
                </a:cubicBezTo>
                <a:cubicBezTo>
                  <a:pt x="0" y="35"/>
                  <a:pt x="0" y="31"/>
                  <a:pt x="0" y="28"/>
                </a:cubicBezTo>
                <a:cubicBezTo>
                  <a:pt x="1" y="25"/>
                  <a:pt x="2" y="21"/>
                  <a:pt x="5" y="19"/>
                </a:cubicBezTo>
                <a:cubicBezTo>
                  <a:pt x="5" y="19"/>
                  <a:pt x="5" y="19"/>
                  <a:pt x="5" y="19"/>
                </a:cubicBezTo>
                <a:cubicBezTo>
                  <a:pt x="5" y="19"/>
                  <a:pt x="5" y="19"/>
                  <a:pt x="5" y="19"/>
                </a:cubicBezTo>
                <a:cubicBezTo>
                  <a:pt x="8" y="16"/>
                  <a:pt x="11" y="15"/>
                  <a:pt x="14" y="14"/>
                </a:cubicBezTo>
                <a:cubicBezTo>
                  <a:pt x="16" y="13"/>
                  <a:pt x="19" y="13"/>
                  <a:pt x="22" y="14"/>
                </a:cubicBezTo>
                <a:cubicBezTo>
                  <a:pt x="22" y="14"/>
                  <a:pt x="22" y="14"/>
                  <a:pt x="22" y="14"/>
                </a:cubicBezTo>
                <a:cubicBezTo>
                  <a:pt x="22" y="14"/>
                  <a:pt x="22" y="14"/>
                  <a:pt x="22" y="14"/>
                </a:cubicBezTo>
                <a:cubicBezTo>
                  <a:pt x="22" y="14"/>
                  <a:pt x="22" y="14"/>
                  <a:pt x="22" y="14"/>
                </a:cubicBezTo>
                <a:cubicBezTo>
                  <a:pt x="28" y="8"/>
                  <a:pt x="35" y="4"/>
                  <a:pt x="42" y="2"/>
                </a:cubicBezTo>
                <a:cubicBezTo>
                  <a:pt x="49" y="0"/>
                  <a:pt x="57" y="0"/>
                  <a:pt x="64" y="2"/>
                </a:cubicBezTo>
                <a:cubicBezTo>
                  <a:pt x="65" y="3"/>
                  <a:pt x="66" y="3"/>
                  <a:pt x="66" y="4"/>
                </a:cubicBezTo>
                <a:cubicBezTo>
                  <a:pt x="66" y="4"/>
                  <a:pt x="66" y="4"/>
                  <a:pt x="66" y="4"/>
                </a:cubicBezTo>
                <a:cubicBezTo>
                  <a:pt x="66" y="4"/>
                  <a:pt x="66" y="4"/>
                  <a:pt x="66" y="4"/>
                </a:cubicBezTo>
                <a:cubicBezTo>
                  <a:pt x="68" y="12"/>
                  <a:pt x="68" y="19"/>
                  <a:pt x="66" y="27"/>
                </a:cubicBezTo>
                <a:cubicBezTo>
                  <a:pt x="64" y="34"/>
                  <a:pt x="61" y="41"/>
                  <a:pt x="55" y="46"/>
                </a:cubicBezTo>
                <a:cubicBezTo>
                  <a:pt x="55" y="47"/>
                  <a:pt x="55" y="47"/>
                  <a:pt x="55" y="47"/>
                </a:cubicBezTo>
                <a:cubicBezTo>
                  <a:pt x="54" y="47"/>
                  <a:pt x="54" y="47"/>
                  <a:pt x="54" y="47"/>
                </a:cubicBezTo>
                <a:cubicBezTo>
                  <a:pt x="55" y="49"/>
                  <a:pt x="55" y="52"/>
                  <a:pt x="55" y="55"/>
                </a:cubicBezTo>
                <a:cubicBezTo>
                  <a:pt x="54" y="58"/>
                  <a:pt x="52" y="61"/>
                  <a:pt x="50" y="63"/>
                </a:cubicBezTo>
                <a:cubicBezTo>
                  <a:pt x="50" y="64"/>
                  <a:pt x="50" y="64"/>
                  <a:pt x="50" y="64"/>
                </a:cubicBezTo>
                <a:cubicBezTo>
                  <a:pt x="47" y="66"/>
                  <a:pt x="44" y="68"/>
                  <a:pt x="41" y="68"/>
                </a:cubicBezTo>
                <a:cubicBezTo>
                  <a:pt x="37" y="69"/>
                  <a:pt x="33" y="68"/>
                  <a:pt x="30" y="67"/>
                </a:cubicBezTo>
                <a:cubicBezTo>
                  <a:pt x="29" y="66"/>
                  <a:pt x="28" y="64"/>
                  <a:pt x="29" y="63"/>
                </a:cubicBezTo>
                <a:cubicBezTo>
                  <a:pt x="29" y="63"/>
                  <a:pt x="29" y="63"/>
                  <a:pt x="29" y="62"/>
                </a:cubicBezTo>
                <a:cubicBezTo>
                  <a:pt x="30" y="61"/>
                  <a:pt x="31" y="60"/>
                  <a:pt x="32" y="59"/>
                </a:cubicBezTo>
                <a:cubicBezTo>
                  <a:pt x="32" y="58"/>
                  <a:pt x="32" y="58"/>
                  <a:pt x="32" y="58"/>
                </a:cubicBezTo>
                <a:cubicBezTo>
                  <a:pt x="31" y="59"/>
                  <a:pt x="30" y="59"/>
                  <a:pt x="30" y="59"/>
                </a:cubicBezTo>
                <a:cubicBezTo>
                  <a:pt x="28" y="59"/>
                  <a:pt x="26" y="59"/>
                  <a:pt x="24" y="59"/>
                </a:cubicBezTo>
                <a:cubicBezTo>
                  <a:pt x="23" y="59"/>
                  <a:pt x="22" y="59"/>
                  <a:pt x="22" y="58"/>
                </a:cubicBezTo>
                <a:cubicBezTo>
                  <a:pt x="22" y="58"/>
                  <a:pt x="22" y="58"/>
                  <a:pt x="22" y="58"/>
                </a:cubicBezTo>
                <a:cubicBezTo>
                  <a:pt x="10" y="47"/>
                  <a:pt x="10" y="47"/>
                  <a:pt x="10" y="47"/>
                </a:cubicBezTo>
                <a:cubicBezTo>
                  <a:pt x="10" y="46"/>
                  <a:pt x="9" y="46"/>
                  <a:pt x="9" y="45"/>
                </a:cubicBezTo>
                <a:close/>
                <a:moveTo>
                  <a:pt x="15" y="39"/>
                </a:moveTo>
                <a:cubicBezTo>
                  <a:pt x="15" y="39"/>
                  <a:pt x="15" y="39"/>
                  <a:pt x="15" y="39"/>
                </a:cubicBezTo>
                <a:cubicBezTo>
                  <a:pt x="15" y="41"/>
                  <a:pt x="15" y="42"/>
                  <a:pt x="15" y="44"/>
                </a:cubicBezTo>
                <a:cubicBezTo>
                  <a:pt x="25" y="54"/>
                  <a:pt x="25" y="54"/>
                  <a:pt x="25" y="54"/>
                </a:cubicBezTo>
                <a:cubicBezTo>
                  <a:pt x="26" y="54"/>
                  <a:pt x="28" y="54"/>
                  <a:pt x="29" y="54"/>
                </a:cubicBezTo>
                <a:cubicBezTo>
                  <a:pt x="31" y="53"/>
                  <a:pt x="33" y="53"/>
                  <a:pt x="34" y="53"/>
                </a:cubicBezTo>
                <a:cubicBezTo>
                  <a:pt x="35" y="52"/>
                  <a:pt x="35" y="52"/>
                  <a:pt x="35" y="52"/>
                </a:cubicBezTo>
                <a:cubicBezTo>
                  <a:pt x="37" y="52"/>
                  <a:pt x="38" y="54"/>
                  <a:pt x="38" y="55"/>
                </a:cubicBezTo>
                <a:cubicBezTo>
                  <a:pt x="38" y="57"/>
                  <a:pt x="37" y="59"/>
                  <a:pt x="36" y="61"/>
                </a:cubicBezTo>
                <a:cubicBezTo>
                  <a:pt x="36" y="62"/>
                  <a:pt x="36" y="62"/>
                  <a:pt x="35" y="63"/>
                </a:cubicBezTo>
                <a:cubicBezTo>
                  <a:pt x="37" y="63"/>
                  <a:pt x="38" y="63"/>
                  <a:pt x="40" y="63"/>
                </a:cubicBezTo>
                <a:cubicBezTo>
                  <a:pt x="42" y="63"/>
                  <a:pt x="44" y="62"/>
                  <a:pt x="46" y="60"/>
                </a:cubicBezTo>
                <a:cubicBezTo>
                  <a:pt x="46" y="60"/>
                  <a:pt x="46" y="60"/>
                  <a:pt x="46" y="60"/>
                </a:cubicBezTo>
                <a:cubicBezTo>
                  <a:pt x="48" y="58"/>
                  <a:pt x="49" y="56"/>
                  <a:pt x="50" y="54"/>
                </a:cubicBezTo>
                <a:cubicBezTo>
                  <a:pt x="50" y="52"/>
                  <a:pt x="50" y="49"/>
                  <a:pt x="49" y="47"/>
                </a:cubicBezTo>
                <a:cubicBezTo>
                  <a:pt x="49" y="46"/>
                  <a:pt x="49" y="45"/>
                  <a:pt x="50" y="44"/>
                </a:cubicBezTo>
                <a:cubicBezTo>
                  <a:pt x="51" y="43"/>
                  <a:pt x="51" y="43"/>
                  <a:pt x="51" y="43"/>
                </a:cubicBezTo>
                <a:cubicBezTo>
                  <a:pt x="51" y="43"/>
                  <a:pt x="51" y="43"/>
                  <a:pt x="51" y="43"/>
                </a:cubicBezTo>
                <a:cubicBezTo>
                  <a:pt x="51" y="43"/>
                  <a:pt x="51" y="43"/>
                  <a:pt x="51" y="43"/>
                </a:cubicBezTo>
                <a:cubicBezTo>
                  <a:pt x="56" y="38"/>
                  <a:pt x="60" y="32"/>
                  <a:pt x="61" y="25"/>
                </a:cubicBezTo>
                <a:cubicBezTo>
                  <a:pt x="63" y="19"/>
                  <a:pt x="63" y="13"/>
                  <a:pt x="62" y="7"/>
                </a:cubicBezTo>
                <a:cubicBezTo>
                  <a:pt x="56" y="6"/>
                  <a:pt x="49" y="6"/>
                  <a:pt x="43" y="7"/>
                </a:cubicBezTo>
                <a:cubicBezTo>
                  <a:pt x="37" y="9"/>
                  <a:pt x="31" y="12"/>
                  <a:pt x="26" y="17"/>
                </a:cubicBezTo>
                <a:cubicBezTo>
                  <a:pt x="25" y="18"/>
                  <a:pt x="25" y="18"/>
                  <a:pt x="25" y="18"/>
                </a:cubicBezTo>
                <a:cubicBezTo>
                  <a:pt x="25" y="18"/>
                  <a:pt x="25" y="18"/>
                  <a:pt x="25" y="18"/>
                </a:cubicBezTo>
                <a:cubicBezTo>
                  <a:pt x="24" y="19"/>
                  <a:pt x="24" y="19"/>
                  <a:pt x="24" y="19"/>
                </a:cubicBezTo>
                <a:cubicBezTo>
                  <a:pt x="24" y="20"/>
                  <a:pt x="23" y="20"/>
                  <a:pt x="22" y="20"/>
                </a:cubicBezTo>
                <a:cubicBezTo>
                  <a:pt x="19" y="19"/>
                  <a:pt x="17" y="19"/>
                  <a:pt x="15" y="19"/>
                </a:cubicBezTo>
                <a:cubicBezTo>
                  <a:pt x="13" y="19"/>
                  <a:pt x="11" y="21"/>
                  <a:pt x="9" y="22"/>
                </a:cubicBezTo>
                <a:cubicBezTo>
                  <a:pt x="9" y="22"/>
                  <a:pt x="9" y="22"/>
                  <a:pt x="9" y="22"/>
                </a:cubicBezTo>
                <a:cubicBezTo>
                  <a:pt x="7" y="24"/>
                  <a:pt x="6" y="26"/>
                  <a:pt x="5" y="29"/>
                </a:cubicBezTo>
                <a:cubicBezTo>
                  <a:pt x="5" y="30"/>
                  <a:pt x="5" y="32"/>
                  <a:pt x="6" y="33"/>
                </a:cubicBezTo>
                <a:cubicBezTo>
                  <a:pt x="6" y="33"/>
                  <a:pt x="7" y="32"/>
                  <a:pt x="8" y="32"/>
                </a:cubicBezTo>
                <a:cubicBezTo>
                  <a:pt x="9" y="31"/>
                  <a:pt x="11" y="31"/>
                  <a:pt x="13" y="31"/>
                </a:cubicBezTo>
                <a:cubicBezTo>
                  <a:pt x="14" y="31"/>
                  <a:pt x="14" y="31"/>
                  <a:pt x="14" y="31"/>
                </a:cubicBezTo>
                <a:cubicBezTo>
                  <a:pt x="16" y="31"/>
                  <a:pt x="16" y="33"/>
                  <a:pt x="16" y="34"/>
                </a:cubicBezTo>
                <a:cubicBezTo>
                  <a:pt x="16" y="36"/>
                  <a:pt x="15" y="38"/>
                  <a:pt x="15" y="39"/>
                </a:cubicBezTo>
                <a:close/>
                <a:moveTo>
                  <a:pt x="16" y="60"/>
                </a:moveTo>
                <a:cubicBezTo>
                  <a:pt x="16" y="60"/>
                  <a:pt x="16" y="60"/>
                  <a:pt x="16" y="60"/>
                </a:cubicBezTo>
                <a:cubicBezTo>
                  <a:pt x="17" y="59"/>
                  <a:pt x="18" y="59"/>
                  <a:pt x="18" y="60"/>
                </a:cubicBezTo>
                <a:cubicBezTo>
                  <a:pt x="19" y="61"/>
                  <a:pt x="19" y="62"/>
                  <a:pt x="18" y="62"/>
                </a:cubicBezTo>
                <a:cubicBezTo>
                  <a:pt x="14" y="66"/>
                  <a:pt x="14" y="66"/>
                  <a:pt x="14" y="66"/>
                </a:cubicBezTo>
                <a:cubicBezTo>
                  <a:pt x="14" y="67"/>
                  <a:pt x="13" y="67"/>
                  <a:pt x="12" y="66"/>
                </a:cubicBezTo>
                <a:cubicBezTo>
                  <a:pt x="11" y="65"/>
                  <a:pt x="11" y="64"/>
                  <a:pt x="12" y="64"/>
                </a:cubicBezTo>
                <a:cubicBezTo>
                  <a:pt x="16" y="60"/>
                  <a:pt x="16" y="60"/>
                  <a:pt x="16" y="60"/>
                </a:cubicBezTo>
                <a:close/>
                <a:moveTo>
                  <a:pt x="11" y="55"/>
                </a:moveTo>
                <a:cubicBezTo>
                  <a:pt x="11" y="55"/>
                  <a:pt x="11" y="55"/>
                  <a:pt x="11" y="55"/>
                </a:cubicBezTo>
                <a:cubicBezTo>
                  <a:pt x="12" y="55"/>
                  <a:pt x="13" y="55"/>
                  <a:pt x="13" y="55"/>
                </a:cubicBezTo>
                <a:cubicBezTo>
                  <a:pt x="14" y="56"/>
                  <a:pt x="14" y="57"/>
                  <a:pt x="13" y="57"/>
                </a:cubicBezTo>
                <a:cubicBezTo>
                  <a:pt x="5" y="66"/>
                  <a:pt x="5" y="66"/>
                  <a:pt x="5" y="66"/>
                </a:cubicBezTo>
                <a:cubicBezTo>
                  <a:pt x="4" y="67"/>
                  <a:pt x="3" y="67"/>
                  <a:pt x="2" y="66"/>
                </a:cubicBezTo>
                <a:cubicBezTo>
                  <a:pt x="2" y="66"/>
                  <a:pt x="2" y="65"/>
                  <a:pt x="2" y="64"/>
                </a:cubicBezTo>
                <a:cubicBezTo>
                  <a:pt x="11" y="55"/>
                  <a:pt x="11" y="55"/>
                  <a:pt x="11" y="5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4" name="任意多边形 34893"/>
          <p:cNvSpPr>
            <a:spLocks noEditPoints="1"/>
          </p:cNvSpPr>
          <p:nvPr/>
        </p:nvSpPr>
        <p:spPr>
          <a:xfrm>
            <a:off x="5119688" y="3485648"/>
            <a:ext cx="317500" cy="344487"/>
          </a:xfrm>
          <a:custGeom>
            <a:avLst/>
            <a:gdLst/>
            <a:ahLst/>
            <a:cxnLst/>
            <a:rect l="0" t="0" r="0" b="0"/>
            <a:pathLst>
              <a:path w="85" h="92">
                <a:moveTo>
                  <a:pt x="4" y="29"/>
                </a:moveTo>
                <a:cubicBezTo>
                  <a:pt x="4" y="29"/>
                  <a:pt x="4" y="29"/>
                  <a:pt x="4" y="29"/>
                </a:cubicBezTo>
                <a:cubicBezTo>
                  <a:pt x="19" y="29"/>
                  <a:pt x="19" y="29"/>
                  <a:pt x="19" y="29"/>
                </a:cubicBezTo>
                <a:cubicBezTo>
                  <a:pt x="36" y="12"/>
                  <a:pt x="36" y="12"/>
                  <a:pt x="36" y="12"/>
                </a:cubicBezTo>
                <a:cubicBezTo>
                  <a:pt x="35" y="11"/>
                  <a:pt x="35" y="10"/>
                  <a:pt x="35" y="8"/>
                </a:cubicBezTo>
                <a:cubicBezTo>
                  <a:pt x="35" y="6"/>
                  <a:pt x="36" y="4"/>
                  <a:pt x="37" y="3"/>
                </a:cubicBezTo>
                <a:cubicBezTo>
                  <a:pt x="39" y="1"/>
                  <a:pt x="41" y="0"/>
                  <a:pt x="43" y="0"/>
                </a:cubicBezTo>
                <a:cubicBezTo>
                  <a:pt x="45" y="0"/>
                  <a:pt x="47" y="1"/>
                  <a:pt x="48" y="3"/>
                </a:cubicBezTo>
                <a:cubicBezTo>
                  <a:pt x="50" y="4"/>
                  <a:pt x="51" y="6"/>
                  <a:pt x="51" y="8"/>
                </a:cubicBezTo>
                <a:cubicBezTo>
                  <a:pt x="51" y="10"/>
                  <a:pt x="50" y="11"/>
                  <a:pt x="50" y="12"/>
                </a:cubicBezTo>
                <a:cubicBezTo>
                  <a:pt x="66" y="29"/>
                  <a:pt x="66" y="29"/>
                  <a:pt x="66" y="29"/>
                </a:cubicBezTo>
                <a:cubicBezTo>
                  <a:pt x="82" y="29"/>
                  <a:pt x="82" y="29"/>
                  <a:pt x="82" y="29"/>
                </a:cubicBezTo>
                <a:cubicBezTo>
                  <a:pt x="84" y="29"/>
                  <a:pt x="85" y="30"/>
                  <a:pt x="85" y="32"/>
                </a:cubicBezTo>
                <a:cubicBezTo>
                  <a:pt x="85" y="32"/>
                  <a:pt x="85" y="32"/>
                  <a:pt x="85" y="32"/>
                </a:cubicBezTo>
                <a:cubicBezTo>
                  <a:pt x="85" y="89"/>
                  <a:pt x="85" y="89"/>
                  <a:pt x="85" y="89"/>
                </a:cubicBezTo>
                <a:cubicBezTo>
                  <a:pt x="85" y="91"/>
                  <a:pt x="84" y="92"/>
                  <a:pt x="82" y="92"/>
                </a:cubicBezTo>
                <a:cubicBezTo>
                  <a:pt x="82" y="92"/>
                  <a:pt x="82" y="92"/>
                  <a:pt x="82" y="92"/>
                </a:cubicBezTo>
                <a:cubicBezTo>
                  <a:pt x="4" y="92"/>
                  <a:pt x="4" y="92"/>
                  <a:pt x="4" y="92"/>
                </a:cubicBezTo>
                <a:cubicBezTo>
                  <a:pt x="2" y="92"/>
                  <a:pt x="0" y="91"/>
                  <a:pt x="0" y="89"/>
                </a:cubicBezTo>
                <a:cubicBezTo>
                  <a:pt x="0" y="89"/>
                  <a:pt x="0" y="89"/>
                  <a:pt x="0" y="89"/>
                </a:cubicBezTo>
                <a:cubicBezTo>
                  <a:pt x="0" y="32"/>
                  <a:pt x="0" y="32"/>
                  <a:pt x="0" y="32"/>
                </a:cubicBezTo>
                <a:cubicBezTo>
                  <a:pt x="0" y="30"/>
                  <a:pt x="2" y="29"/>
                  <a:pt x="4" y="29"/>
                </a:cubicBezTo>
                <a:close/>
                <a:moveTo>
                  <a:pt x="40" y="11"/>
                </a:moveTo>
                <a:cubicBezTo>
                  <a:pt x="40" y="11"/>
                  <a:pt x="40" y="11"/>
                  <a:pt x="40" y="11"/>
                </a:cubicBezTo>
                <a:cubicBezTo>
                  <a:pt x="40" y="11"/>
                  <a:pt x="40" y="11"/>
                  <a:pt x="40" y="11"/>
                </a:cubicBezTo>
                <a:cubicBezTo>
                  <a:pt x="40" y="11"/>
                  <a:pt x="40" y="11"/>
                  <a:pt x="40" y="11"/>
                </a:cubicBezTo>
                <a:cubicBezTo>
                  <a:pt x="41" y="12"/>
                  <a:pt x="42" y="12"/>
                  <a:pt x="43" y="12"/>
                </a:cubicBezTo>
                <a:cubicBezTo>
                  <a:pt x="44" y="12"/>
                  <a:pt x="45" y="12"/>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9"/>
                  <a:pt x="47" y="8"/>
                </a:cubicBezTo>
                <a:cubicBezTo>
                  <a:pt x="47" y="7"/>
                  <a:pt x="46" y="6"/>
                  <a:pt x="46" y="5"/>
                </a:cubicBezTo>
                <a:cubicBezTo>
                  <a:pt x="45" y="5"/>
                  <a:pt x="44" y="4"/>
                  <a:pt x="43" y="4"/>
                </a:cubicBezTo>
                <a:cubicBezTo>
                  <a:pt x="42" y="4"/>
                  <a:pt x="41" y="5"/>
                  <a:pt x="40" y="5"/>
                </a:cubicBezTo>
                <a:cubicBezTo>
                  <a:pt x="39" y="6"/>
                  <a:pt x="39" y="7"/>
                  <a:pt x="39" y="8"/>
                </a:cubicBezTo>
                <a:cubicBezTo>
                  <a:pt x="39" y="9"/>
                  <a:pt x="39" y="10"/>
                  <a:pt x="40" y="11"/>
                </a:cubicBezTo>
                <a:close/>
                <a:moveTo>
                  <a:pt x="39" y="15"/>
                </a:moveTo>
                <a:cubicBezTo>
                  <a:pt x="39" y="15"/>
                  <a:pt x="39" y="15"/>
                  <a:pt x="39" y="15"/>
                </a:cubicBezTo>
                <a:cubicBezTo>
                  <a:pt x="25" y="29"/>
                  <a:pt x="25" y="29"/>
                  <a:pt x="25" y="29"/>
                </a:cubicBezTo>
                <a:cubicBezTo>
                  <a:pt x="61" y="29"/>
                  <a:pt x="61" y="29"/>
                  <a:pt x="61" y="29"/>
                </a:cubicBezTo>
                <a:cubicBezTo>
                  <a:pt x="47" y="15"/>
                  <a:pt x="47" y="15"/>
                  <a:pt x="47" y="15"/>
                </a:cubicBezTo>
                <a:cubicBezTo>
                  <a:pt x="46" y="16"/>
                  <a:pt x="44" y="16"/>
                  <a:pt x="43" y="16"/>
                </a:cubicBezTo>
                <a:cubicBezTo>
                  <a:pt x="41" y="16"/>
                  <a:pt x="40" y="16"/>
                  <a:pt x="39" y="15"/>
                </a:cubicBezTo>
                <a:close/>
                <a:moveTo>
                  <a:pt x="48" y="70"/>
                </a:moveTo>
                <a:cubicBezTo>
                  <a:pt x="48" y="70"/>
                  <a:pt x="48" y="70"/>
                  <a:pt x="48" y="70"/>
                </a:cubicBezTo>
                <a:cubicBezTo>
                  <a:pt x="49" y="70"/>
                  <a:pt x="49" y="70"/>
                  <a:pt x="49" y="70"/>
                </a:cubicBezTo>
                <a:cubicBezTo>
                  <a:pt x="49" y="71"/>
                  <a:pt x="50" y="71"/>
                  <a:pt x="51" y="71"/>
                </a:cubicBezTo>
                <a:cubicBezTo>
                  <a:pt x="51" y="71"/>
                  <a:pt x="51" y="71"/>
                  <a:pt x="51" y="71"/>
                </a:cubicBezTo>
                <a:cubicBezTo>
                  <a:pt x="52" y="70"/>
                  <a:pt x="53" y="70"/>
                  <a:pt x="53" y="69"/>
                </a:cubicBezTo>
                <a:cubicBezTo>
                  <a:pt x="54" y="68"/>
                  <a:pt x="54" y="67"/>
                  <a:pt x="54" y="66"/>
                </a:cubicBezTo>
                <a:cubicBezTo>
                  <a:pt x="54" y="65"/>
                  <a:pt x="53" y="65"/>
                  <a:pt x="52" y="64"/>
                </a:cubicBezTo>
                <a:cubicBezTo>
                  <a:pt x="52" y="64"/>
                  <a:pt x="52" y="64"/>
                  <a:pt x="52" y="64"/>
                </a:cubicBezTo>
                <a:cubicBezTo>
                  <a:pt x="51" y="64"/>
                  <a:pt x="50" y="63"/>
                  <a:pt x="49" y="64"/>
                </a:cubicBezTo>
                <a:cubicBezTo>
                  <a:pt x="49" y="64"/>
                  <a:pt x="49" y="64"/>
                  <a:pt x="49" y="64"/>
                </a:cubicBezTo>
                <a:cubicBezTo>
                  <a:pt x="49" y="64"/>
                  <a:pt x="48" y="64"/>
                  <a:pt x="47" y="65"/>
                </a:cubicBezTo>
                <a:cubicBezTo>
                  <a:pt x="47" y="66"/>
                  <a:pt x="47" y="66"/>
                  <a:pt x="47" y="66"/>
                </a:cubicBezTo>
                <a:cubicBezTo>
                  <a:pt x="47" y="66"/>
                  <a:pt x="47" y="67"/>
                  <a:pt x="47" y="68"/>
                </a:cubicBezTo>
                <a:cubicBezTo>
                  <a:pt x="47" y="69"/>
                  <a:pt x="48" y="70"/>
                  <a:pt x="48" y="70"/>
                </a:cubicBezTo>
                <a:close/>
                <a:moveTo>
                  <a:pt x="66" y="56"/>
                </a:moveTo>
                <a:cubicBezTo>
                  <a:pt x="66" y="56"/>
                  <a:pt x="66" y="56"/>
                  <a:pt x="66" y="56"/>
                </a:cubicBezTo>
                <a:cubicBezTo>
                  <a:pt x="57" y="65"/>
                  <a:pt x="57" y="65"/>
                  <a:pt x="57" y="65"/>
                </a:cubicBezTo>
                <a:cubicBezTo>
                  <a:pt x="58" y="65"/>
                  <a:pt x="58" y="65"/>
                  <a:pt x="58" y="65"/>
                </a:cubicBezTo>
                <a:cubicBezTo>
                  <a:pt x="58" y="67"/>
                  <a:pt x="58" y="69"/>
                  <a:pt x="57" y="71"/>
                </a:cubicBezTo>
                <a:cubicBezTo>
                  <a:pt x="56" y="73"/>
                  <a:pt x="54" y="74"/>
                  <a:pt x="52" y="74"/>
                </a:cubicBezTo>
                <a:cubicBezTo>
                  <a:pt x="52" y="74"/>
                  <a:pt x="52" y="74"/>
                  <a:pt x="52" y="74"/>
                </a:cubicBezTo>
                <a:cubicBezTo>
                  <a:pt x="50" y="75"/>
                  <a:pt x="48" y="75"/>
                  <a:pt x="47" y="74"/>
                </a:cubicBezTo>
                <a:cubicBezTo>
                  <a:pt x="47" y="74"/>
                  <a:pt x="47" y="74"/>
                  <a:pt x="47" y="74"/>
                </a:cubicBezTo>
                <a:cubicBezTo>
                  <a:pt x="47" y="74"/>
                  <a:pt x="47" y="74"/>
                  <a:pt x="47" y="74"/>
                </a:cubicBezTo>
                <a:cubicBezTo>
                  <a:pt x="45" y="73"/>
                  <a:pt x="44" y="71"/>
                  <a:pt x="43" y="69"/>
                </a:cubicBezTo>
                <a:cubicBezTo>
                  <a:pt x="43" y="68"/>
                  <a:pt x="43" y="66"/>
                  <a:pt x="43" y="65"/>
                </a:cubicBezTo>
                <a:cubicBezTo>
                  <a:pt x="39" y="60"/>
                  <a:pt x="39" y="60"/>
                  <a:pt x="39" y="60"/>
                </a:cubicBezTo>
                <a:cubicBezTo>
                  <a:pt x="38" y="60"/>
                  <a:pt x="38" y="60"/>
                  <a:pt x="38" y="60"/>
                </a:cubicBezTo>
                <a:cubicBezTo>
                  <a:pt x="37" y="61"/>
                  <a:pt x="35" y="61"/>
                  <a:pt x="34" y="60"/>
                </a:cubicBezTo>
                <a:cubicBezTo>
                  <a:pt x="24" y="70"/>
                  <a:pt x="24" y="70"/>
                  <a:pt x="24" y="70"/>
                </a:cubicBezTo>
                <a:cubicBezTo>
                  <a:pt x="24" y="70"/>
                  <a:pt x="24" y="70"/>
                  <a:pt x="24" y="70"/>
                </a:cubicBezTo>
                <a:cubicBezTo>
                  <a:pt x="24" y="72"/>
                  <a:pt x="24" y="74"/>
                  <a:pt x="23" y="76"/>
                </a:cubicBezTo>
                <a:cubicBezTo>
                  <a:pt x="22" y="78"/>
                  <a:pt x="21" y="79"/>
                  <a:pt x="19" y="80"/>
                </a:cubicBezTo>
                <a:cubicBezTo>
                  <a:pt x="19" y="80"/>
                  <a:pt x="19" y="80"/>
                  <a:pt x="19" y="80"/>
                </a:cubicBezTo>
                <a:cubicBezTo>
                  <a:pt x="17" y="80"/>
                  <a:pt x="15" y="80"/>
                  <a:pt x="13" y="79"/>
                </a:cubicBezTo>
                <a:cubicBezTo>
                  <a:pt x="13" y="79"/>
                  <a:pt x="13" y="79"/>
                  <a:pt x="13" y="79"/>
                </a:cubicBezTo>
                <a:cubicBezTo>
                  <a:pt x="11" y="78"/>
                  <a:pt x="10" y="76"/>
                  <a:pt x="10" y="74"/>
                </a:cubicBezTo>
                <a:cubicBezTo>
                  <a:pt x="9" y="72"/>
                  <a:pt x="9" y="70"/>
                  <a:pt x="10" y="69"/>
                </a:cubicBezTo>
                <a:cubicBezTo>
                  <a:pt x="11" y="67"/>
                  <a:pt x="13" y="66"/>
                  <a:pt x="15" y="65"/>
                </a:cubicBezTo>
                <a:cubicBezTo>
                  <a:pt x="15" y="65"/>
                  <a:pt x="15" y="65"/>
                  <a:pt x="15" y="65"/>
                </a:cubicBezTo>
                <a:cubicBezTo>
                  <a:pt x="16" y="65"/>
                  <a:pt x="18" y="65"/>
                  <a:pt x="19" y="65"/>
                </a:cubicBezTo>
                <a:cubicBezTo>
                  <a:pt x="29" y="55"/>
                  <a:pt x="29" y="55"/>
                  <a:pt x="29" y="55"/>
                </a:cubicBezTo>
                <a:cubicBezTo>
                  <a:pt x="29" y="55"/>
                  <a:pt x="29" y="55"/>
                  <a:pt x="29" y="55"/>
                </a:cubicBezTo>
                <a:cubicBezTo>
                  <a:pt x="28" y="53"/>
                  <a:pt x="29" y="51"/>
                  <a:pt x="30" y="49"/>
                </a:cubicBezTo>
                <a:cubicBezTo>
                  <a:pt x="31" y="47"/>
                  <a:pt x="32" y="46"/>
                  <a:pt x="34" y="46"/>
                </a:cubicBezTo>
                <a:cubicBezTo>
                  <a:pt x="36" y="45"/>
                  <a:pt x="38" y="45"/>
                  <a:pt x="40" y="47"/>
                </a:cubicBezTo>
                <a:cubicBezTo>
                  <a:pt x="42" y="47"/>
                  <a:pt x="43" y="49"/>
                  <a:pt x="43" y="51"/>
                </a:cubicBezTo>
                <a:cubicBezTo>
                  <a:pt x="44" y="52"/>
                  <a:pt x="44" y="54"/>
                  <a:pt x="43" y="55"/>
                </a:cubicBezTo>
                <a:cubicBezTo>
                  <a:pt x="48" y="60"/>
                  <a:pt x="48" y="60"/>
                  <a:pt x="48" y="60"/>
                </a:cubicBezTo>
                <a:cubicBezTo>
                  <a:pt x="48" y="60"/>
                  <a:pt x="48" y="60"/>
                  <a:pt x="48" y="60"/>
                </a:cubicBezTo>
                <a:cubicBezTo>
                  <a:pt x="48" y="60"/>
                  <a:pt x="48" y="60"/>
                  <a:pt x="48" y="60"/>
                </a:cubicBezTo>
                <a:cubicBezTo>
                  <a:pt x="50" y="60"/>
                  <a:pt x="51" y="60"/>
                  <a:pt x="53" y="60"/>
                </a:cubicBezTo>
                <a:cubicBezTo>
                  <a:pt x="62" y="51"/>
                  <a:pt x="62" y="51"/>
                  <a:pt x="62" y="51"/>
                </a:cubicBezTo>
                <a:cubicBezTo>
                  <a:pt x="62" y="51"/>
                  <a:pt x="62" y="51"/>
                  <a:pt x="62" y="51"/>
                </a:cubicBezTo>
                <a:cubicBezTo>
                  <a:pt x="62" y="51"/>
                  <a:pt x="62" y="51"/>
                  <a:pt x="62" y="51"/>
                </a:cubicBezTo>
                <a:cubicBezTo>
                  <a:pt x="61" y="47"/>
                  <a:pt x="63" y="43"/>
                  <a:pt x="67" y="41"/>
                </a:cubicBezTo>
                <a:cubicBezTo>
                  <a:pt x="71" y="40"/>
                  <a:pt x="75" y="43"/>
                  <a:pt x="76" y="47"/>
                </a:cubicBezTo>
                <a:cubicBezTo>
                  <a:pt x="77" y="49"/>
                  <a:pt x="76" y="51"/>
                  <a:pt x="75" y="52"/>
                </a:cubicBezTo>
                <a:cubicBezTo>
                  <a:pt x="75" y="52"/>
                  <a:pt x="75" y="52"/>
                  <a:pt x="75" y="52"/>
                </a:cubicBezTo>
                <a:cubicBezTo>
                  <a:pt x="74" y="54"/>
                  <a:pt x="73" y="55"/>
                  <a:pt x="71" y="56"/>
                </a:cubicBezTo>
                <a:cubicBezTo>
                  <a:pt x="69" y="56"/>
                  <a:pt x="68" y="56"/>
                  <a:pt x="66" y="56"/>
                </a:cubicBezTo>
                <a:close/>
                <a:moveTo>
                  <a:pt x="48" y="70"/>
                </a:moveTo>
                <a:cubicBezTo>
                  <a:pt x="48" y="70"/>
                  <a:pt x="48" y="70"/>
                  <a:pt x="48" y="70"/>
                </a:cubicBezTo>
                <a:cubicBezTo>
                  <a:pt x="49" y="70"/>
                  <a:pt x="49" y="70"/>
                  <a:pt x="49" y="70"/>
                </a:cubicBezTo>
                <a:cubicBezTo>
                  <a:pt x="48" y="70"/>
                  <a:pt x="48" y="70"/>
                  <a:pt x="48" y="70"/>
                </a:cubicBezTo>
                <a:close/>
                <a:moveTo>
                  <a:pt x="47" y="65"/>
                </a:moveTo>
                <a:cubicBezTo>
                  <a:pt x="47" y="65"/>
                  <a:pt x="47" y="65"/>
                  <a:pt x="47" y="65"/>
                </a:cubicBezTo>
                <a:cubicBezTo>
                  <a:pt x="47" y="65"/>
                  <a:pt x="47" y="65"/>
                  <a:pt x="47" y="65"/>
                </a:cubicBezTo>
                <a:cubicBezTo>
                  <a:pt x="47" y="65"/>
                  <a:pt x="47" y="65"/>
                  <a:pt x="47" y="65"/>
                </a:cubicBezTo>
                <a:close/>
                <a:moveTo>
                  <a:pt x="33" y="54"/>
                </a:moveTo>
                <a:cubicBezTo>
                  <a:pt x="33" y="54"/>
                  <a:pt x="33" y="54"/>
                  <a:pt x="33" y="54"/>
                </a:cubicBezTo>
                <a:cubicBezTo>
                  <a:pt x="33" y="55"/>
                  <a:pt x="34" y="56"/>
                  <a:pt x="34" y="56"/>
                </a:cubicBezTo>
                <a:cubicBezTo>
                  <a:pt x="35" y="57"/>
                  <a:pt x="36" y="57"/>
                  <a:pt x="37" y="56"/>
                </a:cubicBezTo>
                <a:cubicBezTo>
                  <a:pt x="38" y="56"/>
                  <a:pt x="39" y="56"/>
                  <a:pt x="39" y="55"/>
                </a:cubicBezTo>
                <a:cubicBezTo>
                  <a:pt x="40" y="54"/>
                  <a:pt x="40" y="53"/>
                  <a:pt x="40" y="52"/>
                </a:cubicBezTo>
                <a:cubicBezTo>
                  <a:pt x="39" y="51"/>
                  <a:pt x="39" y="50"/>
                  <a:pt x="38" y="50"/>
                </a:cubicBezTo>
                <a:cubicBezTo>
                  <a:pt x="37" y="49"/>
                  <a:pt x="36" y="49"/>
                  <a:pt x="35" y="50"/>
                </a:cubicBezTo>
                <a:cubicBezTo>
                  <a:pt x="34" y="50"/>
                  <a:pt x="34" y="50"/>
                  <a:pt x="33" y="51"/>
                </a:cubicBezTo>
                <a:cubicBezTo>
                  <a:pt x="33" y="52"/>
                  <a:pt x="32" y="53"/>
                  <a:pt x="33" y="54"/>
                </a:cubicBezTo>
                <a:close/>
                <a:moveTo>
                  <a:pt x="13" y="73"/>
                </a:moveTo>
                <a:cubicBezTo>
                  <a:pt x="13" y="73"/>
                  <a:pt x="13" y="73"/>
                  <a:pt x="13" y="73"/>
                </a:cubicBezTo>
                <a:cubicBezTo>
                  <a:pt x="14" y="74"/>
                  <a:pt x="14" y="75"/>
                  <a:pt x="15" y="75"/>
                </a:cubicBezTo>
                <a:cubicBezTo>
                  <a:pt x="15" y="75"/>
                  <a:pt x="15" y="75"/>
                  <a:pt x="15" y="75"/>
                </a:cubicBezTo>
                <a:cubicBezTo>
                  <a:pt x="16" y="76"/>
                  <a:pt x="17" y="76"/>
                  <a:pt x="18" y="76"/>
                </a:cubicBezTo>
                <a:cubicBezTo>
                  <a:pt x="18" y="76"/>
                  <a:pt x="18" y="76"/>
                  <a:pt x="18" y="76"/>
                </a:cubicBezTo>
                <a:cubicBezTo>
                  <a:pt x="19" y="76"/>
                  <a:pt x="19" y="75"/>
                  <a:pt x="20" y="74"/>
                </a:cubicBezTo>
                <a:cubicBezTo>
                  <a:pt x="20" y="73"/>
                  <a:pt x="20" y="72"/>
                  <a:pt x="20" y="71"/>
                </a:cubicBezTo>
                <a:cubicBezTo>
                  <a:pt x="20" y="71"/>
                  <a:pt x="19" y="70"/>
                  <a:pt x="19" y="69"/>
                </a:cubicBezTo>
                <a:cubicBezTo>
                  <a:pt x="18" y="69"/>
                  <a:pt x="17" y="69"/>
                  <a:pt x="16" y="69"/>
                </a:cubicBezTo>
                <a:cubicBezTo>
                  <a:pt x="16" y="69"/>
                  <a:pt x="16" y="69"/>
                  <a:pt x="16" y="69"/>
                </a:cubicBezTo>
                <a:cubicBezTo>
                  <a:pt x="15" y="69"/>
                  <a:pt x="14" y="70"/>
                  <a:pt x="14" y="71"/>
                </a:cubicBezTo>
                <a:cubicBezTo>
                  <a:pt x="13" y="71"/>
                  <a:pt x="13" y="72"/>
                  <a:pt x="13" y="73"/>
                </a:cubicBezTo>
                <a:close/>
                <a:moveTo>
                  <a:pt x="65" y="50"/>
                </a:moveTo>
                <a:cubicBezTo>
                  <a:pt x="65" y="50"/>
                  <a:pt x="65" y="50"/>
                  <a:pt x="65" y="50"/>
                </a:cubicBezTo>
                <a:cubicBezTo>
                  <a:pt x="66" y="52"/>
                  <a:pt x="68" y="53"/>
                  <a:pt x="70" y="52"/>
                </a:cubicBezTo>
                <a:cubicBezTo>
                  <a:pt x="71" y="52"/>
                  <a:pt x="71" y="51"/>
                  <a:pt x="72" y="51"/>
                </a:cubicBezTo>
                <a:cubicBezTo>
                  <a:pt x="72" y="50"/>
                  <a:pt x="72" y="50"/>
                  <a:pt x="72" y="50"/>
                </a:cubicBezTo>
                <a:cubicBezTo>
                  <a:pt x="72" y="50"/>
                  <a:pt x="72" y="49"/>
                  <a:pt x="72" y="48"/>
                </a:cubicBezTo>
                <a:cubicBezTo>
                  <a:pt x="72" y="46"/>
                  <a:pt x="70" y="45"/>
                  <a:pt x="68" y="45"/>
                </a:cubicBezTo>
                <a:cubicBezTo>
                  <a:pt x="66" y="46"/>
                  <a:pt x="65" y="48"/>
                  <a:pt x="65" y="50"/>
                </a:cubicBezTo>
                <a:cubicBezTo>
                  <a:pt x="65" y="50"/>
                  <a:pt x="65" y="50"/>
                  <a:pt x="65" y="50"/>
                </a:cubicBezTo>
                <a:cubicBezTo>
                  <a:pt x="65" y="50"/>
                  <a:pt x="65" y="50"/>
                  <a:pt x="65" y="50"/>
                </a:cubicBezTo>
                <a:close/>
                <a:moveTo>
                  <a:pt x="79" y="35"/>
                </a:moveTo>
                <a:cubicBezTo>
                  <a:pt x="79" y="35"/>
                  <a:pt x="79" y="35"/>
                  <a:pt x="79" y="35"/>
                </a:cubicBezTo>
                <a:cubicBezTo>
                  <a:pt x="7" y="35"/>
                  <a:pt x="7" y="35"/>
                  <a:pt x="7" y="35"/>
                </a:cubicBezTo>
                <a:cubicBezTo>
                  <a:pt x="7" y="86"/>
                  <a:pt x="7" y="86"/>
                  <a:pt x="7" y="86"/>
                </a:cubicBezTo>
                <a:cubicBezTo>
                  <a:pt x="79" y="86"/>
                  <a:pt x="79" y="86"/>
                  <a:pt x="79" y="86"/>
                </a:cubicBezTo>
                <a:cubicBezTo>
                  <a:pt x="79" y="35"/>
                  <a:pt x="79" y="35"/>
                  <a:pt x="79" y="3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5" name="任意多边形 34894"/>
          <p:cNvSpPr>
            <a:spLocks noEditPoints="1"/>
          </p:cNvSpPr>
          <p:nvPr/>
        </p:nvSpPr>
        <p:spPr>
          <a:xfrm>
            <a:off x="4872038" y="4171448"/>
            <a:ext cx="187325" cy="184150"/>
          </a:xfrm>
          <a:custGeom>
            <a:avLst/>
            <a:gdLst/>
            <a:ahLst/>
            <a:cxnLst/>
            <a:rect l="0" t="0" r="0" b="0"/>
            <a:pathLst>
              <a:path w="50" h="49">
                <a:moveTo>
                  <a:pt x="2" y="7"/>
                </a:moveTo>
                <a:cubicBezTo>
                  <a:pt x="2" y="7"/>
                  <a:pt x="2" y="7"/>
                  <a:pt x="2" y="7"/>
                </a:cubicBezTo>
                <a:cubicBezTo>
                  <a:pt x="14" y="7"/>
                  <a:pt x="14" y="7"/>
                  <a:pt x="14" y="7"/>
                </a:cubicBezTo>
                <a:cubicBezTo>
                  <a:pt x="14" y="5"/>
                  <a:pt x="14" y="5"/>
                  <a:pt x="14" y="5"/>
                </a:cubicBezTo>
                <a:cubicBezTo>
                  <a:pt x="14" y="4"/>
                  <a:pt x="14" y="3"/>
                  <a:pt x="15" y="2"/>
                </a:cubicBezTo>
                <a:cubicBezTo>
                  <a:pt x="15" y="2"/>
                  <a:pt x="15" y="2"/>
                  <a:pt x="15" y="2"/>
                </a:cubicBezTo>
                <a:cubicBezTo>
                  <a:pt x="16" y="1"/>
                  <a:pt x="17" y="0"/>
                  <a:pt x="19" y="0"/>
                </a:cubicBezTo>
                <a:cubicBezTo>
                  <a:pt x="31" y="0"/>
                  <a:pt x="31" y="0"/>
                  <a:pt x="31" y="0"/>
                </a:cubicBezTo>
                <a:cubicBezTo>
                  <a:pt x="33" y="0"/>
                  <a:pt x="34" y="1"/>
                  <a:pt x="35" y="2"/>
                </a:cubicBezTo>
                <a:cubicBezTo>
                  <a:pt x="35" y="2"/>
                  <a:pt x="35" y="2"/>
                  <a:pt x="35" y="2"/>
                </a:cubicBezTo>
                <a:cubicBezTo>
                  <a:pt x="36" y="3"/>
                  <a:pt x="36" y="4"/>
                  <a:pt x="36" y="5"/>
                </a:cubicBezTo>
                <a:cubicBezTo>
                  <a:pt x="36" y="7"/>
                  <a:pt x="36" y="7"/>
                  <a:pt x="36" y="7"/>
                </a:cubicBezTo>
                <a:cubicBezTo>
                  <a:pt x="48" y="7"/>
                  <a:pt x="48" y="7"/>
                  <a:pt x="48" y="7"/>
                </a:cubicBezTo>
                <a:cubicBezTo>
                  <a:pt x="49" y="7"/>
                  <a:pt x="50" y="8"/>
                  <a:pt x="50" y="9"/>
                </a:cubicBezTo>
                <a:cubicBezTo>
                  <a:pt x="50" y="9"/>
                  <a:pt x="50" y="9"/>
                  <a:pt x="50" y="9"/>
                </a:cubicBezTo>
                <a:cubicBezTo>
                  <a:pt x="50" y="29"/>
                  <a:pt x="50" y="29"/>
                  <a:pt x="50" y="29"/>
                </a:cubicBezTo>
                <a:cubicBezTo>
                  <a:pt x="50" y="30"/>
                  <a:pt x="49" y="31"/>
                  <a:pt x="49" y="31"/>
                </a:cubicBezTo>
                <a:cubicBezTo>
                  <a:pt x="49" y="47"/>
                  <a:pt x="49" y="47"/>
                  <a:pt x="49" y="47"/>
                </a:cubicBezTo>
                <a:cubicBezTo>
                  <a:pt x="49" y="47"/>
                  <a:pt x="49" y="47"/>
                  <a:pt x="49" y="47"/>
                </a:cubicBezTo>
                <a:cubicBezTo>
                  <a:pt x="49" y="48"/>
                  <a:pt x="48" y="49"/>
                  <a:pt x="47" y="49"/>
                </a:cubicBezTo>
                <a:cubicBezTo>
                  <a:pt x="3" y="49"/>
                  <a:pt x="3" y="49"/>
                  <a:pt x="3" y="49"/>
                </a:cubicBezTo>
                <a:cubicBezTo>
                  <a:pt x="3" y="49"/>
                  <a:pt x="3" y="49"/>
                  <a:pt x="3" y="49"/>
                </a:cubicBezTo>
                <a:cubicBezTo>
                  <a:pt x="2" y="49"/>
                  <a:pt x="1" y="48"/>
                  <a:pt x="1" y="47"/>
                </a:cubicBezTo>
                <a:cubicBezTo>
                  <a:pt x="1" y="31"/>
                  <a:pt x="1" y="31"/>
                  <a:pt x="1" y="31"/>
                </a:cubicBezTo>
                <a:cubicBezTo>
                  <a:pt x="1" y="31"/>
                  <a:pt x="0" y="30"/>
                  <a:pt x="0" y="29"/>
                </a:cubicBezTo>
                <a:cubicBezTo>
                  <a:pt x="0" y="29"/>
                  <a:pt x="0" y="29"/>
                  <a:pt x="0" y="29"/>
                </a:cubicBezTo>
                <a:cubicBezTo>
                  <a:pt x="0" y="9"/>
                  <a:pt x="0" y="9"/>
                  <a:pt x="0" y="9"/>
                </a:cubicBezTo>
                <a:cubicBezTo>
                  <a:pt x="0" y="8"/>
                  <a:pt x="1" y="7"/>
                  <a:pt x="2" y="7"/>
                </a:cubicBezTo>
                <a:close/>
                <a:moveTo>
                  <a:pt x="16" y="7"/>
                </a:moveTo>
                <a:cubicBezTo>
                  <a:pt x="16" y="7"/>
                  <a:pt x="16" y="7"/>
                  <a:pt x="16" y="7"/>
                </a:cubicBezTo>
                <a:cubicBezTo>
                  <a:pt x="34" y="7"/>
                  <a:pt x="34" y="7"/>
                  <a:pt x="34" y="7"/>
                </a:cubicBezTo>
                <a:cubicBezTo>
                  <a:pt x="34" y="5"/>
                  <a:pt x="34" y="5"/>
                  <a:pt x="34" y="5"/>
                </a:cubicBezTo>
                <a:cubicBezTo>
                  <a:pt x="34" y="5"/>
                  <a:pt x="34" y="4"/>
                  <a:pt x="33" y="3"/>
                </a:cubicBezTo>
                <a:cubicBezTo>
                  <a:pt x="33" y="3"/>
                  <a:pt x="33" y="3"/>
                  <a:pt x="33" y="3"/>
                </a:cubicBezTo>
                <a:cubicBezTo>
                  <a:pt x="33" y="3"/>
                  <a:pt x="33" y="3"/>
                  <a:pt x="33" y="3"/>
                </a:cubicBezTo>
                <a:cubicBezTo>
                  <a:pt x="33" y="3"/>
                  <a:pt x="32" y="3"/>
                  <a:pt x="31" y="3"/>
                </a:cubicBezTo>
                <a:cubicBezTo>
                  <a:pt x="19" y="3"/>
                  <a:pt x="19" y="3"/>
                  <a:pt x="19" y="3"/>
                </a:cubicBezTo>
                <a:cubicBezTo>
                  <a:pt x="18" y="3"/>
                  <a:pt x="17" y="3"/>
                  <a:pt x="17" y="3"/>
                </a:cubicBezTo>
                <a:cubicBezTo>
                  <a:pt x="17" y="3"/>
                  <a:pt x="17" y="3"/>
                  <a:pt x="17" y="3"/>
                </a:cubicBezTo>
                <a:cubicBezTo>
                  <a:pt x="16" y="4"/>
                  <a:pt x="16" y="5"/>
                  <a:pt x="16" y="5"/>
                </a:cubicBezTo>
                <a:cubicBezTo>
                  <a:pt x="16" y="7"/>
                  <a:pt x="16" y="7"/>
                  <a:pt x="16" y="7"/>
                </a:cubicBezTo>
                <a:close/>
                <a:moveTo>
                  <a:pt x="21" y="24"/>
                </a:moveTo>
                <a:cubicBezTo>
                  <a:pt x="21" y="24"/>
                  <a:pt x="21" y="24"/>
                  <a:pt x="21" y="24"/>
                </a:cubicBezTo>
                <a:cubicBezTo>
                  <a:pt x="21" y="24"/>
                  <a:pt x="21" y="24"/>
                  <a:pt x="21" y="24"/>
                </a:cubicBezTo>
                <a:cubicBezTo>
                  <a:pt x="25" y="24"/>
                  <a:pt x="25" y="24"/>
                  <a:pt x="25" y="24"/>
                </a:cubicBezTo>
                <a:cubicBezTo>
                  <a:pt x="29" y="24"/>
                  <a:pt x="29" y="24"/>
                  <a:pt x="29" y="24"/>
                </a:cubicBezTo>
                <a:cubicBezTo>
                  <a:pt x="30" y="24"/>
                  <a:pt x="30" y="24"/>
                  <a:pt x="30" y="25"/>
                </a:cubicBezTo>
                <a:cubicBezTo>
                  <a:pt x="30" y="25"/>
                  <a:pt x="30" y="25"/>
                  <a:pt x="30" y="25"/>
                </a:cubicBezTo>
                <a:cubicBezTo>
                  <a:pt x="30" y="27"/>
                  <a:pt x="30" y="27"/>
                  <a:pt x="30" y="27"/>
                </a:cubicBezTo>
                <a:cubicBezTo>
                  <a:pt x="46" y="27"/>
                  <a:pt x="46" y="27"/>
                  <a:pt x="46" y="27"/>
                </a:cubicBezTo>
                <a:cubicBezTo>
                  <a:pt x="46" y="11"/>
                  <a:pt x="46" y="11"/>
                  <a:pt x="46" y="11"/>
                </a:cubicBezTo>
                <a:cubicBezTo>
                  <a:pt x="4" y="11"/>
                  <a:pt x="4" y="11"/>
                  <a:pt x="4" y="11"/>
                </a:cubicBezTo>
                <a:cubicBezTo>
                  <a:pt x="4" y="27"/>
                  <a:pt x="4" y="27"/>
                  <a:pt x="4" y="27"/>
                </a:cubicBezTo>
                <a:cubicBezTo>
                  <a:pt x="19" y="27"/>
                  <a:pt x="19" y="27"/>
                  <a:pt x="19" y="27"/>
                </a:cubicBezTo>
                <a:cubicBezTo>
                  <a:pt x="19" y="25"/>
                  <a:pt x="19" y="25"/>
                  <a:pt x="19" y="25"/>
                </a:cubicBezTo>
                <a:cubicBezTo>
                  <a:pt x="19" y="24"/>
                  <a:pt x="20" y="24"/>
                  <a:pt x="21" y="24"/>
                </a:cubicBezTo>
                <a:close/>
                <a:moveTo>
                  <a:pt x="30" y="31"/>
                </a:moveTo>
                <a:cubicBezTo>
                  <a:pt x="30" y="31"/>
                  <a:pt x="30" y="31"/>
                  <a:pt x="30" y="31"/>
                </a:cubicBezTo>
                <a:cubicBezTo>
                  <a:pt x="30" y="33"/>
                  <a:pt x="30" y="33"/>
                  <a:pt x="30" y="33"/>
                </a:cubicBezTo>
                <a:cubicBezTo>
                  <a:pt x="30" y="34"/>
                  <a:pt x="30" y="35"/>
                  <a:pt x="29" y="35"/>
                </a:cubicBezTo>
                <a:cubicBezTo>
                  <a:pt x="29" y="35"/>
                  <a:pt x="29" y="35"/>
                  <a:pt x="29" y="35"/>
                </a:cubicBezTo>
                <a:cubicBezTo>
                  <a:pt x="25" y="35"/>
                  <a:pt x="25" y="35"/>
                  <a:pt x="25" y="35"/>
                </a:cubicBezTo>
                <a:cubicBezTo>
                  <a:pt x="21" y="35"/>
                  <a:pt x="21" y="35"/>
                  <a:pt x="21" y="35"/>
                </a:cubicBezTo>
                <a:cubicBezTo>
                  <a:pt x="20" y="35"/>
                  <a:pt x="19" y="34"/>
                  <a:pt x="19" y="33"/>
                </a:cubicBezTo>
                <a:cubicBezTo>
                  <a:pt x="19" y="33"/>
                  <a:pt x="19" y="33"/>
                  <a:pt x="19" y="33"/>
                </a:cubicBezTo>
                <a:cubicBezTo>
                  <a:pt x="19" y="31"/>
                  <a:pt x="19" y="31"/>
                  <a:pt x="19" y="31"/>
                </a:cubicBezTo>
                <a:cubicBezTo>
                  <a:pt x="5" y="31"/>
                  <a:pt x="5" y="31"/>
                  <a:pt x="5" y="31"/>
                </a:cubicBezTo>
                <a:cubicBezTo>
                  <a:pt x="5" y="45"/>
                  <a:pt x="5" y="45"/>
                  <a:pt x="5" y="45"/>
                </a:cubicBezTo>
                <a:cubicBezTo>
                  <a:pt x="45" y="45"/>
                  <a:pt x="45" y="45"/>
                  <a:pt x="45" y="45"/>
                </a:cubicBezTo>
                <a:cubicBezTo>
                  <a:pt x="45" y="31"/>
                  <a:pt x="45" y="31"/>
                  <a:pt x="45" y="31"/>
                </a:cubicBezTo>
                <a:cubicBezTo>
                  <a:pt x="30" y="31"/>
                  <a:pt x="30" y="31"/>
                  <a:pt x="30" y="31"/>
                </a:cubicBezTo>
                <a:close/>
                <a:moveTo>
                  <a:pt x="25" y="26"/>
                </a:moveTo>
                <a:cubicBezTo>
                  <a:pt x="25" y="26"/>
                  <a:pt x="25" y="26"/>
                  <a:pt x="25" y="26"/>
                </a:cubicBezTo>
                <a:cubicBezTo>
                  <a:pt x="22" y="26"/>
                  <a:pt x="22" y="26"/>
                  <a:pt x="22" y="26"/>
                </a:cubicBezTo>
                <a:cubicBezTo>
                  <a:pt x="22" y="29"/>
                  <a:pt x="22" y="29"/>
                  <a:pt x="22" y="29"/>
                </a:cubicBezTo>
                <a:cubicBezTo>
                  <a:pt x="22" y="32"/>
                  <a:pt x="22" y="32"/>
                  <a:pt x="22" y="32"/>
                </a:cubicBezTo>
                <a:cubicBezTo>
                  <a:pt x="25" y="32"/>
                  <a:pt x="25" y="32"/>
                  <a:pt x="25" y="32"/>
                </a:cubicBezTo>
                <a:cubicBezTo>
                  <a:pt x="28" y="32"/>
                  <a:pt x="28" y="32"/>
                  <a:pt x="28" y="32"/>
                </a:cubicBezTo>
                <a:cubicBezTo>
                  <a:pt x="28" y="29"/>
                  <a:pt x="28" y="29"/>
                  <a:pt x="28" y="29"/>
                </a:cubicBezTo>
                <a:cubicBezTo>
                  <a:pt x="28" y="26"/>
                  <a:pt x="28" y="26"/>
                  <a:pt x="28" y="26"/>
                </a:cubicBezTo>
                <a:cubicBezTo>
                  <a:pt x="25" y="26"/>
                  <a:pt x="25" y="26"/>
                  <a:pt x="25" y="26"/>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6" name="任意多边形 34895"/>
          <p:cNvSpPr>
            <a:spLocks noEditPoints="1"/>
          </p:cNvSpPr>
          <p:nvPr/>
        </p:nvSpPr>
        <p:spPr>
          <a:xfrm>
            <a:off x="3465513" y="3242760"/>
            <a:ext cx="255587" cy="198438"/>
          </a:xfrm>
          <a:custGeom>
            <a:avLst/>
            <a:gdLst/>
            <a:ahLst/>
            <a:cxnLst/>
            <a:rect l="0" t="0" r="0" b="0"/>
            <a:pathLst>
              <a:path w="68" h="53">
                <a:moveTo>
                  <a:pt x="1" y="18"/>
                </a:moveTo>
                <a:cubicBezTo>
                  <a:pt x="10" y="2"/>
                  <a:pt x="10" y="2"/>
                  <a:pt x="10" y="2"/>
                </a:cubicBezTo>
                <a:cubicBezTo>
                  <a:pt x="11" y="1"/>
                  <a:pt x="12" y="0"/>
                  <a:pt x="12" y="0"/>
                </a:cubicBezTo>
                <a:cubicBezTo>
                  <a:pt x="55" y="0"/>
                  <a:pt x="55" y="0"/>
                  <a:pt x="55" y="0"/>
                </a:cubicBezTo>
                <a:cubicBezTo>
                  <a:pt x="56" y="0"/>
                  <a:pt x="57" y="1"/>
                  <a:pt x="58" y="2"/>
                </a:cubicBezTo>
                <a:cubicBezTo>
                  <a:pt x="67" y="18"/>
                  <a:pt x="67" y="18"/>
                  <a:pt x="67" y="18"/>
                </a:cubicBezTo>
                <a:cubicBezTo>
                  <a:pt x="68" y="19"/>
                  <a:pt x="68" y="20"/>
                  <a:pt x="67" y="21"/>
                </a:cubicBezTo>
                <a:cubicBezTo>
                  <a:pt x="67" y="21"/>
                  <a:pt x="67" y="21"/>
                  <a:pt x="67" y="21"/>
                </a:cubicBezTo>
                <a:cubicBezTo>
                  <a:pt x="36" y="52"/>
                  <a:pt x="36" y="52"/>
                  <a:pt x="36" y="52"/>
                </a:cubicBezTo>
                <a:cubicBezTo>
                  <a:pt x="35" y="53"/>
                  <a:pt x="33" y="53"/>
                  <a:pt x="32" y="52"/>
                </a:cubicBezTo>
                <a:cubicBezTo>
                  <a:pt x="32" y="52"/>
                  <a:pt x="32" y="52"/>
                  <a:pt x="32" y="52"/>
                </a:cubicBezTo>
                <a:cubicBezTo>
                  <a:pt x="1" y="21"/>
                  <a:pt x="1" y="21"/>
                  <a:pt x="1" y="21"/>
                </a:cubicBezTo>
                <a:cubicBezTo>
                  <a:pt x="0" y="20"/>
                  <a:pt x="0" y="19"/>
                  <a:pt x="1" y="18"/>
                </a:cubicBezTo>
                <a:close/>
                <a:moveTo>
                  <a:pt x="7" y="18"/>
                </a:moveTo>
                <a:cubicBezTo>
                  <a:pt x="7" y="18"/>
                  <a:pt x="7" y="18"/>
                  <a:pt x="7" y="18"/>
                </a:cubicBezTo>
                <a:cubicBezTo>
                  <a:pt x="20" y="18"/>
                  <a:pt x="20" y="18"/>
                  <a:pt x="20" y="18"/>
                </a:cubicBezTo>
                <a:cubicBezTo>
                  <a:pt x="13" y="7"/>
                  <a:pt x="13" y="7"/>
                  <a:pt x="13" y="7"/>
                </a:cubicBezTo>
                <a:cubicBezTo>
                  <a:pt x="7" y="18"/>
                  <a:pt x="7" y="18"/>
                  <a:pt x="7" y="18"/>
                </a:cubicBezTo>
                <a:close/>
                <a:moveTo>
                  <a:pt x="55" y="7"/>
                </a:moveTo>
                <a:cubicBezTo>
                  <a:pt x="55" y="7"/>
                  <a:pt x="55" y="7"/>
                  <a:pt x="55" y="7"/>
                </a:cubicBezTo>
                <a:cubicBezTo>
                  <a:pt x="48" y="18"/>
                  <a:pt x="48" y="18"/>
                  <a:pt x="48" y="18"/>
                </a:cubicBezTo>
                <a:cubicBezTo>
                  <a:pt x="61" y="18"/>
                  <a:pt x="61" y="18"/>
                  <a:pt x="61" y="18"/>
                </a:cubicBezTo>
                <a:cubicBezTo>
                  <a:pt x="55" y="7"/>
                  <a:pt x="55" y="7"/>
                  <a:pt x="55" y="7"/>
                </a:cubicBezTo>
                <a:close/>
                <a:moveTo>
                  <a:pt x="60" y="21"/>
                </a:moveTo>
                <a:cubicBezTo>
                  <a:pt x="60" y="21"/>
                  <a:pt x="60" y="21"/>
                  <a:pt x="60" y="21"/>
                </a:cubicBezTo>
                <a:cubicBezTo>
                  <a:pt x="46" y="21"/>
                  <a:pt x="46" y="21"/>
                  <a:pt x="46" y="21"/>
                </a:cubicBezTo>
                <a:cubicBezTo>
                  <a:pt x="39" y="42"/>
                  <a:pt x="39" y="42"/>
                  <a:pt x="39" y="42"/>
                </a:cubicBezTo>
                <a:cubicBezTo>
                  <a:pt x="60" y="21"/>
                  <a:pt x="60" y="21"/>
                  <a:pt x="60" y="21"/>
                </a:cubicBezTo>
                <a:close/>
                <a:moveTo>
                  <a:pt x="29" y="42"/>
                </a:moveTo>
                <a:cubicBezTo>
                  <a:pt x="29" y="42"/>
                  <a:pt x="29" y="42"/>
                  <a:pt x="29" y="42"/>
                </a:cubicBezTo>
                <a:cubicBezTo>
                  <a:pt x="21" y="21"/>
                  <a:pt x="21" y="21"/>
                  <a:pt x="21" y="21"/>
                </a:cubicBezTo>
                <a:cubicBezTo>
                  <a:pt x="8" y="21"/>
                  <a:pt x="8" y="21"/>
                  <a:pt x="8" y="21"/>
                </a:cubicBezTo>
                <a:cubicBezTo>
                  <a:pt x="29" y="42"/>
                  <a:pt x="29" y="42"/>
                  <a:pt x="29" y="42"/>
                </a:cubicBezTo>
                <a:close/>
                <a:moveTo>
                  <a:pt x="52" y="5"/>
                </a:moveTo>
                <a:cubicBezTo>
                  <a:pt x="52" y="5"/>
                  <a:pt x="52" y="5"/>
                  <a:pt x="52" y="5"/>
                </a:cubicBezTo>
                <a:cubicBezTo>
                  <a:pt x="38" y="5"/>
                  <a:pt x="38" y="5"/>
                  <a:pt x="38" y="5"/>
                </a:cubicBezTo>
                <a:cubicBezTo>
                  <a:pt x="45" y="16"/>
                  <a:pt x="45" y="16"/>
                  <a:pt x="45" y="16"/>
                </a:cubicBezTo>
                <a:cubicBezTo>
                  <a:pt x="52" y="5"/>
                  <a:pt x="52" y="5"/>
                  <a:pt x="52" y="5"/>
                </a:cubicBezTo>
                <a:close/>
                <a:moveTo>
                  <a:pt x="30" y="5"/>
                </a:moveTo>
                <a:cubicBezTo>
                  <a:pt x="30" y="5"/>
                  <a:pt x="30" y="5"/>
                  <a:pt x="30" y="5"/>
                </a:cubicBezTo>
                <a:cubicBezTo>
                  <a:pt x="16" y="5"/>
                  <a:pt x="16" y="5"/>
                  <a:pt x="16" y="5"/>
                </a:cubicBezTo>
                <a:cubicBezTo>
                  <a:pt x="23" y="16"/>
                  <a:pt x="23" y="16"/>
                  <a:pt x="23" y="16"/>
                </a:cubicBezTo>
                <a:cubicBezTo>
                  <a:pt x="30" y="5"/>
                  <a:pt x="30" y="5"/>
                  <a:pt x="30" y="5"/>
                </a:cubicBezTo>
                <a:close/>
                <a:moveTo>
                  <a:pt x="25" y="18"/>
                </a:moveTo>
                <a:cubicBezTo>
                  <a:pt x="25" y="18"/>
                  <a:pt x="25" y="18"/>
                  <a:pt x="25" y="18"/>
                </a:cubicBezTo>
                <a:cubicBezTo>
                  <a:pt x="42" y="18"/>
                  <a:pt x="42" y="18"/>
                  <a:pt x="42" y="18"/>
                </a:cubicBezTo>
                <a:cubicBezTo>
                  <a:pt x="34" y="6"/>
                  <a:pt x="34" y="6"/>
                  <a:pt x="34" y="6"/>
                </a:cubicBezTo>
                <a:cubicBezTo>
                  <a:pt x="25" y="18"/>
                  <a:pt x="25" y="18"/>
                  <a:pt x="25" y="18"/>
                </a:cubicBezTo>
                <a:close/>
                <a:moveTo>
                  <a:pt x="43" y="21"/>
                </a:moveTo>
                <a:cubicBezTo>
                  <a:pt x="43" y="21"/>
                  <a:pt x="43" y="21"/>
                  <a:pt x="43" y="21"/>
                </a:cubicBezTo>
                <a:cubicBezTo>
                  <a:pt x="25" y="21"/>
                  <a:pt x="25" y="21"/>
                  <a:pt x="25" y="21"/>
                </a:cubicBezTo>
                <a:cubicBezTo>
                  <a:pt x="34" y="46"/>
                  <a:pt x="34" y="46"/>
                  <a:pt x="34" y="46"/>
                </a:cubicBezTo>
                <a:cubicBezTo>
                  <a:pt x="43" y="21"/>
                  <a:pt x="43" y="21"/>
                  <a:pt x="43" y="21"/>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7" name="任意多边形 34896"/>
          <p:cNvSpPr>
            <a:spLocks noEditPoints="1"/>
          </p:cNvSpPr>
          <p:nvPr/>
        </p:nvSpPr>
        <p:spPr>
          <a:xfrm>
            <a:off x="2794000" y="3688848"/>
            <a:ext cx="192088" cy="198437"/>
          </a:xfrm>
          <a:custGeom>
            <a:avLst/>
            <a:gdLst/>
            <a:ahLst/>
            <a:cxnLst/>
            <a:rect l="0" t="0" r="0" b="0"/>
            <a:pathLst>
              <a:path w="51" h="53">
                <a:moveTo>
                  <a:pt x="26" y="42"/>
                </a:moveTo>
                <a:cubicBezTo>
                  <a:pt x="27" y="42"/>
                  <a:pt x="28" y="42"/>
                  <a:pt x="28" y="44"/>
                </a:cubicBezTo>
                <a:cubicBezTo>
                  <a:pt x="28" y="45"/>
                  <a:pt x="27" y="46"/>
                  <a:pt x="26" y="46"/>
                </a:cubicBezTo>
                <a:cubicBezTo>
                  <a:pt x="25" y="46"/>
                  <a:pt x="24" y="45"/>
                  <a:pt x="24" y="44"/>
                </a:cubicBezTo>
                <a:cubicBezTo>
                  <a:pt x="24" y="42"/>
                  <a:pt x="25" y="42"/>
                  <a:pt x="26" y="42"/>
                </a:cubicBezTo>
                <a:close/>
                <a:moveTo>
                  <a:pt x="11" y="8"/>
                </a:moveTo>
                <a:cubicBezTo>
                  <a:pt x="11" y="8"/>
                  <a:pt x="11" y="8"/>
                  <a:pt x="11" y="8"/>
                </a:cubicBezTo>
                <a:cubicBezTo>
                  <a:pt x="12" y="8"/>
                  <a:pt x="13" y="9"/>
                  <a:pt x="13" y="10"/>
                </a:cubicBezTo>
                <a:cubicBezTo>
                  <a:pt x="13" y="11"/>
                  <a:pt x="12" y="12"/>
                  <a:pt x="11" y="12"/>
                </a:cubicBezTo>
                <a:cubicBezTo>
                  <a:pt x="10" y="12"/>
                  <a:pt x="9" y="11"/>
                  <a:pt x="9" y="10"/>
                </a:cubicBezTo>
                <a:cubicBezTo>
                  <a:pt x="9" y="9"/>
                  <a:pt x="10" y="8"/>
                  <a:pt x="11" y="8"/>
                </a:cubicBezTo>
                <a:close/>
                <a:moveTo>
                  <a:pt x="40" y="8"/>
                </a:moveTo>
                <a:cubicBezTo>
                  <a:pt x="40" y="8"/>
                  <a:pt x="40" y="8"/>
                  <a:pt x="40" y="8"/>
                </a:cubicBezTo>
                <a:cubicBezTo>
                  <a:pt x="41" y="8"/>
                  <a:pt x="42" y="9"/>
                  <a:pt x="42" y="10"/>
                </a:cubicBezTo>
                <a:cubicBezTo>
                  <a:pt x="42" y="11"/>
                  <a:pt x="41" y="12"/>
                  <a:pt x="40" y="12"/>
                </a:cubicBezTo>
                <a:cubicBezTo>
                  <a:pt x="39" y="12"/>
                  <a:pt x="38" y="11"/>
                  <a:pt x="38" y="10"/>
                </a:cubicBezTo>
                <a:cubicBezTo>
                  <a:pt x="38" y="9"/>
                  <a:pt x="39" y="8"/>
                  <a:pt x="40" y="8"/>
                </a:cubicBezTo>
                <a:close/>
                <a:moveTo>
                  <a:pt x="26" y="38"/>
                </a:moveTo>
                <a:cubicBezTo>
                  <a:pt x="26" y="38"/>
                  <a:pt x="26" y="38"/>
                  <a:pt x="26" y="38"/>
                </a:cubicBezTo>
                <a:cubicBezTo>
                  <a:pt x="29" y="36"/>
                  <a:pt x="31" y="32"/>
                  <a:pt x="33" y="29"/>
                </a:cubicBezTo>
                <a:cubicBezTo>
                  <a:pt x="35" y="25"/>
                  <a:pt x="37" y="21"/>
                  <a:pt x="37" y="16"/>
                </a:cubicBezTo>
                <a:cubicBezTo>
                  <a:pt x="37" y="16"/>
                  <a:pt x="37" y="16"/>
                  <a:pt x="36" y="15"/>
                </a:cubicBezTo>
                <a:cubicBezTo>
                  <a:pt x="36" y="15"/>
                  <a:pt x="36" y="15"/>
                  <a:pt x="36" y="15"/>
                </a:cubicBezTo>
                <a:cubicBezTo>
                  <a:pt x="36" y="15"/>
                  <a:pt x="35" y="14"/>
                  <a:pt x="35" y="14"/>
                </a:cubicBezTo>
                <a:cubicBezTo>
                  <a:pt x="16" y="14"/>
                  <a:pt x="16" y="14"/>
                  <a:pt x="16" y="14"/>
                </a:cubicBezTo>
                <a:cubicBezTo>
                  <a:pt x="16" y="14"/>
                  <a:pt x="16" y="15"/>
                  <a:pt x="15" y="15"/>
                </a:cubicBezTo>
                <a:cubicBezTo>
                  <a:pt x="15" y="16"/>
                  <a:pt x="14" y="16"/>
                  <a:pt x="14" y="16"/>
                </a:cubicBezTo>
                <a:cubicBezTo>
                  <a:pt x="15" y="21"/>
                  <a:pt x="16" y="25"/>
                  <a:pt x="18" y="29"/>
                </a:cubicBezTo>
                <a:cubicBezTo>
                  <a:pt x="20" y="32"/>
                  <a:pt x="23" y="36"/>
                  <a:pt x="26" y="38"/>
                </a:cubicBezTo>
                <a:close/>
                <a:moveTo>
                  <a:pt x="36" y="30"/>
                </a:moveTo>
                <a:cubicBezTo>
                  <a:pt x="36" y="30"/>
                  <a:pt x="36" y="30"/>
                  <a:pt x="36" y="30"/>
                </a:cubicBezTo>
                <a:cubicBezTo>
                  <a:pt x="33" y="34"/>
                  <a:pt x="30" y="38"/>
                  <a:pt x="26" y="41"/>
                </a:cubicBezTo>
                <a:cubicBezTo>
                  <a:pt x="26" y="41"/>
                  <a:pt x="26" y="41"/>
                  <a:pt x="26" y="41"/>
                </a:cubicBezTo>
                <a:cubicBezTo>
                  <a:pt x="26" y="41"/>
                  <a:pt x="25" y="41"/>
                  <a:pt x="25" y="41"/>
                </a:cubicBezTo>
                <a:cubicBezTo>
                  <a:pt x="21" y="38"/>
                  <a:pt x="18" y="34"/>
                  <a:pt x="16" y="30"/>
                </a:cubicBezTo>
                <a:cubicBezTo>
                  <a:pt x="14" y="26"/>
                  <a:pt x="12" y="21"/>
                  <a:pt x="12" y="16"/>
                </a:cubicBezTo>
                <a:cubicBezTo>
                  <a:pt x="12" y="16"/>
                  <a:pt x="12" y="15"/>
                  <a:pt x="12" y="15"/>
                </a:cubicBezTo>
                <a:cubicBezTo>
                  <a:pt x="13" y="14"/>
                  <a:pt x="13" y="14"/>
                  <a:pt x="13" y="14"/>
                </a:cubicBezTo>
                <a:cubicBezTo>
                  <a:pt x="13" y="14"/>
                  <a:pt x="13" y="14"/>
                  <a:pt x="13" y="14"/>
                </a:cubicBezTo>
                <a:cubicBezTo>
                  <a:pt x="14" y="13"/>
                  <a:pt x="14" y="13"/>
                  <a:pt x="15" y="12"/>
                </a:cubicBezTo>
                <a:cubicBezTo>
                  <a:pt x="15" y="12"/>
                  <a:pt x="15" y="12"/>
                  <a:pt x="16" y="12"/>
                </a:cubicBezTo>
                <a:cubicBezTo>
                  <a:pt x="36" y="12"/>
                  <a:pt x="36" y="12"/>
                  <a:pt x="36" y="12"/>
                </a:cubicBezTo>
                <a:cubicBezTo>
                  <a:pt x="36" y="12"/>
                  <a:pt x="36" y="12"/>
                  <a:pt x="37" y="12"/>
                </a:cubicBezTo>
                <a:cubicBezTo>
                  <a:pt x="37" y="13"/>
                  <a:pt x="38" y="13"/>
                  <a:pt x="38" y="14"/>
                </a:cubicBezTo>
                <a:cubicBezTo>
                  <a:pt x="38" y="14"/>
                  <a:pt x="38" y="14"/>
                  <a:pt x="38" y="14"/>
                </a:cubicBezTo>
                <a:cubicBezTo>
                  <a:pt x="38" y="14"/>
                  <a:pt x="39" y="14"/>
                  <a:pt x="39" y="15"/>
                </a:cubicBezTo>
                <a:cubicBezTo>
                  <a:pt x="40" y="15"/>
                  <a:pt x="40" y="16"/>
                  <a:pt x="40" y="16"/>
                </a:cubicBezTo>
                <a:cubicBezTo>
                  <a:pt x="39" y="21"/>
                  <a:pt x="38" y="26"/>
                  <a:pt x="36" y="30"/>
                </a:cubicBezTo>
                <a:close/>
                <a:moveTo>
                  <a:pt x="26" y="49"/>
                </a:moveTo>
                <a:cubicBezTo>
                  <a:pt x="26" y="49"/>
                  <a:pt x="26" y="49"/>
                  <a:pt x="26" y="49"/>
                </a:cubicBezTo>
                <a:cubicBezTo>
                  <a:pt x="39" y="42"/>
                  <a:pt x="47" y="27"/>
                  <a:pt x="47" y="12"/>
                </a:cubicBezTo>
                <a:cubicBezTo>
                  <a:pt x="47" y="11"/>
                  <a:pt x="47" y="11"/>
                  <a:pt x="47" y="11"/>
                </a:cubicBezTo>
                <a:cubicBezTo>
                  <a:pt x="44" y="10"/>
                  <a:pt x="41" y="7"/>
                  <a:pt x="41" y="4"/>
                </a:cubicBezTo>
                <a:cubicBezTo>
                  <a:pt x="11" y="4"/>
                  <a:pt x="11" y="4"/>
                  <a:pt x="11" y="4"/>
                </a:cubicBezTo>
                <a:cubicBezTo>
                  <a:pt x="10" y="7"/>
                  <a:pt x="8" y="10"/>
                  <a:pt x="5" y="11"/>
                </a:cubicBezTo>
                <a:cubicBezTo>
                  <a:pt x="5" y="12"/>
                  <a:pt x="5" y="12"/>
                  <a:pt x="5" y="12"/>
                </a:cubicBezTo>
                <a:cubicBezTo>
                  <a:pt x="5" y="27"/>
                  <a:pt x="12" y="42"/>
                  <a:pt x="26" y="49"/>
                </a:cubicBezTo>
                <a:close/>
                <a:moveTo>
                  <a:pt x="27" y="53"/>
                </a:moveTo>
                <a:cubicBezTo>
                  <a:pt x="27" y="53"/>
                  <a:pt x="27" y="53"/>
                  <a:pt x="27" y="53"/>
                </a:cubicBezTo>
                <a:cubicBezTo>
                  <a:pt x="26" y="53"/>
                  <a:pt x="25" y="53"/>
                  <a:pt x="25" y="53"/>
                </a:cubicBezTo>
                <a:cubicBezTo>
                  <a:pt x="10" y="45"/>
                  <a:pt x="0" y="29"/>
                  <a:pt x="0" y="12"/>
                </a:cubicBezTo>
                <a:cubicBezTo>
                  <a:pt x="0" y="12"/>
                  <a:pt x="1" y="11"/>
                  <a:pt x="1" y="10"/>
                </a:cubicBezTo>
                <a:cubicBezTo>
                  <a:pt x="1" y="10"/>
                  <a:pt x="1" y="9"/>
                  <a:pt x="1" y="9"/>
                </a:cubicBezTo>
                <a:cubicBezTo>
                  <a:pt x="1" y="8"/>
                  <a:pt x="1" y="7"/>
                  <a:pt x="2" y="7"/>
                </a:cubicBezTo>
                <a:cubicBezTo>
                  <a:pt x="5" y="7"/>
                  <a:pt x="7" y="4"/>
                  <a:pt x="7" y="2"/>
                </a:cubicBezTo>
                <a:cubicBezTo>
                  <a:pt x="7" y="2"/>
                  <a:pt x="7" y="2"/>
                  <a:pt x="7" y="2"/>
                </a:cubicBezTo>
                <a:cubicBezTo>
                  <a:pt x="7" y="1"/>
                  <a:pt x="8" y="0"/>
                  <a:pt x="9" y="0"/>
                </a:cubicBezTo>
                <a:cubicBezTo>
                  <a:pt x="42" y="0"/>
                  <a:pt x="42" y="0"/>
                  <a:pt x="42" y="0"/>
                </a:cubicBezTo>
                <a:cubicBezTo>
                  <a:pt x="42" y="0"/>
                  <a:pt x="42" y="0"/>
                  <a:pt x="42" y="0"/>
                </a:cubicBezTo>
                <a:cubicBezTo>
                  <a:pt x="44" y="0"/>
                  <a:pt x="44" y="1"/>
                  <a:pt x="44" y="2"/>
                </a:cubicBezTo>
                <a:cubicBezTo>
                  <a:pt x="44" y="4"/>
                  <a:pt x="46" y="7"/>
                  <a:pt x="49" y="7"/>
                </a:cubicBezTo>
                <a:cubicBezTo>
                  <a:pt x="50" y="7"/>
                  <a:pt x="51" y="8"/>
                  <a:pt x="51" y="9"/>
                </a:cubicBezTo>
                <a:cubicBezTo>
                  <a:pt x="51" y="9"/>
                  <a:pt x="51" y="10"/>
                  <a:pt x="51" y="10"/>
                </a:cubicBezTo>
                <a:cubicBezTo>
                  <a:pt x="51" y="11"/>
                  <a:pt x="51" y="12"/>
                  <a:pt x="51" y="12"/>
                </a:cubicBezTo>
                <a:cubicBezTo>
                  <a:pt x="51" y="29"/>
                  <a:pt x="42" y="45"/>
                  <a:pt x="27" y="53"/>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8" name="任意多边形 34897"/>
          <p:cNvSpPr>
            <a:spLocks noEditPoints="1"/>
          </p:cNvSpPr>
          <p:nvPr/>
        </p:nvSpPr>
        <p:spPr>
          <a:xfrm>
            <a:off x="5924550" y="3890460"/>
            <a:ext cx="222250" cy="263525"/>
          </a:xfrm>
          <a:custGeom>
            <a:avLst/>
            <a:gdLst/>
            <a:ahLst/>
            <a:cxnLst/>
            <a:rect l="0" t="0" r="0" b="0"/>
            <a:pathLst>
              <a:path w="59" h="70">
                <a:moveTo>
                  <a:pt x="29" y="0"/>
                </a:moveTo>
                <a:cubicBezTo>
                  <a:pt x="32" y="0"/>
                  <a:pt x="35" y="2"/>
                  <a:pt x="37" y="3"/>
                </a:cubicBezTo>
                <a:cubicBezTo>
                  <a:pt x="38" y="5"/>
                  <a:pt x="39" y="6"/>
                  <a:pt x="39" y="8"/>
                </a:cubicBezTo>
                <a:cubicBezTo>
                  <a:pt x="48" y="8"/>
                  <a:pt x="48" y="8"/>
                  <a:pt x="48" y="8"/>
                </a:cubicBezTo>
                <a:cubicBezTo>
                  <a:pt x="48" y="8"/>
                  <a:pt x="49" y="9"/>
                  <a:pt x="49" y="10"/>
                </a:cubicBezTo>
                <a:cubicBezTo>
                  <a:pt x="49" y="10"/>
                  <a:pt x="49" y="10"/>
                  <a:pt x="49" y="10"/>
                </a:cubicBezTo>
                <a:cubicBezTo>
                  <a:pt x="49" y="11"/>
                  <a:pt x="49" y="11"/>
                  <a:pt x="49" y="11"/>
                </a:cubicBezTo>
                <a:cubicBezTo>
                  <a:pt x="56" y="11"/>
                  <a:pt x="56" y="11"/>
                  <a:pt x="56" y="11"/>
                </a:cubicBezTo>
                <a:cubicBezTo>
                  <a:pt x="58" y="11"/>
                  <a:pt x="59" y="12"/>
                  <a:pt x="59" y="14"/>
                </a:cubicBezTo>
                <a:cubicBezTo>
                  <a:pt x="59" y="14"/>
                  <a:pt x="59" y="14"/>
                  <a:pt x="59" y="14"/>
                </a:cubicBezTo>
                <a:cubicBezTo>
                  <a:pt x="59" y="67"/>
                  <a:pt x="59" y="67"/>
                  <a:pt x="59" y="67"/>
                </a:cubicBezTo>
                <a:cubicBezTo>
                  <a:pt x="59" y="69"/>
                  <a:pt x="58" y="70"/>
                  <a:pt x="56" y="70"/>
                </a:cubicBezTo>
                <a:cubicBezTo>
                  <a:pt x="56" y="70"/>
                  <a:pt x="56" y="70"/>
                  <a:pt x="56" y="70"/>
                </a:cubicBezTo>
                <a:cubicBezTo>
                  <a:pt x="2" y="70"/>
                  <a:pt x="2" y="70"/>
                  <a:pt x="2" y="70"/>
                </a:cubicBezTo>
                <a:cubicBezTo>
                  <a:pt x="1" y="70"/>
                  <a:pt x="0" y="69"/>
                  <a:pt x="0" y="67"/>
                </a:cubicBezTo>
                <a:cubicBezTo>
                  <a:pt x="0" y="67"/>
                  <a:pt x="0" y="67"/>
                  <a:pt x="0" y="67"/>
                </a:cubicBezTo>
                <a:cubicBezTo>
                  <a:pt x="0" y="14"/>
                  <a:pt x="0" y="14"/>
                  <a:pt x="0" y="14"/>
                </a:cubicBezTo>
                <a:cubicBezTo>
                  <a:pt x="0" y="12"/>
                  <a:pt x="1" y="11"/>
                  <a:pt x="2" y="11"/>
                </a:cubicBezTo>
                <a:cubicBezTo>
                  <a:pt x="2" y="11"/>
                  <a:pt x="2" y="11"/>
                  <a:pt x="2" y="11"/>
                </a:cubicBezTo>
                <a:cubicBezTo>
                  <a:pt x="9" y="11"/>
                  <a:pt x="9" y="11"/>
                  <a:pt x="9" y="11"/>
                </a:cubicBezTo>
                <a:cubicBezTo>
                  <a:pt x="9" y="10"/>
                  <a:pt x="9" y="10"/>
                  <a:pt x="9" y="10"/>
                </a:cubicBezTo>
                <a:cubicBezTo>
                  <a:pt x="9" y="9"/>
                  <a:pt x="10" y="8"/>
                  <a:pt x="11" y="8"/>
                </a:cubicBezTo>
                <a:cubicBezTo>
                  <a:pt x="11" y="8"/>
                  <a:pt x="11" y="8"/>
                  <a:pt x="11" y="8"/>
                </a:cubicBezTo>
                <a:cubicBezTo>
                  <a:pt x="19" y="8"/>
                  <a:pt x="19" y="8"/>
                  <a:pt x="19" y="8"/>
                </a:cubicBezTo>
                <a:cubicBezTo>
                  <a:pt x="20" y="6"/>
                  <a:pt x="21" y="5"/>
                  <a:pt x="22" y="3"/>
                </a:cubicBezTo>
                <a:cubicBezTo>
                  <a:pt x="24" y="2"/>
                  <a:pt x="27" y="0"/>
                  <a:pt x="29" y="0"/>
                </a:cubicBezTo>
                <a:close/>
                <a:moveTo>
                  <a:pt x="41" y="30"/>
                </a:moveTo>
                <a:cubicBezTo>
                  <a:pt x="41" y="30"/>
                  <a:pt x="41" y="30"/>
                  <a:pt x="41" y="30"/>
                </a:cubicBezTo>
                <a:cubicBezTo>
                  <a:pt x="42" y="29"/>
                  <a:pt x="43" y="29"/>
                  <a:pt x="44" y="30"/>
                </a:cubicBezTo>
                <a:cubicBezTo>
                  <a:pt x="45" y="31"/>
                  <a:pt x="45" y="33"/>
                  <a:pt x="44" y="34"/>
                </a:cubicBezTo>
                <a:cubicBezTo>
                  <a:pt x="27" y="51"/>
                  <a:pt x="27" y="51"/>
                  <a:pt x="27" y="51"/>
                </a:cubicBezTo>
                <a:cubicBezTo>
                  <a:pt x="26" y="52"/>
                  <a:pt x="24" y="52"/>
                  <a:pt x="23" y="51"/>
                </a:cubicBezTo>
                <a:cubicBezTo>
                  <a:pt x="23" y="51"/>
                  <a:pt x="23" y="51"/>
                  <a:pt x="23" y="51"/>
                </a:cubicBezTo>
                <a:cubicBezTo>
                  <a:pt x="14" y="43"/>
                  <a:pt x="14" y="43"/>
                  <a:pt x="14" y="43"/>
                </a:cubicBezTo>
                <a:cubicBezTo>
                  <a:pt x="13" y="42"/>
                  <a:pt x="13" y="40"/>
                  <a:pt x="14" y="39"/>
                </a:cubicBezTo>
                <a:cubicBezTo>
                  <a:pt x="15" y="38"/>
                  <a:pt x="17" y="38"/>
                  <a:pt x="18" y="39"/>
                </a:cubicBezTo>
                <a:cubicBezTo>
                  <a:pt x="25" y="46"/>
                  <a:pt x="25" y="46"/>
                  <a:pt x="25" y="46"/>
                </a:cubicBezTo>
                <a:cubicBezTo>
                  <a:pt x="41" y="30"/>
                  <a:pt x="41" y="30"/>
                  <a:pt x="41" y="30"/>
                </a:cubicBezTo>
                <a:close/>
                <a:moveTo>
                  <a:pt x="36" y="8"/>
                </a:moveTo>
                <a:cubicBezTo>
                  <a:pt x="36" y="8"/>
                  <a:pt x="36" y="8"/>
                  <a:pt x="36" y="8"/>
                </a:cubicBezTo>
                <a:cubicBezTo>
                  <a:pt x="36" y="7"/>
                  <a:pt x="35" y="6"/>
                  <a:pt x="34" y="6"/>
                </a:cubicBezTo>
                <a:cubicBezTo>
                  <a:pt x="33" y="4"/>
                  <a:pt x="31" y="4"/>
                  <a:pt x="29" y="4"/>
                </a:cubicBezTo>
                <a:cubicBezTo>
                  <a:pt x="27" y="4"/>
                  <a:pt x="26" y="4"/>
                  <a:pt x="24" y="6"/>
                </a:cubicBezTo>
                <a:cubicBezTo>
                  <a:pt x="24" y="6"/>
                  <a:pt x="23" y="7"/>
                  <a:pt x="23" y="8"/>
                </a:cubicBezTo>
                <a:cubicBezTo>
                  <a:pt x="29" y="8"/>
                  <a:pt x="29" y="8"/>
                  <a:pt x="29" y="8"/>
                </a:cubicBezTo>
                <a:cubicBezTo>
                  <a:pt x="36" y="8"/>
                  <a:pt x="36" y="8"/>
                  <a:pt x="36" y="8"/>
                </a:cubicBezTo>
                <a:close/>
                <a:moveTo>
                  <a:pt x="49" y="16"/>
                </a:moveTo>
                <a:cubicBezTo>
                  <a:pt x="49" y="16"/>
                  <a:pt x="49" y="16"/>
                  <a:pt x="49" y="16"/>
                </a:cubicBezTo>
                <a:cubicBezTo>
                  <a:pt x="49" y="18"/>
                  <a:pt x="49" y="18"/>
                  <a:pt x="49" y="18"/>
                </a:cubicBezTo>
                <a:cubicBezTo>
                  <a:pt x="49" y="19"/>
                  <a:pt x="48" y="19"/>
                  <a:pt x="48" y="19"/>
                </a:cubicBezTo>
                <a:cubicBezTo>
                  <a:pt x="48" y="19"/>
                  <a:pt x="48" y="19"/>
                  <a:pt x="48" y="19"/>
                </a:cubicBezTo>
                <a:cubicBezTo>
                  <a:pt x="29" y="19"/>
                  <a:pt x="29" y="19"/>
                  <a:pt x="29" y="19"/>
                </a:cubicBezTo>
                <a:cubicBezTo>
                  <a:pt x="11" y="19"/>
                  <a:pt x="11" y="19"/>
                  <a:pt x="11" y="19"/>
                </a:cubicBezTo>
                <a:cubicBezTo>
                  <a:pt x="10" y="19"/>
                  <a:pt x="9" y="19"/>
                  <a:pt x="9" y="18"/>
                </a:cubicBezTo>
                <a:cubicBezTo>
                  <a:pt x="9" y="18"/>
                  <a:pt x="9" y="18"/>
                  <a:pt x="9" y="18"/>
                </a:cubicBezTo>
                <a:cubicBezTo>
                  <a:pt x="9" y="16"/>
                  <a:pt x="9" y="16"/>
                  <a:pt x="9" y="16"/>
                </a:cubicBezTo>
                <a:cubicBezTo>
                  <a:pt x="5" y="16"/>
                  <a:pt x="5" y="16"/>
                  <a:pt x="5" y="16"/>
                </a:cubicBezTo>
                <a:cubicBezTo>
                  <a:pt x="5" y="65"/>
                  <a:pt x="5" y="65"/>
                  <a:pt x="5" y="65"/>
                </a:cubicBezTo>
                <a:cubicBezTo>
                  <a:pt x="54" y="65"/>
                  <a:pt x="54" y="65"/>
                  <a:pt x="54" y="65"/>
                </a:cubicBezTo>
                <a:cubicBezTo>
                  <a:pt x="54" y="16"/>
                  <a:pt x="54" y="16"/>
                  <a:pt x="54" y="16"/>
                </a:cubicBezTo>
                <a:cubicBezTo>
                  <a:pt x="49" y="16"/>
                  <a:pt x="49" y="16"/>
                  <a:pt x="49" y="16"/>
                </a:cubicBezTo>
                <a:close/>
                <a:moveTo>
                  <a:pt x="29" y="11"/>
                </a:moveTo>
                <a:cubicBezTo>
                  <a:pt x="29" y="11"/>
                  <a:pt x="29" y="11"/>
                  <a:pt x="29" y="11"/>
                </a:cubicBezTo>
                <a:cubicBezTo>
                  <a:pt x="13" y="11"/>
                  <a:pt x="13" y="11"/>
                  <a:pt x="13" y="11"/>
                </a:cubicBezTo>
                <a:cubicBezTo>
                  <a:pt x="13" y="14"/>
                  <a:pt x="13" y="14"/>
                  <a:pt x="13" y="14"/>
                </a:cubicBezTo>
                <a:cubicBezTo>
                  <a:pt x="13" y="16"/>
                  <a:pt x="13" y="16"/>
                  <a:pt x="13" y="16"/>
                </a:cubicBezTo>
                <a:cubicBezTo>
                  <a:pt x="29" y="16"/>
                  <a:pt x="29" y="16"/>
                  <a:pt x="29" y="16"/>
                </a:cubicBezTo>
                <a:cubicBezTo>
                  <a:pt x="46" y="16"/>
                  <a:pt x="46" y="16"/>
                  <a:pt x="46" y="16"/>
                </a:cubicBezTo>
                <a:cubicBezTo>
                  <a:pt x="46" y="14"/>
                  <a:pt x="46" y="14"/>
                  <a:pt x="46" y="14"/>
                </a:cubicBezTo>
                <a:cubicBezTo>
                  <a:pt x="46" y="11"/>
                  <a:pt x="46" y="11"/>
                  <a:pt x="46" y="11"/>
                </a:cubicBezTo>
                <a:cubicBezTo>
                  <a:pt x="29" y="11"/>
                  <a:pt x="29" y="11"/>
                  <a:pt x="29" y="11"/>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4899" name="矩形 34898"/>
          <p:cNvSpPr/>
          <p:nvPr/>
        </p:nvSpPr>
        <p:spPr>
          <a:xfrm>
            <a:off x="5942013" y="1445710"/>
            <a:ext cx="1990725" cy="584200"/>
          </a:xfrm>
          <a:prstGeom prst="rect">
            <a:avLst/>
          </a:prstGeom>
          <a:noFill/>
          <a:ln w="9525">
            <a:noFill/>
          </a:ln>
        </p:spPr>
        <p:txBody>
          <a:bodyPr lIns="0" tIns="0" rIns="0" bIns="0">
            <a:spAutoFit/>
          </a:bodyPr>
          <a:lstStyle/>
          <a:p>
            <a:pPr lvl="0">
              <a:lnSpc>
                <a:spcPct val="120000"/>
              </a:lnSpc>
              <a:buNone/>
            </a:pPr>
            <a:r>
              <a:rPr lang="en-US" altLang="zh-CN" sz="800" b="1">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lang="en-US" altLang="zh-CN" sz="800" b="1">
              <a:solidFill>
                <a:srgbClr val="DDA131"/>
              </a:solidFill>
              <a:latin typeface="楷体" panose="02010609060101010101" charset="-122"/>
              <a:ea typeface="楷体" panose="02010609060101010101" charset="-122"/>
            </a:endParaRPr>
          </a:p>
        </p:txBody>
      </p:sp>
      <p:sp>
        <p:nvSpPr>
          <p:cNvPr id="34900" name="矩形 34899"/>
          <p:cNvSpPr/>
          <p:nvPr/>
        </p:nvSpPr>
        <p:spPr>
          <a:xfrm>
            <a:off x="693738" y="2226760"/>
            <a:ext cx="1990725" cy="584200"/>
          </a:xfrm>
          <a:prstGeom prst="rect">
            <a:avLst/>
          </a:prstGeom>
          <a:noFill/>
          <a:ln w="9525">
            <a:noFill/>
          </a:ln>
        </p:spPr>
        <p:txBody>
          <a:bodyPr lIns="0" tIns="0" rIns="0" bIns="0">
            <a:spAutoFit/>
          </a:bodyPr>
          <a:lstStyle/>
          <a:p>
            <a:pPr lvl="0" algn="r">
              <a:lnSpc>
                <a:spcPct val="120000"/>
              </a:lnSpc>
              <a:buNone/>
            </a:pPr>
            <a:r>
              <a:rPr lang="en-US" altLang="zh-CN" sz="800" b="1">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lang="en-US" altLang="zh-CN" sz="800" b="1">
              <a:solidFill>
                <a:srgbClr val="DDA131"/>
              </a:solidFill>
              <a:latin typeface="楷体" panose="02010609060101010101" charset="-122"/>
              <a:ea typeface="楷体" panose="02010609060101010101" charset="-122"/>
            </a:endParaRPr>
          </a:p>
        </p:txBody>
      </p:sp>
      <p:sp>
        <p:nvSpPr>
          <p:cNvPr id="34901" name="矩形 34900"/>
          <p:cNvSpPr/>
          <p:nvPr/>
        </p:nvSpPr>
        <p:spPr>
          <a:xfrm>
            <a:off x="6516688" y="3814260"/>
            <a:ext cx="1990725" cy="584200"/>
          </a:xfrm>
          <a:prstGeom prst="rect">
            <a:avLst/>
          </a:prstGeom>
          <a:noFill/>
          <a:ln w="9525">
            <a:noFill/>
          </a:ln>
        </p:spPr>
        <p:txBody>
          <a:bodyPr lIns="0" tIns="0" rIns="0" bIns="0">
            <a:spAutoFit/>
          </a:bodyPr>
          <a:lstStyle/>
          <a:p>
            <a:pPr lvl="0">
              <a:lnSpc>
                <a:spcPct val="120000"/>
              </a:lnSpc>
              <a:buNone/>
            </a:pPr>
            <a:r>
              <a:rPr lang="en-US" altLang="zh-CN" sz="800" b="1">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lang="en-US" altLang="zh-CN" sz="800" b="1">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贰</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grpSp>
        <p:nvGrpSpPr>
          <p:cNvPr id="16398" name="组合 16397"/>
          <p:cNvGrpSpPr/>
          <p:nvPr/>
        </p:nvGrpSpPr>
        <p:grpSpPr>
          <a:xfrm>
            <a:off x="547688" y="3271335"/>
            <a:ext cx="336550" cy="276225"/>
            <a:chOff x="0" y="0"/>
            <a:chExt cx="212" cy="174"/>
          </a:xfrm>
        </p:grpSpPr>
        <p:sp>
          <p:nvSpPr>
            <p:cNvPr id="16399" name="任意多边形 16398"/>
            <p:cNvSpPr>
              <a:spLocks noEditPoints="1"/>
            </p:cNvSpPr>
            <p:nvPr/>
          </p:nvSpPr>
          <p:spPr>
            <a:xfrm>
              <a:off x="0" y="0"/>
              <a:ext cx="212" cy="174"/>
            </a:xfrm>
            <a:custGeom>
              <a:avLst/>
              <a:gdLst/>
              <a:ahLst/>
              <a:cxnLst/>
              <a:rect l="0" t="0" r="0" b="0"/>
              <a:pathLst>
                <a:path w="212" h="174">
                  <a:moveTo>
                    <a:pt x="0" y="0"/>
                  </a:moveTo>
                  <a:lnTo>
                    <a:pt x="0" y="174"/>
                  </a:lnTo>
                  <a:lnTo>
                    <a:pt x="212" y="174"/>
                  </a:lnTo>
                  <a:lnTo>
                    <a:pt x="212" y="0"/>
                  </a:lnTo>
                  <a:lnTo>
                    <a:pt x="0" y="0"/>
                  </a:lnTo>
                  <a:close/>
                  <a:moveTo>
                    <a:pt x="194" y="19"/>
                  </a:moveTo>
                  <a:lnTo>
                    <a:pt x="194" y="56"/>
                  </a:lnTo>
                  <a:lnTo>
                    <a:pt x="129" y="105"/>
                  </a:lnTo>
                  <a:lnTo>
                    <a:pt x="111" y="91"/>
                  </a:lnTo>
                  <a:lnTo>
                    <a:pt x="111" y="91"/>
                  </a:lnTo>
                  <a:lnTo>
                    <a:pt x="86" y="71"/>
                  </a:lnTo>
                  <a:lnTo>
                    <a:pt x="18" y="108"/>
                  </a:lnTo>
                  <a:lnTo>
                    <a:pt x="18" y="19"/>
                  </a:lnTo>
                  <a:lnTo>
                    <a:pt x="194" y="19"/>
                  </a:lnTo>
                  <a:close/>
                  <a:moveTo>
                    <a:pt x="18" y="154"/>
                  </a:moveTo>
                  <a:lnTo>
                    <a:pt x="18" y="128"/>
                  </a:lnTo>
                  <a:lnTo>
                    <a:pt x="84" y="92"/>
                  </a:lnTo>
                  <a:lnTo>
                    <a:pt x="128" y="128"/>
                  </a:lnTo>
                  <a:lnTo>
                    <a:pt x="128" y="128"/>
                  </a:lnTo>
                  <a:lnTo>
                    <a:pt x="142" y="140"/>
                  </a:lnTo>
                  <a:lnTo>
                    <a:pt x="154" y="126"/>
                  </a:lnTo>
                  <a:lnTo>
                    <a:pt x="143" y="117"/>
                  </a:lnTo>
                  <a:lnTo>
                    <a:pt x="194" y="79"/>
                  </a:lnTo>
                  <a:lnTo>
                    <a:pt x="194" y="154"/>
                  </a:lnTo>
                  <a:lnTo>
                    <a:pt x="18" y="154"/>
                  </a:ln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6400" name="椭圆 16399"/>
            <p:cNvSpPr/>
            <p:nvPr/>
          </p:nvSpPr>
          <p:spPr>
            <a:xfrm>
              <a:off x="123" y="36"/>
              <a:ext cx="34" cy="33"/>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16401" name="矩形 16400"/>
          <p:cNvSpPr/>
          <p:nvPr/>
        </p:nvSpPr>
        <p:spPr>
          <a:xfrm>
            <a:off x="1042988" y="3291973"/>
            <a:ext cx="944880" cy="245110"/>
          </a:xfrm>
          <a:prstGeom prst="rect">
            <a:avLst/>
          </a:prstGeom>
          <a:noFill/>
          <a:ln w="9525">
            <a:noFill/>
          </a:ln>
        </p:spPr>
        <p:txBody>
          <a:bodyPr wrap="none" anchor="t">
            <a:spAutoFit/>
          </a:bodyPr>
          <a:lstStyle/>
          <a:p>
            <a:pPr lvl="0" algn="l">
              <a:buNone/>
            </a:pPr>
            <a:r>
              <a:rPr lang="zh-CN" altLang="en-US" sz="1000" dirty="0" smtClean="0">
                <a:solidFill>
                  <a:srgbClr val="DDA131"/>
                </a:solidFill>
                <a:latin typeface="楷体" panose="02010609060101010101" charset="-122"/>
                <a:ea typeface="楷体" panose="02010609060101010101" charset="-122"/>
              </a:rPr>
              <a:t>点击即可编辑</a:t>
            </a:r>
            <a:endParaRPr lang="en-US" altLang="zh-CN" sz="1000" dirty="0">
              <a:solidFill>
                <a:srgbClr val="DDA131"/>
              </a:solidFill>
              <a:latin typeface="楷体" panose="02010609060101010101" charset="-122"/>
              <a:ea typeface="楷体" panose="02010609060101010101" charset="-122"/>
            </a:endParaRPr>
          </a:p>
        </p:txBody>
      </p:sp>
      <p:sp>
        <p:nvSpPr>
          <p:cNvPr id="16402" name="矩形 16401"/>
          <p:cNvSpPr/>
          <p:nvPr/>
        </p:nvSpPr>
        <p:spPr>
          <a:xfrm>
            <a:off x="4787900" y="2860173"/>
            <a:ext cx="3768725" cy="958850"/>
          </a:xfrm>
          <a:prstGeom prst="rect">
            <a:avLst/>
          </a:prstGeom>
          <a:noFill/>
          <a:ln w="9525">
            <a:noFill/>
          </a:ln>
        </p:spPr>
        <p:txBody>
          <a:bodyPr lIns="0" tIns="0" rIns="0" bIns="0">
            <a:spAutoFit/>
          </a:bodyPr>
          <a:lstStyle/>
          <a:p>
            <a:pPr lvl="0">
              <a:lnSpc>
                <a:spcPct val="120000"/>
              </a:lnSpc>
              <a:buNone/>
            </a:pPr>
            <a:r>
              <a:rPr lang="zh-CN" altLang="en-US" sz="1000" dirty="0" smtClean="0">
                <a:solidFill>
                  <a:srgbClr val="DDA131"/>
                </a:solidFill>
                <a:latin typeface="楷体" panose="02010609060101010101" charset="-122"/>
                <a:ea typeface="楷体" panose="02010609060101010101" charset="-122"/>
              </a:rPr>
              <a:t>点击即可编辑</a:t>
            </a:r>
            <a:endParaRPr lang="zh-CN" altLang="en-US" sz="1000" dirty="0">
              <a:solidFill>
                <a:srgbClr val="DDA131"/>
              </a:solidFill>
              <a:latin typeface="楷体" panose="02010609060101010101" charset="-122"/>
              <a:ea typeface="楷体" panose="02010609060101010101" charset="-122"/>
            </a:endParaRPr>
          </a:p>
          <a:p>
            <a:pPr lvl="0">
              <a:lnSpc>
                <a:spcPct val="120000"/>
              </a:lnSpc>
              <a:buNone/>
            </a:pPr>
            <a:endParaRPr lang="zh-CN" altLang="en-US" sz="1000"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6403" name="直接连接符 16402"/>
          <p:cNvSpPr/>
          <p:nvPr/>
        </p:nvSpPr>
        <p:spPr>
          <a:xfrm>
            <a:off x="1020763" y="3279273"/>
            <a:ext cx="0" cy="260350"/>
          </a:xfrm>
          <a:prstGeom prst="line">
            <a:avLst/>
          </a:prstGeom>
          <a:ln w="6350" cap="flat" cmpd="sng">
            <a:solidFill>
              <a:srgbClr val="FFFFFF"/>
            </a:solidFill>
            <a:prstDash val="solid"/>
            <a:headEnd type="none" w="med" len="med"/>
            <a:tailEnd type="none" w="med" len="med"/>
          </a:ln>
        </p:spPr>
        <p:txBody>
          <a:bodyPr/>
          <a:p/>
        </p:txBody>
      </p:sp>
      <p:sp>
        <p:nvSpPr>
          <p:cNvPr id="16404" name="矩形 16403"/>
          <p:cNvSpPr/>
          <p:nvPr/>
        </p:nvSpPr>
        <p:spPr>
          <a:xfrm>
            <a:off x="4787900" y="4012698"/>
            <a:ext cx="3768725" cy="584200"/>
          </a:xfrm>
          <a:prstGeom prst="rect">
            <a:avLst/>
          </a:prstGeom>
          <a:noFill/>
          <a:ln w="9525">
            <a:noFill/>
          </a:ln>
        </p:spPr>
        <p:txBody>
          <a:bodyPr lIns="0" tIns="0" rIns="0" bIns="0">
            <a:spAutoFit/>
          </a:bodyPr>
          <a:lstStyle/>
          <a:p>
            <a:pPr lvl="0">
              <a:lnSpc>
                <a:spcPct val="120000"/>
              </a:lnSpc>
              <a:buNone/>
            </a:pPr>
            <a:r>
              <a:rPr sz="80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a:solidFill>
                <a:srgbClr val="DDA131"/>
              </a:solidFill>
              <a:latin typeface="楷体" panose="02010609060101010101" charset="-122"/>
              <a:ea typeface="楷体" panose="02010609060101010101" charset="-122"/>
            </a:endParaRPr>
          </a:p>
        </p:txBody>
      </p:sp>
      <p:sp>
        <p:nvSpPr>
          <p:cNvPr id="16405" name="矩形 16404"/>
          <p:cNvSpPr/>
          <p:nvPr/>
        </p:nvSpPr>
        <p:spPr>
          <a:xfrm>
            <a:off x="538163" y="3625348"/>
            <a:ext cx="1927860" cy="460375"/>
          </a:xfrm>
          <a:prstGeom prst="rect">
            <a:avLst/>
          </a:prstGeom>
          <a:noFill/>
          <a:ln w="9525">
            <a:noFill/>
          </a:ln>
        </p:spPr>
        <p:txBody>
          <a:bodyPr wrap="none" lIns="0" anchor="t">
            <a:spAutoFit/>
          </a:bodyPr>
          <a:lstStyle/>
          <a:p>
            <a:pPr lvl="0" algn="l">
              <a:buNone/>
            </a:pPr>
            <a:r>
              <a:rPr lang="zh-CN" altLang="en-US" sz="2400" b="1" dirty="0" smtClean="0">
                <a:solidFill>
                  <a:srgbClr val="DDA131"/>
                </a:solidFill>
                <a:latin typeface="楷体" panose="02010609060101010101" charset="-122"/>
                <a:ea typeface="楷体" panose="02010609060101010101" charset="-122"/>
              </a:rPr>
              <a:t>点击即可编辑</a:t>
            </a:r>
            <a:endParaRPr lang="en-US" altLang="zh-CN" sz="2400" b="1" dirty="0">
              <a:solidFill>
                <a:srgbClr val="DDA131"/>
              </a:solidFill>
              <a:latin typeface="楷体" panose="02010609060101010101" charset="-122"/>
              <a:ea typeface="楷体" panose="02010609060101010101" charset="-122"/>
            </a:endParaRPr>
          </a:p>
        </p:txBody>
      </p:sp>
      <p:pic>
        <p:nvPicPr>
          <p:cNvPr id="3" name="图片 2"/>
          <p:cNvPicPr>
            <a:picLocks noChangeAspect="1"/>
          </p:cNvPicPr>
          <p:nvPr/>
        </p:nvPicPr>
        <p:blipFill>
          <a:blip r:embed="rId3"/>
          <a:stretch>
            <a:fillRect/>
          </a:stretch>
        </p:blipFill>
        <p:spPr>
          <a:xfrm>
            <a:off x="-3175" y="1234440"/>
            <a:ext cx="9150350" cy="1386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7447" name="矩形 17446"/>
          <p:cNvSpPr/>
          <p:nvPr/>
        </p:nvSpPr>
        <p:spPr>
          <a:xfrm>
            <a:off x="0" y="1085"/>
            <a:ext cx="9144000" cy="2354263"/>
          </a:xfrm>
          <a:prstGeom prst="rect">
            <a:avLst/>
          </a:prstGeom>
          <a:solidFill>
            <a:schemeClr val="tx1">
              <a:alpha val="89999"/>
            </a:scheme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贰</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17452" name="任意多边形 17451"/>
          <p:cNvSpPr/>
          <p:nvPr/>
        </p:nvSpPr>
        <p:spPr>
          <a:xfrm>
            <a:off x="1006475" y="2353760"/>
            <a:ext cx="533400" cy="63500"/>
          </a:xfrm>
          <a:custGeom>
            <a:avLst/>
            <a:gdLst/>
            <a:ahLst/>
            <a:cxnLst/>
            <a:rect l="0" t="0" r="0" b="0"/>
            <a:pathLst>
              <a:path w="336" h="40">
                <a:moveTo>
                  <a:pt x="336" y="0"/>
                </a:moveTo>
                <a:lnTo>
                  <a:pt x="0" y="0"/>
                </a:lnTo>
                <a:lnTo>
                  <a:pt x="0" y="40"/>
                </a:lnTo>
                <a:lnTo>
                  <a:pt x="300" y="40"/>
                </a:lnTo>
                <a:lnTo>
                  <a:pt x="336" y="0"/>
                </a:lnTo>
                <a:close/>
              </a:path>
            </a:pathLst>
          </a:custGeom>
          <a:solidFill>
            <a:srgbClr val="9B2B0D">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53" name="任意多边形 17452"/>
          <p:cNvSpPr/>
          <p:nvPr/>
        </p:nvSpPr>
        <p:spPr>
          <a:xfrm>
            <a:off x="1006475" y="1880685"/>
            <a:ext cx="476250" cy="536575"/>
          </a:xfrm>
          <a:custGeom>
            <a:avLst/>
            <a:gdLst/>
            <a:ahLst/>
            <a:cxnLst/>
            <a:rect l="0" t="0" r="0" b="0"/>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54" name="任意多边形 17453"/>
          <p:cNvSpPr>
            <a:spLocks noEditPoints="1"/>
          </p:cNvSpPr>
          <p:nvPr/>
        </p:nvSpPr>
        <p:spPr>
          <a:xfrm>
            <a:off x="1141413" y="2047373"/>
            <a:ext cx="206375" cy="206375"/>
          </a:xfrm>
          <a:custGeom>
            <a:avLst/>
            <a:gdLst/>
            <a:ahLst/>
            <a:cxnLst/>
            <a:rect l="0" t="0" r="0" b="0"/>
            <a:pathLst>
              <a:path w="64" h="64">
                <a:moveTo>
                  <a:pt x="63" y="59"/>
                </a:moveTo>
                <a:cubicBezTo>
                  <a:pt x="51" y="47"/>
                  <a:pt x="51" y="47"/>
                  <a:pt x="51" y="47"/>
                </a:cubicBezTo>
                <a:cubicBezTo>
                  <a:pt x="53" y="45"/>
                  <a:pt x="55" y="43"/>
                  <a:pt x="56" y="40"/>
                </a:cubicBezTo>
                <a:cubicBezTo>
                  <a:pt x="57" y="37"/>
                  <a:pt x="58" y="33"/>
                  <a:pt x="58" y="29"/>
                </a:cubicBezTo>
                <a:cubicBezTo>
                  <a:pt x="58" y="25"/>
                  <a:pt x="57" y="21"/>
                  <a:pt x="56" y="18"/>
                </a:cubicBezTo>
                <a:cubicBezTo>
                  <a:pt x="56" y="18"/>
                  <a:pt x="56" y="18"/>
                  <a:pt x="56" y="18"/>
                </a:cubicBezTo>
                <a:cubicBezTo>
                  <a:pt x="54" y="14"/>
                  <a:pt x="52" y="11"/>
                  <a:pt x="50" y="9"/>
                </a:cubicBezTo>
                <a:cubicBezTo>
                  <a:pt x="50" y="8"/>
                  <a:pt x="50" y="8"/>
                  <a:pt x="50" y="8"/>
                </a:cubicBezTo>
                <a:cubicBezTo>
                  <a:pt x="47" y="6"/>
                  <a:pt x="44" y="4"/>
                  <a:pt x="40" y="2"/>
                </a:cubicBezTo>
                <a:cubicBezTo>
                  <a:pt x="40" y="2"/>
                  <a:pt x="40" y="2"/>
                  <a:pt x="40" y="2"/>
                </a:cubicBezTo>
                <a:cubicBezTo>
                  <a:pt x="37" y="1"/>
                  <a:pt x="33" y="0"/>
                  <a:pt x="29" y="0"/>
                </a:cubicBezTo>
                <a:cubicBezTo>
                  <a:pt x="21" y="0"/>
                  <a:pt x="14" y="3"/>
                  <a:pt x="9" y="8"/>
                </a:cubicBezTo>
                <a:cubicBezTo>
                  <a:pt x="6" y="11"/>
                  <a:pt x="4" y="14"/>
                  <a:pt x="3" y="18"/>
                </a:cubicBezTo>
                <a:cubicBezTo>
                  <a:pt x="1" y="21"/>
                  <a:pt x="0" y="25"/>
                  <a:pt x="0" y="29"/>
                </a:cubicBezTo>
                <a:cubicBezTo>
                  <a:pt x="0" y="33"/>
                  <a:pt x="1" y="36"/>
                  <a:pt x="2" y="40"/>
                </a:cubicBezTo>
                <a:cubicBezTo>
                  <a:pt x="3" y="40"/>
                  <a:pt x="3" y="40"/>
                  <a:pt x="3" y="40"/>
                </a:cubicBezTo>
                <a:cubicBezTo>
                  <a:pt x="4" y="43"/>
                  <a:pt x="6" y="47"/>
                  <a:pt x="9" y="49"/>
                </a:cubicBezTo>
                <a:cubicBezTo>
                  <a:pt x="9" y="49"/>
                  <a:pt x="9" y="49"/>
                  <a:pt x="9" y="49"/>
                </a:cubicBezTo>
                <a:cubicBezTo>
                  <a:pt x="11" y="52"/>
                  <a:pt x="15" y="54"/>
                  <a:pt x="18" y="56"/>
                </a:cubicBezTo>
                <a:cubicBezTo>
                  <a:pt x="22" y="57"/>
                  <a:pt x="25" y="58"/>
                  <a:pt x="29" y="58"/>
                </a:cubicBezTo>
                <a:cubicBezTo>
                  <a:pt x="33" y="58"/>
                  <a:pt x="37" y="57"/>
                  <a:pt x="40" y="56"/>
                </a:cubicBezTo>
                <a:cubicBezTo>
                  <a:pt x="43" y="54"/>
                  <a:pt x="45" y="53"/>
                  <a:pt x="48" y="51"/>
                </a:cubicBezTo>
                <a:cubicBezTo>
                  <a:pt x="59" y="63"/>
                  <a:pt x="59" y="63"/>
                  <a:pt x="59" y="63"/>
                </a:cubicBezTo>
                <a:cubicBezTo>
                  <a:pt x="60" y="64"/>
                  <a:pt x="62" y="64"/>
                  <a:pt x="63" y="62"/>
                </a:cubicBezTo>
                <a:cubicBezTo>
                  <a:pt x="64" y="61"/>
                  <a:pt x="64" y="60"/>
                  <a:pt x="63" y="59"/>
                </a:cubicBezTo>
                <a:close/>
                <a:moveTo>
                  <a:pt x="46" y="46"/>
                </a:moveTo>
                <a:cubicBezTo>
                  <a:pt x="46" y="46"/>
                  <a:pt x="46" y="46"/>
                  <a:pt x="46" y="46"/>
                </a:cubicBezTo>
                <a:cubicBezTo>
                  <a:pt x="46" y="46"/>
                  <a:pt x="46" y="46"/>
                  <a:pt x="46" y="46"/>
                </a:cubicBezTo>
                <a:cubicBezTo>
                  <a:pt x="46" y="46"/>
                  <a:pt x="46" y="46"/>
                  <a:pt x="46" y="46"/>
                </a:cubicBezTo>
                <a:cubicBezTo>
                  <a:pt x="44" y="48"/>
                  <a:pt x="41" y="49"/>
                  <a:pt x="38" y="51"/>
                </a:cubicBezTo>
                <a:cubicBezTo>
                  <a:pt x="35" y="52"/>
                  <a:pt x="32" y="52"/>
                  <a:pt x="29" y="52"/>
                </a:cubicBezTo>
                <a:cubicBezTo>
                  <a:pt x="26" y="52"/>
                  <a:pt x="23" y="52"/>
                  <a:pt x="20" y="51"/>
                </a:cubicBezTo>
                <a:cubicBezTo>
                  <a:pt x="17" y="49"/>
                  <a:pt x="15" y="48"/>
                  <a:pt x="13" y="46"/>
                </a:cubicBezTo>
                <a:cubicBezTo>
                  <a:pt x="13" y="46"/>
                  <a:pt x="13" y="46"/>
                  <a:pt x="13" y="46"/>
                </a:cubicBezTo>
                <a:cubicBezTo>
                  <a:pt x="10" y="43"/>
                  <a:pt x="9" y="41"/>
                  <a:pt x="7" y="38"/>
                </a:cubicBezTo>
                <a:cubicBezTo>
                  <a:pt x="7" y="38"/>
                  <a:pt x="7" y="38"/>
                  <a:pt x="7" y="38"/>
                </a:cubicBezTo>
                <a:cubicBezTo>
                  <a:pt x="6" y="35"/>
                  <a:pt x="6" y="32"/>
                  <a:pt x="6" y="29"/>
                </a:cubicBezTo>
                <a:cubicBezTo>
                  <a:pt x="6" y="26"/>
                  <a:pt x="6" y="23"/>
                  <a:pt x="7" y="20"/>
                </a:cubicBezTo>
                <a:cubicBezTo>
                  <a:pt x="9" y="17"/>
                  <a:pt x="10" y="14"/>
                  <a:pt x="13" y="12"/>
                </a:cubicBezTo>
                <a:cubicBezTo>
                  <a:pt x="17" y="8"/>
                  <a:pt x="23" y="5"/>
                  <a:pt x="29" y="5"/>
                </a:cubicBezTo>
                <a:cubicBezTo>
                  <a:pt x="32" y="5"/>
                  <a:pt x="35" y="6"/>
                  <a:pt x="38" y="7"/>
                </a:cubicBezTo>
                <a:cubicBezTo>
                  <a:pt x="38" y="7"/>
                  <a:pt x="38" y="7"/>
                  <a:pt x="38" y="7"/>
                </a:cubicBezTo>
                <a:cubicBezTo>
                  <a:pt x="41" y="8"/>
                  <a:pt x="44" y="10"/>
                  <a:pt x="46" y="12"/>
                </a:cubicBezTo>
                <a:cubicBezTo>
                  <a:pt x="46" y="12"/>
                  <a:pt x="46" y="12"/>
                  <a:pt x="46" y="12"/>
                </a:cubicBezTo>
                <a:cubicBezTo>
                  <a:pt x="48" y="15"/>
                  <a:pt x="50" y="17"/>
                  <a:pt x="51" y="20"/>
                </a:cubicBezTo>
                <a:cubicBezTo>
                  <a:pt x="51" y="20"/>
                  <a:pt x="51" y="20"/>
                  <a:pt x="51" y="20"/>
                </a:cubicBezTo>
                <a:cubicBezTo>
                  <a:pt x="52" y="23"/>
                  <a:pt x="53" y="26"/>
                  <a:pt x="53" y="29"/>
                </a:cubicBezTo>
                <a:cubicBezTo>
                  <a:pt x="53" y="32"/>
                  <a:pt x="52" y="35"/>
                  <a:pt x="51" y="38"/>
                </a:cubicBezTo>
                <a:cubicBezTo>
                  <a:pt x="50" y="41"/>
                  <a:pt x="48" y="43"/>
                  <a:pt x="46" y="46"/>
                </a:cubicBezTo>
                <a:close/>
                <a:moveTo>
                  <a:pt x="22" y="12"/>
                </a:moveTo>
                <a:cubicBezTo>
                  <a:pt x="22" y="12"/>
                  <a:pt x="22" y="12"/>
                  <a:pt x="22" y="12"/>
                </a:cubicBezTo>
                <a:cubicBezTo>
                  <a:pt x="21" y="12"/>
                  <a:pt x="20" y="13"/>
                  <a:pt x="19" y="13"/>
                </a:cubicBezTo>
                <a:cubicBezTo>
                  <a:pt x="18" y="14"/>
                  <a:pt x="17" y="15"/>
                  <a:pt x="16" y="16"/>
                </a:cubicBezTo>
                <a:cubicBezTo>
                  <a:pt x="16" y="16"/>
                  <a:pt x="16" y="16"/>
                  <a:pt x="16" y="16"/>
                </a:cubicBezTo>
                <a:cubicBezTo>
                  <a:pt x="16" y="16"/>
                  <a:pt x="16" y="16"/>
                  <a:pt x="16" y="16"/>
                </a:cubicBezTo>
                <a:cubicBezTo>
                  <a:pt x="15" y="17"/>
                  <a:pt x="14" y="17"/>
                  <a:pt x="14" y="18"/>
                </a:cubicBezTo>
                <a:cubicBezTo>
                  <a:pt x="14" y="18"/>
                  <a:pt x="14" y="18"/>
                  <a:pt x="14" y="18"/>
                </a:cubicBezTo>
                <a:cubicBezTo>
                  <a:pt x="13" y="19"/>
                  <a:pt x="12" y="20"/>
                  <a:pt x="12" y="22"/>
                </a:cubicBezTo>
                <a:cubicBezTo>
                  <a:pt x="12" y="22"/>
                  <a:pt x="12" y="23"/>
                  <a:pt x="13" y="24"/>
                </a:cubicBezTo>
                <a:cubicBezTo>
                  <a:pt x="14" y="24"/>
                  <a:pt x="15" y="24"/>
                  <a:pt x="15" y="23"/>
                </a:cubicBezTo>
                <a:cubicBezTo>
                  <a:pt x="15" y="22"/>
                  <a:pt x="16" y="21"/>
                  <a:pt x="16" y="20"/>
                </a:cubicBezTo>
                <a:cubicBezTo>
                  <a:pt x="17" y="19"/>
                  <a:pt x="18" y="19"/>
                  <a:pt x="18" y="18"/>
                </a:cubicBezTo>
                <a:cubicBezTo>
                  <a:pt x="19" y="17"/>
                  <a:pt x="20" y="17"/>
                  <a:pt x="21" y="16"/>
                </a:cubicBezTo>
                <a:cubicBezTo>
                  <a:pt x="21" y="15"/>
                  <a:pt x="22" y="15"/>
                  <a:pt x="23" y="15"/>
                </a:cubicBezTo>
                <a:cubicBezTo>
                  <a:pt x="24" y="14"/>
                  <a:pt x="24" y="13"/>
                  <a:pt x="24" y="13"/>
                </a:cubicBezTo>
                <a:cubicBezTo>
                  <a:pt x="24" y="12"/>
                  <a:pt x="23" y="11"/>
                  <a:pt x="22" y="12"/>
                </a:cubicBezTo>
                <a:close/>
                <a:moveTo>
                  <a:pt x="46" y="27"/>
                </a:moveTo>
                <a:cubicBezTo>
                  <a:pt x="46" y="27"/>
                  <a:pt x="46" y="27"/>
                  <a:pt x="46" y="27"/>
                </a:cubicBezTo>
                <a:cubicBezTo>
                  <a:pt x="45" y="27"/>
                  <a:pt x="45" y="28"/>
                  <a:pt x="45" y="29"/>
                </a:cubicBezTo>
                <a:cubicBezTo>
                  <a:pt x="45" y="31"/>
                  <a:pt x="44" y="33"/>
                  <a:pt x="44" y="35"/>
                </a:cubicBezTo>
                <a:cubicBezTo>
                  <a:pt x="44" y="35"/>
                  <a:pt x="44" y="35"/>
                  <a:pt x="44" y="35"/>
                </a:cubicBezTo>
                <a:cubicBezTo>
                  <a:pt x="43" y="37"/>
                  <a:pt x="42" y="38"/>
                  <a:pt x="40" y="40"/>
                </a:cubicBezTo>
                <a:cubicBezTo>
                  <a:pt x="39" y="41"/>
                  <a:pt x="37" y="42"/>
                  <a:pt x="35" y="43"/>
                </a:cubicBezTo>
                <a:cubicBezTo>
                  <a:pt x="33" y="44"/>
                  <a:pt x="31" y="44"/>
                  <a:pt x="29" y="44"/>
                </a:cubicBezTo>
                <a:cubicBezTo>
                  <a:pt x="28" y="44"/>
                  <a:pt x="28" y="45"/>
                  <a:pt x="28" y="46"/>
                </a:cubicBezTo>
                <a:cubicBezTo>
                  <a:pt x="28" y="47"/>
                  <a:pt x="28" y="48"/>
                  <a:pt x="29" y="48"/>
                </a:cubicBezTo>
                <a:cubicBezTo>
                  <a:pt x="32" y="48"/>
                  <a:pt x="34" y="47"/>
                  <a:pt x="36" y="46"/>
                </a:cubicBezTo>
                <a:cubicBezTo>
                  <a:pt x="39" y="45"/>
                  <a:pt x="41" y="44"/>
                  <a:pt x="42" y="42"/>
                </a:cubicBezTo>
                <a:cubicBezTo>
                  <a:pt x="44" y="40"/>
                  <a:pt x="46" y="38"/>
                  <a:pt x="46" y="36"/>
                </a:cubicBezTo>
                <a:cubicBezTo>
                  <a:pt x="46" y="36"/>
                  <a:pt x="46" y="36"/>
                  <a:pt x="46" y="36"/>
                </a:cubicBezTo>
                <a:cubicBezTo>
                  <a:pt x="47" y="34"/>
                  <a:pt x="48" y="31"/>
                  <a:pt x="48" y="29"/>
                </a:cubicBezTo>
                <a:cubicBezTo>
                  <a:pt x="48" y="28"/>
                  <a:pt x="47" y="27"/>
                  <a:pt x="46" y="27"/>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56" name="任意多边形 17455"/>
          <p:cNvSpPr/>
          <p:nvPr/>
        </p:nvSpPr>
        <p:spPr>
          <a:xfrm>
            <a:off x="1736725" y="2353760"/>
            <a:ext cx="533400" cy="63500"/>
          </a:xfrm>
          <a:custGeom>
            <a:avLst/>
            <a:gdLst/>
            <a:ahLst/>
            <a:cxnLst/>
            <a:rect l="0" t="0" r="0" b="0"/>
            <a:pathLst>
              <a:path w="336" h="40">
                <a:moveTo>
                  <a:pt x="336" y="0"/>
                </a:moveTo>
                <a:lnTo>
                  <a:pt x="0" y="0"/>
                </a:lnTo>
                <a:lnTo>
                  <a:pt x="0" y="40"/>
                </a:lnTo>
                <a:lnTo>
                  <a:pt x="299" y="40"/>
                </a:lnTo>
                <a:lnTo>
                  <a:pt x="336" y="0"/>
                </a:lnTo>
                <a:close/>
              </a:path>
            </a:pathLst>
          </a:custGeom>
          <a:solidFill>
            <a:srgbClr val="9B2B0D">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57" name="任意多边形 17456"/>
          <p:cNvSpPr/>
          <p:nvPr/>
        </p:nvSpPr>
        <p:spPr>
          <a:xfrm>
            <a:off x="1736725" y="1880685"/>
            <a:ext cx="474663" cy="536575"/>
          </a:xfrm>
          <a:custGeom>
            <a:avLst/>
            <a:gdLst/>
            <a:ahLst/>
            <a:cxnLst/>
            <a:rect l="0" t="0" r="0" b="0"/>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58" name="任意多边形 17457"/>
          <p:cNvSpPr>
            <a:spLocks noEditPoints="1"/>
          </p:cNvSpPr>
          <p:nvPr/>
        </p:nvSpPr>
        <p:spPr>
          <a:xfrm>
            <a:off x="1884363" y="2037848"/>
            <a:ext cx="179387" cy="222250"/>
          </a:xfrm>
          <a:custGeom>
            <a:avLst/>
            <a:gdLst/>
            <a:ahLst/>
            <a:cxnLst/>
            <a:rect l="0" t="0" r="0" b="0"/>
            <a:pathLst>
              <a:path w="56" h="69">
                <a:moveTo>
                  <a:pt x="36" y="53"/>
                </a:moveTo>
                <a:cubicBezTo>
                  <a:pt x="26" y="45"/>
                  <a:pt x="26" y="45"/>
                  <a:pt x="26" y="45"/>
                </a:cubicBezTo>
                <a:cubicBezTo>
                  <a:pt x="26" y="45"/>
                  <a:pt x="26" y="45"/>
                  <a:pt x="26" y="45"/>
                </a:cubicBezTo>
                <a:cubicBezTo>
                  <a:pt x="25" y="45"/>
                  <a:pt x="25" y="45"/>
                  <a:pt x="25" y="45"/>
                </a:cubicBezTo>
                <a:cubicBezTo>
                  <a:pt x="23" y="48"/>
                  <a:pt x="19" y="50"/>
                  <a:pt x="15" y="50"/>
                </a:cubicBezTo>
                <a:cubicBezTo>
                  <a:pt x="11" y="50"/>
                  <a:pt x="7" y="48"/>
                  <a:pt x="5" y="45"/>
                </a:cubicBezTo>
                <a:cubicBezTo>
                  <a:pt x="4" y="45"/>
                  <a:pt x="4" y="45"/>
                  <a:pt x="4" y="45"/>
                </a:cubicBezTo>
                <a:cubicBezTo>
                  <a:pt x="2" y="42"/>
                  <a:pt x="0" y="39"/>
                  <a:pt x="0" y="35"/>
                </a:cubicBezTo>
                <a:cubicBezTo>
                  <a:pt x="0" y="31"/>
                  <a:pt x="2" y="27"/>
                  <a:pt x="5" y="24"/>
                </a:cubicBezTo>
                <a:cubicBezTo>
                  <a:pt x="5" y="24"/>
                  <a:pt x="5" y="24"/>
                  <a:pt x="5" y="24"/>
                </a:cubicBezTo>
                <a:cubicBezTo>
                  <a:pt x="5" y="24"/>
                  <a:pt x="5" y="24"/>
                  <a:pt x="5" y="24"/>
                </a:cubicBezTo>
                <a:cubicBezTo>
                  <a:pt x="7" y="21"/>
                  <a:pt x="11" y="20"/>
                  <a:pt x="15" y="20"/>
                </a:cubicBezTo>
                <a:cubicBezTo>
                  <a:pt x="19" y="20"/>
                  <a:pt x="23" y="21"/>
                  <a:pt x="26" y="24"/>
                </a:cubicBezTo>
                <a:cubicBezTo>
                  <a:pt x="26" y="24"/>
                  <a:pt x="26" y="24"/>
                  <a:pt x="26" y="24"/>
                </a:cubicBezTo>
                <a:cubicBezTo>
                  <a:pt x="36" y="16"/>
                  <a:pt x="36" y="16"/>
                  <a:pt x="36" y="16"/>
                </a:cubicBezTo>
                <a:cubicBezTo>
                  <a:pt x="35" y="15"/>
                  <a:pt x="34" y="13"/>
                  <a:pt x="34" y="11"/>
                </a:cubicBezTo>
                <a:cubicBezTo>
                  <a:pt x="34" y="8"/>
                  <a:pt x="36" y="5"/>
                  <a:pt x="38" y="3"/>
                </a:cubicBezTo>
                <a:cubicBezTo>
                  <a:pt x="39" y="1"/>
                  <a:pt x="42" y="0"/>
                  <a:pt x="45" y="0"/>
                </a:cubicBezTo>
                <a:cubicBezTo>
                  <a:pt x="48" y="0"/>
                  <a:pt x="51" y="1"/>
                  <a:pt x="53" y="3"/>
                </a:cubicBezTo>
                <a:cubicBezTo>
                  <a:pt x="55" y="5"/>
                  <a:pt x="56" y="8"/>
                  <a:pt x="56" y="11"/>
                </a:cubicBezTo>
                <a:cubicBezTo>
                  <a:pt x="56" y="14"/>
                  <a:pt x="55" y="17"/>
                  <a:pt x="53" y="19"/>
                </a:cubicBezTo>
                <a:cubicBezTo>
                  <a:pt x="51" y="21"/>
                  <a:pt x="48" y="22"/>
                  <a:pt x="45" y="22"/>
                </a:cubicBezTo>
                <a:cubicBezTo>
                  <a:pt x="42" y="22"/>
                  <a:pt x="40" y="21"/>
                  <a:pt x="38" y="19"/>
                </a:cubicBezTo>
                <a:cubicBezTo>
                  <a:pt x="28" y="27"/>
                  <a:pt x="28" y="27"/>
                  <a:pt x="28" y="27"/>
                </a:cubicBezTo>
                <a:cubicBezTo>
                  <a:pt x="29" y="29"/>
                  <a:pt x="30" y="32"/>
                  <a:pt x="30" y="35"/>
                </a:cubicBezTo>
                <a:cubicBezTo>
                  <a:pt x="30" y="38"/>
                  <a:pt x="29" y="40"/>
                  <a:pt x="28" y="43"/>
                </a:cubicBezTo>
                <a:cubicBezTo>
                  <a:pt x="38" y="51"/>
                  <a:pt x="38" y="51"/>
                  <a:pt x="38" y="51"/>
                </a:cubicBezTo>
                <a:cubicBezTo>
                  <a:pt x="40" y="49"/>
                  <a:pt x="42" y="48"/>
                  <a:pt x="45" y="48"/>
                </a:cubicBezTo>
                <a:cubicBezTo>
                  <a:pt x="48" y="48"/>
                  <a:pt x="51" y="49"/>
                  <a:pt x="53" y="51"/>
                </a:cubicBezTo>
                <a:cubicBezTo>
                  <a:pt x="55" y="53"/>
                  <a:pt x="56" y="55"/>
                  <a:pt x="56" y="58"/>
                </a:cubicBezTo>
                <a:cubicBezTo>
                  <a:pt x="56" y="61"/>
                  <a:pt x="55" y="64"/>
                  <a:pt x="53" y="66"/>
                </a:cubicBezTo>
                <a:cubicBezTo>
                  <a:pt x="53" y="66"/>
                  <a:pt x="53" y="66"/>
                  <a:pt x="53" y="66"/>
                </a:cubicBezTo>
                <a:cubicBezTo>
                  <a:pt x="51" y="68"/>
                  <a:pt x="48" y="69"/>
                  <a:pt x="45" y="69"/>
                </a:cubicBezTo>
                <a:cubicBezTo>
                  <a:pt x="42" y="69"/>
                  <a:pt x="39" y="68"/>
                  <a:pt x="38" y="66"/>
                </a:cubicBezTo>
                <a:cubicBezTo>
                  <a:pt x="36" y="64"/>
                  <a:pt x="34" y="61"/>
                  <a:pt x="34" y="58"/>
                </a:cubicBezTo>
                <a:cubicBezTo>
                  <a:pt x="34" y="56"/>
                  <a:pt x="35" y="55"/>
                  <a:pt x="36" y="53"/>
                </a:cubicBezTo>
                <a:close/>
                <a:moveTo>
                  <a:pt x="49" y="55"/>
                </a:moveTo>
                <a:cubicBezTo>
                  <a:pt x="49" y="55"/>
                  <a:pt x="49" y="55"/>
                  <a:pt x="49" y="55"/>
                </a:cubicBezTo>
                <a:cubicBezTo>
                  <a:pt x="48" y="54"/>
                  <a:pt x="47" y="53"/>
                  <a:pt x="45" y="53"/>
                </a:cubicBezTo>
                <a:cubicBezTo>
                  <a:pt x="44" y="53"/>
                  <a:pt x="42" y="54"/>
                  <a:pt x="41" y="55"/>
                </a:cubicBezTo>
                <a:cubicBezTo>
                  <a:pt x="40" y="55"/>
                  <a:pt x="40" y="57"/>
                  <a:pt x="40" y="58"/>
                </a:cubicBezTo>
                <a:cubicBezTo>
                  <a:pt x="40" y="60"/>
                  <a:pt x="40" y="61"/>
                  <a:pt x="41" y="62"/>
                </a:cubicBezTo>
                <a:cubicBezTo>
                  <a:pt x="42" y="63"/>
                  <a:pt x="44" y="64"/>
                  <a:pt x="45" y="64"/>
                </a:cubicBezTo>
                <a:cubicBezTo>
                  <a:pt x="47" y="64"/>
                  <a:pt x="48" y="63"/>
                  <a:pt x="49" y="62"/>
                </a:cubicBezTo>
                <a:cubicBezTo>
                  <a:pt x="49" y="62"/>
                  <a:pt x="49" y="62"/>
                  <a:pt x="49" y="62"/>
                </a:cubicBezTo>
                <a:cubicBezTo>
                  <a:pt x="50" y="61"/>
                  <a:pt x="51" y="60"/>
                  <a:pt x="51" y="58"/>
                </a:cubicBezTo>
                <a:cubicBezTo>
                  <a:pt x="51" y="57"/>
                  <a:pt x="50" y="55"/>
                  <a:pt x="49" y="55"/>
                </a:cubicBezTo>
                <a:close/>
                <a:moveTo>
                  <a:pt x="22" y="28"/>
                </a:moveTo>
                <a:cubicBezTo>
                  <a:pt x="22" y="28"/>
                  <a:pt x="22" y="28"/>
                  <a:pt x="22" y="28"/>
                </a:cubicBezTo>
                <a:cubicBezTo>
                  <a:pt x="20" y="26"/>
                  <a:pt x="18" y="25"/>
                  <a:pt x="15" y="25"/>
                </a:cubicBezTo>
                <a:cubicBezTo>
                  <a:pt x="12" y="25"/>
                  <a:pt x="10" y="26"/>
                  <a:pt x="8" y="28"/>
                </a:cubicBezTo>
                <a:cubicBezTo>
                  <a:pt x="8" y="28"/>
                  <a:pt x="8" y="28"/>
                  <a:pt x="8" y="28"/>
                </a:cubicBezTo>
                <a:cubicBezTo>
                  <a:pt x="7" y="30"/>
                  <a:pt x="5" y="32"/>
                  <a:pt x="5" y="35"/>
                </a:cubicBezTo>
                <a:cubicBezTo>
                  <a:pt x="5" y="37"/>
                  <a:pt x="6" y="40"/>
                  <a:pt x="8" y="41"/>
                </a:cubicBezTo>
                <a:cubicBezTo>
                  <a:pt x="8" y="41"/>
                  <a:pt x="8" y="41"/>
                  <a:pt x="8" y="41"/>
                </a:cubicBezTo>
                <a:cubicBezTo>
                  <a:pt x="10" y="43"/>
                  <a:pt x="12" y="44"/>
                  <a:pt x="15" y="44"/>
                </a:cubicBezTo>
                <a:cubicBezTo>
                  <a:pt x="18" y="44"/>
                  <a:pt x="20" y="43"/>
                  <a:pt x="22" y="42"/>
                </a:cubicBezTo>
                <a:cubicBezTo>
                  <a:pt x="22" y="41"/>
                  <a:pt x="22" y="41"/>
                  <a:pt x="22" y="41"/>
                </a:cubicBezTo>
                <a:cubicBezTo>
                  <a:pt x="24" y="40"/>
                  <a:pt x="25" y="37"/>
                  <a:pt x="25" y="35"/>
                </a:cubicBezTo>
                <a:cubicBezTo>
                  <a:pt x="25" y="32"/>
                  <a:pt x="24" y="30"/>
                  <a:pt x="22" y="28"/>
                </a:cubicBezTo>
                <a:cubicBezTo>
                  <a:pt x="22" y="28"/>
                  <a:pt x="22" y="28"/>
                  <a:pt x="22" y="28"/>
                </a:cubicBezTo>
                <a:close/>
                <a:moveTo>
                  <a:pt x="49" y="7"/>
                </a:moveTo>
                <a:cubicBezTo>
                  <a:pt x="49" y="7"/>
                  <a:pt x="49" y="7"/>
                  <a:pt x="49" y="7"/>
                </a:cubicBezTo>
                <a:cubicBezTo>
                  <a:pt x="48" y="6"/>
                  <a:pt x="47" y="6"/>
                  <a:pt x="45" y="6"/>
                </a:cubicBezTo>
                <a:cubicBezTo>
                  <a:pt x="44" y="6"/>
                  <a:pt x="42" y="6"/>
                  <a:pt x="41" y="7"/>
                </a:cubicBezTo>
                <a:cubicBezTo>
                  <a:pt x="40" y="8"/>
                  <a:pt x="40" y="9"/>
                  <a:pt x="40" y="11"/>
                </a:cubicBezTo>
                <a:cubicBezTo>
                  <a:pt x="40" y="12"/>
                  <a:pt x="40" y="14"/>
                  <a:pt x="41" y="15"/>
                </a:cubicBezTo>
                <a:cubicBezTo>
                  <a:pt x="42" y="16"/>
                  <a:pt x="44" y="16"/>
                  <a:pt x="45" y="16"/>
                </a:cubicBezTo>
                <a:cubicBezTo>
                  <a:pt x="47" y="16"/>
                  <a:pt x="48" y="16"/>
                  <a:pt x="49" y="15"/>
                </a:cubicBezTo>
                <a:cubicBezTo>
                  <a:pt x="50" y="14"/>
                  <a:pt x="51" y="12"/>
                  <a:pt x="51" y="11"/>
                </a:cubicBezTo>
                <a:cubicBezTo>
                  <a:pt x="51" y="9"/>
                  <a:pt x="50" y="8"/>
                  <a:pt x="49" y="7"/>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0" name="任意多边形 17459"/>
          <p:cNvSpPr/>
          <p:nvPr/>
        </p:nvSpPr>
        <p:spPr>
          <a:xfrm>
            <a:off x="3924300" y="2353760"/>
            <a:ext cx="533400" cy="63500"/>
          </a:xfrm>
          <a:custGeom>
            <a:avLst/>
            <a:gdLst/>
            <a:ahLst/>
            <a:cxnLst/>
            <a:rect l="0" t="0" r="0" b="0"/>
            <a:pathLst>
              <a:path w="336" h="40">
                <a:moveTo>
                  <a:pt x="336" y="0"/>
                </a:moveTo>
                <a:lnTo>
                  <a:pt x="0" y="0"/>
                </a:lnTo>
                <a:lnTo>
                  <a:pt x="0" y="40"/>
                </a:lnTo>
                <a:lnTo>
                  <a:pt x="300" y="40"/>
                </a:lnTo>
                <a:lnTo>
                  <a:pt x="336" y="0"/>
                </a:lnTo>
                <a:close/>
              </a:path>
            </a:pathLst>
          </a:custGeom>
          <a:solidFill>
            <a:srgbClr val="9B2B0D">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1" name="任意多边形 17460"/>
          <p:cNvSpPr/>
          <p:nvPr/>
        </p:nvSpPr>
        <p:spPr>
          <a:xfrm>
            <a:off x="3924300" y="1880685"/>
            <a:ext cx="476250" cy="536575"/>
          </a:xfrm>
          <a:custGeom>
            <a:avLst/>
            <a:gdLst/>
            <a:ahLst/>
            <a:cxnLst/>
            <a:rect l="0" t="0" r="0" b="0"/>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2" name="任意多边形 17461"/>
          <p:cNvSpPr>
            <a:spLocks noEditPoints="1"/>
          </p:cNvSpPr>
          <p:nvPr/>
        </p:nvSpPr>
        <p:spPr>
          <a:xfrm>
            <a:off x="4078288" y="2063248"/>
            <a:ext cx="166687" cy="171450"/>
          </a:xfrm>
          <a:custGeom>
            <a:avLst/>
            <a:gdLst/>
            <a:ahLst/>
            <a:cxnLst/>
            <a:rect l="0" t="0" r="0" b="0"/>
            <a:pathLst>
              <a:path w="52" h="53">
                <a:moveTo>
                  <a:pt x="3" y="1"/>
                </a:moveTo>
                <a:cubicBezTo>
                  <a:pt x="50" y="16"/>
                  <a:pt x="50" y="16"/>
                  <a:pt x="50" y="16"/>
                </a:cubicBezTo>
                <a:cubicBezTo>
                  <a:pt x="52" y="17"/>
                  <a:pt x="52" y="18"/>
                  <a:pt x="52" y="20"/>
                </a:cubicBezTo>
                <a:cubicBezTo>
                  <a:pt x="52" y="20"/>
                  <a:pt x="51" y="21"/>
                  <a:pt x="51" y="21"/>
                </a:cubicBezTo>
                <a:cubicBezTo>
                  <a:pt x="51" y="21"/>
                  <a:pt x="51" y="21"/>
                  <a:pt x="51" y="21"/>
                </a:cubicBezTo>
                <a:cubicBezTo>
                  <a:pt x="37" y="28"/>
                  <a:pt x="37" y="28"/>
                  <a:pt x="37" y="28"/>
                </a:cubicBezTo>
                <a:cubicBezTo>
                  <a:pt x="50" y="42"/>
                  <a:pt x="50" y="42"/>
                  <a:pt x="50" y="42"/>
                </a:cubicBezTo>
                <a:cubicBezTo>
                  <a:pt x="51" y="43"/>
                  <a:pt x="51" y="44"/>
                  <a:pt x="50" y="45"/>
                </a:cubicBezTo>
                <a:cubicBezTo>
                  <a:pt x="45" y="51"/>
                  <a:pt x="45" y="51"/>
                  <a:pt x="45" y="51"/>
                </a:cubicBezTo>
                <a:cubicBezTo>
                  <a:pt x="44" y="52"/>
                  <a:pt x="42" y="52"/>
                  <a:pt x="41" y="51"/>
                </a:cubicBezTo>
                <a:cubicBezTo>
                  <a:pt x="41" y="51"/>
                  <a:pt x="41" y="51"/>
                  <a:pt x="41" y="51"/>
                </a:cubicBezTo>
                <a:cubicBezTo>
                  <a:pt x="28" y="38"/>
                  <a:pt x="28" y="38"/>
                  <a:pt x="28" y="38"/>
                </a:cubicBezTo>
                <a:cubicBezTo>
                  <a:pt x="20" y="51"/>
                  <a:pt x="20" y="51"/>
                  <a:pt x="20" y="51"/>
                </a:cubicBezTo>
                <a:cubicBezTo>
                  <a:pt x="20" y="53"/>
                  <a:pt x="18" y="53"/>
                  <a:pt x="17" y="53"/>
                </a:cubicBezTo>
                <a:cubicBezTo>
                  <a:pt x="16" y="52"/>
                  <a:pt x="16" y="52"/>
                  <a:pt x="16" y="51"/>
                </a:cubicBezTo>
                <a:cubicBezTo>
                  <a:pt x="0" y="4"/>
                  <a:pt x="0" y="4"/>
                  <a:pt x="0" y="4"/>
                </a:cubicBezTo>
                <a:cubicBezTo>
                  <a:pt x="0" y="3"/>
                  <a:pt x="0" y="1"/>
                  <a:pt x="2" y="1"/>
                </a:cubicBezTo>
                <a:cubicBezTo>
                  <a:pt x="2" y="0"/>
                  <a:pt x="3" y="0"/>
                  <a:pt x="3" y="1"/>
                </a:cubicBezTo>
                <a:close/>
                <a:moveTo>
                  <a:pt x="43" y="19"/>
                </a:moveTo>
                <a:cubicBezTo>
                  <a:pt x="43" y="19"/>
                  <a:pt x="43" y="19"/>
                  <a:pt x="43" y="19"/>
                </a:cubicBezTo>
                <a:cubicBezTo>
                  <a:pt x="7" y="7"/>
                  <a:pt x="7" y="7"/>
                  <a:pt x="7" y="7"/>
                </a:cubicBezTo>
                <a:cubicBezTo>
                  <a:pt x="19" y="43"/>
                  <a:pt x="19" y="43"/>
                  <a:pt x="19" y="43"/>
                </a:cubicBezTo>
                <a:cubicBezTo>
                  <a:pt x="25" y="32"/>
                  <a:pt x="25" y="32"/>
                  <a:pt x="25" y="32"/>
                </a:cubicBezTo>
                <a:cubicBezTo>
                  <a:pt x="25" y="32"/>
                  <a:pt x="25" y="32"/>
                  <a:pt x="25" y="31"/>
                </a:cubicBezTo>
                <a:cubicBezTo>
                  <a:pt x="26" y="30"/>
                  <a:pt x="28" y="30"/>
                  <a:pt x="29" y="31"/>
                </a:cubicBezTo>
                <a:cubicBezTo>
                  <a:pt x="43" y="45"/>
                  <a:pt x="43" y="45"/>
                  <a:pt x="43" y="45"/>
                </a:cubicBezTo>
                <a:cubicBezTo>
                  <a:pt x="45" y="43"/>
                  <a:pt x="45" y="43"/>
                  <a:pt x="45" y="43"/>
                </a:cubicBezTo>
                <a:cubicBezTo>
                  <a:pt x="31" y="30"/>
                  <a:pt x="31" y="30"/>
                  <a:pt x="31" y="30"/>
                </a:cubicBezTo>
                <a:cubicBezTo>
                  <a:pt x="31" y="29"/>
                  <a:pt x="30" y="29"/>
                  <a:pt x="30" y="29"/>
                </a:cubicBezTo>
                <a:cubicBezTo>
                  <a:pt x="30" y="28"/>
                  <a:pt x="30" y="26"/>
                  <a:pt x="31" y="25"/>
                </a:cubicBezTo>
                <a:cubicBezTo>
                  <a:pt x="43" y="19"/>
                  <a:pt x="43" y="19"/>
                  <a:pt x="43" y="19"/>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4" name="任意多边形 17463"/>
          <p:cNvSpPr/>
          <p:nvPr/>
        </p:nvSpPr>
        <p:spPr>
          <a:xfrm>
            <a:off x="3194050" y="2353760"/>
            <a:ext cx="533400" cy="63500"/>
          </a:xfrm>
          <a:custGeom>
            <a:avLst/>
            <a:gdLst/>
            <a:ahLst/>
            <a:cxnLst/>
            <a:rect l="0" t="0" r="0" b="0"/>
            <a:pathLst>
              <a:path w="336" h="40">
                <a:moveTo>
                  <a:pt x="336" y="0"/>
                </a:moveTo>
                <a:lnTo>
                  <a:pt x="0" y="0"/>
                </a:lnTo>
                <a:lnTo>
                  <a:pt x="0" y="40"/>
                </a:lnTo>
                <a:lnTo>
                  <a:pt x="300" y="40"/>
                </a:lnTo>
                <a:lnTo>
                  <a:pt x="336" y="0"/>
                </a:lnTo>
                <a:close/>
              </a:path>
            </a:pathLst>
          </a:custGeom>
          <a:solidFill>
            <a:srgbClr val="9B2B0D">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5" name="任意多边形 17464"/>
          <p:cNvSpPr/>
          <p:nvPr/>
        </p:nvSpPr>
        <p:spPr>
          <a:xfrm>
            <a:off x="3194050" y="1880685"/>
            <a:ext cx="476250" cy="536575"/>
          </a:xfrm>
          <a:custGeom>
            <a:avLst/>
            <a:gdLst/>
            <a:ahLst/>
            <a:cxnLst/>
            <a:rect l="0" t="0" r="0" b="0"/>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6" name="任意多边形 17465"/>
          <p:cNvSpPr>
            <a:spLocks noEditPoints="1"/>
          </p:cNvSpPr>
          <p:nvPr/>
        </p:nvSpPr>
        <p:spPr>
          <a:xfrm>
            <a:off x="3355975" y="2041023"/>
            <a:ext cx="153988" cy="215900"/>
          </a:xfrm>
          <a:custGeom>
            <a:avLst/>
            <a:gdLst/>
            <a:ahLst/>
            <a:cxnLst/>
            <a:rect l="0" t="0" r="0" b="0"/>
            <a:pathLst>
              <a:path w="48" h="67">
                <a:moveTo>
                  <a:pt x="24" y="0"/>
                </a:moveTo>
                <a:cubicBezTo>
                  <a:pt x="34" y="0"/>
                  <a:pt x="42" y="8"/>
                  <a:pt x="42" y="18"/>
                </a:cubicBezTo>
                <a:cubicBezTo>
                  <a:pt x="42" y="23"/>
                  <a:pt x="40" y="28"/>
                  <a:pt x="37" y="31"/>
                </a:cubicBezTo>
                <a:cubicBezTo>
                  <a:pt x="37" y="31"/>
                  <a:pt x="37" y="31"/>
                  <a:pt x="37" y="31"/>
                </a:cubicBezTo>
                <a:cubicBezTo>
                  <a:pt x="37" y="31"/>
                  <a:pt x="37" y="31"/>
                  <a:pt x="37" y="31"/>
                </a:cubicBezTo>
                <a:cubicBezTo>
                  <a:pt x="37" y="31"/>
                  <a:pt x="37" y="31"/>
                  <a:pt x="37" y="31"/>
                </a:cubicBezTo>
                <a:cubicBezTo>
                  <a:pt x="37" y="31"/>
                  <a:pt x="37" y="31"/>
                  <a:pt x="37" y="31"/>
                </a:cubicBezTo>
                <a:cubicBezTo>
                  <a:pt x="40" y="35"/>
                  <a:pt x="44" y="38"/>
                  <a:pt x="46" y="43"/>
                </a:cubicBezTo>
                <a:cubicBezTo>
                  <a:pt x="46" y="43"/>
                  <a:pt x="46" y="43"/>
                  <a:pt x="46" y="43"/>
                </a:cubicBezTo>
                <a:cubicBezTo>
                  <a:pt x="47" y="45"/>
                  <a:pt x="48" y="48"/>
                  <a:pt x="48" y="51"/>
                </a:cubicBezTo>
                <a:cubicBezTo>
                  <a:pt x="48" y="56"/>
                  <a:pt x="48" y="56"/>
                  <a:pt x="48" y="56"/>
                </a:cubicBezTo>
                <a:cubicBezTo>
                  <a:pt x="48" y="57"/>
                  <a:pt x="47" y="59"/>
                  <a:pt x="46" y="60"/>
                </a:cubicBezTo>
                <a:cubicBezTo>
                  <a:pt x="46" y="61"/>
                  <a:pt x="44" y="62"/>
                  <a:pt x="43" y="62"/>
                </a:cubicBezTo>
                <a:cubicBezTo>
                  <a:pt x="43" y="62"/>
                  <a:pt x="43" y="62"/>
                  <a:pt x="43" y="62"/>
                </a:cubicBezTo>
                <a:cubicBezTo>
                  <a:pt x="37" y="62"/>
                  <a:pt x="37" y="62"/>
                  <a:pt x="37" y="62"/>
                </a:cubicBezTo>
                <a:cubicBezTo>
                  <a:pt x="37" y="64"/>
                  <a:pt x="37" y="64"/>
                  <a:pt x="37" y="64"/>
                </a:cubicBezTo>
                <a:cubicBezTo>
                  <a:pt x="37" y="66"/>
                  <a:pt x="36" y="67"/>
                  <a:pt x="35" y="67"/>
                </a:cubicBezTo>
                <a:cubicBezTo>
                  <a:pt x="35" y="67"/>
                  <a:pt x="35" y="67"/>
                  <a:pt x="35" y="67"/>
                </a:cubicBezTo>
                <a:cubicBezTo>
                  <a:pt x="13" y="67"/>
                  <a:pt x="13" y="67"/>
                  <a:pt x="13" y="67"/>
                </a:cubicBezTo>
                <a:cubicBezTo>
                  <a:pt x="12" y="67"/>
                  <a:pt x="11" y="66"/>
                  <a:pt x="11" y="64"/>
                </a:cubicBezTo>
                <a:cubicBezTo>
                  <a:pt x="11" y="64"/>
                  <a:pt x="11" y="64"/>
                  <a:pt x="11" y="64"/>
                </a:cubicBezTo>
                <a:cubicBezTo>
                  <a:pt x="11" y="62"/>
                  <a:pt x="11" y="62"/>
                  <a:pt x="11" y="62"/>
                </a:cubicBezTo>
                <a:cubicBezTo>
                  <a:pt x="5" y="62"/>
                  <a:pt x="5" y="62"/>
                  <a:pt x="5" y="62"/>
                </a:cubicBezTo>
                <a:cubicBezTo>
                  <a:pt x="5" y="62"/>
                  <a:pt x="5" y="62"/>
                  <a:pt x="5" y="62"/>
                </a:cubicBezTo>
                <a:cubicBezTo>
                  <a:pt x="3" y="62"/>
                  <a:pt x="2" y="61"/>
                  <a:pt x="2" y="60"/>
                </a:cubicBezTo>
                <a:cubicBezTo>
                  <a:pt x="1" y="59"/>
                  <a:pt x="0" y="57"/>
                  <a:pt x="0" y="56"/>
                </a:cubicBezTo>
                <a:cubicBezTo>
                  <a:pt x="0" y="51"/>
                  <a:pt x="0" y="51"/>
                  <a:pt x="0" y="51"/>
                </a:cubicBezTo>
                <a:cubicBezTo>
                  <a:pt x="0" y="48"/>
                  <a:pt x="1" y="45"/>
                  <a:pt x="2" y="43"/>
                </a:cubicBezTo>
                <a:cubicBezTo>
                  <a:pt x="4" y="38"/>
                  <a:pt x="8" y="35"/>
                  <a:pt x="11" y="31"/>
                </a:cubicBezTo>
                <a:cubicBezTo>
                  <a:pt x="11" y="31"/>
                  <a:pt x="11" y="31"/>
                  <a:pt x="11" y="31"/>
                </a:cubicBezTo>
                <a:cubicBezTo>
                  <a:pt x="11" y="31"/>
                  <a:pt x="11" y="31"/>
                  <a:pt x="11" y="31"/>
                </a:cubicBezTo>
                <a:cubicBezTo>
                  <a:pt x="8" y="28"/>
                  <a:pt x="6" y="23"/>
                  <a:pt x="6" y="18"/>
                </a:cubicBezTo>
                <a:cubicBezTo>
                  <a:pt x="6" y="8"/>
                  <a:pt x="14" y="0"/>
                  <a:pt x="24" y="0"/>
                </a:cubicBezTo>
                <a:close/>
                <a:moveTo>
                  <a:pt x="13" y="57"/>
                </a:moveTo>
                <a:cubicBezTo>
                  <a:pt x="13" y="57"/>
                  <a:pt x="13" y="57"/>
                  <a:pt x="13" y="57"/>
                </a:cubicBezTo>
                <a:cubicBezTo>
                  <a:pt x="13" y="50"/>
                  <a:pt x="13" y="50"/>
                  <a:pt x="13" y="50"/>
                </a:cubicBezTo>
                <a:cubicBezTo>
                  <a:pt x="13" y="49"/>
                  <a:pt x="13" y="48"/>
                  <a:pt x="14" y="48"/>
                </a:cubicBezTo>
                <a:cubicBezTo>
                  <a:pt x="15" y="48"/>
                  <a:pt x="16" y="49"/>
                  <a:pt x="16" y="50"/>
                </a:cubicBezTo>
                <a:cubicBezTo>
                  <a:pt x="16" y="59"/>
                  <a:pt x="16" y="59"/>
                  <a:pt x="16" y="59"/>
                </a:cubicBezTo>
                <a:cubicBezTo>
                  <a:pt x="16" y="59"/>
                  <a:pt x="16" y="59"/>
                  <a:pt x="16" y="59"/>
                </a:cubicBezTo>
                <a:cubicBezTo>
                  <a:pt x="16" y="62"/>
                  <a:pt x="16" y="62"/>
                  <a:pt x="16" y="62"/>
                </a:cubicBezTo>
                <a:cubicBezTo>
                  <a:pt x="32" y="62"/>
                  <a:pt x="32" y="62"/>
                  <a:pt x="32" y="62"/>
                </a:cubicBezTo>
                <a:cubicBezTo>
                  <a:pt x="32" y="59"/>
                  <a:pt x="32" y="59"/>
                  <a:pt x="32" y="59"/>
                </a:cubicBezTo>
                <a:cubicBezTo>
                  <a:pt x="32" y="59"/>
                  <a:pt x="32" y="59"/>
                  <a:pt x="32" y="59"/>
                </a:cubicBezTo>
                <a:cubicBezTo>
                  <a:pt x="32" y="59"/>
                  <a:pt x="32" y="59"/>
                  <a:pt x="32" y="59"/>
                </a:cubicBezTo>
                <a:cubicBezTo>
                  <a:pt x="32" y="50"/>
                  <a:pt x="32" y="50"/>
                  <a:pt x="32" y="50"/>
                </a:cubicBezTo>
                <a:cubicBezTo>
                  <a:pt x="32" y="49"/>
                  <a:pt x="33" y="48"/>
                  <a:pt x="34" y="48"/>
                </a:cubicBezTo>
                <a:cubicBezTo>
                  <a:pt x="35" y="48"/>
                  <a:pt x="35" y="49"/>
                  <a:pt x="35" y="50"/>
                </a:cubicBezTo>
                <a:cubicBezTo>
                  <a:pt x="35" y="57"/>
                  <a:pt x="35" y="57"/>
                  <a:pt x="35" y="57"/>
                </a:cubicBezTo>
                <a:cubicBezTo>
                  <a:pt x="42" y="57"/>
                  <a:pt x="42" y="57"/>
                  <a:pt x="42" y="57"/>
                </a:cubicBezTo>
                <a:cubicBezTo>
                  <a:pt x="42" y="57"/>
                  <a:pt x="42" y="56"/>
                  <a:pt x="42" y="56"/>
                </a:cubicBezTo>
                <a:cubicBezTo>
                  <a:pt x="42" y="51"/>
                  <a:pt x="42" y="51"/>
                  <a:pt x="42" y="51"/>
                </a:cubicBezTo>
                <a:cubicBezTo>
                  <a:pt x="42" y="49"/>
                  <a:pt x="42" y="47"/>
                  <a:pt x="41" y="45"/>
                </a:cubicBezTo>
                <a:cubicBezTo>
                  <a:pt x="41" y="45"/>
                  <a:pt x="41" y="45"/>
                  <a:pt x="41" y="45"/>
                </a:cubicBezTo>
                <a:cubicBezTo>
                  <a:pt x="41" y="45"/>
                  <a:pt x="41" y="45"/>
                  <a:pt x="41" y="45"/>
                </a:cubicBezTo>
                <a:cubicBezTo>
                  <a:pt x="40" y="41"/>
                  <a:pt x="35" y="37"/>
                  <a:pt x="32" y="34"/>
                </a:cubicBezTo>
                <a:cubicBezTo>
                  <a:pt x="30" y="36"/>
                  <a:pt x="27" y="37"/>
                  <a:pt x="24" y="37"/>
                </a:cubicBezTo>
                <a:cubicBezTo>
                  <a:pt x="21" y="37"/>
                  <a:pt x="18" y="36"/>
                  <a:pt x="16" y="34"/>
                </a:cubicBezTo>
                <a:cubicBezTo>
                  <a:pt x="13" y="37"/>
                  <a:pt x="8" y="41"/>
                  <a:pt x="7" y="45"/>
                </a:cubicBezTo>
                <a:cubicBezTo>
                  <a:pt x="6" y="47"/>
                  <a:pt x="6" y="49"/>
                  <a:pt x="6" y="51"/>
                </a:cubicBezTo>
                <a:cubicBezTo>
                  <a:pt x="6" y="56"/>
                  <a:pt x="6" y="56"/>
                  <a:pt x="6" y="56"/>
                </a:cubicBezTo>
                <a:cubicBezTo>
                  <a:pt x="6" y="56"/>
                  <a:pt x="6" y="57"/>
                  <a:pt x="6" y="57"/>
                </a:cubicBezTo>
                <a:cubicBezTo>
                  <a:pt x="13" y="57"/>
                  <a:pt x="13" y="57"/>
                  <a:pt x="13" y="57"/>
                </a:cubicBezTo>
                <a:close/>
                <a:moveTo>
                  <a:pt x="24" y="6"/>
                </a:moveTo>
                <a:cubicBezTo>
                  <a:pt x="24" y="6"/>
                  <a:pt x="24" y="6"/>
                  <a:pt x="24" y="6"/>
                </a:cubicBezTo>
                <a:cubicBezTo>
                  <a:pt x="17" y="6"/>
                  <a:pt x="11" y="11"/>
                  <a:pt x="11" y="18"/>
                </a:cubicBezTo>
                <a:cubicBezTo>
                  <a:pt x="11" y="26"/>
                  <a:pt x="17" y="31"/>
                  <a:pt x="24" y="31"/>
                </a:cubicBezTo>
                <a:cubicBezTo>
                  <a:pt x="31" y="31"/>
                  <a:pt x="37" y="26"/>
                  <a:pt x="37" y="18"/>
                </a:cubicBezTo>
                <a:cubicBezTo>
                  <a:pt x="37" y="11"/>
                  <a:pt x="31" y="6"/>
                  <a:pt x="24" y="6"/>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8" name="任意多边形 17467"/>
          <p:cNvSpPr/>
          <p:nvPr/>
        </p:nvSpPr>
        <p:spPr>
          <a:xfrm>
            <a:off x="2465388" y="2353760"/>
            <a:ext cx="533400" cy="63500"/>
          </a:xfrm>
          <a:custGeom>
            <a:avLst/>
            <a:gdLst/>
            <a:ahLst/>
            <a:cxnLst/>
            <a:rect l="0" t="0" r="0" b="0"/>
            <a:pathLst>
              <a:path w="336" h="40">
                <a:moveTo>
                  <a:pt x="336" y="0"/>
                </a:moveTo>
                <a:lnTo>
                  <a:pt x="0" y="0"/>
                </a:lnTo>
                <a:lnTo>
                  <a:pt x="0" y="40"/>
                </a:lnTo>
                <a:lnTo>
                  <a:pt x="300" y="40"/>
                </a:lnTo>
                <a:lnTo>
                  <a:pt x="336" y="0"/>
                </a:lnTo>
                <a:close/>
              </a:path>
            </a:pathLst>
          </a:custGeom>
          <a:solidFill>
            <a:srgbClr val="9B2B0D">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69" name="任意多边形 17468"/>
          <p:cNvSpPr/>
          <p:nvPr/>
        </p:nvSpPr>
        <p:spPr>
          <a:xfrm>
            <a:off x="2465388" y="1880685"/>
            <a:ext cx="476250" cy="536575"/>
          </a:xfrm>
          <a:custGeom>
            <a:avLst/>
            <a:gdLst/>
            <a:ahLst/>
            <a:cxnLst/>
            <a:rect l="0" t="0" r="0" b="0"/>
            <a:pathLst>
              <a:path w="148" h="167">
                <a:moveTo>
                  <a:pt x="137" y="0"/>
                </a:moveTo>
                <a:cubicBezTo>
                  <a:pt x="11" y="0"/>
                  <a:pt x="11" y="0"/>
                  <a:pt x="11" y="0"/>
                </a:cubicBezTo>
                <a:cubicBezTo>
                  <a:pt x="5" y="0"/>
                  <a:pt x="0" y="5"/>
                  <a:pt x="0" y="12"/>
                </a:cubicBezTo>
                <a:cubicBezTo>
                  <a:pt x="0" y="110"/>
                  <a:pt x="0" y="110"/>
                  <a:pt x="0" y="110"/>
                </a:cubicBezTo>
                <a:cubicBezTo>
                  <a:pt x="0" y="156"/>
                  <a:pt x="0" y="156"/>
                  <a:pt x="0" y="156"/>
                </a:cubicBezTo>
                <a:cubicBezTo>
                  <a:pt x="0" y="167"/>
                  <a:pt x="0" y="167"/>
                  <a:pt x="0" y="167"/>
                </a:cubicBezTo>
                <a:cubicBezTo>
                  <a:pt x="11" y="167"/>
                  <a:pt x="11" y="167"/>
                  <a:pt x="11" y="167"/>
                </a:cubicBezTo>
                <a:cubicBezTo>
                  <a:pt x="137" y="167"/>
                  <a:pt x="137" y="167"/>
                  <a:pt x="137" y="167"/>
                </a:cubicBezTo>
                <a:cubicBezTo>
                  <a:pt x="148" y="167"/>
                  <a:pt x="148" y="167"/>
                  <a:pt x="148" y="167"/>
                </a:cubicBezTo>
                <a:cubicBezTo>
                  <a:pt x="148" y="156"/>
                  <a:pt x="148" y="156"/>
                  <a:pt x="148" y="156"/>
                </a:cubicBezTo>
                <a:cubicBezTo>
                  <a:pt x="148" y="110"/>
                  <a:pt x="148" y="110"/>
                  <a:pt x="148" y="110"/>
                </a:cubicBezTo>
                <a:cubicBezTo>
                  <a:pt x="148" y="12"/>
                  <a:pt x="148" y="12"/>
                  <a:pt x="148" y="12"/>
                </a:cubicBezTo>
                <a:cubicBezTo>
                  <a:pt x="148" y="5"/>
                  <a:pt x="143" y="0"/>
                  <a:pt x="137" y="0"/>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7470" name="任意多边形 17469"/>
          <p:cNvSpPr>
            <a:spLocks noEditPoints="1"/>
          </p:cNvSpPr>
          <p:nvPr/>
        </p:nvSpPr>
        <p:spPr>
          <a:xfrm>
            <a:off x="2600325" y="2047373"/>
            <a:ext cx="206375" cy="203200"/>
          </a:xfrm>
          <a:custGeom>
            <a:avLst/>
            <a:gdLst/>
            <a:ahLst/>
            <a:cxnLst/>
            <a:rect l="0" t="0" r="0" b="0"/>
            <a:pathLst>
              <a:path w="64" h="63">
                <a:moveTo>
                  <a:pt x="64" y="21"/>
                </a:moveTo>
                <a:cubicBezTo>
                  <a:pt x="64" y="18"/>
                  <a:pt x="63" y="16"/>
                  <a:pt x="61" y="14"/>
                </a:cubicBezTo>
                <a:cubicBezTo>
                  <a:pt x="50" y="3"/>
                  <a:pt x="50" y="3"/>
                  <a:pt x="50" y="3"/>
                </a:cubicBezTo>
                <a:cubicBezTo>
                  <a:pt x="48" y="1"/>
                  <a:pt x="45" y="0"/>
                  <a:pt x="43" y="0"/>
                </a:cubicBezTo>
                <a:cubicBezTo>
                  <a:pt x="43" y="0"/>
                  <a:pt x="43" y="0"/>
                  <a:pt x="43" y="0"/>
                </a:cubicBezTo>
                <a:cubicBezTo>
                  <a:pt x="43" y="0"/>
                  <a:pt x="43" y="0"/>
                  <a:pt x="43" y="0"/>
                </a:cubicBezTo>
                <a:cubicBezTo>
                  <a:pt x="40" y="0"/>
                  <a:pt x="38" y="1"/>
                  <a:pt x="36" y="3"/>
                </a:cubicBezTo>
                <a:cubicBezTo>
                  <a:pt x="24" y="14"/>
                  <a:pt x="13" y="26"/>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0" y="38"/>
                  <a:pt x="0" y="38"/>
                  <a:pt x="0" y="38"/>
                </a:cubicBezTo>
                <a:cubicBezTo>
                  <a:pt x="0" y="38"/>
                  <a:pt x="0" y="38"/>
                  <a:pt x="0" y="38"/>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39"/>
                  <a:pt x="0" y="39"/>
                  <a:pt x="0" y="39"/>
                </a:cubicBezTo>
                <a:cubicBezTo>
                  <a:pt x="0" y="61"/>
                  <a:pt x="0" y="61"/>
                  <a:pt x="0" y="61"/>
                </a:cubicBezTo>
                <a:cubicBezTo>
                  <a:pt x="0" y="62"/>
                  <a:pt x="1" y="63"/>
                  <a:pt x="3" y="63"/>
                </a:cubicBezTo>
                <a:cubicBezTo>
                  <a:pt x="24" y="63"/>
                  <a:pt x="24" y="63"/>
                  <a:pt x="24" y="63"/>
                </a:cubicBezTo>
                <a:cubicBezTo>
                  <a:pt x="24" y="63"/>
                  <a:pt x="24" y="63"/>
                  <a:pt x="24" y="63"/>
                </a:cubicBezTo>
                <a:cubicBezTo>
                  <a:pt x="24" y="63"/>
                  <a:pt x="24" y="63"/>
                  <a:pt x="24" y="63"/>
                </a:cubicBezTo>
                <a:cubicBezTo>
                  <a:pt x="24" y="63"/>
                  <a:pt x="24" y="63"/>
                  <a:pt x="24" y="63"/>
                </a:cubicBezTo>
                <a:cubicBezTo>
                  <a:pt x="24" y="63"/>
                  <a:pt x="24" y="63"/>
                  <a:pt x="24"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5" y="63"/>
                  <a:pt x="25" y="63"/>
                  <a:pt x="25"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26" y="63"/>
                  <a:pt x="26" y="63"/>
                  <a:pt x="26" y="63"/>
                </a:cubicBezTo>
                <a:cubicBezTo>
                  <a:pt x="38" y="51"/>
                  <a:pt x="49" y="39"/>
                  <a:pt x="61" y="28"/>
                </a:cubicBezTo>
                <a:cubicBezTo>
                  <a:pt x="63" y="26"/>
                  <a:pt x="64" y="23"/>
                  <a:pt x="64" y="21"/>
                </a:cubicBezTo>
                <a:cubicBezTo>
                  <a:pt x="64" y="21"/>
                  <a:pt x="64" y="21"/>
                  <a:pt x="64" y="21"/>
                </a:cubicBezTo>
                <a:close/>
                <a:moveTo>
                  <a:pt x="32" y="15"/>
                </a:moveTo>
                <a:cubicBezTo>
                  <a:pt x="32" y="15"/>
                  <a:pt x="32" y="15"/>
                  <a:pt x="32" y="15"/>
                </a:cubicBezTo>
                <a:cubicBezTo>
                  <a:pt x="35" y="18"/>
                  <a:pt x="35" y="18"/>
                  <a:pt x="35" y="18"/>
                </a:cubicBezTo>
                <a:cubicBezTo>
                  <a:pt x="10" y="43"/>
                  <a:pt x="10" y="43"/>
                  <a:pt x="10" y="43"/>
                </a:cubicBezTo>
                <a:cubicBezTo>
                  <a:pt x="7" y="40"/>
                  <a:pt x="7" y="40"/>
                  <a:pt x="7" y="40"/>
                </a:cubicBezTo>
                <a:cubicBezTo>
                  <a:pt x="32" y="15"/>
                  <a:pt x="32" y="15"/>
                  <a:pt x="32" y="15"/>
                </a:cubicBezTo>
                <a:close/>
                <a:moveTo>
                  <a:pt x="6" y="58"/>
                </a:moveTo>
                <a:cubicBezTo>
                  <a:pt x="6" y="58"/>
                  <a:pt x="6" y="58"/>
                  <a:pt x="6" y="58"/>
                </a:cubicBezTo>
                <a:cubicBezTo>
                  <a:pt x="6" y="46"/>
                  <a:pt x="6" y="46"/>
                  <a:pt x="6" y="46"/>
                </a:cubicBezTo>
                <a:cubicBezTo>
                  <a:pt x="18" y="58"/>
                  <a:pt x="18" y="58"/>
                  <a:pt x="18" y="58"/>
                </a:cubicBezTo>
                <a:cubicBezTo>
                  <a:pt x="6" y="58"/>
                  <a:pt x="6" y="58"/>
                  <a:pt x="6" y="58"/>
                </a:cubicBezTo>
                <a:close/>
                <a:moveTo>
                  <a:pt x="12" y="45"/>
                </a:moveTo>
                <a:cubicBezTo>
                  <a:pt x="12" y="45"/>
                  <a:pt x="12" y="45"/>
                  <a:pt x="12" y="45"/>
                </a:cubicBezTo>
                <a:cubicBezTo>
                  <a:pt x="37" y="20"/>
                  <a:pt x="37" y="20"/>
                  <a:pt x="37" y="20"/>
                </a:cubicBezTo>
                <a:cubicBezTo>
                  <a:pt x="44" y="27"/>
                  <a:pt x="44" y="27"/>
                  <a:pt x="44" y="27"/>
                </a:cubicBezTo>
                <a:cubicBezTo>
                  <a:pt x="19" y="52"/>
                  <a:pt x="19" y="52"/>
                  <a:pt x="19" y="52"/>
                </a:cubicBezTo>
                <a:cubicBezTo>
                  <a:pt x="12" y="45"/>
                  <a:pt x="12" y="45"/>
                  <a:pt x="12" y="45"/>
                </a:cubicBezTo>
                <a:close/>
                <a:moveTo>
                  <a:pt x="24" y="57"/>
                </a:moveTo>
                <a:cubicBezTo>
                  <a:pt x="24" y="57"/>
                  <a:pt x="24" y="57"/>
                  <a:pt x="24" y="57"/>
                </a:cubicBezTo>
                <a:cubicBezTo>
                  <a:pt x="21" y="54"/>
                  <a:pt x="21" y="54"/>
                  <a:pt x="21" y="54"/>
                </a:cubicBezTo>
                <a:cubicBezTo>
                  <a:pt x="46" y="29"/>
                  <a:pt x="46" y="29"/>
                  <a:pt x="46" y="29"/>
                </a:cubicBezTo>
                <a:cubicBezTo>
                  <a:pt x="49" y="32"/>
                  <a:pt x="49" y="32"/>
                  <a:pt x="49" y="32"/>
                </a:cubicBezTo>
                <a:cubicBezTo>
                  <a:pt x="24" y="57"/>
                  <a:pt x="24" y="57"/>
                  <a:pt x="24" y="57"/>
                </a:cubicBezTo>
                <a:close/>
                <a:moveTo>
                  <a:pt x="58" y="21"/>
                </a:moveTo>
                <a:cubicBezTo>
                  <a:pt x="58" y="21"/>
                  <a:pt x="58" y="21"/>
                  <a:pt x="58" y="21"/>
                </a:cubicBezTo>
                <a:cubicBezTo>
                  <a:pt x="58" y="21"/>
                  <a:pt x="58" y="21"/>
                  <a:pt x="58" y="21"/>
                </a:cubicBezTo>
                <a:cubicBezTo>
                  <a:pt x="58" y="22"/>
                  <a:pt x="58" y="23"/>
                  <a:pt x="57" y="24"/>
                </a:cubicBezTo>
                <a:cubicBezTo>
                  <a:pt x="53" y="28"/>
                  <a:pt x="53" y="28"/>
                  <a:pt x="53" y="28"/>
                </a:cubicBezTo>
                <a:cubicBezTo>
                  <a:pt x="35" y="11"/>
                  <a:pt x="35" y="11"/>
                  <a:pt x="35" y="11"/>
                </a:cubicBezTo>
                <a:cubicBezTo>
                  <a:pt x="36" y="11"/>
                  <a:pt x="36" y="11"/>
                  <a:pt x="36" y="11"/>
                </a:cubicBezTo>
                <a:cubicBezTo>
                  <a:pt x="37" y="9"/>
                  <a:pt x="37" y="9"/>
                  <a:pt x="37" y="9"/>
                </a:cubicBezTo>
                <a:cubicBezTo>
                  <a:pt x="40" y="7"/>
                  <a:pt x="40" y="7"/>
                  <a:pt x="40" y="7"/>
                </a:cubicBezTo>
                <a:cubicBezTo>
                  <a:pt x="41" y="6"/>
                  <a:pt x="42" y="5"/>
                  <a:pt x="43" y="5"/>
                </a:cubicBezTo>
                <a:cubicBezTo>
                  <a:pt x="43" y="5"/>
                  <a:pt x="43" y="5"/>
                  <a:pt x="43" y="5"/>
                </a:cubicBezTo>
                <a:cubicBezTo>
                  <a:pt x="44" y="5"/>
                  <a:pt x="45" y="6"/>
                  <a:pt x="46" y="7"/>
                </a:cubicBezTo>
                <a:cubicBezTo>
                  <a:pt x="57" y="18"/>
                  <a:pt x="57" y="18"/>
                  <a:pt x="57" y="18"/>
                </a:cubicBezTo>
                <a:cubicBezTo>
                  <a:pt x="58" y="18"/>
                  <a:pt x="58" y="20"/>
                  <a:pt x="58" y="21"/>
                </a:cubicBezTo>
                <a:cubicBezTo>
                  <a:pt x="58" y="21"/>
                  <a:pt x="58" y="21"/>
                  <a:pt x="58" y="21"/>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17471" name="组合 17470"/>
          <p:cNvGrpSpPr/>
          <p:nvPr/>
        </p:nvGrpSpPr>
        <p:grpSpPr>
          <a:xfrm>
            <a:off x="4608513" y="1780673"/>
            <a:ext cx="4535487" cy="3054350"/>
            <a:chOff x="0" y="0"/>
            <a:chExt cx="2724" cy="1835"/>
          </a:xfrm>
        </p:grpSpPr>
        <p:sp>
          <p:nvSpPr>
            <p:cNvPr id="17472" name="椭圆 17471"/>
            <p:cNvSpPr/>
            <p:nvPr/>
          </p:nvSpPr>
          <p:spPr>
            <a:xfrm flipV="1">
              <a:off x="0" y="1755"/>
              <a:ext cx="2724" cy="80"/>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tileRect/>
            </a:gra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17473" name="组合 17472"/>
            <p:cNvGrpSpPr/>
            <p:nvPr/>
          </p:nvGrpSpPr>
          <p:grpSpPr>
            <a:xfrm>
              <a:off x="240" y="0"/>
              <a:ext cx="2246" cy="1810"/>
              <a:chOff x="0" y="0"/>
              <a:chExt cx="2556" cy="1958"/>
            </a:xfrm>
          </p:grpSpPr>
          <p:pic>
            <p:nvPicPr>
              <p:cNvPr id="17474" name="图片 17473" descr="apple icons"/>
              <p:cNvPicPr>
                <a:picLocks noChangeAspect="1"/>
              </p:cNvPicPr>
              <p:nvPr/>
            </p:nvPicPr>
            <p:blipFill>
              <a:blip r:embed="rId3"/>
              <a:stretch>
                <a:fillRect/>
              </a:stretch>
            </p:blipFill>
            <p:spPr>
              <a:xfrm>
                <a:off x="0" y="0"/>
                <a:ext cx="2556" cy="1958"/>
              </a:xfrm>
              <a:prstGeom prst="rect">
                <a:avLst/>
              </a:prstGeom>
              <a:noFill/>
              <a:ln w="9525">
                <a:noFill/>
              </a:ln>
            </p:spPr>
          </p:pic>
          <p:sp>
            <p:nvSpPr>
              <p:cNvPr id="17475" name="矩形 17474" descr="Money"/>
              <p:cNvSpPr/>
              <p:nvPr/>
            </p:nvSpPr>
            <p:spPr>
              <a:xfrm>
                <a:off x="99" y="100"/>
                <a:ext cx="2358" cy="1336"/>
              </a:xfrm>
              <a:prstGeom prst="rect">
                <a:avLst/>
              </a:prstGeom>
              <a:blipFill rotWithShape="1">
                <a:blip r:embed="rId4"/>
                <a:stretch>
                  <a:fillRect b="-16791"/>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sp>
        <p:nvSpPr>
          <p:cNvPr id="17476" name="矩形 17475"/>
          <p:cNvSpPr/>
          <p:nvPr/>
        </p:nvSpPr>
        <p:spPr>
          <a:xfrm>
            <a:off x="998538" y="3004635"/>
            <a:ext cx="3573462" cy="1474470"/>
          </a:xfrm>
          <a:prstGeom prst="rect">
            <a:avLst/>
          </a:prstGeom>
          <a:noFill/>
          <a:ln w="9525">
            <a:noFill/>
          </a:ln>
        </p:spPr>
        <p:txBody>
          <a:bodyPr lIns="0" tIns="0" rIns="0" bIns="0">
            <a:spAutoFit/>
          </a:bodyPr>
          <a:lstStyle/>
          <a:p>
            <a:pPr lvl="0">
              <a:lnSpc>
                <a:spcPct val="120000"/>
              </a:lnSpc>
              <a:buNone/>
            </a:pPr>
            <a:r>
              <a:rPr lang="zh-CN" altLang="en-US" sz="1200" b="1" dirty="0" smtClean="0">
                <a:solidFill>
                  <a:srgbClr val="DDA131"/>
                </a:solidFill>
                <a:latin typeface="楷体" panose="02010609060101010101" charset="-122"/>
                <a:ea typeface="楷体" panose="02010609060101010101" charset="-122"/>
              </a:rPr>
              <a:t>点击即可编辑</a:t>
            </a:r>
            <a:endParaRPr lang="en-US" altLang="x-none" sz="1200" b="1" dirty="0">
              <a:solidFill>
                <a:srgbClr val="DDA131"/>
              </a:solidFill>
              <a:latin typeface="楷体" panose="02010609060101010101" charset="-122"/>
              <a:ea typeface="楷体" panose="02010609060101010101" charset="-122"/>
            </a:endParaRPr>
          </a:p>
          <a:p>
            <a:pPr lvl="0">
              <a:lnSpc>
                <a:spcPct val="120000"/>
              </a:lnSpc>
              <a:buNone/>
            </a:pPr>
            <a:endParaRPr lang="en-US" altLang="x-none" sz="12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a:p>
            <a:pPr lvl="0">
              <a:lnSpc>
                <a:spcPct val="120000"/>
              </a:lnSpc>
              <a:buNone/>
            </a:pPr>
            <a:endParaRPr sz="800"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7477" name="任意多边形 17476"/>
          <p:cNvSpPr>
            <a:spLocks noEditPoints="1"/>
          </p:cNvSpPr>
          <p:nvPr/>
        </p:nvSpPr>
        <p:spPr>
          <a:xfrm>
            <a:off x="561975" y="3030035"/>
            <a:ext cx="285750" cy="187325"/>
          </a:xfrm>
          <a:custGeom>
            <a:avLst/>
            <a:gdLst/>
            <a:ahLst/>
            <a:cxnLst/>
            <a:rect l="0" t="0" r="0" b="0"/>
            <a:pathLst>
              <a:path w="532" h="355">
                <a:moveTo>
                  <a:pt x="532" y="327"/>
                </a:moveTo>
                <a:cubicBezTo>
                  <a:pt x="532" y="73"/>
                  <a:pt x="532" y="73"/>
                  <a:pt x="532" y="73"/>
                </a:cubicBezTo>
                <a:cubicBezTo>
                  <a:pt x="532" y="66"/>
                  <a:pt x="526" y="61"/>
                  <a:pt x="519" y="61"/>
                </a:cubicBezTo>
                <a:cubicBezTo>
                  <a:pt x="511" y="61"/>
                  <a:pt x="511" y="61"/>
                  <a:pt x="511" y="61"/>
                </a:cubicBezTo>
                <a:cubicBezTo>
                  <a:pt x="505" y="61"/>
                  <a:pt x="500" y="56"/>
                  <a:pt x="500" y="50"/>
                </a:cubicBezTo>
                <a:cubicBezTo>
                  <a:pt x="500" y="28"/>
                  <a:pt x="500" y="28"/>
                  <a:pt x="500" y="28"/>
                </a:cubicBezTo>
                <a:cubicBezTo>
                  <a:pt x="500" y="22"/>
                  <a:pt x="496" y="17"/>
                  <a:pt x="490" y="16"/>
                </a:cubicBezTo>
                <a:cubicBezTo>
                  <a:pt x="408" y="0"/>
                  <a:pt x="333" y="1"/>
                  <a:pt x="276" y="41"/>
                </a:cubicBezTo>
                <a:cubicBezTo>
                  <a:pt x="266" y="48"/>
                  <a:pt x="265" y="48"/>
                  <a:pt x="255" y="41"/>
                </a:cubicBezTo>
                <a:cubicBezTo>
                  <a:pt x="198" y="1"/>
                  <a:pt x="124" y="0"/>
                  <a:pt x="41" y="16"/>
                </a:cubicBezTo>
                <a:cubicBezTo>
                  <a:pt x="35" y="17"/>
                  <a:pt x="31" y="22"/>
                  <a:pt x="31" y="28"/>
                </a:cubicBezTo>
                <a:cubicBezTo>
                  <a:pt x="31" y="50"/>
                  <a:pt x="31" y="50"/>
                  <a:pt x="31" y="50"/>
                </a:cubicBezTo>
                <a:cubicBezTo>
                  <a:pt x="31" y="56"/>
                  <a:pt x="26" y="61"/>
                  <a:pt x="20" y="61"/>
                </a:cubicBezTo>
                <a:cubicBezTo>
                  <a:pt x="12" y="61"/>
                  <a:pt x="12" y="61"/>
                  <a:pt x="12" y="61"/>
                </a:cubicBezTo>
                <a:cubicBezTo>
                  <a:pt x="5" y="61"/>
                  <a:pt x="0" y="66"/>
                  <a:pt x="0" y="73"/>
                </a:cubicBezTo>
                <a:cubicBezTo>
                  <a:pt x="0" y="327"/>
                  <a:pt x="0" y="327"/>
                  <a:pt x="0" y="327"/>
                </a:cubicBezTo>
                <a:cubicBezTo>
                  <a:pt x="0" y="334"/>
                  <a:pt x="6" y="340"/>
                  <a:pt x="12" y="340"/>
                </a:cubicBezTo>
                <a:cubicBezTo>
                  <a:pt x="227" y="340"/>
                  <a:pt x="227" y="340"/>
                  <a:pt x="227" y="340"/>
                </a:cubicBezTo>
                <a:cubicBezTo>
                  <a:pt x="231" y="340"/>
                  <a:pt x="234" y="343"/>
                  <a:pt x="234" y="347"/>
                </a:cubicBezTo>
                <a:cubicBezTo>
                  <a:pt x="234" y="351"/>
                  <a:pt x="237" y="355"/>
                  <a:pt x="241" y="355"/>
                </a:cubicBezTo>
                <a:cubicBezTo>
                  <a:pt x="290" y="355"/>
                  <a:pt x="290" y="355"/>
                  <a:pt x="290" y="355"/>
                </a:cubicBezTo>
                <a:cubicBezTo>
                  <a:pt x="294" y="355"/>
                  <a:pt x="297" y="351"/>
                  <a:pt x="297" y="347"/>
                </a:cubicBezTo>
                <a:cubicBezTo>
                  <a:pt x="297" y="343"/>
                  <a:pt x="300" y="340"/>
                  <a:pt x="304" y="340"/>
                </a:cubicBezTo>
                <a:cubicBezTo>
                  <a:pt x="519" y="340"/>
                  <a:pt x="519" y="340"/>
                  <a:pt x="519" y="340"/>
                </a:cubicBezTo>
                <a:cubicBezTo>
                  <a:pt x="526" y="340"/>
                  <a:pt x="532" y="334"/>
                  <a:pt x="532" y="327"/>
                </a:cubicBezTo>
                <a:close/>
                <a:moveTo>
                  <a:pt x="248" y="315"/>
                </a:moveTo>
                <a:cubicBezTo>
                  <a:pt x="197" y="283"/>
                  <a:pt x="131" y="280"/>
                  <a:pt x="61" y="292"/>
                </a:cubicBezTo>
                <a:cubicBezTo>
                  <a:pt x="54" y="293"/>
                  <a:pt x="47" y="287"/>
                  <a:pt x="47" y="280"/>
                </a:cubicBezTo>
                <a:cubicBezTo>
                  <a:pt x="47" y="40"/>
                  <a:pt x="47" y="40"/>
                  <a:pt x="47" y="40"/>
                </a:cubicBezTo>
                <a:cubicBezTo>
                  <a:pt x="47" y="34"/>
                  <a:pt x="52" y="29"/>
                  <a:pt x="58" y="28"/>
                </a:cubicBezTo>
                <a:cubicBezTo>
                  <a:pt x="131" y="15"/>
                  <a:pt x="199" y="20"/>
                  <a:pt x="248" y="57"/>
                </a:cubicBezTo>
                <a:cubicBezTo>
                  <a:pt x="254" y="62"/>
                  <a:pt x="258" y="69"/>
                  <a:pt x="258" y="77"/>
                </a:cubicBezTo>
                <a:cubicBezTo>
                  <a:pt x="258" y="310"/>
                  <a:pt x="258" y="310"/>
                  <a:pt x="258" y="310"/>
                </a:cubicBezTo>
                <a:cubicBezTo>
                  <a:pt x="258" y="315"/>
                  <a:pt x="252" y="318"/>
                  <a:pt x="248" y="315"/>
                </a:cubicBezTo>
                <a:close/>
                <a:moveTo>
                  <a:pt x="283" y="315"/>
                </a:moveTo>
                <a:cubicBezTo>
                  <a:pt x="334" y="283"/>
                  <a:pt x="400" y="280"/>
                  <a:pt x="470" y="292"/>
                </a:cubicBezTo>
                <a:cubicBezTo>
                  <a:pt x="478" y="293"/>
                  <a:pt x="484" y="287"/>
                  <a:pt x="484" y="280"/>
                </a:cubicBezTo>
                <a:cubicBezTo>
                  <a:pt x="484" y="40"/>
                  <a:pt x="484" y="40"/>
                  <a:pt x="484" y="40"/>
                </a:cubicBezTo>
                <a:cubicBezTo>
                  <a:pt x="484" y="34"/>
                  <a:pt x="480" y="29"/>
                  <a:pt x="474" y="28"/>
                </a:cubicBezTo>
                <a:cubicBezTo>
                  <a:pt x="400" y="15"/>
                  <a:pt x="333" y="20"/>
                  <a:pt x="284" y="57"/>
                </a:cubicBezTo>
                <a:cubicBezTo>
                  <a:pt x="277" y="62"/>
                  <a:pt x="274" y="69"/>
                  <a:pt x="274" y="77"/>
                </a:cubicBezTo>
                <a:cubicBezTo>
                  <a:pt x="274" y="310"/>
                  <a:pt x="274" y="310"/>
                  <a:pt x="274" y="310"/>
                </a:cubicBezTo>
                <a:cubicBezTo>
                  <a:pt x="274" y="315"/>
                  <a:pt x="279" y="318"/>
                  <a:pt x="283" y="315"/>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4" name="矩形 3"/>
          <p:cNvSpPr/>
          <p:nvPr/>
        </p:nvSpPr>
        <p:spPr>
          <a:xfrm>
            <a:off x="5130800" y="1901190"/>
            <a:ext cx="3458210" cy="2100580"/>
          </a:xfrm>
          <a:prstGeom prst="rect">
            <a:avLst/>
          </a:prstGeom>
          <a:solidFill>
            <a:srgbClr val="DDA131">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0" name="图片 19" descr="08694ca142ce103a941f89c6a5cb9271"/>
          <p:cNvPicPr>
            <a:picLocks noChangeAspect="1"/>
          </p:cNvPicPr>
          <p:nvPr/>
        </p:nvPicPr>
        <p:blipFill>
          <a:blip r:embed="rId2"/>
          <a:stretch>
            <a:fillRect/>
          </a:stretch>
        </p:blipFill>
        <p:spPr>
          <a:xfrm>
            <a:off x="2806700" y="1350645"/>
            <a:ext cx="1297940" cy="1836420"/>
          </a:xfrm>
          <a:prstGeom prst="rect">
            <a:avLst/>
          </a:prstGeom>
          <a:noFill/>
        </p:spPr>
      </p:pic>
      <p:sp>
        <p:nvSpPr>
          <p:cNvPr id="19" name="矩形 18"/>
          <p:cNvSpPr/>
          <p:nvPr/>
        </p:nvSpPr>
        <p:spPr>
          <a:xfrm>
            <a:off x="-2540"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endParaRPr>
          </a:p>
        </p:txBody>
      </p:sp>
      <p:pic>
        <p:nvPicPr>
          <p:cNvPr id="5" name="图片 4" descr="3433abee2ae9df729ba9ac526aef6491"/>
          <p:cNvPicPr>
            <a:picLocks noChangeAspect="1"/>
          </p:cNvPicPr>
          <p:nvPr/>
        </p:nvPicPr>
        <p:blipFill>
          <a:blip r:embed="rId3"/>
          <a:stretch>
            <a:fillRect/>
          </a:stretch>
        </p:blipFill>
        <p:spPr>
          <a:xfrm flipH="1">
            <a:off x="-2540" y="3980180"/>
            <a:ext cx="2028825" cy="1170940"/>
          </a:xfrm>
          <a:prstGeom prst="rect">
            <a:avLst/>
          </a:prstGeom>
        </p:spPr>
      </p:pic>
      <p:pic>
        <p:nvPicPr>
          <p:cNvPr id="6" name="图片 5" descr="3433abee2ae9df729ba9ac526aef6491"/>
          <p:cNvPicPr>
            <a:picLocks noChangeAspect="1"/>
          </p:cNvPicPr>
          <p:nvPr/>
        </p:nvPicPr>
        <p:blipFill>
          <a:blip r:embed="rId3"/>
          <a:stretch>
            <a:fillRect/>
          </a:stretch>
        </p:blipFill>
        <p:spPr>
          <a:xfrm rot="10800000" flipH="1">
            <a:off x="7030720" y="-15240"/>
            <a:ext cx="2117090" cy="1170940"/>
          </a:xfrm>
          <a:prstGeom prst="rect">
            <a:avLst/>
          </a:prstGeom>
        </p:spPr>
      </p:pic>
      <p:sp>
        <p:nvSpPr>
          <p:cNvPr id="8" name="单圆角矩形 7"/>
          <p:cNvSpPr/>
          <p:nvPr/>
        </p:nvSpPr>
        <p:spPr>
          <a:xfrm>
            <a:off x="4332605" y="2800985"/>
            <a:ext cx="4815205" cy="270510"/>
          </a:xfrm>
          <a:prstGeom prst="round1Rect">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endParaRPr>
          </a:p>
        </p:txBody>
      </p:sp>
      <p:sp>
        <p:nvSpPr>
          <p:cNvPr id="23" name="标题 4"/>
          <p:cNvSpPr txBox="1"/>
          <p:nvPr/>
        </p:nvSpPr>
        <p:spPr>
          <a:xfrm>
            <a:off x="4599305" y="2155190"/>
            <a:ext cx="3514725" cy="64452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smtClean="0">
                <a:solidFill>
                  <a:srgbClr val="DDA131"/>
                </a:solidFill>
                <a:latin typeface="楷体" panose="02010609060101010101" charset="-122"/>
                <a:ea typeface="楷体" panose="02010609060101010101" charset="-122"/>
              </a:rPr>
              <a:t>点击即可编辑</a:t>
            </a:r>
            <a:endParaRPr lang="zh-CN" altLang="en-US" sz="3200" b="1" dirty="0" smtClean="0">
              <a:solidFill>
                <a:srgbClr val="DDA131"/>
              </a:solidFill>
              <a:latin typeface="楷体" panose="02010609060101010101" charset="-122"/>
              <a:ea typeface="楷体" panose="02010609060101010101" charset="-122"/>
            </a:endParaRPr>
          </a:p>
        </p:txBody>
      </p:sp>
      <p:sp>
        <p:nvSpPr>
          <p:cNvPr id="2" name="椭圆 1"/>
          <p:cNvSpPr/>
          <p:nvPr/>
        </p:nvSpPr>
        <p:spPr>
          <a:xfrm>
            <a:off x="3532505" y="2006600"/>
            <a:ext cx="1130935" cy="1130935"/>
          </a:xfrm>
          <a:prstGeom prst="ellipse">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69"/>
          <p:cNvSpPr txBox="1"/>
          <p:nvPr/>
        </p:nvSpPr>
        <p:spPr>
          <a:xfrm>
            <a:off x="3653790" y="2006600"/>
            <a:ext cx="786765" cy="219456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7200" b="1" dirty="0">
                <a:solidFill>
                  <a:srgbClr val="DDA131"/>
                </a:solidFill>
                <a:latin typeface="楷体" panose="02010609060101010101" charset="-122"/>
                <a:ea typeface="楷体" panose="02010609060101010101" charset="-122"/>
              </a:rPr>
              <a:t>叁</a:t>
            </a:r>
            <a:endParaRPr lang="zh-CN" altLang="en-US" sz="7200" b="1" dirty="0">
              <a:solidFill>
                <a:srgbClr val="DDA131"/>
              </a:solidFill>
              <a:latin typeface="楷体" panose="02010609060101010101" charset="-122"/>
              <a:ea typeface="楷体" panose="02010609060101010101" charset="-122"/>
            </a:endParaRPr>
          </a:p>
          <a:p>
            <a:endParaRPr lang="zh-CN" altLang="en-US" sz="7200" b="1"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rPr>
              <a:t>叁</a:t>
            </a:r>
            <a:endParaRPr lang="zh-CN" altLang="en-US" sz="4800" dirty="0">
              <a:solidFill>
                <a:srgbClr val="DDA131"/>
              </a:solidFill>
              <a:latin typeface="楷体" panose="02010609060101010101" charset="-122"/>
              <a:ea typeface="楷体" panose="02010609060101010101" charset="-122"/>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7894" name="矩形 37893" descr="001e90bc453a118d6b4237"/>
          <p:cNvSpPr/>
          <p:nvPr/>
        </p:nvSpPr>
        <p:spPr>
          <a:xfrm>
            <a:off x="1582738" y="1601285"/>
            <a:ext cx="1404937" cy="1376363"/>
          </a:xfrm>
          <a:prstGeom prst="rect">
            <a:avLst/>
          </a:prstGeom>
          <a:blipFill rotWithShape="1">
            <a:blip r:embed="rId3"/>
            <a:stretch>
              <a:fillRect b="-2362"/>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895" name="矩形 37894" descr="160621-20121008053042-5"/>
          <p:cNvSpPr/>
          <p:nvPr/>
        </p:nvSpPr>
        <p:spPr>
          <a:xfrm>
            <a:off x="3168650" y="2977648"/>
            <a:ext cx="1408113" cy="1376362"/>
          </a:xfrm>
          <a:prstGeom prst="rect">
            <a:avLst/>
          </a:prstGeom>
          <a:blipFill rotWithShape="1">
            <a:blip r:embed="rId4"/>
            <a:stretch>
              <a:fillRect b="-1353"/>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896" name="矩形 37895" descr="160621-20121008052951-1"/>
          <p:cNvSpPr/>
          <p:nvPr/>
        </p:nvSpPr>
        <p:spPr>
          <a:xfrm>
            <a:off x="4783138" y="1601285"/>
            <a:ext cx="1408112" cy="1376363"/>
          </a:xfrm>
          <a:prstGeom prst="rect">
            <a:avLst/>
          </a:prstGeom>
          <a:blipFill rotWithShape="1">
            <a:blip r:embed="rId5"/>
            <a:stretch>
              <a:fillRect b="-1594"/>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897" name="矩形 37896" descr="160621-20121008053041-4"/>
          <p:cNvSpPr/>
          <p:nvPr/>
        </p:nvSpPr>
        <p:spPr>
          <a:xfrm>
            <a:off x="6407150" y="2977648"/>
            <a:ext cx="1404938" cy="1376362"/>
          </a:xfrm>
          <a:prstGeom prst="rect">
            <a:avLst/>
          </a:prstGeom>
          <a:blipFill rotWithShape="1">
            <a:blip r:embed="rId6"/>
            <a:stretch>
              <a:fillRect b="-1457"/>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898" name="矩形 37897"/>
          <p:cNvSpPr/>
          <p:nvPr/>
        </p:nvSpPr>
        <p:spPr>
          <a:xfrm>
            <a:off x="0" y="2882398"/>
            <a:ext cx="9153525" cy="95250"/>
          </a:xfrm>
          <a:prstGeom prst="rect">
            <a:avLst/>
          </a:prstGeom>
          <a:solidFill>
            <a:schemeClr val="bg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899" name="矩形 37898"/>
          <p:cNvSpPr/>
          <p:nvPr/>
        </p:nvSpPr>
        <p:spPr>
          <a:xfrm>
            <a:off x="1582738" y="2609348"/>
            <a:ext cx="263525" cy="273050"/>
          </a:xfrm>
          <a:prstGeom prst="rect">
            <a:avLst/>
          </a:prstGeom>
          <a:solidFill>
            <a:srgbClr val="EF6541">
              <a:alpha val="8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900" name="矩形 37899"/>
          <p:cNvSpPr/>
          <p:nvPr/>
        </p:nvSpPr>
        <p:spPr>
          <a:xfrm>
            <a:off x="4783138" y="2609348"/>
            <a:ext cx="263525" cy="273050"/>
          </a:xfrm>
          <a:prstGeom prst="rect">
            <a:avLst/>
          </a:prstGeom>
          <a:solidFill>
            <a:srgbClr val="EF6541">
              <a:alpha val="8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901" name="矩形 37900"/>
          <p:cNvSpPr/>
          <p:nvPr/>
        </p:nvSpPr>
        <p:spPr>
          <a:xfrm>
            <a:off x="3168650" y="2982410"/>
            <a:ext cx="265113" cy="273050"/>
          </a:xfrm>
          <a:prstGeom prst="rect">
            <a:avLst/>
          </a:prstGeom>
          <a:solidFill>
            <a:srgbClr val="EF6541">
              <a:alpha val="8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902" name="矩形 37901"/>
          <p:cNvSpPr/>
          <p:nvPr/>
        </p:nvSpPr>
        <p:spPr>
          <a:xfrm>
            <a:off x="6407150" y="2982410"/>
            <a:ext cx="263525" cy="273050"/>
          </a:xfrm>
          <a:prstGeom prst="rect">
            <a:avLst/>
          </a:prstGeom>
          <a:solidFill>
            <a:srgbClr val="EF6541">
              <a:alpha val="8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7903" name="文本框 37902"/>
          <p:cNvSpPr txBox="1"/>
          <p:nvPr/>
        </p:nvSpPr>
        <p:spPr>
          <a:xfrm>
            <a:off x="1547813" y="2628398"/>
            <a:ext cx="323850" cy="243840"/>
          </a:xfrm>
          <a:prstGeom prst="rect">
            <a:avLst/>
          </a:prstGeom>
          <a:noFill/>
          <a:ln w="9525">
            <a:noFill/>
          </a:ln>
        </p:spPr>
        <p:txBody>
          <a:bodyPr wrap="none" anchor="t">
            <a:spAutoFit/>
          </a:bodyPr>
          <a:lstStyle/>
          <a:p>
            <a:pPr lvl="0" algn="ctr">
              <a:buNone/>
            </a:pPr>
            <a:r>
              <a:rPr lang="en-US" altLang="zh-CN" sz="1000">
                <a:solidFill>
                  <a:srgbClr val="DDA131"/>
                </a:solidFill>
                <a:latin typeface="楷体" panose="02010609060101010101" charset="-122"/>
                <a:ea typeface="楷体" panose="02010609060101010101" charset="-122"/>
              </a:rPr>
              <a:t>01</a:t>
            </a:r>
            <a:endParaRPr lang="en-US" altLang="zh-CN" sz="1000">
              <a:solidFill>
                <a:srgbClr val="DDA131"/>
              </a:solidFill>
              <a:latin typeface="楷体" panose="02010609060101010101" charset="-122"/>
              <a:ea typeface="楷体" panose="02010609060101010101" charset="-122"/>
            </a:endParaRPr>
          </a:p>
        </p:txBody>
      </p:sp>
      <p:sp>
        <p:nvSpPr>
          <p:cNvPr id="37904" name="文本框 37903"/>
          <p:cNvSpPr txBox="1"/>
          <p:nvPr/>
        </p:nvSpPr>
        <p:spPr>
          <a:xfrm>
            <a:off x="4752975" y="2628398"/>
            <a:ext cx="323850" cy="243840"/>
          </a:xfrm>
          <a:prstGeom prst="rect">
            <a:avLst/>
          </a:prstGeom>
          <a:noFill/>
          <a:ln w="9525">
            <a:noFill/>
          </a:ln>
        </p:spPr>
        <p:txBody>
          <a:bodyPr wrap="none" anchor="t">
            <a:spAutoFit/>
          </a:bodyPr>
          <a:lstStyle/>
          <a:p>
            <a:pPr lvl="0" algn="ctr">
              <a:buNone/>
            </a:pPr>
            <a:r>
              <a:rPr lang="en-US" altLang="zh-CN" sz="1000">
                <a:solidFill>
                  <a:srgbClr val="DDA131"/>
                </a:solidFill>
                <a:latin typeface="楷体" panose="02010609060101010101" charset="-122"/>
                <a:ea typeface="楷体" panose="02010609060101010101" charset="-122"/>
              </a:rPr>
              <a:t>03</a:t>
            </a:r>
            <a:endParaRPr lang="en-US" altLang="zh-CN" sz="1000">
              <a:solidFill>
                <a:srgbClr val="DDA131"/>
              </a:solidFill>
              <a:latin typeface="楷体" panose="02010609060101010101" charset="-122"/>
              <a:ea typeface="楷体" panose="02010609060101010101" charset="-122"/>
            </a:endParaRPr>
          </a:p>
        </p:txBody>
      </p:sp>
      <p:sp>
        <p:nvSpPr>
          <p:cNvPr id="37905" name="文本框 37904"/>
          <p:cNvSpPr txBox="1"/>
          <p:nvPr/>
        </p:nvSpPr>
        <p:spPr>
          <a:xfrm>
            <a:off x="3144838" y="2980823"/>
            <a:ext cx="323850" cy="243840"/>
          </a:xfrm>
          <a:prstGeom prst="rect">
            <a:avLst/>
          </a:prstGeom>
          <a:noFill/>
          <a:ln w="9525">
            <a:noFill/>
          </a:ln>
        </p:spPr>
        <p:txBody>
          <a:bodyPr wrap="none" anchor="t">
            <a:spAutoFit/>
          </a:bodyPr>
          <a:lstStyle/>
          <a:p>
            <a:pPr lvl="0" algn="ctr">
              <a:buNone/>
            </a:pPr>
            <a:r>
              <a:rPr lang="en-US" altLang="zh-CN" sz="1000">
                <a:solidFill>
                  <a:srgbClr val="DDA131"/>
                </a:solidFill>
                <a:latin typeface="楷体" panose="02010609060101010101" charset="-122"/>
                <a:ea typeface="楷体" panose="02010609060101010101" charset="-122"/>
              </a:rPr>
              <a:t>02</a:t>
            </a:r>
            <a:endParaRPr lang="en-US" altLang="zh-CN" sz="1000">
              <a:solidFill>
                <a:srgbClr val="DDA131"/>
              </a:solidFill>
              <a:latin typeface="楷体" panose="02010609060101010101" charset="-122"/>
              <a:ea typeface="楷体" panose="02010609060101010101" charset="-122"/>
            </a:endParaRPr>
          </a:p>
        </p:txBody>
      </p:sp>
      <p:sp>
        <p:nvSpPr>
          <p:cNvPr id="37906" name="文本框 37905"/>
          <p:cNvSpPr txBox="1"/>
          <p:nvPr/>
        </p:nvSpPr>
        <p:spPr>
          <a:xfrm>
            <a:off x="6384925" y="2980823"/>
            <a:ext cx="323850" cy="243840"/>
          </a:xfrm>
          <a:prstGeom prst="rect">
            <a:avLst/>
          </a:prstGeom>
          <a:noFill/>
          <a:ln w="9525">
            <a:noFill/>
          </a:ln>
        </p:spPr>
        <p:txBody>
          <a:bodyPr wrap="none" anchor="t">
            <a:spAutoFit/>
          </a:bodyPr>
          <a:lstStyle/>
          <a:p>
            <a:pPr lvl="0" algn="ctr">
              <a:buNone/>
            </a:pPr>
            <a:r>
              <a:rPr lang="en-US" altLang="zh-CN" sz="1000">
                <a:solidFill>
                  <a:srgbClr val="DDA131"/>
                </a:solidFill>
                <a:latin typeface="楷体" panose="02010609060101010101" charset="-122"/>
                <a:ea typeface="楷体" panose="02010609060101010101" charset="-122"/>
              </a:rPr>
              <a:t>04</a:t>
            </a:r>
            <a:endParaRPr lang="en-US" altLang="zh-CN" sz="1000">
              <a:solidFill>
                <a:srgbClr val="DDA131"/>
              </a:solidFill>
              <a:latin typeface="楷体" panose="02010609060101010101" charset="-122"/>
              <a:ea typeface="楷体" panose="02010609060101010101" charset="-122"/>
            </a:endParaRPr>
          </a:p>
        </p:txBody>
      </p:sp>
      <p:sp>
        <p:nvSpPr>
          <p:cNvPr id="37907" name="矩形 37906"/>
          <p:cNvSpPr/>
          <p:nvPr/>
        </p:nvSpPr>
        <p:spPr>
          <a:xfrm>
            <a:off x="1598613" y="3393573"/>
            <a:ext cx="1368425" cy="884555"/>
          </a:xfrm>
          <a:prstGeom prst="rect">
            <a:avLst/>
          </a:prstGeom>
          <a:noFill/>
          <a:ln w="9525">
            <a:noFill/>
          </a:ln>
        </p:spPr>
        <p:txBody>
          <a:bodyPr lIns="0" tIns="0" rIns="0" bIns="0">
            <a:spAutoFit/>
          </a:bodyPr>
          <a:lstStyle/>
          <a:p>
            <a:pPr lvl="0" algn="ct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7908" name="矩形 37907"/>
          <p:cNvSpPr/>
          <p:nvPr/>
        </p:nvSpPr>
        <p:spPr>
          <a:xfrm>
            <a:off x="4800600" y="3393573"/>
            <a:ext cx="1368425" cy="884555"/>
          </a:xfrm>
          <a:prstGeom prst="rect">
            <a:avLst/>
          </a:prstGeom>
          <a:noFill/>
          <a:ln w="9525">
            <a:noFill/>
          </a:ln>
        </p:spPr>
        <p:txBody>
          <a:bodyPr lIns="0" tIns="0" rIns="0" bIns="0">
            <a:spAutoFit/>
          </a:bodyPr>
          <a:lstStyle/>
          <a:p>
            <a:pPr lvl="0" algn="ct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7909" name="矩形 37908"/>
          <p:cNvSpPr/>
          <p:nvPr/>
        </p:nvSpPr>
        <p:spPr>
          <a:xfrm>
            <a:off x="3188335" y="1851475"/>
            <a:ext cx="1368425" cy="884555"/>
          </a:xfrm>
          <a:prstGeom prst="rect">
            <a:avLst/>
          </a:prstGeom>
          <a:noFill/>
          <a:ln w="9525">
            <a:noFill/>
          </a:ln>
        </p:spPr>
        <p:txBody>
          <a:bodyPr lIns="0" tIns="0" rIns="0" bIns="0">
            <a:spAutoFit/>
          </a:bodyPr>
          <a:lstStyle/>
          <a:p>
            <a:pPr lvl="0" algn="ct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7910" name="矩形 37909"/>
          <p:cNvSpPr/>
          <p:nvPr/>
        </p:nvSpPr>
        <p:spPr>
          <a:xfrm>
            <a:off x="6425248" y="1851475"/>
            <a:ext cx="1368425" cy="884555"/>
          </a:xfrm>
          <a:prstGeom prst="rect">
            <a:avLst/>
          </a:prstGeom>
          <a:noFill/>
          <a:ln w="9525">
            <a:noFill/>
          </a:ln>
        </p:spPr>
        <p:txBody>
          <a:bodyPr lIns="0" tIns="0" rIns="0" bIns="0">
            <a:spAutoFit/>
          </a:bodyPr>
          <a:lstStyle/>
          <a:p>
            <a:pPr lvl="0" algn="ct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5080" y="-1397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叁</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18438" name="椭圆 18437"/>
          <p:cNvSpPr/>
          <p:nvPr/>
        </p:nvSpPr>
        <p:spPr>
          <a:xfrm>
            <a:off x="4276408" y="1386655"/>
            <a:ext cx="590550" cy="587375"/>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39" name="椭圆 18438"/>
          <p:cNvSpPr/>
          <p:nvPr/>
        </p:nvSpPr>
        <p:spPr>
          <a:xfrm>
            <a:off x="4268788" y="2274385"/>
            <a:ext cx="590550" cy="588963"/>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0" name="椭圆 18439"/>
          <p:cNvSpPr/>
          <p:nvPr/>
        </p:nvSpPr>
        <p:spPr>
          <a:xfrm>
            <a:off x="4268788" y="3161798"/>
            <a:ext cx="590550" cy="588962"/>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1" name="椭圆 18440"/>
          <p:cNvSpPr/>
          <p:nvPr/>
        </p:nvSpPr>
        <p:spPr>
          <a:xfrm>
            <a:off x="4268788" y="4049210"/>
            <a:ext cx="590550" cy="588963"/>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2" name="任意多边形 18441"/>
          <p:cNvSpPr/>
          <p:nvPr/>
        </p:nvSpPr>
        <p:spPr>
          <a:xfrm>
            <a:off x="4057650" y="1177423"/>
            <a:ext cx="1012825" cy="3671887"/>
          </a:xfrm>
          <a:custGeom>
            <a:avLst/>
            <a:gdLst/>
            <a:ahLst/>
            <a:cxnLst/>
            <a:rect l="0" t="0" r="0" b="0"/>
            <a:pathLst>
              <a:path w="833" h="3027">
                <a:moveTo>
                  <a:pt x="416" y="2194"/>
                </a:moveTo>
                <a:cubicBezTo>
                  <a:pt x="416" y="2194"/>
                  <a:pt x="416" y="2194"/>
                  <a:pt x="416" y="2194"/>
                </a:cubicBezTo>
                <a:cubicBezTo>
                  <a:pt x="243" y="2194"/>
                  <a:pt x="102" y="2053"/>
                  <a:pt x="102" y="1879"/>
                </a:cubicBezTo>
                <a:cubicBezTo>
                  <a:pt x="102" y="1705"/>
                  <a:pt x="243" y="1564"/>
                  <a:pt x="416" y="1564"/>
                </a:cubicBezTo>
                <a:cubicBezTo>
                  <a:pt x="416" y="1564"/>
                  <a:pt x="416" y="1564"/>
                  <a:pt x="416" y="1564"/>
                </a:cubicBezTo>
                <a:cubicBezTo>
                  <a:pt x="647" y="1564"/>
                  <a:pt x="833" y="1378"/>
                  <a:pt x="833" y="1148"/>
                </a:cubicBezTo>
                <a:cubicBezTo>
                  <a:pt x="833" y="918"/>
                  <a:pt x="647" y="731"/>
                  <a:pt x="416" y="731"/>
                </a:cubicBezTo>
                <a:cubicBezTo>
                  <a:pt x="416" y="731"/>
                  <a:pt x="416" y="731"/>
                  <a:pt x="416" y="731"/>
                </a:cubicBezTo>
                <a:cubicBezTo>
                  <a:pt x="243" y="731"/>
                  <a:pt x="102" y="590"/>
                  <a:pt x="102" y="416"/>
                </a:cubicBezTo>
                <a:cubicBezTo>
                  <a:pt x="102" y="243"/>
                  <a:pt x="243" y="102"/>
                  <a:pt x="416" y="102"/>
                </a:cubicBezTo>
                <a:cubicBezTo>
                  <a:pt x="416" y="0"/>
                  <a:pt x="416" y="0"/>
                  <a:pt x="416" y="0"/>
                </a:cubicBezTo>
                <a:cubicBezTo>
                  <a:pt x="186" y="0"/>
                  <a:pt x="0" y="186"/>
                  <a:pt x="0" y="416"/>
                </a:cubicBezTo>
                <a:cubicBezTo>
                  <a:pt x="0" y="646"/>
                  <a:pt x="186" y="833"/>
                  <a:pt x="416" y="833"/>
                </a:cubicBezTo>
                <a:cubicBezTo>
                  <a:pt x="416" y="833"/>
                  <a:pt x="416" y="833"/>
                  <a:pt x="416" y="833"/>
                </a:cubicBezTo>
                <a:cubicBezTo>
                  <a:pt x="590" y="833"/>
                  <a:pt x="731" y="974"/>
                  <a:pt x="731" y="1148"/>
                </a:cubicBezTo>
                <a:cubicBezTo>
                  <a:pt x="731" y="1321"/>
                  <a:pt x="590" y="1462"/>
                  <a:pt x="416" y="1462"/>
                </a:cubicBezTo>
                <a:cubicBezTo>
                  <a:pt x="416" y="1462"/>
                  <a:pt x="416" y="1462"/>
                  <a:pt x="416" y="1462"/>
                </a:cubicBezTo>
                <a:cubicBezTo>
                  <a:pt x="186" y="1462"/>
                  <a:pt x="0" y="1649"/>
                  <a:pt x="0" y="1879"/>
                </a:cubicBezTo>
                <a:cubicBezTo>
                  <a:pt x="0" y="2109"/>
                  <a:pt x="186" y="2296"/>
                  <a:pt x="416" y="2296"/>
                </a:cubicBezTo>
                <a:cubicBezTo>
                  <a:pt x="416" y="2296"/>
                  <a:pt x="416" y="2296"/>
                  <a:pt x="416" y="2296"/>
                </a:cubicBezTo>
                <a:cubicBezTo>
                  <a:pt x="590" y="2296"/>
                  <a:pt x="731" y="2437"/>
                  <a:pt x="731" y="2610"/>
                </a:cubicBezTo>
                <a:cubicBezTo>
                  <a:pt x="731" y="2784"/>
                  <a:pt x="590" y="2925"/>
                  <a:pt x="416" y="2925"/>
                </a:cubicBezTo>
                <a:cubicBezTo>
                  <a:pt x="416" y="3027"/>
                  <a:pt x="416" y="3027"/>
                  <a:pt x="416" y="3027"/>
                </a:cubicBezTo>
                <a:cubicBezTo>
                  <a:pt x="647" y="3027"/>
                  <a:pt x="833" y="2841"/>
                  <a:pt x="833" y="2610"/>
                </a:cubicBezTo>
                <a:cubicBezTo>
                  <a:pt x="833" y="2380"/>
                  <a:pt x="647" y="2194"/>
                  <a:pt x="416" y="2194"/>
                </a:cubicBez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3" name="任意多边形 18442"/>
          <p:cNvSpPr/>
          <p:nvPr/>
        </p:nvSpPr>
        <p:spPr>
          <a:xfrm>
            <a:off x="4968875" y="1485398"/>
            <a:ext cx="269875" cy="398462"/>
          </a:xfrm>
          <a:custGeom>
            <a:avLst/>
            <a:gdLst/>
            <a:ahLst/>
            <a:cxnLst/>
            <a:rect l="0" t="0" r="0" b="0"/>
            <a:pathLst>
              <a:path w="170" h="251">
                <a:moveTo>
                  <a:pt x="0" y="0"/>
                </a:moveTo>
                <a:lnTo>
                  <a:pt x="92" y="126"/>
                </a:lnTo>
                <a:lnTo>
                  <a:pt x="0" y="251"/>
                </a:lnTo>
                <a:lnTo>
                  <a:pt x="79" y="251"/>
                </a:lnTo>
                <a:lnTo>
                  <a:pt x="170" y="126"/>
                </a:lnTo>
                <a:lnTo>
                  <a:pt x="79" y="0"/>
                </a:lnTo>
                <a:lnTo>
                  <a:pt x="0"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4" name="任意多边形 18443"/>
          <p:cNvSpPr/>
          <p:nvPr/>
        </p:nvSpPr>
        <p:spPr>
          <a:xfrm>
            <a:off x="3906838" y="2369635"/>
            <a:ext cx="268287" cy="398463"/>
          </a:xfrm>
          <a:custGeom>
            <a:avLst/>
            <a:gdLst/>
            <a:ahLst/>
            <a:cxnLst/>
            <a:rect l="0" t="0" r="0" b="0"/>
            <a:pathLst>
              <a:path w="169" h="251">
                <a:moveTo>
                  <a:pt x="169" y="251"/>
                </a:moveTo>
                <a:lnTo>
                  <a:pt x="78" y="126"/>
                </a:lnTo>
                <a:lnTo>
                  <a:pt x="169" y="0"/>
                </a:lnTo>
                <a:lnTo>
                  <a:pt x="91" y="0"/>
                </a:lnTo>
                <a:lnTo>
                  <a:pt x="0" y="126"/>
                </a:lnTo>
                <a:lnTo>
                  <a:pt x="91" y="251"/>
                </a:lnTo>
                <a:lnTo>
                  <a:pt x="169" y="251"/>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5" name="任意多边形 18444"/>
          <p:cNvSpPr/>
          <p:nvPr/>
        </p:nvSpPr>
        <p:spPr>
          <a:xfrm>
            <a:off x="3906838" y="4144460"/>
            <a:ext cx="268287" cy="398463"/>
          </a:xfrm>
          <a:custGeom>
            <a:avLst/>
            <a:gdLst/>
            <a:ahLst/>
            <a:cxnLst/>
            <a:rect l="0" t="0" r="0" b="0"/>
            <a:pathLst>
              <a:path w="169" h="251">
                <a:moveTo>
                  <a:pt x="169" y="251"/>
                </a:moveTo>
                <a:lnTo>
                  <a:pt x="78" y="125"/>
                </a:lnTo>
                <a:lnTo>
                  <a:pt x="169" y="0"/>
                </a:lnTo>
                <a:lnTo>
                  <a:pt x="91" y="0"/>
                </a:lnTo>
                <a:lnTo>
                  <a:pt x="0" y="125"/>
                </a:lnTo>
                <a:lnTo>
                  <a:pt x="91" y="251"/>
                </a:lnTo>
                <a:lnTo>
                  <a:pt x="169" y="251"/>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6" name="任意多边形 18445"/>
          <p:cNvSpPr/>
          <p:nvPr/>
        </p:nvSpPr>
        <p:spPr>
          <a:xfrm>
            <a:off x="4968875" y="3257048"/>
            <a:ext cx="269875" cy="398462"/>
          </a:xfrm>
          <a:custGeom>
            <a:avLst/>
            <a:gdLst/>
            <a:ahLst/>
            <a:cxnLst/>
            <a:rect l="0" t="0" r="0" b="0"/>
            <a:pathLst>
              <a:path w="170" h="251">
                <a:moveTo>
                  <a:pt x="0" y="0"/>
                </a:moveTo>
                <a:lnTo>
                  <a:pt x="92" y="126"/>
                </a:lnTo>
                <a:lnTo>
                  <a:pt x="0" y="251"/>
                </a:lnTo>
                <a:lnTo>
                  <a:pt x="79" y="251"/>
                </a:lnTo>
                <a:lnTo>
                  <a:pt x="170" y="126"/>
                </a:lnTo>
                <a:lnTo>
                  <a:pt x="79" y="0"/>
                </a:lnTo>
                <a:lnTo>
                  <a:pt x="0"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18447" name="组合 18446"/>
          <p:cNvGrpSpPr/>
          <p:nvPr/>
        </p:nvGrpSpPr>
        <p:grpSpPr>
          <a:xfrm>
            <a:off x="4459288" y="2461710"/>
            <a:ext cx="227012" cy="215900"/>
            <a:chOff x="0" y="0"/>
            <a:chExt cx="143" cy="136"/>
          </a:xfrm>
        </p:grpSpPr>
        <p:sp>
          <p:nvSpPr>
            <p:cNvPr id="18448" name="任意多边形 18447"/>
            <p:cNvSpPr/>
            <p:nvPr/>
          </p:nvSpPr>
          <p:spPr>
            <a:xfrm>
              <a:off x="75" y="49"/>
              <a:ext cx="68" cy="66"/>
            </a:xfrm>
            <a:custGeom>
              <a:avLst/>
              <a:gdLst/>
              <a:ahLst/>
              <a:cxnLst/>
              <a:rect l="0" t="0" r="0" b="0"/>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49" name="任意多边形 18448"/>
            <p:cNvSpPr>
              <a:spLocks noEditPoints="1"/>
            </p:cNvSpPr>
            <p:nvPr/>
          </p:nvSpPr>
          <p:spPr>
            <a:xfrm>
              <a:off x="0" y="0"/>
              <a:ext cx="105" cy="136"/>
            </a:xfrm>
            <a:custGeom>
              <a:avLst/>
              <a:gdLst/>
              <a:ahLst/>
              <a:cxnLst/>
              <a:rect l="0" t="0" r="0" b="0"/>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18450" name="组合 18449"/>
          <p:cNvGrpSpPr/>
          <p:nvPr/>
        </p:nvGrpSpPr>
        <p:grpSpPr>
          <a:xfrm>
            <a:off x="4476750" y="1556835"/>
            <a:ext cx="195263" cy="268288"/>
            <a:chOff x="0" y="0"/>
            <a:chExt cx="123" cy="169"/>
          </a:xfrm>
        </p:grpSpPr>
        <p:sp>
          <p:nvSpPr>
            <p:cNvPr id="18451" name="任意多边形 18450"/>
            <p:cNvSpPr>
              <a:spLocks noEditPoints="1"/>
            </p:cNvSpPr>
            <p:nvPr/>
          </p:nvSpPr>
          <p:spPr>
            <a:xfrm>
              <a:off x="21" y="18"/>
              <a:ext cx="55" cy="70"/>
            </a:xfrm>
            <a:custGeom>
              <a:avLst/>
              <a:gdLst/>
              <a:ahLst/>
              <a:cxnLst/>
              <a:rect l="0" t="0" r="0" b="0"/>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52" name="任意多边形 18451"/>
            <p:cNvSpPr>
              <a:spLocks noEditPoints="1"/>
            </p:cNvSpPr>
            <p:nvPr/>
          </p:nvSpPr>
          <p:spPr>
            <a:xfrm>
              <a:off x="40" y="49"/>
              <a:ext cx="83" cy="81"/>
            </a:xfrm>
            <a:custGeom>
              <a:avLst/>
              <a:gdLst/>
              <a:ahLst/>
              <a:cxnLst/>
              <a:rect l="0" t="0" r="0" b="0"/>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53" name="任意多边形 18452"/>
            <p:cNvSpPr>
              <a:spLocks noEditPoints="1"/>
            </p:cNvSpPr>
            <p:nvPr/>
          </p:nvSpPr>
          <p:spPr>
            <a:xfrm>
              <a:off x="0" y="117"/>
              <a:ext cx="53" cy="52"/>
            </a:xfrm>
            <a:custGeom>
              <a:avLst/>
              <a:gdLst/>
              <a:ahLst/>
              <a:cxnLst/>
              <a:rect l="0" t="0" r="0" b="0"/>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54" name="任意多边形 18453"/>
            <p:cNvSpPr/>
            <p:nvPr/>
          </p:nvSpPr>
          <p:spPr>
            <a:xfrm>
              <a:off x="3" y="0"/>
              <a:ext cx="91" cy="104"/>
            </a:xfrm>
            <a:custGeom>
              <a:avLst/>
              <a:gdLst/>
              <a:ahLst/>
              <a:cxnLst/>
              <a:rect l="0" t="0" r="0" b="0"/>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18455" name="组合 18454"/>
          <p:cNvGrpSpPr/>
          <p:nvPr/>
        </p:nvGrpSpPr>
        <p:grpSpPr>
          <a:xfrm>
            <a:off x="4446588" y="3369760"/>
            <a:ext cx="215900" cy="174625"/>
            <a:chOff x="0" y="0"/>
            <a:chExt cx="136" cy="110"/>
          </a:xfrm>
        </p:grpSpPr>
        <p:sp>
          <p:nvSpPr>
            <p:cNvPr id="18456" name="任意多边形 18455"/>
            <p:cNvSpPr>
              <a:spLocks noEditPoints="1"/>
            </p:cNvSpPr>
            <p:nvPr/>
          </p:nvSpPr>
          <p:spPr>
            <a:xfrm>
              <a:off x="0" y="36"/>
              <a:ext cx="122" cy="74"/>
            </a:xfrm>
            <a:custGeom>
              <a:avLst/>
              <a:gdLst/>
              <a:ahLst/>
              <a:cxnLst/>
              <a:rect l="0" t="0" r="0" b="0"/>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57" name="任意多边形 18456"/>
            <p:cNvSpPr/>
            <p:nvPr/>
          </p:nvSpPr>
          <p:spPr>
            <a:xfrm>
              <a:off x="0" y="0"/>
              <a:ext cx="136" cy="79"/>
            </a:xfrm>
            <a:custGeom>
              <a:avLst/>
              <a:gdLst/>
              <a:ahLst/>
              <a:cxnLst/>
              <a:rect l="0" t="0" r="0" b="0"/>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18458" name="组合 18457"/>
          <p:cNvGrpSpPr/>
          <p:nvPr/>
        </p:nvGrpSpPr>
        <p:grpSpPr>
          <a:xfrm>
            <a:off x="4491038" y="4222248"/>
            <a:ext cx="177800" cy="242887"/>
            <a:chOff x="0" y="0"/>
            <a:chExt cx="112" cy="153"/>
          </a:xfrm>
        </p:grpSpPr>
        <p:sp>
          <p:nvSpPr>
            <p:cNvPr id="18459" name="任意多边形 18458"/>
            <p:cNvSpPr>
              <a:spLocks noEditPoints="1"/>
            </p:cNvSpPr>
            <p:nvPr/>
          </p:nvSpPr>
          <p:spPr>
            <a:xfrm>
              <a:off x="0" y="0"/>
              <a:ext cx="112" cy="153"/>
            </a:xfrm>
            <a:custGeom>
              <a:avLst/>
              <a:gdLst/>
              <a:ahLst/>
              <a:cxnLst/>
              <a:rect l="0" t="0" r="0" b="0"/>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60" name="矩形 18459"/>
            <p:cNvSpPr/>
            <p:nvPr/>
          </p:nvSpPr>
          <p:spPr>
            <a:xfrm>
              <a:off x="21" y="40"/>
              <a:ext cx="70" cy="6"/>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61" name="矩形 18460"/>
            <p:cNvSpPr/>
            <p:nvPr/>
          </p:nvSpPr>
          <p:spPr>
            <a:xfrm>
              <a:off x="21" y="62"/>
              <a:ext cx="70" cy="7"/>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62" name="矩形 18461"/>
            <p:cNvSpPr/>
            <p:nvPr/>
          </p:nvSpPr>
          <p:spPr>
            <a:xfrm>
              <a:off x="21" y="85"/>
              <a:ext cx="70" cy="6"/>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18463" name="矩形 18462"/>
            <p:cNvSpPr/>
            <p:nvPr/>
          </p:nvSpPr>
          <p:spPr>
            <a:xfrm>
              <a:off x="21" y="108"/>
              <a:ext cx="70" cy="6"/>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18464" name="矩形 18463"/>
          <p:cNvSpPr/>
          <p:nvPr/>
        </p:nvSpPr>
        <p:spPr>
          <a:xfrm>
            <a:off x="5435600" y="1390148"/>
            <a:ext cx="2952750" cy="58991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8465" name="矩形 18464"/>
          <p:cNvSpPr/>
          <p:nvPr/>
        </p:nvSpPr>
        <p:spPr>
          <a:xfrm>
            <a:off x="5435600" y="3160210"/>
            <a:ext cx="2952750" cy="58991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8466" name="矩形 18465"/>
          <p:cNvSpPr/>
          <p:nvPr/>
        </p:nvSpPr>
        <p:spPr>
          <a:xfrm>
            <a:off x="773113" y="2287085"/>
            <a:ext cx="2952750" cy="589915"/>
          </a:xfrm>
          <a:prstGeom prst="rect">
            <a:avLst/>
          </a:prstGeom>
          <a:noFill/>
          <a:ln w="9525">
            <a:noFill/>
          </a:ln>
        </p:spPr>
        <p:txBody>
          <a:bodyPr lIns="0" tIns="0" rIns="0" bIns="0">
            <a:spAutoFit/>
          </a:bodyPr>
          <a:lstStyle/>
          <a:p>
            <a:pPr lvl="0" algn="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8467" name="矩形 18466"/>
          <p:cNvSpPr/>
          <p:nvPr/>
        </p:nvSpPr>
        <p:spPr>
          <a:xfrm>
            <a:off x="773113" y="4057148"/>
            <a:ext cx="2952750" cy="589915"/>
          </a:xfrm>
          <a:prstGeom prst="rect">
            <a:avLst/>
          </a:prstGeom>
          <a:noFill/>
          <a:ln w="9525">
            <a:noFill/>
          </a:ln>
        </p:spPr>
        <p:txBody>
          <a:bodyPr lIns="0" tIns="0" rIns="0" bIns="0">
            <a:spAutoFit/>
          </a:bodyPr>
          <a:lstStyle/>
          <a:p>
            <a:pPr lvl="0" algn="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叁</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26630" name="矩形 26629" descr="cA4aKEIPQrerBnp1yGHv_IMG_9534-3-2-op"/>
          <p:cNvSpPr/>
          <p:nvPr/>
        </p:nvSpPr>
        <p:spPr>
          <a:xfrm>
            <a:off x="2792413" y="1391735"/>
            <a:ext cx="1747837" cy="1600200"/>
          </a:xfrm>
          <a:prstGeom prst="rect">
            <a:avLst/>
          </a:prstGeom>
          <a:blipFill rotWithShape="1">
            <a:blip r:embed="rId3"/>
            <a:stretch>
              <a:fillRect r="-37355"/>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1" name="矩形 26630" descr="photo-1416339276121-ba1dfa199912"/>
          <p:cNvSpPr/>
          <p:nvPr/>
        </p:nvSpPr>
        <p:spPr>
          <a:xfrm>
            <a:off x="4592638" y="1391735"/>
            <a:ext cx="1747837" cy="1600200"/>
          </a:xfrm>
          <a:prstGeom prst="rect">
            <a:avLst/>
          </a:prstGeom>
          <a:blipFill rotWithShape="1">
            <a:blip r:embed="rId4"/>
            <a:stretch>
              <a:fillRect r="-20087"/>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2" name="矩形 26631" descr="psb"/>
          <p:cNvSpPr/>
          <p:nvPr/>
        </p:nvSpPr>
        <p:spPr>
          <a:xfrm>
            <a:off x="2792413" y="3041148"/>
            <a:ext cx="1747837" cy="1601787"/>
          </a:xfrm>
          <a:prstGeom prst="rect">
            <a:avLst/>
          </a:prstGeom>
          <a:blipFill rotWithShape="1">
            <a:blip r:embed="rId5"/>
            <a:stretch>
              <a:fillRect r="-36678"/>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3" name="矩形 26632" descr="Money"/>
          <p:cNvSpPr/>
          <p:nvPr/>
        </p:nvSpPr>
        <p:spPr>
          <a:xfrm>
            <a:off x="4592638" y="3041148"/>
            <a:ext cx="1747837" cy="1601787"/>
          </a:xfrm>
          <a:prstGeom prst="rect">
            <a:avLst/>
          </a:prstGeom>
          <a:blipFill rotWithShape="1">
            <a:blip r:embed="rId6"/>
            <a:stretch>
              <a:fillRect r="-38511"/>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4" name="椭圆 26633"/>
          <p:cNvSpPr/>
          <p:nvPr/>
        </p:nvSpPr>
        <p:spPr>
          <a:xfrm>
            <a:off x="2508250" y="1914023"/>
            <a:ext cx="587375" cy="590550"/>
          </a:xfrm>
          <a:prstGeom prst="ellipse">
            <a:avLst/>
          </a:prstGeom>
          <a:solidFill>
            <a:schemeClr val="accent4"/>
          </a:solidFill>
          <a:ln w="12700" cap="flat" cmpd="sng">
            <a:solidFill>
              <a:srgbClr val="FFFFFF"/>
            </a:solidFill>
            <a:prstDash val="solid"/>
            <a:headEnd type="none" w="med" len="med"/>
            <a:tailEnd type="none" w="med" len="med"/>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5" name="椭圆 26634"/>
          <p:cNvSpPr/>
          <p:nvPr/>
        </p:nvSpPr>
        <p:spPr>
          <a:xfrm>
            <a:off x="2508250" y="3547560"/>
            <a:ext cx="587375" cy="587375"/>
          </a:xfrm>
          <a:prstGeom prst="ellipse">
            <a:avLst/>
          </a:prstGeom>
          <a:solidFill>
            <a:schemeClr val="accent4"/>
          </a:solidFill>
          <a:ln w="12700" cap="flat" cmpd="sng">
            <a:solidFill>
              <a:srgbClr val="FFFFFF"/>
            </a:solidFill>
            <a:prstDash val="solid"/>
            <a:headEnd type="none" w="med" len="med"/>
            <a:tailEnd type="none" w="med" len="med"/>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6" name="椭圆 26635"/>
          <p:cNvSpPr/>
          <p:nvPr/>
        </p:nvSpPr>
        <p:spPr>
          <a:xfrm>
            <a:off x="6048375" y="1914023"/>
            <a:ext cx="587375" cy="590550"/>
          </a:xfrm>
          <a:prstGeom prst="ellipse">
            <a:avLst/>
          </a:prstGeom>
          <a:solidFill>
            <a:schemeClr val="accent4"/>
          </a:solidFill>
          <a:ln w="12700" cap="flat" cmpd="sng">
            <a:solidFill>
              <a:srgbClr val="FFFFFF"/>
            </a:solidFill>
            <a:prstDash val="solid"/>
            <a:headEnd type="none" w="med" len="med"/>
            <a:tailEnd type="none" w="med" len="med"/>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7" name="椭圆 26636"/>
          <p:cNvSpPr/>
          <p:nvPr/>
        </p:nvSpPr>
        <p:spPr>
          <a:xfrm>
            <a:off x="6048375" y="3547560"/>
            <a:ext cx="587375" cy="587375"/>
          </a:xfrm>
          <a:prstGeom prst="ellipse">
            <a:avLst/>
          </a:prstGeom>
          <a:solidFill>
            <a:schemeClr val="accent4"/>
          </a:solidFill>
          <a:ln w="12700" cap="flat" cmpd="sng">
            <a:solidFill>
              <a:srgbClr val="FFFFFF"/>
            </a:solidFill>
            <a:prstDash val="solid"/>
            <a:headEnd type="none" w="med" len="med"/>
            <a:tailEnd type="none" w="med" len="med"/>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39" name="任意多边形 26638"/>
          <p:cNvSpPr>
            <a:spLocks noEditPoints="1"/>
          </p:cNvSpPr>
          <p:nvPr/>
        </p:nvSpPr>
        <p:spPr>
          <a:xfrm>
            <a:off x="6226175" y="3745998"/>
            <a:ext cx="231775" cy="190500"/>
          </a:xfrm>
          <a:custGeom>
            <a:avLst/>
            <a:gdLst/>
            <a:ahLst/>
            <a:cxnLst/>
            <a:rect l="0" t="0" r="0" b="0"/>
            <a:pathLst>
              <a:path w="111" h="91">
                <a:moveTo>
                  <a:pt x="5" y="77"/>
                </a:moveTo>
                <a:cubicBezTo>
                  <a:pt x="2" y="77"/>
                  <a:pt x="0" y="75"/>
                  <a:pt x="0" y="72"/>
                </a:cubicBezTo>
                <a:cubicBezTo>
                  <a:pt x="0" y="69"/>
                  <a:pt x="2" y="67"/>
                  <a:pt x="5" y="67"/>
                </a:cubicBezTo>
                <a:cubicBezTo>
                  <a:pt x="11" y="67"/>
                  <a:pt x="11" y="67"/>
                  <a:pt x="11" y="67"/>
                </a:cubicBezTo>
                <a:cubicBezTo>
                  <a:pt x="17" y="67"/>
                  <a:pt x="17" y="67"/>
                  <a:pt x="17" y="67"/>
                </a:cubicBezTo>
                <a:cubicBezTo>
                  <a:pt x="23" y="67"/>
                  <a:pt x="31" y="59"/>
                  <a:pt x="38" y="49"/>
                </a:cubicBezTo>
                <a:cubicBezTo>
                  <a:pt x="40" y="51"/>
                  <a:pt x="40" y="51"/>
                  <a:pt x="40" y="51"/>
                </a:cubicBezTo>
                <a:cubicBezTo>
                  <a:pt x="41" y="53"/>
                  <a:pt x="43" y="55"/>
                  <a:pt x="44" y="57"/>
                </a:cubicBezTo>
                <a:cubicBezTo>
                  <a:pt x="36" y="68"/>
                  <a:pt x="27" y="77"/>
                  <a:pt x="17" y="77"/>
                </a:cubicBezTo>
                <a:cubicBezTo>
                  <a:pt x="11" y="77"/>
                  <a:pt x="11" y="77"/>
                  <a:pt x="11" y="77"/>
                </a:cubicBezTo>
                <a:cubicBezTo>
                  <a:pt x="5" y="77"/>
                  <a:pt x="5" y="77"/>
                  <a:pt x="5" y="77"/>
                </a:cubicBezTo>
                <a:close/>
                <a:moveTo>
                  <a:pt x="110" y="21"/>
                </a:moveTo>
                <a:cubicBezTo>
                  <a:pt x="110" y="21"/>
                  <a:pt x="110" y="21"/>
                  <a:pt x="110" y="21"/>
                </a:cubicBezTo>
                <a:cubicBezTo>
                  <a:pt x="102" y="28"/>
                  <a:pt x="102" y="28"/>
                  <a:pt x="102" y="28"/>
                </a:cubicBezTo>
                <a:cubicBezTo>
                  <a:pt x="94" y="36"/>
                  <a:pt x="94" y="36"/>
                  <a:pt x="94" y="36"/>
                </a:cubicBezTo>
                <a:cubicBezTo>
                  <a:pt x="93" y="37"/>
                  <a:pt x="91" y="37"/>
                  <a:pt x="90" y="36"/>
                </a:cubicBezTo>
                <a:cubicBezTo>
                  <a:pt x="90" y="35"/>
                  <a:pt x="89" y="35"/>
                  <a:pt x="89" y="34"/>
                </a:cubicBezTo>
                <a:cubicBezTo>
                  <a:pt x="89" y="23"/>
                  <a:pt x="89" y="23"/>
                  <a:pt x="89" y="23"/>
                </a:cubicBezTo>
                <a:cubicBezTo>
                  <a:pt x="84" y="23"/>
                  <a:pt x="84" y="23"/>
                  <a:pt x="84" y="23"/>
                </a:cubicBezTo>
                <a:cubicBezTo>
                  <a:pt x="78" y="23"/>
                  <a:pt x="78" y="23"/>
                  <a:pt x="78" y="23"/>
                </a:cubicBezTo>
                <a:cubicBezTo>
                  <a:pt x="71" y="23"/>
                  <a:pt x="64" y="32"/>
                  <a:pt x="56" y="41"/>
                </a:cubicBezTo>
                <a:cubicBezTo>
                  <a:pt x="55" y="40"/>
                  <a:pt x="55" y="40"/>
                  <a:pt x="55" y="40"/>
                </a:cubicBezTo>
                <a:cubicBezTo>
                  <a:pt x="53" y="38"/>
                  <a:pt x="52" y="36"/>
                  <a:pt x="50" y="34"/>
                </a:cubicBezTo>
                <a:cubicBezTo>
                  <a:pt x="59" y="23"/>
                  <a:pt x="68" y="14"/>
                  <a:pt x="78" y="14"/>
                </a:cubicBezTo>
                <a:cubicBezTo>
                  <a:pt x="84" y="14"/>
                  <a:pt x="84" y="14"/>
                  <a:pt x="84" y="14"/>
                </a:cubicBezTo>
                <a:cubicBezTo>
                  <a:pt x="89" y="14"/>
                  <a:pt x="89" y="14"/>
                  <a:pt x="89" y="14"/>
                </a:cubicBezTo>
                <a:cubicBezTo>
                  <a:pt x="89" y="3"/>
                  <a:pt x="89" y="3"/>
                  <a:pt x="89" y="3"/>
                </a:cubicBezTo>
                <a:cubicBezTo>
                  <a:pt x="89" y="1"/>
                  <a:pt x="91" y="0"/>
                  <a:pt x="92" y="0"/>
                </a:cubicBezTo>
                <a:cubicBezTo>
                  <a:pt x="93" y="0"/>
                  <a:pt x="94" y="1"/>
                  <a:pt x="94" y="1"/>
                </a:cubicBezTo>
                <a:cubicBezTo>
                  <a:pt x="102" y="9"/>
                  <a:pt x="102" y="9"/>
                  <a:pt x="102" y="9"/>
                </a:cubicBezTo>
                <a:cubicBezTo>
                  <a:pt x="110" y="17"/>
                  <a:pt x="110" y="17"/>
                  <a:pt x="110" y="17"/>
                </a:cubicBezTo>
                <a:cubicBezTo>
                  <a:pt x="111" y="18"/>
                  <a:pt x="111" y="19"/>
                  <a:pt x="110" y="21"/>
                </a:cubicBezTo>
                <a:cubicBezTo>
                  <a:pt x="110" y="21"/>
                  <a:pt x="110" y="21"/>
                  <a:pt x="110" y="21"/>
                </a:cubicBezTo>
                <a:close/>
                <a:moveTo>
                  <a:pt x="104" y="19"/>
                </a:moveTo>
                <a:cubicBezTo>
                  <a:pt x="104" y="19"/>
                  <a:pt x="104" y="19"/>
                  <a:pt x="104" y="19"/>
                </a:cubicBezTo>
                <a:cubicBezTo>
                  <a:pt x="101" y="16"/>
                  <a:pt x="98" y="13"/>
                  <a:pt x="95" y="10"/>
                </a:cubicBezTo>
                <a:cubicBezTo>
                  <a:pt x="95" y="27"/>
                  <a:pt x="95" y="27"/>
                  <a:pt x="95" y="27"/>
                </a:cubicBezTo>
                <a:cubicBezTo>
                  <a:pt x="98" y="24"/>
                  <a:pt x="101" y="21"/>
                  <a:pt x="104" y="19"/>
                </a:cubicBezTo>
                <a:close/>
                <a:moveTo>
                  <a:pt x="110" y="74"/>
                </a:moveTo>
                <a:cubicBezTo>
                  <a:pt x="110" y="74"/>
                  <a:pt x="110" y="74"/>
                  <a:pt x="110" y="74"/>
                </a:cubicBezTo>
                <a:cubicBezTo>
                  <a:pt x="102" y="82"/>
                  <a:pt x="102" y="82"/>
                  <a:pt x="102" y="82"/>
                </a:cubicBezTo>
                <a:cubicBezTo>
                  <a:pt x="94" y="89"/>
                  <a:pt x="94" y="89"/>
                  <a:pt x="94" y="89"/>
                </a:cubicBezTo>
                <a:cubicBezTo>
                  <a:pt x="93" y="91"/>
                  <a:pt x="91" y="91"/>
                  <a:pt x="90" y="89"/>
                </a:cubicBezTo>
                <a:cubicBezTo>
                  <a:pt x="90" y="89"/>
                  <a:pt x="89" y="88"/>
                  <a:pt x="89" y="87"/>
                </a:cubicBezTo>
                <a:cubicBezTo>
                  <a:pt x="89" y="77"/>
                  <a:pt x="89" y="77"/>
                  <a:pt x="89" y="77"/>
                </a:cubicBezTo>
                <a:cubicBezTo>
                  <a:pt x="84" y="77"/>
                  <a:pt x="84" y="77"/>
                  <a:pt x="84" y="77"/>
                </a:cubicBezTo>
                <a:cubicBezTo>
                  <a:pt x="78" y="77"/>
                  <a:pt x="78" y="77"/>
                  <a:pt x="78" y="77"/>
                </a:cubicBezTo>
                <a:cubicBezTo>
                  <a:pt x="65" y="77"/>
                  <a:pt x="54" y="62"/>
                  <a:pt x="44" y="48"/>
                </a:cubicBezTo>
                <a:cubicBezTo>
                  <a:pt x="34" y="36"/>
                  <a:pt x="25" y="23"/>
                  <a:pt x="17" y="23"/>
                </a:cubicBezTo>
                <a:cubicBezTo>
                  <a:pt x="11" y="23"/>
                  <a:pt x="11" y="23"/>
                  <a:pt x="11" y="23"/>
                </a:cubicBezTo>
                <a:cubicBezTo>
                  <a:pt x="5" y="23"/>
                  <a:pt x="5" y="23"/>
                  <a:pt x="5" y="23"/>
                </a:cubicBezTo>
                <a:cubicBezTo>
                  <a:pt x="2" y="23"/>
                  <a:pt x="0" y="21"/>
                  <a:pt x="0" y="19"/>
                </a:cubicBezTo>
                <a:cubicBezTo>
                  <a:pt x="0" y="16"/>
                  <a:pt x="2" y="14"/>
                  <a:pt x="5" y="14"/>
                </a:cubicBezTo>
                <a:cubicBezTo>
                  <a:pt x="11" y="14"/>
                  <a:pt x="11" y="14"/>
                  <a:pt x="11" y="14"/>
                </a:cubicBezTo>
                <a:cubicBezTo>
                  <a:pt x="17" y="14"/>
                  <a:pt x="17" y="14"/>
                  <a:pt x="17" y="14"/>
                </a:cubicBezTo>
                <a:cubicBezTo>
                  <a:pt x="29" y="14"/>
                  <a:pt x="40" y="28"/>
                  <a:pt x="51" y="42"/>
                </a:cubicBezTo>
                <a:cubicBezTo>
                  <a:pt x="60" y="55"/>
                  <a:pt x="70" y="67"/>
                  <a:pt x="78" y="67"/>
                </a:cubicBezTo>
                <a:cubicBezTo>
                  <a:pt x="84" y="67"/>
                  <a:pt x="84" y="67"/>
                  <a:pt x="84" y="67"/>
                </a:cubicBezTo>
                <a:cubicBezTo>
                  <a:pt x="89" y="67"/>
                  <a:pt x="89" y="67"/>
                  <a:pt x="89" y="67"/>
                </a:cubicBezTo>
                <a:cubicBezTo>
                  <a:pt x="89" y="57"/>
                  <a:pt x="89" y="57"/>
                  <a:pt x="89" y="57"/>
                </a:cubicBezTo>
                <a:cubicBezTo>
                  <a:pt x="89" y="55"/>
                  <a:pt x="91" y="54"/>
                  <a:pt x="92" y="54"/>
                </a:cubicBezTo>
                <a:cubicBezTo>
                  <a:pt x="93" y="54"/>
                  <a:pt x="94" y="54"/>
                  <a:pt x="94" y="54"/>
                </a:cubicBezTo>
                <a:cubicBezTo>
                  <a:pt x="102" y="62"/>
                  <a:pt x="102" y="62"/>
                  <a:pt x="102" y="62"/>
                </a:cubicBezTo>
                <a:cubicBezTo>
                  <a:pt x="110" y="70"/>
                  <a:pt x="110" y="70"/>
                  <a:pt x="110" y="70"/>
                </a:cubicBezTo>
                <a:cubicBezTo>
                  <a:pt x="111" y="71"/>
                  <a:pt x="111" y="73"/>
                  <a:pt x="110" y="74"/>
                </a:cubicBezTo>
                <a:cubicBezTo>
                  <a:pt x="110" y="74"/>
                  <a:pt x="110" y="74"/>
                  <a:pt x="110" y="74"/>
                </a:cubicBezTo>
                <a:close/>
                <a:moveTo>
                  <a:pt x="104" y="72"/>
                </a:moveTo>
                <a:cubicBezTo>
                  <a:pt x="104" y="72"/>
                  <a:pt x="104" y="72"/>
                  <a:pt x="104" y="72"/>
                </a:cubicBezTo>
                <a:cubicBezTo>
                  <a:pt x="98" y="66"/>
                  <a:pt x="98" y="66"/>
                  <a:pt x="98" y="66"/>
                </a:cubicBezTo>
                <a:cubicBezTo>
                  <a:pt x="95" y="63"/>
                  <a:pt x="95" y="63"/>
                  <a:pt x="95" y="63"/>
                </a:cubicBezTo>
                <a:cubicBezTo>
                  <a:pt x="95" y="81"/>
                  <a:pt x="95" y="81"/>
                  <a:pt x="95" y="81"/>
                </a:cubicBezTo>
                <a:cubicBezTo>
                  <a:pt x="98" y="78"/>
                  <a:pt x="101" y="75"/>
                  <a:pt x="104" y="72"/>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40" name="任意多边形 26639"/>
          <p:cNvSpPr>
            <a:spLocks noEditPoints="1"/>
          </p:cNvSpPr>
          <p:nvPr/>
        </p:nvSpPr>
        <p:spPr>
          <a:xfrm>
            <a:off x="2660650" y="2075948"/>
            <a:ext cx="260350" cy="269875"/>
          </a:xfrm>
          <a:custGeom>
            <a:avLst/>
            <a:gdLst/>
            <a:ahLst/>
            <a:cxnLst/>
            <a:rect l="0" t="0" r="0" b="0"/>
            <a:pathLst>
              <a:path w="123" h="128">
                <a:moveTo>
                  <a:pt x="62" y="0"/>
                </a:moveTo>
                <a:cubicBezTo>
                  <a:pt x="78" y="0"/>
                  <a:pt x="94" y="7"/>
                  <a:pt x="105" y="18"/>
                </a:cubicBezTo>
                <a:cubicBezTo>
                  <a:pt x="116" y="29"/>
                  <a:pt x="123" y="44"/>
                  <a:pt x="123" y="61"/>
                </a:cubicBezTo>
                <a:cubicBezTo>
                  <a:pt x="123" y="76"/>
                  <a:pt x="117" y="90"/>
                  <a:pt x="108" y="101"/>
                </a:cubicBezTo>
                <a:cubicBezTo>
                  <a:pt x="104" y="105"/>
                  <a:pt x="97" y="99"/>
                  <a:pt x="101" y="95"/>
                </a:cubicBezTo>
                <a:cubicBezTo>
                  <a:pt x="108" y="86"/>
                  <a:pt x="113" y="75"/>
                  <a:pt x="113" y="64"/>
                </a:cubicBezTo>
                <a:cubicBezTo>
                  <a:pt x="95" y="64"/>
                  <a:pt x="95" y="64"/>
                  <a:pt x="95" y="64"/>
                </a:cubicBezTo>
                <a:cubicBezTo>
                  <a:pt x="95" y="72"/>
                  <a:pt x="94" y="79"/>
                  <a:pt x="92" y="86"/>
                </a:cubicBezTo>
                <a:cubicBezTo>
                  <a:pt x="91" y="90"/>
                  <a:pt x="86" y="88"/>
                  <a:pt x="87" y="85"/>
                </a:cubicBezTo>
                <a:cubicBezTo>
                  <a:pt x="88" y="78"/>
                  <a:pt x="90" y="71"/>
                  <a:pt x="90" y="64"/>
                </a:cubicBezTo>
                <a:cubicBezTo>
                  <a:pt x="67" y="64"/>
                  <a:pt x="57" y="64"/>
                  <a:pt x="33" y="64"/>
                </a:cubicBezTo>
                <a:cubicBezTo>
                  <a:pt x="34" y="71"/>
                  <a:pt x="35" y="78"/>
                  <a:pt x="36" y="85"/>
                </a:cubicBezTo>
                <a:cubicBezTo>
                  <a:pt x="37" y="89"/>
                  <a:pt x="32" y="90"/>
                  <a:pt x="31" y="85"/>
                </a:cubicBezTo>
                <a:cubicBezTo>
                  <a:pt x="29" y="79"/>
                  <a:pt x="28" y="72"/>
                  <a:pt x="28" y="64"/>
                </a:cubicBezTo>
                <a:cubicBezTo>
                  <a:pt x="10" y="64"/>
                  <a:pt x="10" y="64"/>
                  <a:pt x="10" y="64"/>
                </a:cubicBezTo>
                <a:cubicBezTo>
                  <a:pt x="11" y="76"/>
                  <a:pt x="15" y="86"/>
                  <a:pt x="22" y="94"/>
                </a:cubicBezTo>
                <a:cubicBezTo>
                  <a:pt x="26" y="99"/>
                  <a:pt x="19" y="105"/>
                  <a:pt x="15" y="101"/>
                </a:cubicBezTo>
                <a:cubicBezTo>
                  <a:pt x="6" y="90"/>
                  <a:pt x="0" y="76"/>
                  <a:pt x="0" y="61"/>
                </a:cubicBezTo>
                <a:cubicBezTo>
                  <a:pt x="0" y="44"/>
                  <a:pt x="7" y="29"/>
                  <a:pt x="18" y="18"/>
                </a:cubicBezTo>
                <a:cubicBezTo>
                  <a:pt x="29" y="7"/>
                  <a:pt x="45" y="0"/>
                  <a:pt x="62" y="0"/>
                </a:cubicBezTo>
                <a:close/>
                <a:moveTo>
                  <a:pt x="80" y="111"/>
                </a:moveTo>
                <a:cubicBezTo>
                  <a:pt x="80" y="111"/>
                  <a:pt x="80" y="111"/>
                  <a:pt x="80" y="111"/>
                </a:cubicBezTo>
                <a:cubicBezTo>
                  <a:pt x="80" y="123"/>
                  <a:pt x="80" y="123"/>
                  <a:pt x="80" y="123"/>
                </a:cubicBezTo>
                <a:cubicBezTo>
                  <a:pt x="80" y="126"/>
                  <a:pt x="78" y="128"/>
                  <a:pt x="76" y="128"/>
                </a:cubicBezTo>
                <a:cubicBezTo>
                  <a:pt x="75" y="128"/>
                  <a:pt x="75" y="128"/>
                  <a:pt x="75" y="128"/>
                </a:cubicBezTo>
                <a:cubicBezTo>
                  <a:pt x="48" y="128"/>
                  <a:pt x="48" y="128"/>
                  <a:pt x="48" y="128"/>
                </a:cubicBezTo>
                <a:cubicBezTo>
                  <a:pt x="45" y="128"/>
                  <a:pt x="43" y="126"/>
                  <a:pt x="43" y="123"/>
                </a:cubicBezTo>
                <a:cubicBezTo>
                  <a:pt x="43" y="123"/>
                  <a:pt x="43" y="123"/>
                  <a:pt x="43" y="123"/>
                </a:cubicBezTo>
                <a:cubicBezTo>
                  <a:pt x="43" y="111"/>
                  <a:pt x="43" y="111"/>
                  <a:pt x="43" y="111"/>
                </a:cubicBezTo>
                <a:cubicBezTo>
                  <a:pt x="29" y="111"/>
                  <a:pt x="29" y="111"/>
                  <a:pt x="29" y="111"/>
                </a:cubicBezTo>
                <a:cubicBezTo>
                  <a:pt x="26" y="111"/>
                  <a:pt x="24" y="109"/>
                  <a:pt x="24" y="106"/>
                </a:cubicBezTo>
                <a:cubicBezTo>
                  <a:pt x="24" y="105"/>
                  <a:pt x="25" y="103"/>
                  <a:pt x="25" y="103"/>
                </a:cubicBezTo>
                <a:cubicBezTo>
                  <a:pt x="58" y="70"/>
                  <a:pt x="58" y="70"/>
                  <a:pt x="58" y="70"/>
                </a:cubicBezTo>
                <a:cubicBezTo>
                  <a:pt x="60" y="68"/>
                  <a:pt x="63" y="68"/>
                  <a:pt x="65" y="70"/>
                </a:cubicBezTo>
                <a:cubicBezTo>
                  <a:pt x="65" y="70"/>
                  <a:pt x="65" y="70"/>
                  <a:pt x="65" y="70"/>
                </a:cubicBezTo>
                <a:cubicBezTo>
                  <a:pt x="98" y="103"/>
                  <a:pt x="98" y="103"/>
                  <a:pt x="98" y="103"/>
                </a:cubicBezTo>
                <a:cubicBezTo>
                  <a:pt x="100" y="104"/>
                  <a:pt x="100" y="107"/>
                  <a:pt x="98" y="109"/>
                </a:cubicBezTo>
                <a:cubicBezTo>
                  <a:pt x="97" y="110"/>
                  <a:pt x="96" y="111"/>
                  <a:pt x="94" y="111"/>
                </a:cubicBezTo>
                <a:cubicBezTo>
                  <a:pt x="94" y="111"/>
                  <a:pt x="94" y="111"/>
                  <a:pt x="94" y="111"/>
                </a:cubicBezTo>
                <a:cubicBezTo>
                  <a:pt x="80" y="111"/>
                  <a:pt x="80" y="111"/>
                  <a:pt x="80" y="111"/>
                </a:cubicBezTo>
                <a:close/>
                <a:moveTo>
                  <a:pt x="71" y="119"/>
                </a:moveTo>
                <a:cubicBezTo>
                  <a:pt x="71" y="119"/>
                  <a:pt x="71" y="119"/>
                  <a:pt x="71" y="119"/>
                </a:cubicBezTo>
                <a:cubicBezTo>
                  <a:pt x="71" y="106"/>
                  <a:pt x="71" y="106"/>
                  <a:pt x="71" y="106"/>
                </a:cubicBezTo>
                <a:cubicBezTo>
                  <a:pt x="71" y="106"/>
                  <a:pt x="71" y="106"/>
                  <a:pt x="71" y="106"/>
                </a:cubicBezTo>
                <a:cubicBezTo>
                  <a:pt x="71" y="103"/>
                  <a:pt x="73" y="101"/>
                  <a:pt x="76" y="101"/>
                </a:cubicBezTo>
                <a:cubicBezTo>
                  <a:pt x="83" y="101"/>
                  <a:pt x="83" y="101"/>
                  <a:pt x="83" y="101"/>
                </a:cubicBezTo>
                <a:cubicBezTo>
                  <a:pt x="62" y="80"/>
                  <a:pt x="62" y="80"/>
                  <a:pt x="62" y="80"/>
                </a:cubicBezTo>
                <a:cubicBezTo>
                  <a:pt x="40" y="101"/>
                  <a:pt x="40" y="101"/>
                  <a:pt x="40" y="101"/>
                </a:cubicBezTo>
                <a:cubicBezTo>
                  <a:pt x="47" y="101"/>
                  <a:pt x="47" y="101"/>
                  <a:pt x="47" y="101"/>
                </a:cubicBezTo>
                <a:cubicBezTo>
                  <a:pt x="48" y="101"/>
                  <a:pt x="48" y="101"/>
                  <a:pt x="48" y="101"/>
                </a:cubicBezTo>
                <a:cubicBezTo>
                  <a:pt x="50" y="101"/>
                  <a:pt x="52" y="103"/>
                  <a:pt x="52" y="106"/>
                </a:cubicBezTo>
                <a:cubicBezTo>
                  <a:pt x="52" y="119"/>
                  <a:pt x="52" y="119"/>
                  <a:pt x="52" y="119"/>
                </a:cubicBezTo>
                <a:cubicBezTo>
                  <a:pt x="71" y="119"/>
                  <a:pt x="71" y="119"/>
                  <a:pt x="71" y="119"/>
                </a:cubicBezTo>
                <a:close/>
                <a:moveTo>
                  <a:pt x="98" y="25"/>
                </a:moveTo>
                <a:cubicBezTo>
                  <a:pt x="98" y="25"/>
                  <a:pt x="98" y="25"/>
                  <a:pt x="98" y="25"/>
                </a:cubicBezTo>
                <a:cubicBezTo>
                  <a:pt x="98" y="24"/>
                  <a:pt x="97" y="24"/>
                  <a:pt x="97" y="23"/>
                </a:cubicBezTo>
                <a:cubicBezTo>
                  <a:pt x="95" y="25"/>
                  <a:pt x="92" y="26"/>
                  <a:pt x="90" y="28"/>
                </a:cubicBezTo>
                <a:cubicBezTo>
                  <a:pt x="93" y="37"/>
                  <a:pt x="95" y="47"/>
                  <a:pt x="95" y="58"/>
                </a:cubicBezTo>
                <a:cubicBezTo>
                  <a:pt x="113" y="58"/>
                  <a:pt x="113" y="58"/>
                  <a:pt x="113" y="58"/>
                </a:cubicBezTo>
                <a:cubicBezTo>
                  <a:pt x="112" y="45"/>
                  <a:pt x="107" y="33"/>
                  <a:pt x="98" y="25"/>
                </a:cubicBezTo>
                <a:close/>
                <a:moveTo>
                  <a:pt x="92" y="20"/>
                </a:moveTo>
                <a:cubicBezTo>
                  <a:pt x="92" y="20"/>
                  <a:pt x="92" y="20"/>
                  <a:pt x="92" y="20"/>
                </a:cubicBezTo>
                <a:cubicBezTo>
                  <a:pt x="89" y="17"/>
                  <a:pt x="86" y="15"/>
                  <a:pt x="82" y="14"/>
                </a:cubicBezTo>
                <a:cubicBezTo>
                  <a:pt x="83" y="15"/>
                  <a:pt x="85" y="18"/>
                  <a:pt x="86" y="20"/>
                </a:cubicBezTo>
                <a:cubicBezTo>
                  <a:pt x="86" y="21"/>
                  <a:pt x="87" y="22"/>
                  <a:pt x="87" y="23"/>
                </a:cubicBezTo>
                <a:cubicBezTo>
                  <a:pt x="89" y="22"/>
                  <a:pt x="91" y="21"/>
                  <a:pt x="92" y="20"/>
                </a:cubicBezTo>
                <a:close/>
                <a:moveTo>
                  <a:pt x="70" y="10"/>
                </a:moveTo>
                <a:cubicBezTo>
                  <a:pt x="70" y="10"/>
                  <a:pt x="70" y="10"/>
                  <a:pt x="70" y="10"/>
                </a:cubicBezTo>
                <a:cubicBezTo>
                  <a:pt x="68" y="10"/>
                  <a:pt x="66" y="10"/>
                  <a:pt x="64" y="10"/>
                </a:cubicBezTo>
                <a:cubicBezTo>
                  <a:pt x="64" y="29"/>
                  <a:pt x="64" y="29"/>
                  <a:pt x="64" y="29"/>
                </a:cubicBezTo>
                <a:cubicBezTo>
                  <a:pt x="70" y="29"/>
                  <a:pt x="75" y="28"/>
                  <a:pt x="80" y="26"/>
                </a:cubicBezTo>
                <a:cubicBezTo>
                  <a:pt x="81" y="26"/>
                  <a:pt x="82" y="25"/>
                  <a:pt x="82" y="25"/>
                </a:cubicBezTo>
                <a:cubicBezTo>
                  <a:pt x="82" y="24"/>
                  <a:pt x="81" y="23"/>
                  <a:pt x="81" y="23"/>
                </a:cubicBezTo>
                <a:cubicBezTo>
                  <a:pt x="78" y="17"/>
                  <a:pt x="74" y="13"/>
                  <a:pt x="70" y="10"/>
                </a:cubicBezTo>
                <a:close/>
                <a:moveTo>
                  <a:pt x="59" y="10"/>
                </a:moveTo>
                <a:cubicBezTo>
                  <a:pt x="59" y="10"/>
                  <a:pt x="59" y="10"/>
                  <a:pt x="59" y="10"/>
                </a:cubicBezTo>
                <a:cubicBezTo>
                  <a:pt x="57" y="10"/>
                  <a:pt x="55" y="10"/>
                  <a:pt x="53" y="10"/>
                </a:cubicBezTo>
                <a:cubicBezTo>
                  <a:pt x="49" y="13"/>
                  <a:pt x="45" y="17"/>
                  <a:pt x="42" y="23"/>
                </a:cubicBezTo>
                <a:cubicBezTo>
                  <a:pt x="42" y="23"/>
                  <a:pt x="41" y="24"/>
                  <a:pt x="41" y="25"/>
                </a:cubicBezTo>
                <a:cubicBezTo>
                  <a:pt x="41" y="25"/>
                  <a:pt x="42" y="26"/>
                  <a:pt x="43" y="26"/>
                </a:cubicBezTo>
                <a:cubicBezTo>
                  <a:pt x="48" y="28"/>
                  <a:pt x="53" y="29"/>
                  <a:pt x="59" y="29"/>
                </a:cubicBezTo>
                <a:cubicBezTo>
                  <a:pt x="59" y="10"/>
                  <a:pt x="59" y="10"/>
                  <a:pt x="59" y="10"/>
                </a:cubicBezTo>
                <a:close/>
                <a:moveTo>
                  <a:pt x="41" y="14"/>
                </a:moveTo>
                <a:cubicBezTo>
                  <a:pt x="41" y="14"/>
                  <a:pt x="41" y="14"/>
                  <a:pt x="41" y="14"/>
                </a:cubicBezTo>
                <a:cubicBezTo>
                  <a:pt x="37" y="15"/>
                  <a:pt x="34" y="17"/>
                  <a:pt x="31" y="20"/>
                </a:cubicBezTo>
                <a:cubicBezTo>
                  <a:pt x="32" y="21"/>
                  <a:pt x="34" y="22"/>
                  <a:pt x="36" y="23"/>
                </a:cubicBezTo>
                <a:cubicBezTo>
                  <a:pt x="36" y="22"/>
                  <a:pt x="37" y="21"/>
                  <a:pt x="37" y="20"/>
                </a:cubicBezTo>
                <a:cubicBezTo>
                  <a:pt x="38" y="18"/>
                  <a:pt x="40" y="15"/>
                  <a:pt x="41" y="14"/>
                </a:cubicBezTo>
                <a:close/>
                <a:moveTo>
                  <a:pt x="26" y="23"/>
                </a:moveTo>
                <a:cubicBezTo>
                  <a:pt x="26" y="23"/>
                  <a:pt x="26" y="23"/>
                  <a:pt x="26" y="23"/>
                </a:cubicBezTo>
                <a:cubicBezTo>
                  <a:pt x="26" y="24"/>
                  <a:pt x="25" y="24"/>
                  <a:pt x="25" y="25"/>
                </a:cubicBezTo>
                <a:cubicBezTo>
                  <a:pt x="16" y="33"/>
                  <a:pt x="11" y="45"/>
                  <a:pt x="10" y="58"/>
                </a:cubicBezTo>
                <a:cubicBezTo>
                  <a:pt x="28" y="58"/>
                  <a:pt x="28" y="58"/>
                  <a:pt x="28" y="58"/>
                </a:cubicBezTo>
                <a:cubicBezTo>
                  <a:pt x="28" y="47"/>
                  <a:pt x="30" y="37"/>
                  <a:pt x="33" y="28"/>
                </a:cubicBezTo>
                <a:cubicBezTo>
                  <a:pt x="31" y="26"/>
                  <a:pt x="29" y="25"/>
                  <a:pt x="26" y="23"/>
                </a:cubicBezTo>
                <a:close/>
                <a:moveTo>
                  <a:pt x="85" y="30"/>
                </a:moveTo>
                <a:cubicBezTo>
                  <a:pt x="85" y="30"/>
                  <a:pt x="85" y="30"/>
                  <a:pt x="85" y="30"/>
                </a:cubicBezTo>
                <a:cubicBezTo>
                  <a:pt x="84" y="31"/>
                  <a:pt x="83" y="31"/>
                  <a:pt x="82" y="31"/>
                </a:cubicBezTo>
                <a:cubicBezTo>
                  <a:pt x="77" y="33"/>
                  <a:pt x="71" y="35"/>
                  <a:pt x="64" y="35"/>
                </a:cubicBezTo>
                <a:cubicBezTo>
                  <a:pt x="64" y="58"/>
                  <a:pt x="64" y="58"/>
                  <a:pt x="64" y="58"/>
                </a:cubicBezTo>
                <a:cubicBezTo>
                  <a:pt x="90" y="58"/>
                  <a:pt x="90" y="58"/>
                  <a:pt x="90" y="58"/>
                </a:cubicBezTo>
                <a:cubicBezTo>
                  <a:pt x="89" y="48"/>
                  <a:pt x="88" y="38"/>
                  <a:pt x="85" y="30"/>
                </a:cubicBezTo>
                <a:close/>
                <a:moveTo>
                  <a:pt x="59" y="35"/>
                </a:moveTo>
                <a:cubicBezTo>
                  <a:pt x="59" y="35"/>
                  <a:pt x="59" y="35"/>
                  <a:pt x="59" y="35"/>
                </a:cubicBezTo>
                <a:cubicBezTo>
                  <a:pt x="52" y="35"/>
                  <a:pt x="46" y="33"/>
                  <a:pt x="41" y="31"/>
                </a:cubicBezTo>
                <a:cubicBezTo>
                  <a:pt x="40" y="31"/>
                  <a:pt x="39" y="31"/>
                  <a:pt x="39" y="30"/>
                </a:cubicBezTo>
                <a:cubicBezTo>
                  <a:pt x="35" y="38"/>
                  <a:pt x="34" y="48"/>
                  <a:pt x="33" y="58"/>
                </a:cubicBezTo>
                <a:cubicBezTo>
                  <a:pt x="59" y="58"/>
                  <a:pt x="59" y="58"/>
                  <a:pt x="59" y="58"/>
                </a:cubicBezTo>
                <a:cubicBezTo>
                  <a:pt x="59" y="35"/>
                  <a:pt x="59" y="35"/>
                  <a:pt x="59" y="3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41" name="任意多边形 26640"/>
          <p:cNvSpPr>
            <a:spLocks noEditPoints="1"/>
          </p:cNvSpPr>
          <p:nvPr/>
        </p:nvSpPr>
        <p:spPr>
          <a:xfrm>
            <a:off x="2662238" y="3726948"/>
            <a:ext cx="257175" cy="228600"/>
          </a:xfrm>
          <a:custGeom>
            <a:avLst/>
            <a:gdLst/>
            <a:ahLst/>
            <a:cxnLst/>
            <a:rect l="0" t="0" r="0" b="0"/>
            <a:pathLst>
              <a:path w="123" h="108">
                <a:moveTo>
                  <a:pt x="5" y="0"/>
                </a:moveTo>
                <a:cubicBezTo>
                  <a:pt x="5" y="0"/>
                  <a:pt x="5" y="0"/>
                  <a:pt x="5" y="0"/>
                </a:cubicBezTo>
                <a:cubicBezTo>
                  <a:pt x="118" y="0"/>
                  <a:pt x="118" y="0"/>
                  <a:pt x="118" y="0"/>
                </a:cubicBezTo>
                <a:cubicBezTo>
                  <a:pt x="121" y="0"/>
                  <a:pt x="123" y="2"/>
                  <a:pt x="123" y="5"/>
                </a:cubicBezTo>
                <a:cubicBezTo>
                  <a:pt x="123" y="5"/>
                  <a:pt x="123" y="5"/>
                  <a:pt x="123" y="5"/>
                </a:cubicBezTo>
                <a:cubicBezTo>
                  <a:pt x="123" y="104"/>
                  <a:pt x="123" y="104"/>
                  <a:pt x="123" y="104"/>
                </a:cubicBezTo>
                <a:cubicBezTo>
                  <a:pt x="123" y="106"/>
                  <a:pt x="121" y="108"/>
                  <a:pt x="118" y="108"/>
                </a:cubicBezTo>
                <a:cubicBezTo>
                  <a:pt x="118" y="108"/>
                  <a:pt x="118" y="108"/>
                  <a:pt x="118" y="108"/>
                </a:cubicBezTo>
                <a:cubicBezTo>
                  <a:pt x="5" y="108"/>
                  <a:pt x="5" y="108"/>
                  <a:pt x="5" y="108"/>
                </a:cubicBezTo>
                <a:cubicBezTo>
                  <a:pt x="3" y="108"/>
                  <a:pt x="0" y="106"/>
                  <a:pt x="0" y="104"/>
                </a:cubicBezTo>
                <a:cubicBezTo>
                  <a:pt x="0" y="103"/>
                  <a:pt x="0" y="103"/>
                  <a:pt x="0" y="103"/>
                </a:cubicBezTo>
                <a:cubicBezTo>
                  <a:pt x="0" y="77"/>
                  <a:pt x="0" y="77"/>
                  <a:pt x="0" y="77"/>
                </a:cubicBezTo>
                <a:cubicBezTo>
                  <a:pt x="0" y="77"/>
                  <a:pt x="0" y="77"/>
                  <a:pt x="0" y="77"/>
                </a:cubicBezTo>
                <a:cubicBezTo>
                  <a:pt x="0" y="76"/>
                  <a:pt x="2" y="75"/>
                  <a:pt x="3" y="75"/>
                </a:cubicBezTo>
                <a:cubicBezTo>
                  <a:pt x="26" y="75"/>
                  <a:pt x="26" y="75"/>
                  <a:pt x="26" y="75"/>
                </a:cubicBezTo>
                <a:cubicBezTo>
                  <a:pt x="26" y="75"/>
                  <a:pt x="26" y="75"/>
                  <a:pt x="26" y="75"/>
                </a:cubicBezTo>
                <a:cubicBezTo>
                  <a:pt x="27" y="75"/>
                  <a:pt x="28" y="76"/>
                  <a:pt x="28" y="77"/>
                </a:cubicBezTo>
                <a:cubicBezTo>
                  <a:pt x="28" y="84"/>
                  <a:pt x="28" y="84"/>
                  <a:pt x="28" y="84"/>
                </a:cubicBezTo>
                <a:cubicBezTo>
                  <a:pt x="46" y="67"/>
                  <a:pt x="46" y="67"/>
                  <a:pt x="46" y="67"/>
                </a:cubicBezTo>
                <a:cubicBezTo>
                  <a:pt x="28" y="50"/>
                  <a:pt x="28" y="50"/>
                  <a:pt x="28" y="50"/>
                </a:cubicBezTo>
                <a:cubicBezTo>
                  <a:pt x="28" y="56"/>
                  <a:pt x="28" y="56"/>
                  <a:pt x="28" y="56"/>
                </a:cubicBezTo>
                <a:cubicBezTo>
                  <a:pt x="28" y="56"/>
                  <a:pt x="28" y="56"/>
                  <a:pt x="28" y="56"/>
                </a:cubicBezTo>
                <a:cubicBezTo>
                  <a:pt x="28" y="58"/>
                  <a:pt x="27" y="59"/>
                  <a:pt x="26" y="59"/>
                </a:cubicBezTo>
                <a:cubicBezTo>
                  <a:pt x="3" y="59"/>
                  <a:pt x="3" y="59"/>
                  <a:pt x="3" y="59"/>
                </a:cubicBezTo>
                <a:cubicBezTo>
                  <a:pt x="2" y="59"/>
                  <a:pt x="0" y="58"/>
                  <a:pt x="0" y="56"/>
                </a:cubicBezTo>
                <a:cubicBezTo>
                  <a:pt x="0" y="56"/>
                  <a:pt x="0" y="56"/>
                  <a:pt x="0" y="56"/>
                </a:cubicBezTo>
                <a:cubicBezTo>
                  <a:pt x="0" y="5"/>
                  <a:pt x="0" y="5"/>
                  <a:pt x="0" y="5"/>
                </a:cubicBezTo>
                <a:cubicBezTo>
                  <a:pt x="0" y="2"/>
                  <a:pt x="3" y="0"/>
                  <a:pt x="5" y="0"/>
                </a:cubicBezTo>
                <a:close/>
                <a:moveTo>
                  <a:pt x="10" y="80"/>
                </a:moveTo>
                <a:cubicBezTo>
                  <a:pt x="10" y="80"/>
                  <a:pt x="10" y="80"/>
                  <a:pt x="10" y="80"/>
                </a:cubicBezTo>
                <a:cubicBezTo>
                  <a:pt x="10" y="99"/>
                  <a:pt x="10" y="99"/>
                  <a:pt x="10" y="99"/>
                </a:cubicBezTo>
                <a:cubicBezTo>
                  <a:pt x="113" y="99"/>
                  <a:pt x="113" y="99"/>
                  <a:pt x="113" y="99"/>
                </a:cubicBezTo>
                <a:cubicBezTo>
                  <a:pt x="113" y="35"/>
                  <a:pt x="113" y="35"/>
                  <a:pt x="113" y="35"/>
                </a:cubicBezTo>
                <a:cubicBezTo>
                  <a:pt x="10" y="35"/>
                  <a:pt x="10" y="35"/>
                  <a:pt x="10" y="35"/>
                </a:cubicBezTo>
                <a:cubicBezTo>
                  <a:pt x="10" y="53"/>
                  <a:pt x="10" y="53"/>
                  <a:pt x="10" y="53"/>
                </a:cubicBezTo>
                <a:cubicBezTo>
                  <a:pt x="23" y="53"/>
                  <a:pt x="23" y="53"/>
                  <a:pt x="23" y="53"/>
                </a:cubicBezTo>
                <a:cubicBezTo>
                  <a:pt x="23" y="43"/>
                  <a:pt x="23" y="43"/>
                  <a:pt x="23" y="43"/>
                </a:cubicBezTo>
                <a:cubicBezTo>
                  <a:pt x="23" y="41"/>
                  <a:pt x="24" y="40"/>
                  <a:pt x="26" y="40"/>
                </a:cubicBezTo>
                <a:cubicBezTo>
                  <a:pt x="26" y="40"/>
                  <a:pt x="27" y="40"/>
                  <a:pt x="28" y="41"/>
                </a:cubicBezTo>
                <a:cubicBezTo>
                  <a:pt x="28" y="41"/>
                  <a:pt x="28" y="41"/>
                  <a:pt x="28" y="41"/>
                </a:cubicBezTo>
                <a:cubicBezTo>
                  <a:pt x="52" y="65"/>
                  <a:pt x="52" y="65"/>
                  <a:pt x="52" y="65"/>
                </a:cubicBezTo>
                <a:cubicBezTo>
                  <a:pt x="53" y="66"/>
                  <a:pt x="53" y="68"/>
                  <a:pt x="52" y="69"/>
                </a:cubicBezTo>
                <a:cubicBezTo>
                  <a:pt x="28" y="93"/>
                  <a:pt x="28" y="93"/>
                  <a:pt x="28" y="93"/>
                </a:cubicBezTo>
                <a:cubicBezTo>
                  <a:pt x="27" y="94"/>
                  <a:pt x="25" y="94"/>
                  <a:pt x="24" y="93"/>
                </a:cubicBezTo>
                <a:cubicBezTo>
                  <a:pt x="23" y="92"/>
                  <a:pt x="23" y="92"/>
                  <a:pt x="23" y="91"/>
                </a:cubicBezTo>
                <a:cubicBezTo>
                  <a:pt x="23" y="80"/>
                  <a:pt x="23" y="80"/>
                  <a:pt x="23" y="80"/>
                </a:cubicBezTo>
                <a:cubicBezTo>
                  <a:pt x="10" y="80"/>
                  <a:pt x="10" y="80"/>
                  <a:pt x="10" y="80"/>
                </a:cubicBezTo>
                <a:close/>
                <a:moveTo>
                  <a:pt x="103" y="45"/>
                </a:moveTo>
                <a:cubicBezTo>
                  <a:pt x="103" y="45"/>
                  <a:pt x="103" y="45"/>
                  <a:pt x="103" y="45"/>
                </a:cubicBezTo>
                <a:cubicBezTo>
                  <a:pt x="104" y="45"/>
                  <a:pt x="106" y="47"/>
                  <a:pt x="106" y="48"/>
                </a:cubicBezTo>
                <a:cubicBezTo>
                  <a:pt x="106" y="50"/>
                  <a:pt x="104" y="51"/>
                  <a:pt x="103" y="51"/>
                </a:cubicBezTo>
                <a:cubicBezTo>
                  <a:pt x="63" y="51"/>
                  <a:pt x="63" y="51"/>
                  <a:pt x="63" y="51"/>
                </a:cubicBezTo>
                <a:cubicBezTo>
                  <a:pt x="61" y="51"/>
                  <a:pt x="60" y="50"/>
                  <a:pt x="60" y="48"/>
                </a:cubicBezTo>
                <a:cubicBezTo>
                  <a:pt x="60" y="47"/>
                  <a:pt x="61" y="45"/>
                  <a:pt x="63" y="45"/>
                </a:cubicBezTo>
                <a:cubicBezTo>
                  <a:pt x="103" y="45"/>
                  <a:pt x="103" y="45"/>
                  <a:pt x="103" y="45"/>
                </a:cubicBezTo>
                <a:close/>
                <a:moveTo>
                  <a:pt x="92" y="83"/>
                </a:moveTo>
                <a:cubicBezTo>
                  <a:pt x="92" y="83"/>
                  <a:pt x="92" y="83"/>
                  <a:pt x="92" y="83"/>
                </a:cubicBezTo>
                <a:cubicBezTo>
                  <a:pt x="93" y="83"/>
                  <a:pt x="94" y="84"/>
                  <a:pt x="94" y="85"/>
                </a:cubicBezTo>
                <a:cubicBezTo>
                  <a:pt x="94" y="87"/>
                  <a:pt x="93" y="88"/>
                  <a:pt x="92" y="88"/>
                </a:cubicBezTo>
                <a:cubicBezTo>
                  <a:pt x="63" y="88"/>
                  <a:pt x="63" y="88"/>
                  <a:pt x="63" y="88"/>
                </a:cubicBezTo>
                <a:cubicBezTo>
                  <a:pt x="61" y="88"/>
                  <a:pt x="60" y="87"/>
                  <a:pt x="60" y="85"/>
                </a:cubicBezTo>
                <a:cubicBezTo>
                  <a:pt x="60" y="84"/>
                  <a:pt x="61" y="83"/>
                  <a:pt x="63" y="83"/>
                </a:cubicBezTo>
                <a:cubicBezTo>
                  <a:pt x="92" y="83"/>
                  <a:pt x="92" y="83"/>
                  <a:pt x="92" y="83"/>
                </a:cubicBezTo>
                <a:close/>
                <a:moveTo>
                  <a:pt x="103" y="58"/>
                </a:moveTo>
                <a:cubicBezTo>
                  <a:pt x="103" y="58"/>
                  <a:pt x="103" y="58"/>
                  <a:pt x="103" y="58"/>
                </a:cubicBezTo>
                <a:cubicBezTo>
                  <a:pt x="104" y="58"/>
                  <a:pt x="106" y="59"/>
                  <a:pt x="106" y="61"/>
                </a:cubicBezTo>
                <a:cubicBezTo>
                  <a:pt x="106" y="62"/>
                  <a:pt x="104" y="63"/>
                  <a:pt x="103" y="63"/>
                </a:cubicBezTo>
                <a:cubicBezTo>
                  <a:pt x="63" y="63"/>
                  <a:pt x="63" y="63"/>
                  <a:pt x="63" y="63"/>
                </a:cubicBezTo>
                <a:cubicBezTo>
                  <a:pt x="61" y="63"/>
                  <a:pt x="60" y="62"/>
                  <a:pt x="60" y="61"/>
                </a:cubicBezTo>
                <a:cubicBezTo>
                  <a:pt x="60" y="59"/>
                  <a:pt x="61" y="58"/>
                  <a:pt x="63" y="58"/>
                </a:cubicBezTo>
                <a:cubicBezTo>
                  <a:pt x="103" y="58"/>
                  <a:pt x="103" y="58"/>
                  <a:pt x="103" y="58"/>
                </a:cubicBezTo>
                <a:close/>
                <a:moveTo>
                  <a:pt x="103" y="70"/>
                </a:moveTo>
                <a:cubicBezTo>
                  <a:pt x="103" y="70"/>
                  <a:pt x="103" y="70"/>
                  <a:pt x="103" y="70"/>
                </a:cubicBezTo>
                <a:cubicBezTo>
                  <a:pt x="104" y="70"/>
                  <a:pt x="106" y="71"/>
                  <a:pt x="106" y="73"/>
                </a:cubicBezTo>
                <a:cubicBezTo>
                  <a:pt x="106" y="75"/>
                  <a:pt x="104" y="76"/>
                  <a:pt x="103" y="76"/>
                </a:cubicBezTo>
                <a:cubicBezTo>
                  <a:pt x="63" y="76"/>
                  <a:pt x="63" y="76"/>
                  <a:pt x="63" y="76"/>
                </a:cubicBezTo>
                <a:cubicBezTo>
                  <a:pt x="61" y="76"/>
                  <a:pt x="60" y="75"/>
                  <a:pt x="60" y="73"/>
                </a:cubicBezTo>
                <a:cubicBezTo>
                  <a:pt x="60" y="71"/>
                  <a:pt x="61" y="70"/>
                  <a:pt x="63" y="70"/>
                </a:cubicBezTo>
                <a:cubicBezTo>
                  <a:pt x="103" y="70"/>
                  <a:pt x="103" y="70"/>
                  <a:pt x="103" y="70"/>
                </a:cubicBezTo>
                <a:close/>
                <a:moveTo>
                  <a:pt x="106" y="15"/>
                </a:moveTo>
                <a:cubicBezTo>
                  <a:pt x="106" y="15"/>
                  <a:pt x="106" y="15"/>
                  <a:pt x="106" y="15"/>
                </a:cubicBezTo>
                <a:cubicBezTo>
                  <a:pt x="108" y="15"/>
                  <a:pt x="111" y="17"/>
                  <a:pt x="111" y="19"/>
                </a:cubicBezTo>
                <a:cubicBezTo>
                  <a:pt x="111" y="22"/>
                  <a:pt x="108" y="24"/>
                  <a:pt x="106" y="24"/>
                </a:cubicBezTo>
                <a:cubicBezTo>
                  <a:pt x="103" y="24"/>
                  <a:pt x="101" y="22"/>
                  <a:pt x="101" y="19"/>
                </a:cubicBezTo>
                <a:cubicBezTo>
                  <a:pt x="101" y="17"/>
                  <a:pt x="103" y="15"/>
                  <a:pt x="106" y="15"/>
                </a:cubicBezTo>
                <a:close/>
                <a:moveTo>
                  <a:pt x="94" y="15"/>
                </a:moveTo>
                <a:cubicBezTo>
                  <a:pt x="94" y="15"/>
                  <a:pt x="94" y="15"/>
                  <a:pt x="94" y="15"/>
                </a:cubicBezTo>
                <a:cubicBezTo>
                  <a:pt x="97" y="15"/>
                  <a:pt x="99" y="17"/>
                  <a:pt x="99" y="19"/>
                </a:cubicBezTo>
                <a:cubicBezTo>
                  <a:pt x="99" y="22"/>
                  <a:pt x="97" y="24"/>
                  <a:pt x="94" y="24"/>
                </a:cubicBezTo>
                <a:cubicBezTo>
                  <a:pt x="92" y="24"/>
                  <a:pt x="90" y="22"/>
                  <a:pt x="90" y="19"/>
                </a:cubicBezTo>
                <a:cubicBezTo>
                  <a:pt x="90" y="17"/>
                  <a:pt x="92" y="15"/>
                  <a:pt x="94" y="15"/>
                </a:cubicBezTo>
                <a:close/>
                <a:moveTo>
                  <a:pt x="83" y="15"/>
                </a:moveTo>
                <a:cubicBezTo>
                  <a:pt x="83" y="15"/>
                  <a:pt x="83" y="15"/>
                  <a:pt x="83" y="15"/>
                </a:cubicBezTo>
                <a:cubicBezTo>
                  <a:pt x="85" y="15"/>
                  <a:pt x="88" y="17"/>
                  <a:pt x="88" y="19"/>
                </a:cubicBezTo>
                <a:cubicBezTo>
                  <a:pt x="88" y="22"/>
                  <a:pt x="85" y="24"/>
                  <a:pt x="83" y="24"/>
                </a:cubicBezTo>
                <a:cubicBezTo>
                  <a:pt x="80" y="24"/>
                  <a:pt x="78" y="22"/>
                  <a:pt x="78" y="19"/>
                </a:cubicBezTo>
                <a:cubicBezTo>
                  <a:pt x="78" y="17"/>
                  <a:pt x="80" y="15"/>
                  <a:pt x="83" y="15"/>
                </a:cubicBezTo>
                <a:close/>
                <a:moveTo>
                  <a:pt x="10" y="29"/>
                </a:moveTo>
                <a:cubicBezTo>
                  <a:pt x="10" y="29"/>
                  <a:pt x="10" y="29"/>
                  <a:pt x="10" y="29"/>
                </a:cubicBezTo>
                <a:cubicBezTo>
                  <a:pt x="113" y="29"/>
                  <a:pt x="113" y="29"/>
                  <a:pt x="113" y="29"/>
                </a:cubicBezTo>
                <a:cubicBezTo>
                  <a:pt x="113" y="10"/>
                  <a:pt x="113" y="10"/>
                  <a:pt x="113" y="10"/>
                </a:cubicBezTo>
                <a:cubicBezTo>
                  <a:pt x="10" y="10"/>
                  <a:pt x="10" y="10"/>
                  <a:pt x="10" y="10"/>
                </a:cubicBezTo>
                <a:cubicBezTo>
                  <a:pt x="10" y="29"/>
                  <a:pt x="10" y="29"/>
                  <a:pt x="10" y="29"/>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42" name="任意多边形 26641"/>
          <p:cNvSpPr>
            <a:spLocks noEditPoints="1"/>
          </p:cNvSpPr>
          <p:nvPr/>
        </p:nvSpPr>
        <p:spPr>
          <a:xfrm>
            <a:off x="6213475" y="2099760"/>
            <a:ext cx="254000" cy="219075"/>
          </a:xfrm>
          <a:custGeom>
            <a:avLst/>
            <a:gdLst/>
            <a:ahLst/>
            <a:cxnLst/>
            <a:rect l="0" t="0" r="0" b="0"/>
            <a:pathLst>
              <a:path w="122" h="106">
                <a:moveTo>
                  <a:pt x="101" y="89"/>
                </a:moveTo>
                <a:cubicBezTo>
                  <a:pt x="101" y="17"/>
                  <a:pt x="101" y="17"/>
                  <a:pt x="101" y="17"/>
                </a:cubicBezTo>
                <a:cubicBezTo>
                  <a:pt x="17" y="47"/>
                  <a:pt x="17" y="47"/>
                  <a:pt x="17" y="47"/>
                </a:cubicBezTo>
                <a:cubicBezTo>
                  <a:pt x="16" y="48"/>
                  <a:pt x="16" y="48"/>
                  <a:pt x="15" y="48"/>
                </a:cubicBezTo>
                <a:cubicBezTo>
                  <a:pt x="9" y="48"/>
                  <a:pt x="9" y="48"/>
                  <a:pt x="9" y="48"/>
                </a:cubicBezTo>
                <a:cubicBezTo>
                  <a:pt x="9" y="58"/>
                  <a:pt x="9" y="58"/>
                  <a:pt x="9" y="58"/>
                </a:cubicBezTo>
                <a:cubicBezTo>
                  <a:pt x="15" y="58"/>
                  <a:pt x="15" y="58"/>
                  <a:pt x="15" y="58"/>
                </a:cubicBezTo>
                <a:cubicBezTo>
                  <a:pt x="16" y="58"/>
                  <a:pt x="16" y="58"/>
                  <a:pt x="17" y="59"/>
                </a:cubicBezTo>
                <a:cubicBezTo>
                  <a:pt x="45" y="69"/>
                  <a:pt x="73" y="79"/>
                  <a:pt x="101" y="89"/>
                </a:cubicBezTo>
                <a:close/>
                <a:moveTo>
                  <a:pt x="107" y="96"/>
                </a:moveTo>
                <a:cubicBezTo>
                  <a:pt x="107" y="96"/>
                  <a:pt x="107" y="96"/>
                  <a:pt x="107" y="96"/>
                </a:cubicBezTo>
                <a:cubicBezTo>
                  <a:pt x="107" y="96"/>
                  <a:pt x="107" y="96"/>
                  <a:pt x="107" y="97"/>
                </a:cubicBezTo>
                <a:cubicBezTo>
                  <a:pt x="107" y="97"/>
                  <a:pt x="108" y="97"/>
                  <a:pt x="108" y="97"/>
                </a:cubicBezTo>
                <a:cubicBezTo>
                  <a:pt x="112" y="97"/>
                  <a:pt x="112" y="97"/>
                  <a:pt x="112" y="97"/>
                </a:cubicBezTo>
                <a:cubicBezTo>
                  <a:pt x="112" y="97"/>
                  <a:pt x="112" y="97"/>
                  <a:pt x="112" y="97"/>
                </a:cubicBezTo>
                <a:cubicBezTo>
                  <a:pt x="112" y="97"/>
                  <a:pt x="112" y="97"/>
                  <a:pt x="112" y="97"/>
                </a:cubicBezTo>
                <a:cubicBezTo>
                  <a:pt x="113" y="97"/>
                  <a:pt x="113" y="97"/>
                  <a:pt x="113" y="97"/>
                </a:cubicBezTo>
                <a:cubicBezTo>
                  <a:pt x="113" y="96"/>
                  <a:pt x="113" y="96"/>
                  <a:pt x="113" y="96"/>
                </a:cubicBezTo>
                <a:cubicBezTo>
                  <a:pt x="113" y="10"/>
                  <a:pt x="113" y="10"/>
                  <a:pt x="113" y="10"/>
                </a:cubicBezTo>
                <a:cubicBezTo>
                  <a:pt x="113" y="10"/>
                  <a:pt x="113" y="10"/>
                  <a:pt x="113" y="9"/>
                </a:cubicBezTo>
                <a:cubicBezTo>
                  <a:pt x="113" y="9"/>
                  <a:pt x="113" y="9"/>
                  <a:pt x="113" y="9"/>
                </a:cubicBezTo>
                <a:cubicBezTo>
                  <a:pt x="112" y="9"/>
                  <a:pt x="112" y="9"/>
                  <a:pt x="112" y="9"/>
                </a:cubicBezTo>
                <a:cubicBezTo>
                  <a:pt x="108" y="9"/>
                  <a:pt x="108" y="9"/>
                  <a:pt x="108" y="9"/>
                </a:cubicBezTo>
                <a:cubicBezTo>
                  <a:pt x="108" y="9"/>
                  <a:pt x="108" y="9"/>
                  <a:pt x="107" y="9"/>
                </a:cubicBezTo>
                <a:cubicBezTo>
                  <a:pt x="107" y="9"/>
                  <a:pt x="107" y="9"/>
                  <a:pt x="107" y="9"/>
                </a:cubicBezTo>
                <a:cubicBezTo>
                  <a:pt x="107" y="10"/>
                  <a:pt x="107" y="10"/>
                  <a:pt x="107" y="10"/>
                </a:cubicBezTo>
                <a:cubicBezTo>
                  <a:pt x="107" y="11"/>
                  <a:pt x="107" y="11"/>
                  <a:pt x="107" y="11"/>
                </a:cubicBezTo>
                <a:cubicBezTo>
                  <a:pt x="107" y="11"/>
                  <a:pt x="107" y="11"/>
                  <a:pt x="107" y="11"/>
                </a:cubicBezTo>
                <a:cubicBezTo>
                  <a:pt x="107" y="11"/>
                  <a:pt x="107" y="11"/>
                  <a:pt x="107" y="11"/>
                </a:cubicBezTo>
                <a:cubicBezTo>
                  <a:pt x="107" y="39"/>
                  <a:pt x="107" y="68"/>
                  <a:pt x="107" y="96"/>
                </a:cubicBezTo>
                <a:close/>
                <a:moveTo>
                  <a:pt x="92" y="24"/>
                </a:moveTo>
                <a:cubicBezTo>
                  <a:pt x="92" y="24"/>
                  <a:pt x="92" y="24"/>
                  <a:pt x="92" y="24"/>
                </a:cubicBezTo>
                <a:cubicBezTo>
                  <a:pt x="94" y="24"/>
                  <a:pt x="95" y="24"/>
                  <a:pt x="96" y="26"/>
                </a:cubicBezTo>
                <a:cubicBezTo>
                  <a:pt x="96" y="27"/>
                  <a:pt x="96" y="29"/>
                  <a:pt x="94" y="30"/>
                </a:cubicBezTo>
                <a:cubicBezTo>
                  <a:pt x="29" y="53"/>
                  <a:pt x="29" y="53"/>
                  <a:pt x="29" y="53"/>
                </a:cubicBezTo>
                <a:cubicBezTo>
                  <a:pt x="28" y="54"/>
                  <a:pt x="26" y="53"/>
                  <a:pt x="25" y="51"/>
                </a:cubicBezTo>
                <a:cubicBezTo>
                  <a:pt x="25" y="50"/>
                  <a:pt x="26" y="48"/>
                  <a:pt x="27" y="48"/>
                </a:cubicBezTo>
                <a:cubicBezTo>
                  <a:pt x="92" y="24"/>
                  <a:pt x="92" y="24"/>
                  <a:pt x="92" y="24"/>
                </a:cubicBezTo>
                <a:close/>
                <a:moveTo>
                  <a:pt x="34" y="75"/>
                </a:moveTo>
                <a:cubicBezTo>
                  <a:pt x="34" y="75"/>
                  <a:pt x="34" y="75"/>
                  <a:pt x="34" y="75"/>
                </a:cubicBezTo>
                <a:cubicBezTo>
                  <a:pt x="32" y="79"/>
                  <a:pt x="32" y="79"/>
                  <a:pt x="32" y="79"/>
                </a:cubicBezTo>
                <a:cubicBezTo>
                  <a:pt x="32" y="80"/>
                  <a:pt x="32" y="81"/>
                  <a:pt x="32" y="83"/>
                </a:cubicBezTo>
                <a:cubicBezTo>
                  <a:pt x="33" y="84"/>
                  <a:pt x="34" y="84"/>
                  <a:pt x="35" y="85"/>
                </a:cubicBezTo>
                <a:cubicBezTo>
                  <a:pt x="58" y="93"/>
                  <a:pt x="58" y="93"/>
                  <a:pt x="58" y="93"/>
                </a:cubicBezTo>
                <a:cubicBezTo>
                  <a:pt x="58" y="93"/>
                  <a:pt x="59" y="93"/>
                  <a:pt x="59" y="93"/>
                </a:cubicBezTo>
                <a:cubicBezTo>
                  <a:pt x="60" y="94"/>
                  <a:pt x="61" y="94"/>
                  <a:pt x="62" y="93"/>
                </a:cubicBezTo>
                <a:cubicBezTo>
                  <a:pt x="62" y="93"/>
                  <a:pt x="62" y="93"/>
                  <a:pt x="62" y="93"/>
                </a:cubicBezTo>
                <a:cubicBezTo>
                  <a:pt x="63" y="93"/>
                  <a:pt x="64" y="92"/>
                  <a:pt x="64" y="91"/>
                </a:cubicBezTo>
                <a:cubicBezTo>
                  <a:pt x="64" y="91"/>
                  <a:pt x="64" y="91"/>
                  <a:pt x="64" y="90"/>
                </a:cubicBezTo>
                <a:cubicBezTo>
                  <a:pt x="66" y="86"/>
                  <a:pt x="66" y="86"/>
                  <a:pt x="66" y="86"/>
                </a:cubicBezTo>
                <a:cubicBezTo>
                  <a:pt x="34" y="75"/>
                  <a:pt x="34" y="75"/>
                  <a:pt x="34" y="75"/>
                </a:cubicBezTo>
                <a:close/>
                <a:moveTo>
                  <a:pt x="74" y="90"/>
                </a:moveTo>
                <a:cubicBezTo>
                  <a:pt x="74" y="90"/>
                  <a:pt x="74" y="90"/>
                  <a:pt x="74" y="90"/>
                </a:cubicBezTo>
                <a:cubicBezTo>
                  <a:pt x="73" y="94"/>
                  <a:pt x="73" y="94"/>
                  <a:pt x="73" y="94"/>
                </a:cubicBezTo>
                <a:cubicBezTo>
                  <a:pt x="73" y="94"/>
                  <a:pt x="73" y="94"/>
                  <a:pt x="73" y="94"/>
                </a:cubicBezTo>
                <a:cubicBezTo>
                  <a:pt x="72" y="98"/>
                  <a:pt x="69" y="100"/>
                  <a:pt x="66" y="102"/>
                </a:cubicBezTo>
                <a:cubicBezTo>
                  <a:pt x="66" y="102"/>
                  <a:pt x="66" y="102"/>
                  <a:pt x="66" y="102"/>
                </a:cubicBezTo>
                <a:cubicBezTo>
                  <a:pt x="63" y="103"/>
                  <a:pt x="59" y="103"/>
                  <a:pt x="55" y="102"/>
                </a:cubicBezTo>
                <a:cubicBezTo>
                  <a:pt x="55" y="102"/>
                  <a:pt x="55" y="102"/>
                  <a:pt x="55" y="102"/>
                </a:cubicBezTo>
                <a:cubicBezTo>
                  <a:pt x="32" y="94"/>
                  <a:pt x="32" y="94"/>
                  <a:pt x="32" y="94"/>
                </a:cubicBezTo>
                <a:cubicBezTo>
                  <a:pt x="28" y="92"/>
                  <a:pt x="25" y="90"/>
                  <a:pt x="24" y="86"/>
                </a:cubicBezTo>
                <a:cubicBezTo>
                  <a:pt x="22" y="83"/>
                  <a:pt x="22" y="80"/>
                  <a:pt x="23" y="76"/>
                </a:cubicBezTo>
                <a:cubicBezTo>
                  <a:pt x="25" y="72"/>
                  <a:pt x="25" y="72"/>
                  <a:pt x="25" y="72"/>
                </a:cubicBezTo>
                <a:cubicBezTo>
                  <a:pt x="14" y="68"/>
                  <a:pt x="14" y="68"/>
                  <a:pt x="14" y="68"/>
                </a:cubicBezTo>
                <a:cubicBezTo>
                  <a:pt x="8" y="68"/>
                  <a:pt x="8" y="68"/>
                  <a:pt x="8" y="68"/>
                </a:cubicBezTo>
                <a:cubicBezTo>
                  <a:pt x="6" y="68"/>
                  <a:pt x="4" y="67"/>
                  <a:pt x="2" y="65"/>
                </a:cubicBezTo>
                <a:cubicBezTo>
                  <a:pt x="2" y="65"/>
                  <a:pt x="2" y="65"/>
                  <a:pt x="2" y="65"/>
                </a:cubicBezTo>
                <a:cubicBezTo>
                  <a:pt x="1" y="64"/>
                  <a:pt x="0" y="62"/>
                  <a:pt x="0" y="60"/>
                </a:cubicBezTo>
                <a:cubicBezTo>
                  <a:pt x="0" y="46"/>
                  <a:pt x="0" y="46"/>
                  <a:pt x="0" y="46"/>
                </a:cubicBezTo>
                <a:cubicBezTo>
                  <a:pt x="0" y="44"/>
                  <a:pt x="1" y="42"/>
                  <a:pt x="2" y="41"/>
                </a:cubicBezTo>
                <a:cubicBezTo>
                  <a:pt x="3" y="40"/>
                  <a:pt x="3" y="40"/>
                  <a:pt x="3" y="40"/>
                </a:cubicBezTo>
                <a:cubicBezTo>
                  <a:pt x="4" y="39"/>
                  <a:pt x="6" y="38"/>
                  <a:pt x="8" y="38"/>
                </a:cubicBezTo>
                <a:cubicBezTo>
                  <a:pt x="14" y="38"/>
                  <a:pt x="14" y="38"/>
                  <a:pt x="14" y="38"/>
                </a:cubicBezTo>
                <a:cubicBezTo>
                  <a:pt x="98" y="8"/>
                  <a:pt x="98" y="8"/>
                  <a:pt x="98" y="8"/>
                </a:cubicBezTo>
                <a:cubicBezTo>
                  <a:pt x="98" y="6"/>
                  <a:pt x="99" y="4"/>
                  <a:pt x="101" y="3"/>
                </a:cubicBezTo>
                <a:cubicBezTo>
                  <a:pt x="101" y="2"/>
                  <a:pt x="101" y="2"/>
                  <a:pt x="101" y="2"/>
                </a:cubicBezTo>
                <a:cubicBezTo>
                  <a:pt x="103" y="1"/>
                  <a:pt x="105" y="0"/>
                  <a:pt x="108" y="0"/>
                </a:cubicBezTo>
                <a:cubicBezTo>
                  <a:pt x="112" y="0"/>
                  <a:pt x="112" y="0"/>
                  <a:pt x="112" y="0"/>
                </a:cubicBezTo>
                <a:cubicBezTo>
                  <a:pt x="115" y="0"/>
                  <a:pt x="117" y="1"/>
                  <a:pt x="119" y="3"/>
                </a:cubicBezTo>
                <a:cubicBezTo>
                  <a:pt x="120" y="3"/>
                  <a:pt x="120" y="3"/>
                  <a:pt x="120" y="3"/>
                </a:cubicBezTo>
                <a:cubicBezTo>
                  <a:pt x="121" y="5"/>
                  <a:pt x="122" y="7"/>
                  <a:pt x="122" y="10"/>
                </a:cubicBezTo>
                <a:cubicBezTo>
                  <a:pt x="122" y="96"/>
                  <a:pt x="122" y="96"/>
                  <a:pt x="122" y="96"/>
                </a:cubicBezTo>
                <a:cubicBezTo>
                  <a:pt x="122" y="99"/>
                  <a:pt x="121" y="101"/>
                  <a:pt x="119" y="103"/>
                </a:cubicBezTo>
                <a:cubicBezTo>
                  <a:pt x="119" y="104"/>
                  <a:pt x="119" y="104"/>
                  <a:pt x="119" y="104"/>
                </a:cubicBezTo>
                <a:cubicBezTo>
                  <a:pt x="117" y="105"/>
                  <a:pt x="114" y="106"/>
                  <a:pt x="112" y="106"/>
                </a:cubicBezTo>
                <a:cubicBezTo>
                  <a:pt x="112" y="106"/>
                  <a:pt x="112" y="106"/>
                  <a:pt x="112" y="106"/>
                </a:cubicBezTo>
                <a:cubicBezTo>
                  <a:pt x="108" y="106"/>
                  <a:pt x="108" y="106"/>
                  <a:pt x="108" y="106"/>
                </a:cubicBezTo>
                <a:cubicBezTo>
                  <a:pt x="105" y="106"/>
                  <a:pt x="103" y="105"/>
                  <a:pt x="101" y="103"/>
                </a:cubicBezTo>
                <a:cubicBezTo>
                  <a:pt x="99" y="102"/>
                  <a:pt x="98" y="100"/>
                  <a:pt x="98" y="98"/>
                </a:cubicBezTo>
                <a:cubicBezTo>
                  <a:pt x="74" y="90"/>
                  <a:pt x="74" y="90"/>
                  <a:pt x="74" y="90"/>
                </a:cubicBezTo>
                <a:close/>
                <a:moveTo>
                  <a:pt x="101" y="2"/>
                </a:moveTo>
                <a:cubicBezTo>
                  <a:pt x="101" y="2"/>
                  <a:pt x="101" y="2"/>
                  <a:pt x="101" y="2"/>
                </a:cubicBezTo>
                <a:cubicBezTo>
                  <a:pt x="103" y="1"/>
                  <a:pt x="106" y="1"/>
                  <a:pt x="107" y="3"/>
                </a:cubicBezTo>
                <a:cubicBezTo>
                  <a:pt x="101" y="2"/>
                  <a:pt x="101" y="2"/>
                  <a:pt x="101" y="2"/>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6644" name="矩形 26643"/>
          <p:cNvSpPr/>
          <p:nvPr/>
        </p:nvSpPr>
        <p:spPr>
          <a:xfrm>
            <a:off x="6892925" y="1842585"/>
            <a:ext cx="1944688" cy="73723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6645" name="矩形 26644"/>
          <p:cNvSpPr/>
          <p:nvPr/>
        </p:nvSpPr>
        <p:spPr>
          <a:xfrm>
            <a:off x="6892925" y="3477710"/>
            <a:ext cx="1944688" cy="73723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6646" name="矩形 26645"/>
          <p:cNvSpPr/>
          <p:nvPr/>
        </p:nvSpPr>
        <p:spPr>
          <a:xfrm>
            <a:off x="328613" y="1842585"/>
            <a:ext cx="1944687" cy="737235"/>
          </a:xfrm>
          <a:prstGeom prst="rect">
            <a:avLst/>
          </a:prstGeom>
          <a:noFill/>
          <a:ln w="9525">
            <a:noFill/>
          </a:ln>
        </p:spPr>
        <p:txBody>
          <a:bodyPr lIns="0" tIns="0" rIns="0" bIns="0">
            <a:spAutoFit/>
          </a:bodyPr>
          <a:lstStyle/>
          <a:p>
            <a:pPr lvl="0" algn="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6647" name="矩形 26646"/>
          <p:cNvSpPr/>
          <p:nvPr/>
        </p:nvSpPr>
        <p:spPr>
          <a:xfrm>
            <a:off x="328613" y="3477710"/>
            <a:ext cx="1944687" cy="737235"/>
          </a:xfrm>
          <a:prstGeom prst="rect">
            <a:avLst/>
          </a:prstGeom>
          <a:noFill/>
          <a:ln w="9525">
            <a:noFill/>
          </a:ln>
        </p:spPr>
        <p:txBody>
          <a:bodyPr lIns="0" tIns="0" rIns="0" bIns="0">
            <a:spAutoFit/>
          </a:bodyPr>
          <a:lstStyle/>
          <a:p>
            <a:pPr lvl="0" algn="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叁</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27654" name="直接连接符 27653"/>
          <p:cNvSpPr/>
          <p:nvPr/>
        </p:nvSpPr>
        <p:spPr>
          <a:xfrm>
            <a:off x="1416050" y="2976060"/>
            <a:ext cx="0" cy="482600"/>
          </a:xfrm>
          <a:prstGeom prst="line">
            <a:avLst/>
          </a:prstGeom>
          <a:ln w="6350" cap="flat" cmpd="sng">
            <a:solidFill>
              <a:srgbClr val="EF6541"/>
            </a:solidFill>
            <a:prstDash val="solid"/>
            <a:headEnd type="none" w="med" len="med"/>
            <a:tailEnd type="oval" w="sm" len="sm"/>
          </a:ln>
        </p:spPr>
        <p:txBody>
          <a:bodyPr/>
          <a:p/>
        </p:txBody>
      </p:sp>
      <p:sp>
        <p:nvSpPr>
          <p:cNvPr id="27655" name="椭圆 27654"/>
          <p:cNvSpPr/>
          <p:nvPr/>
        </p:nvSpPr>
        <p:spPr>
          <a:xfrm>
            <a:off x="949325" y="1894973"/>
            <a:ext cx="933450" cy="930275"/>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56" name="任意多边形 27655"/>
          <p:cNvSpPr/>
          <p:nvPr/>
        </p:nvSpPr>
        <p:spPr>
          <a:xfrm>
            <a:off x="684213" y="1309185"/>
            <a:ext cx="1527175" cy="1784350"/>
          </a:xfrm>
          <a:custGeom>
            <a:avLst/>
            <a:gdLst/>
            <a:ahLst/>
            <a:cxnLst/>
            <a:rect l="0" t="0" r="0" b="0"/>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57" name="直接连接符 27656"/>
          <p:cNvSpPr/>
          <p:nvPr/>
        </p:nvSpPr>
        <p:spPr>
          <a:xfrm>
            <a:off x="3521075" y="2976060"/>
            <a:ext cx="0" cy="482600"/>
          </a:xfrm>
          <a:prstGeom prst="line">
            <a:avLst/>
          </a:prstGeom>
          <a:ln w="6350" cap="flat" cmpd="sng">
            <a:solidFill>
              <a:srgbClr val="FFFFFF"/>
            </a:solidFill>
            <a:prstDash val="solid"/>
            <a:headEnd type="none" w="med" len="med"/>
            <a:tailEnd type="oval" w="sm" len="sm"/>
          </a:ln>
        </p:spPr>
        <p:txBody>
          <a:bodyPr/>
          <a:p/>
        </p:txBody>
      </p:sp>
      <p:sp>
        <p:nvSpPr>
          <p:cNvPr id="27658" name="椭圆 27657"/>
          <p:cNvSpPr/>
          <p:nvPr/>
        </p:nvSpPr>
        <p:spPr>
          <a:xfrm>
            <a:off x="3054350" y="1894973"/>
            <a:ext cx="933450" cy="930275"/>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59" name="任意多边形 27658"/>
          <p:cNvSpPr/>
          <p:nvPr/>
        </p:nvSpPr>
        <p:spPr>
          <a:xfrm>
            <a:off x="2789238" y="1309185"/>
            <a:ext cx="1527175" cy="1784350"/>
          </a:xfrm>
          <a:custGeom>
            <a:avLst/>
            <a:gdLst/>
            <a:ahLst/>
            <a:cxnLst/>
            <a:rect l="0" t="0" r="0" b="0"/>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60" name="直接连接符 27659"/>
          <p:cNvSpPr/>
          <p:nvPr/>
        </p:nvSpPr>
        <p:spPr>
          <a:xfrm>
            <a:off x="5559425" y="2976060"/>
            <a:ext cx="0" cy="482600"/>
          </a:xfrm>
          <a:prstGeom prst="line">
            <a:avLst/>
          </a:prstGeom>
          <a:ln w="6350" cap="flat" cmpd="sng">
            <a:solidFill>
              <a:srgbClr val="EF6541"/>
            </a:solidFill>
            <a:prstDash val="solid"/>
            <a:headEnd type="none" w="med" len="med"/>
            <a:tailEnd type="oval" w="sm" len="sm"/>
          </a:ln>
        </p:spPr>
        <p:txBody>
          <a:bodyPr/>
          <a:p/>
        </p:txBody>
      </p:sp>
      <p:sp>
        <p:nvSpPr>
          <p:cNvPr id="27661" name="椭圆 27660"/>
          <p:cNvSpPr/>
          <p:nvPr/>
        </p:nvSpPr>
        <p:spPr>
          <a:xfrm>
            <a:off x="5092700" y="1894973"/>
            <a:ext cx="933450" cy="930275"/>
          </a:xfrm>
          <a:prstGeom prst="ellipse">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62" name="任意多边形 27661"/>
          <p:cNvSpPr/>
          <p:nvPr/>
        </p:nvSpPr>
        <p:spPr>
          <a:xfrm>
            <a:off x="4827588" y="1309185"/>
            <a:ext cx="1527175" cy="1784350"/>
          </a:xfrm>
          <a:custGeom>
            <a:avLst/>
            <a:gdLst/>
            <a:ahLst/>
            <a:cxnLst/>
            <a:rect l="0" t="0" r="0" b="0"/>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63" name="直接连接符 27662"/>
          <p:cNvSpPr/>
          <p:nvPr/>
        </p:nvSpPr>
        <p:spPr>
          <a:xfrm>
            <a:off x="7523163" y="2976060"/>
            <a:ext cx="0" cy="482600"/>
          </a:xfrm>
          <a:prstGeom prst="line">
            <a:avLst/>
          </a:prstGeom>
          <a:ln w="6350" cap="flat" cmpd="sng">
            <a:solidFill>
              <a:srgbClr val="FFFFFF"/>
            </a:solidFill>
            <a:prstDash val="solid"/>
            <a:headEnd type="none" w="med" len="med"/>
            <a:tailEnd type="oval" w="sm" len="sm"/>
          </a:ln>
        </p:spPr>
        <p:txBody>
          <a:bodyPr/>
          <a:p/>
        </p:txBody>
      </p:sp>
      <p:sp>
        <p:nvSpPr>
          <p:cNvPr id="27664" name="椭圆 27663"/>
          <p:cNvSpPr/>
          <p:nvPr/>
        </p:nvSpPr>
        <p:spPr>
          <a:xfrm>
            <a:off x="7056438" y="1894973"/>
            <a:ext cx="931862" cy="930275"/>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65" name="任意多边形 27664"/>
          <p:cNvSpPr/>
          <p:nvPr/>
        </p:nvSpPr>
        <p:spPr>
          <a:xfrm>
            <a:off x="6789738" y="1309185"/>
            <a:ext cx="1527175" cy="1784350"/>
          </a:xfrm>
          <a:custGeom>
            <a:avLst/>
            <a:gdLst/>
            <a:ahLst/>
            <a:cxnLst/>
            <a:rect l="0" t="0" r="0" b="0"/>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66" name="任意多边形 27665"/>
          <p:cNvSpPr>
            <a:spLocks noEditPoints="1"/>
          </p:cNvSpPr>
          <p:nvPr/>
        </p:nvSpPr>
        <p:spPr>
          <a:xfrm>
            <a:off x="7300913" y="2183898"/>
            <a:ext cx="442912" cy="392112"/>
          </a:xfrm>
          <a:custGeom>
            <a:avLst/>
            <a:gdLst/>
            <a:ahLst/>
            <a:cxnLst/>
            <a:rect l="0" t="0" r="0" b="0"/>
            <a:pathLst>
              <a:path w="170" h="150">
                <a:moveTo>
                  <a:pt x="32" y="150"/>
                </a:moveTo>
                <a:cubicBezTo>
                  <a:pt x="30" y="150"/>
                  <a:pt x="29" y="150"/>
                  <a:pt x="29" y="150"/>
                </a:cubicBezTo>
                <a:cubicBezTo>
                  <a:pt x="29" y="150"/>
                  <a:pt x="29" y="150"/>
                  <a:pt x="29" y="150"/>
                </a:cubicBezTo>
                <a:cubicBezTo>
                  <a:pt x="29" y="150"/>
                  <a:pt x="48" y="133"/>
                  <a:pt x="52" y="111"/>
                </a:cubicBezTo>
                <a:cubicBezTo>
                  <a:pt x="52" y="111"/>
                  <a:pt x="52" y="111"/>
                  <a:pt x="52" y="111"/>
                </a:cubicBezTo>
                <a:cubicBezTo>
                  <a:pt x="23" y="103"/>
                  <a:pt x="0" y="83"/>
                  <a:pt x="0" y="58"/>
                </a:cubicBezTo>
                <a:cubicBezTo>
                  <a:pt x="0" y="58"/>
                  <a:pt x="0" y="58"/>
                  <a:pt x="0" y="58"/>
                </a:cubicBezTo>
                <a:cubicBezTo>
                  <a:pt x="0" y="23"/>
                  <a:pt x="40" y="0"/>
                  <a:pt x="85" y="0"/>
                </a:cubicBezTo>
                <a:cubicBezTo>
                  <a:pt x="85" y="0"/>
                  <a:pt x="85" y="0"/>
                  <a:pt x="85" y="0"/>
                </a:cubicBezTo>
                <a:cubicBezTo>
                  <a:pt x="130" y="0"/>
                  <a:pt x="170" y="23"/>
                  <a:pt x="170" y="58"/>
                </a:cubicBezTo>
                <a:cubicBezTo>
                  <a:pt x="170" y="58"/>
                  <a:pt x="170" y="58"/>
                  <a:pt x="170" y="58"/>
                </a:cubicBezTo>
                <a:cubicBezTo>
                  <a:pt x="170" y="85"/>
                  <a:pt x="144" y="106"/>
                  <a:pt x="111" y="113"/>
                </a:cubicBezTo>
                <a:cubicBezTo>
                  <a:pt x="111" y="113"/>
                  <a:pt x="111" y="113"/>
                  <a:pt x="111" y="113"/>
                </a:cubicBezTo>
                <a:cubicBezTo>
                  <a:pt x="80" y="147"/>
                  <a:pt x="43" y="150"/>
                  <a:pt x="32" y="150"/>
                </a:cubicBezTo>
                <a:cubicBezTo>
                  <a:pt x="32" y="150"/>
                  <a:pt x="32" y="150"/>
                  <a:pt x="32" y="150"/>
                </a:cubicBezTo>
                <a:cubicBezTo>
                  <a:pt x="32" y="150"/>
                  <a:pt x="32" y="150"/>
                  <a:pt x="32" y="150"/>
                </a:cubicBezTo>
                <a:close/>
                <a:moveTo>
                  <a:pt x="33" y="27"/>
                </a:moveTo>
                <a:cubicBezTo>
                  <a:pt x="21" y="36"/>
                  <a:pt x="14" y="47"/>
                  <a:pt x="14" y="58"/>
                </a:cubicBezTo>
                <a:cubicBezTo>
                  <a:pt x="14" y="58"/>
                  <a:pt x="14" y="58"/>
                  <a:pt x="14" y="58"/>
                </a:cubicBezTo>
                <a:cubicBezTo>
                  <a:pt x="13" y="75"/>
                  <a:pt x="32" y="93"/>
                  <a:pt x="62" y="99"/>
                </a:cubicBezTo>
                <a:cubicBezTo>
                  <a:pt x="62" y="99"/>
                  <a:pt x="62" y="99"/>
                  <a:pt x="62" y="99"/>
                </a:cubicBezTo>
                <a:cubicBezTo>
                  <a:pt x="68" y="101"/>
                  <a:pt x="68" y="101"/>
                  <a:pt x="68" y="101"/>
                </a:cubicBezTo>
                <a:cubicBezTo>
                  <a:pt x="67" y="107"/>
                  <a:pt x="67" y="107"/>
                  <a:pt x="67" y="107"/>
                </a:cubicBezTo>
                <a:cubicBezTo>
                  <a:pt x="67" y="113"/>
                  <a:pt x="64" y="123"/>
                  <a:pt x="58" y="132"/>
                </a:cubicBezTo>
                <a:cubicBezTo>
                  <a:pt x="58" y="132"/>
                  <a:pt x="58" y="132"/>
                  <a:pt x="58" y="132"/>
                </a:cubicBezTo>
                <a:cubicBezTo>
                  <a:pt x="71" y="127"/>
                  <a:pt x="87" y="119"/>
                  <a:pt x="102" y="102"/>
                </a:cubicBezTo>
                <a:cubicBezTo>
                  <a:pt x="102" y="102"/>
                  <a:pt x="102" y="102"/>
                  <a:pt x="102" y="102"/>
                </a:cubicBezTo>
                <a:cubicBezTo>
                  <a:pt x="103" y="100"/>
                  <a:pt x="103" y="100"/>
                  <a:pt x="103" y="100"/>
                </a:cubicBezTo>
                <a:cubicBezTo>
                  <a:pt x="106" y="100"/>
                  <a:pt x="106" y="100"/>
                  <a:pt x="106" y="100"/>
                </a:cubicBezTo>
                <a:cubicBezTo>
                  <a:pt x="137" y="94"/>
                  <a:pt x="157" y="76"/>
                  <a:pt x="156" y="58"/>
                </a:cubicBezTo>
                <a:cubicBezTo>
                  <a:pt x="156" y="58"/>
                  <a:pt x="156" y="58"/>
                  <a:pt x="156" y="58"/>
                </a:cubicBezTo>
                <a:cubicBezTo>
                  <a:pt x="156" y="47"/>
                  <a:pt x="149" y="36"/>
                  <a:pt x="137" y="27"/>
                </a:cubicBezTo>
                <a:cubicBezTo>
                  <a:pt x="137" y="27"/>
                  <a:pt x="137" y="27"/>
                  <a:pt x="137" y="27"/>
                </a:cubicBezTo>
                <a:cubicBezTo>
                  <a:pt x="124" y="19"/>
                  <a:pt x="105" y="14"/>
                  <a:pt x="85" y="14"/>
                </a:cubicBezTo>
                <a:cubicBezTo>
                  <a:pt x="85" y="14"/>
                  <a:pt x="85" y="14"/>
                  <a:pt x="85" y="14"/>
                </a:cubicBezTo>
                <a:cubicBezTo>
                  <a:pt x="85" y="14"/>
                  <a:pt x="85" y="14"/>
                  <a:pt x="85" y="14"/>
                </a:cubicBezTo>
                <a:cubicBezTo>
                  <a:pt x="85" y="14"/>
                  <a:pt x="85" y="14"/>
                  <a:pt x="85" y="14"/>
                </a:cubicBezTo>
                <a:cubicBezTo>
                  <a:pt x="65" y="14"/>
                  <a:pt x="46" y="19"/>
                  <a:pt x="33" y="27"/>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27667" name="组合 27666"/>
          <p:cNvGrpSpPr/>
          <p:nvPr/>
        </p:nvGrpSpPr>
        <p:grpSpPr>
          <a:xfrm>
            <a:off x="1200150" y="2093410"/>
            <a:ext cx="431800" cy="525463"/>
            <a:chOff x="0" y="0"/>
            <a:chExt cx="272" cy="331"/>
          </a:xfrm>
        </p:grpSpPr>
        <p:sp>
          <p:nvSpPr>
            <p:cNvPr id="27668" name="任意多边形 27667"/>
            <p:cNvSpPr/>
            <p:nvPr/>
          </p:nvSpPr>
          <p:spPr>
            <a:xfrm>
              <a:off x="70" y="0"/>
              <a:ext cx="202" cy="208"/>
            </a:xfrm>
            <a:custGeom>
              <a:avLst/>
              <a:gdLst/>
              <a:ahLst/>
              <a:cxnLst/>
              <a:rect l="0" t="0" r="0" b="0"/>
              <a:pathLst>
                <a:path w="123" h="127">
                  <a:moveTo>
                    <a:pt x="62" y="33"/>
                  </a:moveTo>
                  <a:cubicBezTo>
                    <a:pt x="57" y="31"/>
                    <a:pt x="53" y="30"/>
                    <a:pt x="49" y="30"/>
                  </a:cubicBezTo>
                  <a:cubicBezTo>
                    <a:pt x="49" y="0"/>
                    <a:pt x="49" y="0"/>
                    <a:pt x="49" y="0"/>
                  </a:cubicBezTo>
                  <a:cubicBezTo>
                    <a:pt x="0" y="48"/>
                    <a:pt x="0" y="48"/>
                    <a:pt x="0" y="48"/>
                  </a:cubicBezTo>
                  <a:cubicBezTo>
                    <a:pt x="49" y="95"/>
                    <a:pt x="49" y="95"/>
                    <a:pt x="49" y="95"/>
                  </a:cubicBezTo>
                  <a:cubicBezTo>
                    <a:pt x="49" y="65"/>
                    <a:pt x="49" y="65"/>
                    <a:pt x="49" y="65"/>
                  </a:cubicBezTo>
                  <a:cubicBezTo>
                    <a:pt x="86" y="67"/>
                    <a:pt x="102" y="86"/>
                    <a:pt x="96" y="107"/>
                  </a:cubicBezTo>
                  <a:cubicBezTo>
                    <a:pt x="93" y="116"/>
                    <a:pt x="86" y="123"/>
                    <a:pt x="78" y="127"/>
                  </a:cubicBezTo>
                  <a:cubicBezTo>
                    <a:pt x="96" y="123"/>
                    <a:pt x="111" y="113"/>
                    <a:pt x="115" y="98"/>
                  </a:cubicBezTo>
                  <a:cubicBezTo>
                    <a:pt x="123" y="72"/>
                    <a:pt x="99" y="43"/>
                    <a:pt x="62" y="33"/>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69" name="任意多边形 27668"/>
            <p:cNvSpPr/>
            <p:nvPr/>
          </p:nvSpPr>
          <p:spPr>
            <a:xfrm>
              <a:off x="0" y="123"/>
              <a:ext cx="202" cy="208"/>
            </a:xfrm>
            <a:custGeom>
              <a:avLst/>
              <a:gdLst/>
              <a:ahLst/>
              <a:cxnLst/>
              <a:rect l="0" t="0" r="0" b="0"/>
              <a:pathLst>
                <a:path w="123" h="127">
                  <a:moveTo>
                    <a:pt x="61" y="94"/>
                  </a:moveTo>
                  <a:cubicBezTo>
                    <a:pt x="66" y="96"/>
                    <a:pt x="70" y="96"/>
                    <a:pt x="74" y="97"/>
                  </a:cubicBezTo>
                  <a:cubicBezTo>
                    <a:pt x="74" y="127"/>
                    <a:pt x="74" y="127"/>
                    <a:pt x="74" y="127"/>
                  </a:cubicBezTo>
                  <a:cubicBezTo>
                    <a:pt x="123" y="79"/>
                    <a:pt x="123" y="79"/>
                    <a:pt x="123" y="79"/>
                  </a:cubicBezTo>
                  <a:cubicBezTo>
                    <a:pt x="74" y="31"/>
                    <a:pt x="74" y="31"/>
                    <a:pt x="74" y="31"/>
                  </a:cubicBezTo>
                  <a:cubicBezTo>
                    <a:pt x="74" y="62"/>
                    <a:pt x="74" y="62"/>
                    <a:pt x="74" y="62"/>
                  </a:cubicBezTo>
                  <a:cubicBezTo>
                    <a:pt x="37" y="59"/>
                    <a:pt x="21" y="41"/>
                    <a:pt x="27" y="20"/>
                  </a:cubicBezTo>
                  <a:cubicBezTo>
                    <a:pt x="30" y="11"/>
                    <a:pt x="37" y="4"/>
                    <a:pt x="45" y="0"/>
                  </a:cubicBezTo>
                  <a:cubicBezTo>
                    <a:pt x="27" y="4"/>
                    <a:pt x="12" y="14"/>
                    <a:pt x="8" y="29"/>
                  </a:cubicBezTo>
                  <a:cubicBezTo>
                    <a:pt x="0" y="55"/>
                    <a:pt x="24" y="84"/>
                    <a:pt x="61" y="94"/>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27670" name="组合 27669"/>
          <p:cNvGrpSpPr/>
          <p:nvPr/>
        </p:nvGrpSpPr>
        <p:grpSpPr>
          <a:xfrm>
            <a:off x="5362575" y="2199773"/>
            <a:ext cx="395288" cy="360362"/>
            <a:chOff x="0" y="0"/>
            <a:chExt cx="249" cy="227"/>
          </a:xfrm>
        </p:grpSpPr>
        <p:sp>
          <p:nvSpPr>
            <p:cNvPr id="27671" name="矩形 27670"/>
            <p:cNvSpPr/>
            <p:nvPr/>
          </p:nvSpPr>
          <p:spPr>
            <a:xfrm>
              <a:off x="36" y="192"/>
              <a:ext cx="170" cy="10"/>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2" name="矩形 27671"/>
            <p:cNvSpPr/>
            <p:nvPr/>
          </p:nvSpPr>
          <p:spPr>
            <a:xfrm>
              <a:off x="77" y="28"/>
              <a:ext cx="92" cy="10"/>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3" name="矩形 27672"/>
            <p:cNvSpPr/>
            <p:nvPr/>
          </p:nvSpPr>
          <p:spPr>
            <a:xfrm>
              <a:off x="77" y="51"/>
              <a:ext cx="92" cy="10"/>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4" name="矩形 27673"/>
            <p:cNvSpPr/>
            <p:nvPr/>
          </p:nvSpPr>
          <p:spPr>
            <a:xfrm>
              <a:off x="77" y="72"/>
              <a:ext cx="92" cy="10"/>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5" name="任意多边形 27674"/>
            <p:cNvSpPr>
              <a:spLocks noEditPoints="1"/>
            </p:cNvSpPr>
            <p:nvPr/>
          </p:nvSpPr>
          <p:spPr>
            <a:xfrm>
              <a:off x="0" y="0"/>
              <a:ext cx="249" cy="227"/>
            </a:xfrm>
            <a:custGeom>
              <a:avLst/>
              <a:gdLst/>
              <a:ahLst/>
              <a:cxnLst/>
              <a:rect l="0" t="0" r="0" b="0"/>
              <a:pathLst>
                <a:path w="152" h="138">
                  <a:moveTo>
                    <a:pt x="135" y="70"/>
                  </a:moveTo>
                  <a:cubicBezTo>
                    <a:pt x="118" y="70"/>
                    <a:pt x="118" y="70"/>
                    <a:pt x="118" y="70"/>
                  </a:cubicBezTo>
                  <a:cubicBezTo>
                    <a:pt x="118" y="0"/>
                    <a:pt x="118" y="0"/>
                    <a:pt x="118" y="0"/>
                  </a:cubicBezTo>
                  <a:cubicBezTo>
                    <a:pt x="34" y="0"/>
                    <a:pt x="34" y="0"/>
                    <a:pt x="34" y="0"/>
                  </a:cubicBezTo>
                  <a:cubicBezTo>
                    <a:pt x="34" y="70"/>
                    <a:pt x="34" y="70"/>
                    <a:pt x="34" y="70"/>
                  </a:cubicBezTo>
                  <a:cubicBezTo>
                    <a:pt x="17" y="70"/>
                    <a:pt x="17" y="70"/>
                    <a:pt x="17" y="70"/>
                  </a:cubicBezTo>
                  <a:cubicBezTo>
                    <a:pt x="8" y="70"/>
                    <a:pt x="0" y="78"/>
                    <a:pt x="0" y="87"/>
                  </a:cubicBezTo>
                  <a:cubicBezTo>
                    <a:pt x="0" y="121"/>
                    <a:pt x="0" y="121"/>
                    <a:pt x="0" y="121"/>
                  </a:cubicBezTo>
                  <a:cubicBezTo>
                    <a:pt x="0" y="130"/>
                    <a:pt x="8" y="138"/>
                    <a:pt x="17" y="138"/>
                  </a:cubicBezTo>
                  <a:cubicBezTo>
                    <a:pt x="135" y="138"/>
                    <a:pt x="135" y="138"/>
                    <a:pt x="135" y="138"/>
                  </a:cubicBezTo>
                  <a:cubicBezTo>
                    <a:pt x="144" y="138"/>
                    <a:pt x="152" y="130"/>
                    <a:pt x="152" y="121"/>
                  </a:cubicBezTo>
                  <a:cubicBezTo>
                    <a:pt x="152" y="87"/>
                    <a:pt x="152" y="87"/>
                    <a:pt x="152" y="87"/>
                  </a:cubicBezTo>
                  <a:cubicBezTo>
                    <a:pt x="152" y="78"/>
                    <a:pt x="144" y="70"/>
                    <a:pt x="135" y="70"/>
                  </a:cubicBezTo>
                  <a:close/>
                  <a:moveTo>
                    <a:pt x="40" y="6"/>
                  </a:moveTo>
                  <a:cubicBezTo>
                    <a:pt x="111" y="6"/>
                    <a:pt x="111" y="6"/>
                    <a:pt x="111" y="6"/>
                  </a:cubicBezTo>
                  <a:cubicBezTo>
                    <a:pt x="111" y="70"/>
                    <a:pt x="111" y="70"/>
                    <a:pt x="111" y="70"/>
                  </a:cubicBezTo>
                  <a:cubicBezTo>
                    <a:pt x="40" y="70"/>
                    <a:pt x="40" y="70"/>
                    <a:pt x="40" y="70"/>
                  </a:cubicBezTo>
                  <a:lnTo>
                    <a:pt x="40" y="6"/>
                  </a:lnTo>
                  <a:close/>
                  <a:moveTo>
                    <a:pt x="145" y="121"/>
                  </a:moveTo>
                  <a:cubicBezTo>
                    <a:pt x="145" y="127"/>
                    <a:pt x="140" y="131"/>
                    <a:pt x="135" y="131"/>
                  </a:cubicBezTo>
                  <a:cubicBezTo>
                    <a:pt x="17" y="131"/>
                    <a:pt x="17" y="131"/>
                    <a:pt x="17" y="131"/>
                  </a:cubicBezTo>
                  <a:cubicBezTo>
                    <a:pt x="12" y="131"/>
                    <a:pt x="7" y="127"/>
                    <a:pt x="7" y="121"/>
                  </a:cubicBezTo>
                  <a:cubicBezTo>
                    <a:pt x="7" y="87"/>
                    <a:pt x="7" y="87"/>
                    <a:pt x="7" y="87"/>
                  </a:cubicBezTo>
                  <a:cubicBezTo>
                    <a:pt x="7" y="81"/>
                    <a:pt x="12" y="77"/>
                    <a:pt x="17" y="77"/>
                  </a:cubicBezTo>
                  <a:cubicBezTo>
                    <a:pt x="135" y="77"/>
                    <a:pt x="135" y="77"/>
                    <a:pt x="135" y="77"/>
                  </a:cubicBezTo>
                  <a:cubicBezTo>
                    <a:pt x="140" y="77"/>
                    <a:pt x="145" y="81"/>
                    <a:pt x="145" y="87"/>
                  </a:cubicBezTo>
                  <a:lnTo>
                    <a:pt x="145" y="121"/>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6" name="椭圆 27675"/>
            <p:cNvSpPr/>
            <p:nvPr/>
          </p:nvSpPr>
          <p:spPr>
            <a:xfrm>
              <a:off x="36" y="143"/>
              <a:ext cx="16" cy="16"/>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7" name="椭圆 27676"/>
            <p:cNvSpPr/>
            <p:nvPr/>
          </p:nvSpPr>
          <p:spPr>
            <a:xfrm>
              <a:off x="59" y="143"/>
              <a:ext cx="14" cy="16"/>
            </a:xfrm>
            <a:prstGeom prst="ellipse">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27678" name="任意多边形 27677"/>
          <p:cNvSpPr>
            <a:spLocks noEditPoints="1"/>
          </p:cNvSpPr>
          <p:nvPr/>
        </p:nvSpPr>
        <p:spPr>
          <a:xfrm>
            <a:off x="3305175" y="2158498"/>
            <a:ext cx="431800" cy="403225"/>
          </a:xfrm>
          <a:custGeom>
            <a:avLst/>
            <a:gdLst/>
            <a:ahLst/>
            <a:cxnLst/>
            <a:rect l="0" t="0" r="0" b="0"/>
            <a:pathLst>
              <a:path w="166" h="155">
                <a:moveTo>
                  <a:pt x="13" y="118"/>
                </a:moveTo>
                <a:cubicBezTo>
                  <a:pt x="27" y="100"/>
                  <a:pt x="27" y="100"/>
                  <a:pt x="27" y="100"/>
                </a:cubicBezTo>
                <a:cubicBezTo>
                  <a:pt x="25" y="97"/>
                  <a:pt x="24" y="93"/>
                  <a:pt x="23" y="90"/>
                </a:cubicBezTo>
                <a:cubicBezTo>
                  <a:pt x="23" y="90"/>
                  <a:pt x="23" y="90"/>
                  <a:pt x="23" y="90"/>
                </a:cubicBezTo>
                <a:cubicBezTo>
                  <a:pt x="0" y="82"/>
                  <a:pt x="0" y="82"/>
                  <a:pt x="0" y="82"/>
                </a:cubicBezTo>
                <a:cubicBezTo>
                  <a:pt x="20" y="23"/>
                  <a:pt x="20" y="23"/>
                  <a:pt x="20" y="23"/>
                </a:cubicBezTo>
                <a:cubicBezTo>
                  <a:pt x="43" y="31"/>
                  <a:pt x="43" y="31"/>
                  <a:pt x="43" y="31"/>
                </a:cubicBezTo>
                <a:cubicBezTo>
                  <a:pt x="45" y="29"/>
                  <a:pt x="48" y="27"/>
                  <a:pt x="50" y="26"/>
                </a:cubicBezTo>
                <a:cubicBezTo>
                  <a:pt x="50" y="26"/>
                  <a:pt x="50" y="26"/>
                  <a:pt x="50" y="26"/>
                </a:cubicBezTo>
                <a:cubicBezTo>
                  <a:pt x="50" y="0"/>
                  <a:pt x="50" y="0"/>
                  <a:pt x="50" y="0"/>
                </a:cubicBezTo>
                <a:cubicBezTo>
                  <a:pt x="114" y="0"/>
                  <a:pt x="114" y="0"/>
                  <a:pt x="114" y="0"/>
                </a:cubicBezTo>
                <a:cubicBezTo>
                  <a:pt x="114" y="26"/>
                  <a:pt x="114" y="26"/>
                  <a:pt x="114" y="26"/>
                </a:cubicBezTo>
                <a:cubicBezTo>
                  <a:pt x="116" y="27"/>
                  <a:pt x="118" y="28"/>
                  <a:pt x="119" y="30"/>
                </a:cubicBezTo>
                <a:cubicBezTo>
                  <a:pt x="119" y="30"/>
                  <a:pt x="119" y="30"/>
                  <a:pt x="119" y="30"/>
                </a:cubicBezTo>
                <a:cubicBezTo>
                  <a:pt x="146" y="21"/>
                  <a:pt x="146" y="21"/>
                  <a:pt x="146" y="21"/>
                </a:cubicBezTo>
                <a:cubicBezTo>
                  <a:pt x="166" y="80"/>
                  <a:pt x="166" y="80"/>
                  <a:pt x="166" y="80"/>
                </a:cubicBezTo>
                <a:cubicBezTo>
                  <a:pt x="141" y="88"/>
                  <a:pt x="141" y="88"/>
                  <a:pt x="141" y="88"/>
                </a:cubicBezTo>
                <a:cubicBezTo>
                  <a:pt x="140" y="91"/>
                  <a:pt x="140" y="93"/>
                  <a:pt x="139" y="95"/>
                </a:cubicBezTo>
                <a:cubicBezTo>
                  <a:pt x="139" y="95"/>
                  <a:pt x="139" y="95"/>
                  <a:pt x="139" y="95"/>
                </a:cubicBezTo>
                <a:cubicBezTo>
                  <a:pt x="155" y="117"/>
                  <a:pt x="155" y="117"/>
                  <a:pt x="155" y="117"/>
                </a:cubicBezTo>
                <a:cubicBezTo>
                  <a:pt x="104" y="154"/>
                  <a:pt x="104" y="154"/>
                  <a:pt x="104" y="154"/>
                </a:cubicBezTo>
                <a:cubicBezTo>
                  <a:pt x="89" y="134"/>
                  <a:pt x="89" y="134"/>
                  <a:pt x="89" y="134"/>
                </a:cubicBezTo>
                <a:cubicBezTo>
                  <a:pt x="87" y="135"/>
                  <a:pt x="84" y="135"/>
                  <a:pt x="82" y="135"/>
                </a:cubicBezTo>
                <a:cubicBezTo>
                  <a:pt x="82" y="135"/>
                  <a:pt x="82" y="135"/>
                  <a:pt x="82" y="135"/>
                </a:cubicBezTo>
                <a:cubicBezTo>
                  <a:pt x="81" y="135"/>
                  <a:pt x="81" y="135"/>
                  <a:pt x="80" y="135"/>
                </a:cubicBezTo>
                <a:cubicBezTo>
                  <a:pt x="80" y="135"/>
                  <a:pt x="80" y="135"/>
                  <a:pt x="80" y="135"/>
                </a:cubicBezTo>
                <a:cubicBezTo>
                  <a:pt x="65" y="155"/>
                  <a:pt x="65" y="155"/>
                  <a:pt x="65" y="155"/>
                </a:cubicBezTo>
                <a:cubicBezTo>
                  <a:pt x="13" y="118"/>
                  <a:pt x="13" y="118"/>
                  <a:pt x="13" y="118"/>
                </a:cubicBezTo>
                <a:close/>
                <a:moveTo>
                  <a:pt x="19" y="73"/>
                </a:moveTo>
                <a:cubicBezTo>
                  <a:pt x="36" y="79"/>
                  <a:pt x="36" y="79"/>
                  <a:pt x="36" y="79"/>
                </a:cubicBezTo>
                <a:cubicBezTo>
                  <a:pt x="37" y="83"/>
                  <a:pt x="37" y="83"/>
                  <a:pt x="37" y="83"/>
                </a:cubicBezTo>
                <a:cubicBezTo>
                  <a:pt x="38" y="88"/>
                  <a:pt x="40" y="93"/>
                  <a:pt x="42" y="97"/>
                </a:cubicBezTo>
                <a:cubicBezTo>
                  <a:pt x="42" y="97"/>
                  <a:pt x="42" y="97"/>
                  <a:pt x="42" y="97"/>
                </a:cubicBezTo>
                <a:cubicBezTo>
                  <a:pt x="44" y="101"/>
                  <a:pt x="44" y="101"/>
                  <a:pt x="44" y="101"/>
                </a:cubicBezTo>
                <a:cubicBezTo>
                  <a:pt x="34" y="115"/>
                  <a:pt x="34" y="115"/>
                  <a:pt x="34" y="115"/>
                </a:cubicBezTo>
                <a:cubicBezTo>
                  <a:pt x="61" y="135"/>
                  <a:pt x="61" y="135"/>
                  <a:pt x="61" y="135"/>
                </a:cubicBezTo>
                <a:cubicBezTo>
                  <a:pt x="73" y="120"/>
                  <a:pt x="73" y="120"/>
                  <a:pt x="73" y="120"/>
                </a:cubicBezTo>
                <a:cubicBezTo>
                  <a:pt x="77" y="120"/>
                  <a:pt x="77" y="120"/>
                  <a:pt x="77" y="120"/>
                </a:cubicBezTo>
                <a:cubicBezTo>
                  <a:pt x="79" y="120"/>
                  <a:pt x="80" y="120"/>
                  <a:pt x="82" y="120"/>
                </a:cubicBezTo>
                <a:cubicBezTo>
                  <a:pt x="82" y="120"/>
                  <a:pt x="82" y="120"/>
                  <a:pt x="82" y="120"/>
                </a:cubicBezTo>
                <a:cubicBezTo>
                  <a:pt x="85" y="120"/>
                  <a:pt x="88" y="120"/>
                  <a:pt x="91" y="119"/>
                </a:cubicBezTo>
                <a:cubicBezTo>
                  <a:pt x="91" y="119"/>
                  <a:pt x="91" y="119"/>
                  <a:pt x="91" y="119"/>
                </a:cubicBezTo>
                <a:cubicBezTo>
                  <a:pt x="96" y="118"/>
                  <a:pt x="96" y="118"/>
                  <a:pt x="96" y="118"/>
                </a:cubicBezTo>
                <a:cubicBezTo>
                  <a:pt x="107" y="133"/>
                  <a:pt x="107" y="133"/>
                  <a:pt x="107" y="133"/>
                </a:cubicBezTo>
                <a:cubicBezTo>
                  <a:pt x="135" y="114"/>
                  <a:pt x="135" y="114"/>
                  <a:pt x="135" y="114"/>
                </a:cubicBezTo>
                <a:cubicBezTo>
                  <a:pt x="122" y="97"/>
                  <a:pt x="122" y="97"/>
                  <a:pt x="122" y="97"/>
                </a:cubicBezTo>
                <a:cubicBezTo>
                  <a:pt x="124" y="93"/>
                  <a:pt x="124" y="93"/>
                  <a:pt x="124" y="93"/>
                </a:cubicBezTo>
                <a:cubicBezTo>
                  <a:pt x="125" y="90"/>
                  <a:pt x="126" y="86"/>
                  <a:pt x="127" y="82"/>
                </a:cubicBezTo>
                <a:cubicBezTo>
                  <a:pt x="127" y="82"/>
                  <a:pt x="127" y="82"/>
                  <a:pt x="127" y="82"/>
                </a:cubicBezTo>
                <a:cubicBezTo>
                  <a:pt x="128" y="77"/>
                  <a:pt x="128" y="77"/>
                  <a:pt x="128" y="77"/>
                </a:cubicBezTo>
                <a:cubicBezTo>
                  <a:pt x="147" y="71"/>
                  <a:pt x="147" y="71"/>
                  <a:pt x="147" y="71"/>
                </a:cubicBezTo>
                <a:cubicBezTo>
                  <a:pt x="137" y="39"/>
                  <a:pt x="137" y="39"/>
                  <a:pt x="137" y="39"/>
                </a:cubicBezTo>
                <a:cubicBezTo>
                  <a:pt x="116" y="46"/>
                  <a:pt x="116" y="46"/>
                  <a:pt x="116" y="46"/>
                </a:cubicBezTo>
                <a:cubicBezTo>
                  <a:pt x="113" y="43"/>
                  <a:pt x="113" y="43"/>
                  <a:pt x="113" y="43"/>
                </a:cubicBezTo>
                <a:cubicBezTo>
                  <a:pt x="110" y="41"/>
                  <a:pt x="107" y="38"/>
                  <a:pt x="103" y="37"/>
                </a:cubicBezTo>
                <a:cubicBezTo>
                  <a:pt x="103" y="37"/>
                  <a:pt x="103" y="37"/>
                  <a:pt x="103" y="37"/>
                </a:cubicBezTo>
                <a:cubicBezTo>
                  <a:pt x="99" y="35"/>
                  <a:pt x="99" y="35"/>
                  <a:pt x="99" y="35"/>
                </a:cubicBezTo>
                <a:cubicBezTo>
                  <a:pt x="99" y="14"/>
                  <a:pt x="99" y="14"/>
                  <a:pt x="99" y="14"/>
                </a:cubicBezTo>
                <a:cubicBezTo>
                  <a:pt x="65" y="14"/>
                  <a:pt x="65" y="14"/>
                  <a:pt x="65" y="14"/>
                </a:cubicBezTo>
                <a:cubicBezTo>
                  <a:pt x="65" y="34"/>
                  <a:pt x="65" y="34"/>
                  <a:pt x="65" y="34"/>
                </a:cubicBezTo>
                <a:cubicBezTo>
                  <a:pt x="61" y="36"/>
                  <a:pt x="61" y="36"/>
                  <a:pt x="61" y="36"/>
                </a:cubicBezTo>
                <a:cubicBezTo>
                  <a:pt x="57" y="38"/>
                  <a:pt x="53" y="41"/>
                  <a:pt x="50" y="44"/>
                </a:cubicBezTo>
                <a:cubicBezTo>
                  <a:pt x="50" y="44"/>
                  <a:pt x="50" y="44"/>
                  <a:pt x="50" y="44"/>
                </a:cubicBezTo>
                <a:cubicBezTo>
                  <a:pt x="47" y="47"/>
                  <a:pt x="47" y="47"/>
                  <a:pt x="47" y="47"/>
                </a:cubicBezTo>
                <a:cubicBezTo>
                  <a:pt x="29" y="41"/>
                  <a:pt x="29" y="41"/>
                  <a:pt x="29" y="41"/>
                </a:cubicBezTo>
                <a:cubicBezTo>
                  <a:pt x="19" y="73"/>
                  <a:pt x="19" y="73"/>
                  <a:pt x="19" y="73"/>
                </a:cubicBezTo>
                <a:close/>
                <a:moveTo>
                  <a:pt x="57" y="75"/>
                </a:moveTo>
                <a:cubicBezTo>
                  <a:pt x="57" y="61"/>
                  <a:pt x="69" y="50"/>
                  <a:pt x="83" y="50"/>
                </a:cubicBezTo>
                <a:cubicBezTo>
                  <a:pt x="83" y="50"/>
                  <a:pt x="83" y="50"/>
                  <a:pt x="83" y="50"/>
                </a:cubicBezTo>
                <a:cubicBezTo>
                  <a:pt x="98" y="50"/>
                  <a:pt x="110" y="61"/>
                  <a:pt x="110" y="75"/>
                </a:cubicBezTo>
                <a:cubicBezTo>
                  <a:pt x="110" y="75"/>
                  <a:pt x="110" y="75"/>
                  <a:pt x="110" y="75"/>
                </a:cubicBezTo>
                <a:cubicBezTo>
                  <a:pt x="110" y="90"/>
                  <a:pt x="98" y="101"/>
                  <a:pt x="83" y="101"/>
                </a:cubicBezTo>
                <a:cubicBezTo>
                  <a:pt x="83" y="101"/>
                  <a:pt x="83" y="101"/>
                  <a:pt x="83" y="101"/>
                </a:cubicBezTo>
                <a:cubicBezTo>
                  <a:pt x="83" y="94"/>
                  <a:pt x="83" y="94"/>
                  <a:pt x="83" y="94"/>
                </a:cubicBezTo>
                <a:cubicBezTo>
                  <a:pt x="83" y="87"/>
                  <a:pt x="83" y="87"/>
                  <a:pt x="83" y="87"/>
                </a:cubicBezTo>
                <a:cubicBezTo>
                  <a:pt x="90" y="87"/>
                  <a:pt x="95" y="82"/>
                  <a:pt x="95" y="75"/>
                </a:cubicBezTo>
                <a:cubicBezTo>
                  <a:pt x="95" y="75"/>
                  <a:pt x="95" y="75"/>
                  <a:pt x="95" y="75"/>
                </a:cubicBezTo>
                <a:cubicBezTo>
                  <a:pt x="95" y="69"/>
                  <a:pt x="90" y="64"/>
                  <a:pt x="83" y="64"/>
                </a:cubicBezTo>
                <a:cubicBezTo>
                  <a:pt x="83" y="64"/>
                  <a:pt x="83" y="64"/>
                  <a:pt x="83" y="64"/>
                </a:cubicBezTo>
                <a:cubicBezTo>
                  <a:pt x="77" y="64"/>
                  <a:pt x="72" y="69"/>
                  <a:pt x="72" y="75"/>
                </a:cubicBezTo>
                <a:cubicBezTo>
                  <a:pt x="72" y="75"/>
                  <a:pt x="72" y="75"/>
                  <a:pt x="72" y="75"/>
                </a:cubicBezTo>
                <a:cubicBezTo>
                  <a:pt x="72" y="82"/>
                  <a:pt x="77" y="87"/>
                  <a:pt x="83" y="87"/>
                </a:cubicBezTo>
                <a:cubicBezTo>
                  <a:pt x="83" y="87"/>
                  <a:pt x="83" y="87"/>
                  <a:pt x="83" y="87"/>
                </a:cubicBezTo>
                <a:cubicBezTo>
                  <a:pt x="83" y="94"/>
                  <a:pt x="83" y="94"/>
                  <a:pt x="83" y="94"/>
                </a:cubicBezTo>
                <a:cubicBezTo>
                  <a:pt x="83" y="101"/>
                  <a:pt x="83" y="101"/>
                  <a:pt x="83" y="101"/>
                </a:cubicBezTo>
                <a:cubicBezTo>
                  <a:pt x="69" y="101"/>
                  <a:pt x="57" y="90"/>
                  <a:pt x="57" y="75"/>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7679" name="矩形 27678"/>
          <p:cNvSpPr/>
          <p:nvPr/>
        </p:nvSpPr>
        <p:spPr>
          <a:xfrm>
            <a:off x="696913" y="3595185"/>
            <a:ext cx="1428750" cy="922020"/>
          </a:xfrm>
          <a:prstGeom prst="rect">
            <a:avLst/>
          </a:prstGeom>
          <a:noFill/>
          <a:ln w="9525">
            <a:noFill/>
          </a:ln>
        </p:spPr>
        <p:txBody>
          <a:bodyPr lIns="0" tIns="0" rIns="0" bIns="0">
            <a:spAutoFit/>
          </a:bodyPr>
          <a:lstStyle/>
          <a:p>
            <a:pPr lvl="0" algn="ctr">
              <a:lnSpc>
                <a:spcPct val="120000"/>
              </a:lnSpc>
              <a:buNone/>
            </a:pPr>
            <a:r>
              <a:rPr lang="zh-CN" altLang="en-US" sz="1000" b="1" dirty="0" smtClean="0">
                <a:solidFill>
                  <a:srgbClr val="DDA131"/>
                </a:solidFill>
                <a:latin typeface="楷体" panose="02010609060101010101" charset="-122"/>
                <a:ea typeface="楷体" panose="02010609060101010101" charset="-122"/>
              </a:rPr>
              <a:t>点击即可编辑</a:t>
            </a:r>
            <a:endParaRPr lang="zh-CN" altLang="en-US" sz="10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7680" name="矩形 27679"/>
          <p:cNvSpPr/>
          <p:nvPr/>
        </p:nvSpPr>
        <p:spPr>
          <a:xfrm>
            <a:off x="2801938" y="3595185"/>
            <a:ext cx="1428750" cy="922020"/>
          </a:xfrm>
          <a:prstGeom prst="rect">
            <a:avLst/>
          </a:prstGeom>
          <a:noFill/>
          <a:ln w="9525">
            <a:noFill/>
          </a:ln>
        </p:spPr>
        <p:txBody>
          <a:bodyPr lIns="0" tIns="0" rIns="0" bIns="0">
            <a:spAutoFit/>
          </a:bodyPr>
          <a:lstStyle/>
          <a:p>
            <a:pPr lvl="0" algn="ctr">
              <a:lnSpc>
                <a:spcPct val="120000"/>
              </a:lnSpc>
              <a:buNone/>
            </a:pPr>
            <a:r>
              <a:rPr lang="zh-CN" altLang="en-US" sz="1000" b="1" dirty="0" smtClean="0">
                <a:solidFill>
                  <a:srgbClr val="DDA131"/>
                </a:solidFill>
                <a:latin typeface="楷体" panose="02010609060101010101" charset="-122"/>
                <a:ea typeface="楷体" panose="02010609060101010101" charset="-122"/>
              </a:rPr>
              <a:t>点击即可编辑</a:t>
            </a:r>
            <a:endParaRPr lang="zh-CN" altLang="en-US" sz="10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7681" name="矩形 27680"/>
          <p:cNvSpPr/>
          <p:nvPr/>
        </p:nvSpPr>
        <p:spPr>
          <a:xfrm>
            <a:off x="4843463" y="3595185"/>
            <a:ext cx="1428750" cy="922020"/>
          </a:xfrm>
          <a:prstGeom prst="rect">
            <a:avLst/>
          </a:prstGeom>
          <a:noFill/>
          <a:ln w="9525">
            <a:noFill/>
          </a:ln>
        </p:spPr>
        <p:txBody>
          <a:bodyPr lIns="0" tIns="0" rIns="0" bIns="0">
            <a:spAutoFit/>
          </a:bodyPr>
          <a:lstStyle/>
          <a:p>
            <a:pPr lvl="0" algn="ctr">
              <a:lnSpc>
                <a:spcPct val="120000"/>
              </a:lnSpc>
              <a:buNone/>
            </a:pPr>
            <a:r>
              <a:rPr lang="zh-CN" altLang="en-US" sz="1000" b="1" dirty="0" smtClean="0">
                <a:solidFill>
                  <a:srgbClr val="DDA131"/>
                </a:solidFill>
                <a:latin typeface="楷体" panose="02010609060101010101" charset="-122"/>
                <a:ea typeface="楷体" panose="02010609060101010101" charset="-122"/>
              </a:rPr>
              <a:t>点击即可编辑</a:t>
            </a:r>
            <a:endParaRPr lang="zh-CN" altLang="en-US" sz="10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7682" name="矩形 27681"/>
          <p:cNvSpPr/>
          <p:nvPr/>
        </p:nvSpPr>
        <p:spPr>
          <a:xfrm>
            <a:off x="6808788" y="3595185"/>
            <a:ext cx="1428750" cy="922020"/>
          </a:xfrm>
          <a:prstGeom prst="rect">
            <a:avLst/>
          </a:prstGeom>
          <a:noFill/>
          <a:ln w="9525">
            <a:noFill/>
          </a:ln>
        </p:spPr>
        <p:txBody>
          <a:bodyPr lIns="0" tIns="0" rIns="0" bIns="0">
            <a:spAutoFit/>
          </a:bodyPr>
          <a:lstStyle/>
          <a:p>
            <a:pPr lvl="0" algn="ctr">
              <a:lnSpc>
                <a:spcPct val="120000"/>
              </a:lnSpc>
              <a:buNone/>
            </a:pPr>
            <a:r>
              <a:rPr lang="zh-CN" altLang="en-US" sz="1000" b="1" dirty="0" smtClean="0">
                <a:solidFill>
                  <a:srgbClr val="DDA131"/>
                </a:solidFill>
                <a:latin typeface="楷体" panose="02010609060101010101" charset="-122"/>
                <a:ea typeface="楷体" panose="02010609060101010101" charset="-122"/>
              </a:rPr>
              <a:t>点击即可编辑</a:t>
            </a:r>
            <a:endParaRPr lang="zh-CN" altLang="en-US" sz="10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叁</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28678" name="矩形 28677"/>
          <p:cNvSpPr>
            <a:spLocks noChangeAspect="1" noTextEdit="1"/>
          </p:cNvSpPr>
          <p:nvPr/>
        </p:nvSpPr>
        <p:spPr>
          <a:xfrm>
            <a:off x="952500" y="1421898"/>
            <a:ext cx="7239000" cy="2908300"/>
          </a:xfrm>
          <a:prstGeom prst="rect">
            <a:avLst/>
          </a:prstGeom>
          <a:no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79" name="矩形 28678"/>
          <p:cNvSpPr/>
          <p:nvPr/>
        </p:nvSpPr>
        <p:spPr>
          <a:xfrm>
            <a:off x="952500" y="1491748"/>
            <a:ext cx="1447800" cy="1452562"/>
          </a:xfrm>
          <a:prstGeom prst="rect">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0" name="矩形 28679" descr="318740-130P60HZ091"/>
          <p:cNvSpPr/>
          <p:nvPr/>
        </p:nvSpPr>
        <p:spPr>
          <a:xfrm>
            <a:off x="2400300" y="1491748"/>
            <a:ext cx="1447800" cy="1452562"/>
          </a:xfrm>
          <a:prstGeom prst="rect">
            <a:avLst/>
          </a:prstGeom>
          <a:blipFill rotWithShape="1">
            <a:blip r:embed="rId3"/>
            <a:stretch>
              <a:fillRect r="-11950"/>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1" name="矩形 28680"/>
          <p:cNvSpPr/>
          <p:nvPr/>
        </p:nvSpPr>
        <p:spPr>
          <a:xfrm>
            <a:off x="3848100" y="1491748"/>
            <a:ext cx="1447800" cy="1452562"/>
          </a:xfrm>
          <a:prstGeom prst="rect">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2" name="矩形 28681" descr="22"/>
          <p:cNvSpPr/>
          <p:nvPr/>
        </p:nvSpPr>
        <p:spPr>
          <a:xfrm>
            <a:off x="5295900" y="1491748"/>
            <a:ext cx="1447800" cy="1452562"/>
          </a:xfrm>
          <a:prstGeom prst="rect">
            <a:avLst/>
          </a:prstGeom>
          <a:blipFill rotWithShape="1">
            <a:blip r:embed="rId4"/>
            <a:stretch>
              <a:fillRect r="-307"/>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3" name="矩形 28682"/>
          <p:cNvSpPr/>
          <p:nvPr/>
        </p:nvSpPr>
        <p:spPr>
          <a:xfrm>
            <a:off x="6743700" y="1491748"/>
            <a:ext cx="1447800" cy="1452562"/>
          </a:xfrm>
          <a:prstGeom prst="rect">
            <a:avLst/>
          </a:pr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4" name="矩形 28683" descr="sy_64934932458副本"/>
          <p:cNvSpPr/>
          <p:nvPr/>
        </p:nvSpPr>
        <p:spPr>
          <a:xfrm>
            <a:off x="952500" y="2944310"/>
            <a:ext cx="1447800" cy="1454150"/>
          </a:xfrm>
          <a:prstGeom prst="rect">
            <a:avLst/>
          </a:prstGeom>
          <a:blipFill rotWithShape="1">
            <a:blip r:embed="rId5"/>
            <a:stretch>
              <a:fillRect r="-16887"/>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5" name="矩形 28684"/>
          <p:cNvSpPr/>
          <p:nvPr/>
        </p:nvSpPr>
        <p:spPr>
          <a:xfrm>
            <a:off x="2400300" y="2944310"/>
            <a:ext cx="1447800" cy="1454150"/>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6" name="矩形 28685" descr="image0071-1024x682"/>
          <p:cNvSpPr/>
          <p:nvPr/>
        </p:nvSpPr>
        <p:spPr>
          <a:xfrm>
            <a:off x="3848100" y="2944310"/>
            <a:ext cx="1447800" cy="1454150"/>
          </a:xfrm>
          <a:prstGeom prst="rect">
            <a:avLst/>
          </a:prstGeom>
          <a:blipFill rotWithShape="1">
            <a:blip r:embed="rId6"/>
            <a:stretch>
              <a:fillRect r="-50805"/>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7" name="矩形 28686"/>
          <p:cNvSpPr/>
          <p:nvPr/>
        </p:nvSpPr>
        <p:spPr>
          <a:xfrm>
            <a:off x="5295900" y="2944310"/>
            <a:ext cx="1447800" cy="1454150"/>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8" name="矩形 28687" descr="201107060956141686"/>
          <p:cNvSpPr/>
          <p:nvPr/>
        </p:nvSpPr>
        <p:spPr>
          <a:xfrm>
            <a:off x="6743700" y="2944310"/>
            <a:ext cx="1447800" cy="1454150"/>
          </a:xfrm>
          <a:prstGeom prst="rect">
            <a:avLst/>
          </a:prstGeom>
          <a:blipFill rotWithShape="1">
            <a:blip r:embed="rId7"/>
            <a:stretch>
              <a:fillRect r="-30256"/>
            </a:stretch>
          </a:blip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28689" name="矩形 28688"/>
          <p:cNvSpPr/>
          <p:nvPr/>
        </p:nvSpPr>
        <p:spPr>
          <a:xfrm>
            <a:off x="1036320" y="1789430"/>
            <a:ext cx="1293495" cy="1031875"/>
          </a:xfrm>
          <a:prstGeom prst="rect">
            <a:avLst/>
          </a:prstGeom>
          <a:noFill/>
          <a:ln w="9525">
            <a:noFill/>
          </a:ln>
        </p:spPr>
        <p:txBody>
          <a:bodyPr wrap="square" lIns="0" tIns="0" rIns="0" bIns="0">
            <a:spAutoFit/>
          </a:bodyPr>
          <a:lstStyle/>
          <a:p>
            <a:pPr lvl="0" algn="ctr">
              <a:lnSpc>
                <a:spcPct val="120000"/>
              </a:lnSpc>
              <a:buNone/>
            </a:pPr>
            <a:r>
              <a:rPr lang="zh-CN" altLang="en-US" sz="800" b="1" dirty="0" smtClean="0">
                <a:solidFill>
                  <a:schemeClr val="bg1"/>
                </a:solidFill>
                <a:latin typeface="楷体" panose="02010609060101010101" charset="-122"/>
                <a:ea typeface="楷体" panose="02010609060101010101" charset="-122"/>
              </a:rPr>
              <a:t>点击即可编辑</a:t>
            </a:r>
            <a:endParaRPr lang="zh-CN" altLang="en-US" sz="800" b="1" dirty="0">
              <a:solidFill>
                <a:schemeClr val="bg1"/>
              </a:solidFill>
              <a:latin typeface="楷体" panose="02010609060101010101" charset="-122"/>
              <a:ea typeface="楷体" panose="02010609060101010101" charset="-122"/>
            </a:endParaRPr>
          </a:p>
          <a:p>
            <a:pPr lvl="0" algn="ctr">
              <a:lnSpc>
                <a:spcPct val="120000"/>
              </a:lnSpc>
              <a:buNone/>
            </a:pPr>
            <a:r>
              <a:rPr sz="800" dirty="0">
                <a:solidFill>
                  <a:schemeClr val="bg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chemeClr val="bg1"/>
              </a:solidFill>
              <a:latin typeface="楷体" panose="02010609060101010101" charset="-122"/>
              <a:ea typeface="楷体" panose="02010609060101010101" charset="-122"/>
            </a:endParaRPr>
          </a:p>
        </p:txBody>
      </p:sp>
      <p:sp>
        <p:nvSpPr>
          <p:cNvPr id="28690" name="矩形 28689"/>
          <p:cNvSpPr/>
          <p:nvPr/>
        </p:nvSpPr>
        <p:spPr>
          <a:xfrm>
            <a:off x="3931920" y="1789430"/>
            <a:ext cx="1293495" cy="1031875"/>
          </a:xfrm>
          <a:prstGeom prst="rect">
            <a:avLst/>
          </a:prstGeom>
          <a:noFill/>
          <a:ln w="9525">
            <a:noFill/>
          </a:ln>
        </p:spPr>
        <p:txBody>
          <a:bodyPr wrap="square" lIns="0" tIns="0" rIns="0" bIns="0">
            <a:spAutoFit/>
          </a:bodyPr>
          <a:lstStyle/>
          <a:p>
            <a:pPr lvl="0" algn="ctr">
              <a:lnSpc>
                <a:spcPct val="120000"/>
              </a:lnSpc>
              <a:buNone/>
            </a:pPr>
            <a:r>
              <a:rPr lang="zh-CN" altLang="en-US" sz="800" b="1" dirty="0" smtClean="0">
                <a:solidFill>
                  <a:schemeClr val="bg1"/>
                </a:solidFill>
                <a:latin typeface="楷体" panose="02010609060101010101" charset="-122"/>
                <a:ea typeface="楷体" panose="02010609060101010101" charset="-122"/>
              </a:rPr>
              <a:t>点击即可编辑</a:t>
            </a:r>
            <a:endParaRPr lang="zh-CN" altLang="en-US" sz="800" b="1" dirty="0">
              <a:solidFill>
                <a:schemeClr val="bg1"/>
              </a:solidFill>
              <a:latin typeface="楷体" panose="02010609060101010101" charset="-122"/>
              <a:ea typeface="楷体" panose="02010609060101010101" charset="-122"/>
            </a:endParaRPr>
          </a:p>
          <a:p>
            <a:pPr lvl="0" algn="ctr">
              <a:lnSpc>
                <a:spcPct val="120000"/>
              </a:lnSpc>
              <a:buNone/>
            </a:pPr>
            <a:r>
              <a:rPr sz="800" dirty="0">
                <a:solidFill>
                  <a:schemeClr val="bg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chemeClr val="bg1"/>
              </a:solidFill>
              <a:latin typeface="楷体" panose="02010609060101010101" charset="-122"/>
              <a:ea typeface="楷体" panose="02010609060101010101" charset="-122"/>
            </a:endParaRPr>
          </a:p>
        </p:txBody>
      </p:sp>
      <p:sp>
        <p:nvSpPr>
          <p:cNvPr id="28691" name="矩形 28690"/>
          <p:cNvSpPr/>
          <p:nvPr/>
        </p:nvSpPr>
        <p:spPr>
          <a:xfrm>
            <a:off x="6821170" y="1789430"/>
            <a:ext cx="1293495" cy="1031875"/>
          </a:xfrm>
          <a:prstGeom prst="rect">
            <a:avLst/>
          </a:prstGeom>
          <a:noFill/>
          <a:ln w="9525">
            <a:noFill/>
          </a:ln>
        </p:spPr>
        <p:txBody>
          <a:bodyPr wrap="square" lIns="0" tIns="0" rIns="0" bIns="0">
            <a:spAutoFit/>
          </a:bodyPr>
          <a:lstStyle/>
          <a:p>
            <a:pPr lvl="0" algn="ctr">
              <a:lnSpc>
                <a:spcPct val="120000"/>
              </a:lnSpc>
              <a:buNone/>
            </a:pPr>
            <a:r>
              <a:rPr lang="zh-CN" altLang="en-US" sz="800" b="1" dirty="0" smtClean="0">
                <a:solidFill>
                  <a:schemeClr val="bg1"/>
                </a:solidFill>
                <a:latin typeface="楷体" panose="02010609060101010101" charset="-122"/>
                <a:ea typeface="楷体" panose="02010609060101010101" charset="-122"/>
              </a:rPr>
              <a:t>点击即可编辑</a:t>
            </a:r>
            <a:endParaRPr lang="zh-CN" altLang="en-US" sz="800" b="1" dirty="0">
              <a:solidFill>
                <a:schemeClr val="bg1"/>
              </a:solidFill>
              <a:latin typeface="楷体" panose="02010609060101010101" charset="-122"/>
              <a:ea typeface="楷体" panose="02010609060101010101" charset="-122"/>
            </a:endParaRPr>
          </a:p>
          <a:p>
            <a:pPr lvl="0" algn="ctr">
              <a:lnSpc>
                <a:spcPct val="120000"/>
              </a:lnSpc>
              <a:buNone/>
            </a:pPr>
            <a:r>
              <a:rPr sz="800" dirty="0">
                <a:solidFill>
                  <a:schemeClr val="bg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r>
              <a:rPr lang="zh-CN" altLang="en-US" sz="800" dirty="0">
                <a:solidFill>
                  <a:schemeClr val="bg1"/>
                </a:solidFill>
                <a:latin typeface="楷体" panose="02010609060101010101" charset="-122"/>
                <a:ea typeface="楷体" panose="02010609060101010101" charset="-122"/>
              </a:rPr>
              <a:t>.</a:t>
            </a:r>
            <a:endParaRPr lang="zh-CN" altLang="en-US" sz="800" dirty="0">
              <a:solidFill>
                <a:schemeClr val="bg1"/>
              </a:solidFill>
              <a:latin typeface="楷体" panose="02010609060101010101" charset="-122"/>
              <a:ea typeface="楷体" panose="02010609060101010101" charset="-122"/>
            </a:endParaRPr>
          </a:p>
        </p:txBody>
      </p:sp>
      <p:sp>
        <p:nvSpPr>
          <p:cNvPr id="28692" name="矩形 28691"/>
          <p:cNvSpPr/>
          <p:nvPr/>
        </p:nvSpPr>
        <p:spPr>
          <a:xfrm>
            <a:off x="2484120" y="3207385"/>
            <a:ext cx="1293495" cy="1031875"/>
          </a:xfrm>
          <a:prstGeom prst="rect">
            <a:avLst/>
          </a:prstGeom>
          <a:noFill/>
          <a:ln w="9525">
            <a:noFill/>
          </a:ln>
        </p:spPr>
        <p:txBody>
          <a:bodyPr wrap="square" lIns="0" tIns="0" rIns="0" bIns="0">
            <a:spAutoFit/>
          </a:bodyPr>
          <a:lstStyle/>
          <a:p>
            <a:pPr lvl="0" algn="ct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28693" name="矩形 28692"/>
          <p:cNvSpPr/>
          <p:nvPr/>
        </p:nvSpPr>
        <p:spPr>
          <a:xfrm>
            <a:off x="5379720" y="3207385"/>
            <a:ext cx="1293495" cy="1031875"/>
          </a:xfrm>
          <a:prstGeom prst="rect">
            <a:avLst/>
          </a:prstGeom>
          <a:noFill/>
          <a:ln w="9525">
            <a:noFill/>
          </a:ln>
        </p:spPr>
        <p:txBody>
          <a:bodyPr wrap="square" lIns="0" tIns="0" rIns="0" bIns="0">
            <a:spAutoFit/>
          </a:bodyPr>
          <a:lstStyle/>
          <a:p>
            <a:pPr lvl="0" algn="ctr">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gn="ctr">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2540"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descr="08694ca142ce103a941f89c6a5cb9271"/>
          <p:cNvPicPr>
            <a:picLocks noChangeAspect="1"/>
          </p:cNvPicPr>
          <p:nvPr/>
        </p:nvPicPr>
        <p:blipFill>
          <a:blip r:embed="rId2"/>
          <a:stretch>
            <a:fillRect/>
          </a:stretch>
        </p:blipFill>
        <p:spPr>
          <a:xfrm>
            <a:off x="3373755" y="840740"/>
            <a:ext cx="2580640" cy="3651250"/>
          </a:xfrm>
          <a:prstGeom prst="rect">
            <a:avLst/>
          </a:prstGeom>
          <a:noFill/>
        </p:spPr>
      </p:pic>
      <p:sp>
        <p:nvSpPr>
          <p:cNvPr id="6" name="矩形 5"/>
          <p:cNvSpPr/>
          <p:nvPr/>
        </p:nvSpPr>
        <p:spPr>
          <a:xfrm>
            <a:off x="3830003" y="-6985"/>
            <a:ext cx="1483995" cy="5158105"/>
          </a:xfrm>
          <a:prstGeom prst="rect">
            <a:avLst/>
          </a:prstGeom>
          <a:solidFill>
            <a:srgbClr val="C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69"/>
          <p:cNvSpPr txBox="1"/>
          <p:nvPr/>
        </p:nvSpPr>
        <p:spPr>
          <a:xfrm>
            <a:off x="4164965" y="1250633"/>
            <a:ext cx="1325880" cy="219456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7200" b="1" dirty="0">
                <a:solidFill>
                  <a:srgbClr val="DDA131"/>
                </a:solidFill>
                <a:latin typeface="楷体" panose="02010609060101010101" charset="-122"/>
                <a:ea typeface="楷体" panose="02010609060101010101" charset="-122"/>
              </a:rPr>
              <a:t>目录</a:t>
            </a:r>
            <a:endParaRPr lang="zh-CN" altLang="en-US" sz="7200" b="1" dirty="0">
              <a:solidFill>
                <a:srgbClr val="DDA131"/>
              </a:solidFill>
              <a:latin typeface="楷体" panose="02010609060101010101" charset="-122"/>
              <a:ea typeface="楷体" panose="02010609060101010101" charset="-122"/>
            </a:endParaRPr>
          </a:p>
        </p:txBody>
      </p:sp>
      <p:sp>
        <p:nvSpPr>
          <p:cNvPr id="7" name="TextBox 69"/>
          <p:cNvSpPr txBox="1"/>
          <p:nvPr/>
        </p:nvSpPr>
        <p:spPr>
          <a:xfrm>
            <a:off x="1768475" y="1564640"/>
            <a:ext cx="402590" cy="243840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1600" b="1" dirty="0">
                <a:solidFill>
                  <a:srgbClr val="DDA131"/>
                </a:solidFill>
                <a:latin typeface="楷体" panose="02010609060101010101" charset="-122"/>
                <a:ea typeface="楷体" panose="02010609060101010101" charset="-122"/>
              </a:rPr>
              <a:t>壹</a:t>
            </a:r>
            <a:endParaRPr lang="zh-CN" altLang="en-US" sz="1600" b="1" dirty="0">
              <a:solidFill>
                <a:srgbClr val="DDA131"/>
              </a:solidFill>
              <a:latin typeface="楷体" panose="02010609060101010101" charset="-122"/>
              <a:ea typeface="楷体" panose="02010609060101010101" charset="-122"/>
            </a:endParaRPr>
          </a:p>
          <a:p>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单</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此</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处</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加</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标</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题</a:t>
            </a:r>
            <a:endParaRPr lang="en-US" altLang="zh-CN" sz="1600" b="1" dirty="0">
              <a:solidFill>
                <a:srgbClr val="DDA131"/>
              </a:solidFill>
              <a:latin typeface="楷体" panose="02010609060101010101" charset="-122"/>
              <a:ea typeface="楷体" panose="02010609060101010101" charset="-122"/>
            </a:endParaRPr>
          </a:p>
        </p:txBody>
      </p:sp>
      <p:sp>
        <p:nvSpPr>
          <p:cNvPr id="8" name="TextBox 69"/>
          <p:cNvSpPr txBox="1"/>
          <p:nvPr/>
        </p:nvSpPr>
        <p:spPr>
          <a:xfrm>
            <a:off x="2548890" y="1564640"/>
            <a:ext cx="402590" cy="243840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1600" b="1" dirty="0">
                <a:solidFill>
                  <a:srgbClr val="DDA131"/>
                </a:solidFill>
                <a:latin typeface="楷体" panose="02010609060101010101" charset="-122"/>
                <a:ea typeface="楷体" panose="02010609060101010101" charset="-122"/>
              </a:rPr>
              <a:t>贰</a:t>
            </a:r>
            <a:endParaRPr lang="zh-CN" altLang="en-US" sz="1600" b="1" dirty="0">
              <a:solidFill>
                <a:srgbClr val="DDA131"/>
              </a:solidFill>
              <a:latin typeface="楷体" panose="02010609060101010101" charset="-122"/>
              <a:ea typeface="楷体" panose="02010609060101010101" charset="-122"/>
            </a:endParaRPr>
          </a:p>
          <a:p>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单</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此</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处</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加</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标</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题</a:t>
            </a:r>
            <a:endParaRPr lang="en-US" altLang="zh-CN" sz="1600" b="1" dirty="0">
              <a:solidFill>
                <a:srgbClr val="DDA131"/>
              </a:solidFill>
              <a:latin typeface="楷体" panose="02010609060101010101" charset="-122"/>
              <a:ea typeface="楷体" panose="02010609060101010101" charset="-122"/>
            </a:endParaRPr>
          </a:p>
        </p:txBody>
      </p:sp>
      <p:sp>
        <p:nvSpPr>
          <p:cNvPr id="10" name="TextBox 69"/>
          <p:cNvSpPr txBox="1"/>
          <p:nvPr/>
        </p:nvSpPr>
        <p:spPr>
          <a:xfrm>
            <a:off x="6461125" y="1564640"/>
            <a:ext cx="402590" cy="243840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1600" b="1" dirty="0">
                <a:solidFill>
                  <a:srgbClr val="DDA131"/>
                </a:solidFill>
                <a:latin typeface="楷体" panose="02010609060101010101" charset="-122"/>
                <a:ea typeface="楷体" panose="02010609060101010101" charset="-122"/>
              </a:rPr>
              <a:t>叁</a:t>
            </a:r>
            <a:endParaRPr lang="zh-CN" altLang="en-US" sz="1600" b="1" dirty="0">
              <a:solidFill>
                <a:srgbClr val="DDA131"/>
              </a:solidFill>
              <a:latin typeface="楷体" panose="02010609060101010101" charset="-122"/>
              <a:ea typeface="楷体" panose="02010609060101010101" charset="-122"/>
            </a:endParaRPr>
          </a:p>
          <a:p>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单</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此</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处</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加</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标</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题</a:t>
            </a:r>
            <a:endParaRPr lang="en-US" altLang="zh-CN" sz="1600" b="1" dirty="0">
              <a:solidFill>
                <a:srgbClr val="DDA131"/>
              </a:solidFill>
              <a:latin typeface="楷体" panose="02010609060101010101" charset="-122"/>
              <a:ea typeface="楷体" panose="02010609060101010101" charset="-122"/>
            </a:endParaRPr>
          </a:p>
        </p:txBody>
      </p:sp>
      <p:sp>
        <p:nvSpPr>
          <p:cNvPr id="11" name="TextBox 69"/>
          <p:cNvSpPr txBox="1"/>
          <p:nvPr/>
        </p:nvSpPr>
        <p:spPr>
          <a:xfrm>
            <a:off x="7157720" y="1564640"/>
            <a:ext cx="402590" cy="243840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1600" b="1" dirty="0">
                <a:solidFill>
                  <a:srgbClr val="DDA131"/>
                </a:solidFill>
                <a:latin typeface="楷体" panose="02010609060101010101" charset="-122"/>
                <a:ea typeface="楷体" panose="02010609060101010101" charset="-122"/>
              </a:rPr>
              <a:t>肆</a:t>
            </a:r>
            <a:endParaRPr lang="zh-CN" altLang="en-US" sz="1600" b="1" dirty="0">
              <a:solidFill>
                <a:srgbClr val="DDA131"/>
              </a:solidFill>
              <a:latin typeface="楷体" panose="02010609060101010101" charset="-122"/>
              <a:ea typeface="楷体" panose="02010609060101010101" charset="-122"/>
            </a:endParaRPr>
          </a:p>
          <a:p>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单</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此</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处</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添</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加</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标</a:t>
            </a:r>
            <a:endParaRPr lang="en-US" altLang="zh-CN" sz="1600" b="1" dirty="0">
              <a:solidFill>
                <a:srgbClr val="DDA131"/>
              </a:solidFill>
              <a:latin typeface="楷体" panose="02010609060101010101" charset="-122"/>
              <a:ea typeface="楷体" panose="02010609060101010101" charset="-122"/>
            </a:endParaRPr>
          </a:p>
          <a:p>
            <a:r>
              <a:rPr lang="en-US" altLang="zh-CN" sz="1600" b="1" dirty="0">
                <a:solidFill>
                  <a:srgbClr val="DDA131"/>
                </a:solidFill>
                <a:latin typeface="楷体" panose="02010609060101010101" charset="-122"/>
                <a:ea typeface="楷体" panose="02010609060101010101" charset="-122"/>
              </a:rPr>
              <a:t>题</a:t>
            </a:r>
            <a:endParaRPr lang="en-US" altLang="zh-CN" sz="1600" b="1" dirty="0">
              <a:solidFill>
                <a:srgbClr val="DDA131"/>
              </a:solidFill>
              <a:latin typeface="楷体" panose="02010609060101010101" charset="-122"/>
              <a:ea typeface="楷体" panose="02010609060101010101" charset="-122"/>
            </a:endParaRPr>
          </a:p>
        </p:txBody>
      </p:sp>
      <p:pic>
        <p:nvPicPr>
          <p:cNvPr id="5" name="图片 4" descr="3433abee2ae9df729ba9ac526aef6491"/>
          <p:cNvPicPr>
            <a:picLocks noChangeAspect="1"/>
          </p:cNvPicPr>
          <p:nvPr/>
        </p:nvPicPr>
        <p:blipFill>
          <a:blip r:embed="rId3"/>
          <a:stretch>
            <a:fillRect/>
          </a:stretch>
        </p:blipFill>
        <p:spPr>
          <a:xfrm flipH="1">
            <a:off x="-2540" y="4390390"/>
            <a:ext cx="1317625" cy="760730"/>
          </a:xfrm>
          <a:prstGeom prst="rect">
            <a:avLst/>
          </a:prstGeom>
        </p:spPr>
      </p:pic>
      <p:pic>
        <p:nvPicPr>
          <p:cNvPr id="2" name="图片 1" descr="3433abee2ae9df729ba9ac526aef6491"/>
          <p:cNvPicPr>
            <a:picLocks noChangeAspect="1"/>
          </p:cNvPicPr>
          <p:nvPr/>
        </p:nvPicPr>
        <p:blipFill>
          <a:blip r:embed="rId3"/>
          <a:stretch>
            <a:fillRect/>
          </a:stretch>
        </p:blipFill>
        <p:spPr>
          <a:xfrm rot="10800000" flipH="1">
            <a:off x="7768590" y="-22860"/>
            <a:ext cx="1375410" cy="760730"/>
          </a:xfrm>
          <a:prstGeom prst="rect">
            <a:avLst/>
          </a:prstGeom>
        </p:spPr>
      </p:pic>
      <p:pic>
        <p:nvPicPr>
          <p:cNvPr id="3" name="图片 2" descr="3433abee2ae9df729ba9ac526aef6491"/>
          <p:cNvPicPr>
            <a:picLocks noChangeAspect="1"/>
          </p:cNvPicPr>
          <p:nvPr/>
        </p:nvPicPr>
        <p:blipFill>
          <a:blip r:embed="rId3"/>
          <a:stretch>
            <a:fillRect/>
          </a:stretch>
        </p:blipFill>
        <p:spPr>
          <a:xfrm flipH="1" flipV="1">
            <a:off x="-2540" y="2540"/>
            <a:ext cx="1317625" cy="851535"/>
          </a:xfrm>
          <a:prstGeom prst="rect">
            <a:avLst/>
          </a:prstGeom>
        </p:spPr>
      </p:pic>
      <p:pic>
        <p:nvPicPr>
          <p:cNvPr id="12" name="图片 11" descr="3433abee2ae9df729ba9ac526aef6491"/>
          <p:cNvPicPr>
            <a:picLocks noChangeAspect="1"/>
          </p:cNvPicPr>
          <p:nvPr/>
        </p:nvPicPr>
        <p:blipFill>
          <a:blip r:embed="rId3"/>
          <a:stretch>
            <a:fillRect/>
          </a:stretch>
        </p:blipFill>
        <p:spPr>
          <a:xfrm rot="10800000" flipH="1" flipV="1">
            <a:off x="7768590" y="4284980"/>
            <a:ext cx="1375410" cy="858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1+#ppt_w/2"/>
                                          </p:val>
                                        </p:tav>
                                        <p:tav tm="100000">
                                          <p:val>
                                            <p:strVal val="#ppt_x"/>
                                          </p:val>
                                        </p:tav>
                                      </p:tavLst>
                                    </p:anim>
                                    <p:anim calcmode="lin" valueType="num">
                                      <p:cBhvr additive="base">
                                        <p:cTn id="8" dur="3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300" fill="hold"/>
                                        <p:tgtEl>
                                          <p:spTgt spid="7"/>
                                        </p:tgtEl>
                                        <p:attrNameLst>
                                          <p:attrName>ppt_x</p:attrName>
                                        </p:attrNameLst>
                                      </p:cBhvr>
                                      <p:tavLst>
                                        <p:tav tm="0">
                                          <p:val>
                                            <p:strVal val="1+#ppt_w/2"/>
                                          </p:val>
                                        </p:tav>
                                        <p:tav tm="100000">
                                          <p:val>
                                            <p:strVal val="#ppt_x"/>
                                          </p:val>
                                        </p:tav>
                                      </p:tavLst>
                                    </p:anim>
                                    <p:anim calcmode="lin" valueType="num">
                                      <p:cBhvr additive="base">
                                        <p:cTn id="13" dur="3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 fill="hold"/>
                                        <p:tgtEl>
                                          <p:spTgt spid="8"/>
                                        </p:tgtEl>
                                        <p:attrNameLst>
                                          <p:attrName>ppt_x</p:attrName>
                                        </p:attrNameLst>
                                      </p:cBhvr>
                                      <p:tavLst>
                                        <p:tav tm="0">
                                          <p:val>
                                            <p:strVal val="1+#ppt_w/2"/>
                                          </p:val>
                                        </p:tav>
                                        <p:tav tm="100000">
                                          <p:val>
                                            <p:strVal val="#ppt_x"/>
                                          </p:val>
                                        </p:tav>
                                      </p:tavLst>
                                    </p:anim>
                                    <p:anim calcmode="lin" valueType="num">
                                      <p:cBhvr additive="base">
                                        <p:cTn id="18" dur="3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300" fill="hold"/>
                                        <p:tgtEl>
                                          <p:spTgt spid="10"/>
                                        </p:tgtEl>
                                        <p:attrNameLst>
                                          <p:attrName>ppt_x</p:attrName>
                                        </p:attrNameLst>
                                      </p:cBhvr>
                                      <p:tavLst>
                                        <p:tav tm="0">
                                          <p:val>
                                            <p:strVal val="1+#ppt_w/2"/>
                                          </p:val>
                                        </p:tav>
                                        <p:tav tm="100000">
                                          <p:val>
                                            <p:strVal val="#ppt_x"/>
                                          </p:val>
                                        </p:tav>
                                      </p:tavLst>
                                    </p:anim>
                                    <p:anim calcmode="lin" valueType="num">
                                      <p:cBhvr additive="base">
                                        <p:cTn id="23" dur="3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 fill="hold"/>
                                        <p:tgtEl>
                                          <p:spTgt spid="11"/>
                                        </p:tgtEl>
                                        <p:attrNameLst>
                                          <p:attrName>ppt_x</p:attrName>
                                        </p:attrNameLst>
                                      </p:cBhvr>
                                      <p:tavLst>
                                        <p:tav tm="0">
                                          <p:val>
                                            <p:strVal val="1+#ppt_w/2"/>
                                          </p:val>
                                        </p:tav>
                                        <p:tav tm="100000">
                                          <p:val>
                                            <p:strVal val="#ppt_x"/>
                                          </p:val>
                                        </p:tav>
                                      </p:tavLst>
                                    </p:anim>
                                    <p:anim calcmode="lin" valueType="num">
                                      <p:cBhvr additive="base">
                                        <p:cTn id="28" dur="3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7" grpId="0" bldLvl="0" animBg="1"/>
      <p:bldP spid="8" grpId="0" bldLvl="0" animBg="1"/>
      <p:bldP spid="10" grpId="0" bldLvl="0" animBg="1"/>
      <p:bldP spid="1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0" name="图片 19" descr="08694ca142ce103a941f89c6a5cb9271"/>
          <p:cNvPicPr>
            <a:picLocks noChangeAspect="1"/>
          </p:cNvPicPr>
          <p:nvPr/>
        </p:nvPicPr>
        <p:blipFill>
          <a:blip r:embed="rId2"/>
          <a:stretch>
            <a:fillRect/>
          </a:stretch>
        </p:blipFill>
        <p:spPr>
          <a:xfrm>
            <a:off x="4638675" y="1289685"/>
            <a:ext cx="1297940" cy="1836420"/>
          </a:xfrm>
          <a:prstGeom prst="rect">
            <a:avLst/>
          </a:prstGeom>
          <a:noFill/>
        </p:spPr>
      </p:pic>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endParaRPr>
          </a:p>
        </p:txBody>
      </p:sp>
      <p:pic>
        <p:nvPicPr>
          <p:cNvPr id="5" name="图片 4" descr="3433abee2ae9df729ba9ac526aef6491"/>
          <p:cNvPicPr>
            <a:picLocks noChangeAspect="1"/>
          </p:cNvPicPr>
          <p:nvPr/>
        </p:nvPicPr>
        <p:blipFill>
          <a:blip r:embed="rId3"/>
          <a:stretch>
            <a:fillRect/>
          </a:stretch>
        </p:blipFill>
        <p:spPr>
          <a:xfrm flipH="1">
            <a:off x="-2540" y="3980180"/>
            <a:ext cx="2028825" cy="1170940"/>
          </a:xfrm>
          <a:prstGeom prst="rect">
            <a:avLst/>
          </a:prstGeom>
        </p:spPr>
      </p:pic>
      <p:pic>
        <p:nvPicPr>
          <p:cNvPr id="6" name="图片 5" descr="3433abee2ae9df729ba9ac526aef6491"/>
          <p:cNvPicPr>
            <a:picLocks noChangeAspect="1"/>
          </p:cNvPicPr>
          <p:nvPr/>
        </p:nvPicPr>
        <p:blipFill>
          <a:blip r:embed="rId3"/>
          <a:stretch>
            <a:fillRect/>
          </a:stretch>
        </p:blipFill>
        <p:spPr>
          <a:xfrm rot="10800000" flipH="1">
            <a:off x="7030720" y="-15240"/>
            <a:ext cx="2117090" cy="1170940"/>
          </a:xfrm>
          <a:prstGeom prst="rect">
            <a:avLst/>
          </a:prstGeom>
        </p:spPr>
      </p:pic>
      <p:sp>
        <p:nvSpPr>
          <p:cNvPr id="8" name="单圆角矩形 7"/>
          <p:cNvSpPr/>
          <p:nvPr/>
        </p:nvSpPr>
        <p:spPr>
          <a:xfrm>
            <a:off x="-2540" y="2800985"/>
            <a:ext cx="4815205" cy="270510"/>
          </a:xfrm>
          <a:prstGeom prst="round1Rect">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endParaRPr>
          </a:p>
        </p:txBody>
      </p:sp>
      <p:sp>
        <p:nvSpPr>
          <p:cNvPr id="23" name="标题 4"/>
          <p:cNvSpPr txBox="1"/>
          <p:nvPr/>
        </p:nvSpPr>
        <p:spPr>
          <a:xfrm>
            <a:off x="539750" y="2114550"/>
            <a:ext cx="3514725" cy="64452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smtClean="0">
                <a:solidFill>
                  <a:srgbClr val="DDA131"/>
                </a:solidFill>
                <a:latin typeface="楷体" panose="02010609060101010101" charset="-122"/>
                <a:ea typeface="楷体" panose="02010609060101010101" charset="-122"/>
              </a:rPr>
              <a:t>点击即可编辑</a:t>
            </a:r>
            <a:endParaRPr lang="zh-CN" altLang="en-US" sz="3200" b="1" dirty="0" smtClean="0">
              <a:solidFill>
                <a:srgbClr val="DDA131"/>
              </a:solidFill>
              <a:latin typeface="楷体" panose="02010609060101010101" charset="-122"/>
              <a:ea typeface="楷体" panose="02010609060101010101" charset="-122"/>
            </a:endParaRPr>
          </a:p>
        </p:txBody>
      </p:sp>
      <p:sp>
        <p:nvSpPr>
          <p:cNvPr id="2" name="椭圆 1"/>
          <p:cNvSpPr/>
          <p:nvPr/>
        </p:nvSpPr>
        <p:spPr>
          <a:xfrm>
            <a:off x="4094480" y="2006600"/>
            <a:ext cx="1130935" cy="1130935"/>
          </a:xfrm>
          <a:prstGeom prst="ellipse">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69"/>
          <p:cNvSpPr txBox="1"/>
          <p:nvPr/>
        </p:nvSpPr>
        <p:spPr>
          <a:xfrm>
            <a:off x="4215765" y="2059940"/>
            <a:ext cx="786765" cy="109728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7200" b="1" dirty="0">
                <a:solidFill>
                  <a:srgbClr val="DDA131"/>
                </a:solidFill>
                <a:latin typeface="楷体" panose="02010609060101010101" charset="-122"/>
                <a:ea typeface="楷体" panose="02010609060101010101" charset="-122"/>
              </a:rPr>
              <a:t>肆</a:t>
            </a:r>
            <a:endParaRPr lang="zh-CN" altLang="en-US" sz="7200" b="1"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rPr>
              <a:t>肆</a:t>
            </a:r>
            <a:endParaRPr lang="zh-CN" altLang="en-US" sz="4800" dirty="0">
              <a:solidFill>
                <a:srgbClr val="DDA131"/>
              </a:solidFill>
              <a:latin typeface="楷体" panose="02010609060101010101" charset="-122"/>
              <a:ea typeface="楷体" panose="02010609060101010101" charset="-122"/>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 name="任意多边形 2"/>
          <p:cNvSpPr/>
          <p:nvPr/>
        </p:nvSpPr>
        <p:spPr>
          <a:xfrm>
            <a:off x="2899407" y="2279733"/>
            <a:ext cx="1058891" cy="120276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accent4">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474" tIns="212169" rIns="196475" bIns="212169" numCol="1" spcCol="1270" anchor="ctr" anchorCtr="0">
            <a:noAutofit/>
          </a:bodyPr>
          <a:lstStyle/>
          <a:p>
            <a:pPr lvl="0" algn="ctr" defTabSz="1422400">
              <a:lnSpc>
                <a:spcPct val="90000"/>
              </a:lnSpc>
              <a:spcBef>
                <a:spcPct val="0"/>
              </a:spcBef>
              <a:spcAft>
                <a:spcPct val="35000"/>
              </a:spcAft>
            </a:pPr>
            <a:endParaRPr lang="zh-CN" altLang="en-US" sz="2400" kern="1200">
              <a:solidFill>
                <a:srgbClr val="DDA131"/>
              </a:solidFill>
              <a:latin typeface="楷体" panose="02010609060101010101" charset="-122"/>
              <a:ea typeface="楷体" panose="02010609060101010101" charset="-122"/>
            </a:endParaRPr>
          </a:p>
        </p:txBody>
      </p:sp>
      <p:sp>
        <p:nvSpPr>
          <p:cNvPr id="4" name="任意多边形 3"/>
          <p:cNvSpPr/>
          <p:nvPr/>
        </p:nvSpPr>
        <p:spPr>
          <a:xfrm>
            <a:off x="3474989" y="1281650"/>
            <a:ext cx="1058891" cy="120276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accent4">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474" tIns="212169" rIns="196475" bIns="212169" numCol="1" spcCol="1270" anchor="ctr" anchorCtr="0">
            <a:noAutofit/>
          </a:bodyPr>
          <a:lstStyle/>
          <a:p>
            <a:pPr lvl="0" algn="ctr" defTabSz="1422400">
              <a:lnSpc>
                <a:spcPct val="90000"/>
              </a:lnSpc>
              <a:spcBef>
                <a:spcPct val="0"/>
              </a:spcBef>
              <a:spcAft>
                <a:spcPct val="35000"/>
              </a:spcAft>
            </a:pPr>
            <a:endParaRPr lang="zh-CN" altLang="en-US" sz="2400" kern="1200">
              <a:solidFill>
                <a:srgbClr val="DDA131"/>
              </a:solidFill>
              <a:latin typeface="楷体" panose="02010609060101010101" charset="-122"/>
              <a:ea typeface="楷体" panose="02010609060101010101" charset="-122"/>
            </a:endParaRPr>
          </a:p>
        </p:txBody>
      </p:sp>
      <p:sp>
        <p:nvSpPr>
          <p:cNvPr id="5" name="任意多边形 4"/>
          <p:cNvSpPr/>
          <p:nvPr/>
        </p:nvSpPr>
        <p:spPr>
          <a:xfrm>
            <a:off x="3474989" y="3277817"/>
            <a:ext cx="1058891" cy="120276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accent4">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474" tIns="212169" rIns="196475" bIns="212169" numCol="1" spcCol="1270" anchor="ctr" anchorCtr="0">
            <a:noAutofit/>
          </a:bodyPr>
          <a:lstStyle/>
          <a:p>
            <a:pPr lvl="0" algn="ctr" defTabSz="1422400">
              <a:lnSpc>
                <a:spcPct val="90000"/>
              </a:lnSpc>
              <a:spcBef>
                <a:spcPct val="0"/>
              </a:spcBef>
              <a:spcAft>
                <a:spcPct val="35000"/>
              </a:spcAft>
            </a:pPr>
            <a:endParaRPr lang="zh-CN" altLang="en-US" sz="2400" kern="1200">
              <a:solidFill>
                <a:srgbClr val="DDA131"/>
              </a:solidFill>
              <a:latin typeface="楷体" panose="02010609060101010101" charset="-122"/>
              <a:ea typeface="楷体" panose="02010609060101010101" charset="-122"/>
            </a:endParaRPr>
          </a:p>
        </p:txBody>
      </p:sp>
      <p:sp>
        <p:nvSpPr>
          <p:cNvPr id="6" name="任意多边形 5"/>
          <p:cNvSpPr/>
          <p:nvPr/>
        </p:nvSpPr>
        <p:spPr>
          <a:xfrm>
            <a:off x="4595069" y="1281650"/>
            <a:ext cx="1058891" cy="120276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accent4">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474" tIns="212169" rIns="196475" bIns="212169" numCol="1" spcCol="1270" anchor="ctr" anchorCtr="0">
            <a:noAutofit/>
          </a:bodyPr>
          <a:lstStyle/>
          <a:p>
            <a:pPr lvl="0" algn="ctr" defTabSz="1422400">
              <a:lnSpc>
                <a:spcPct val="90000"/>
              </a:lnSpc>
              <a:spcBef>
                <a:spcPct val="0"/>
              </a:spcBef>
              <a:spcAft>
                <a:spcPct val="35000"/>
              </a:spcAft>
            </a:pPr>
            <a:endParaRPr lang="zh-CN" altLang="en-US" sz="2400" kern="1200">
              <a:solidFill>
                <a:srgbClr val="DDA131"/>
              </a:solidFill>
              <a:latin typeface="楷体" panose="02010609060101010101" charset="-122"/>
              <a:ea typeface="楷体" panose="02010609060101010101" charset="-122"/>
            </a:endParaRPr>
          </a:p>
        </p:txBody>
      </p:sp>
      <p:sp>
        <p:nvSpPr>
          <p:cNvPr id="7" name="任意多边形 6"/>
          <p:cNvSpPr/>
          <p:nvPr/>
        </p:nvSpPr>
        <p:spPr>
          <a:xfrm>
            <a:off x="4595069" y="3277817"/>
            <a:ext cx="1058891" cy="120276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accent4">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474" tIns="212169" rIns="196475" bIns="212169" numCol="1" spcCol="1270" anchor="ctr" anchorCtr="0">
            <a:noAutofit/>
          </a:bodyPr>
          <a:lstStyle/>
          <a:p>
            <a:pPr lvl="0" algn="ctr" defTabSz="1422400">
              <a:lnSpc>
                <a:spcPct val="90000"/>
              </a:lnSpc>
              <a:spcBef>
                <a:spcPct val="0"/>
              </a:spcBef>
              <a:spcAft>
                <a:spcPct val="35000"/>
              </a:spcAft>
            </a:pPr>
            <a:endParaRPr lang="zh-CN" altLang="en-US" sz="2400" kern="1200">
              <a:solidFill>
                <a:srgbClr val="DDA131"/>
              </a:solidFill>
              <a:latin typeface="楷体" panose="02010609060101010101" charset="-122"/>
              <a:ea typeface="楷体" panose="02010609060101010101" charset="-122"/>
            </a:endParaRPr>
          </a:p>
        </p:txBody>
      </p:sp>
      <p:sp>
        <p:nvSpPr>
          <p:cNvPr id="9" name="任意多边形 8"/>
          <p:cNvSpPr/>
          <p:nvPr/>
        </p:nvSpPr>
        <p:spPr>
          <a:xfrm>
            <a:off x="5185702" y="2279733"/>
            <a:ext cx="1058891" cy="1202762"/>
          </a:xfrm>
          <a:custGeom>
            <a:avLst/>
            <a:gdLst>
              <a:gd name="connsiteX0" fmla="*/ 0 w 1032977"/>
              <a:gd name="connsiteY0" fmla="*/ 449345 h 898690"/>
              <a:gd name="connsiteX1" fmla="*/ 224673 w 1032977"/>
              <a:gd name="connsiteY1" fmla="*/ 0 h 898690"/>
              <a:gd name="connsiteX2" fmla="*/ 808305 w 1032977"/>
              <a:gd name="connsiteY2" fmla="*/ 0 h 898690"/>
              <a:gd name="connsiteX3" fmla="*/ 1032977 w 1032977"/>
              <a:gd name="connsiteY3" fmla="*/ 449345 h 898690"/>
              <a:gd name="connsiteX4" fmla="*/ 808305 w 1032977"/>
              <a:gd name="connsiteY4" fmla="*/ 898690 h 898690"/>
              <a:gd name="connsiteX5" fmla="*/ 224673 w 1032977"/>
              <a:gd name="connsiteY5" fmla="*/ 898690 h 898690"/>
              <a:gd name="connsiteX6" fmla="*/ 0 w 1032977"/>
              <a:gd name="connsiteY6" fmla="*/ 449345 h 8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chemeClr val="accent4">
              <a:alpha val="7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474" tIns="212169" rIns="196475" bIns="212169" numCol="1" spcCol="1270" anchor="ctr" anchorCtr="0">
            <a:noAutofit/>
          </a:bodyPr>
          <a:lstStyle/>
          <a:p>
            <a:pPr lvl="0" algn="ctr" defTabSz="1422400">
              <a:lnSpc>
                <a:spcPct val="90000"/>
              </a:lnSpc>
              <a:spcBef>
                <a:spcPct val="0"/>
              </a:spcBef>
              <a:spcAft>
                <a:spcPct val="35000"/>
              </a:spcAft>
            </a:pPr>
            <a:endParaRPr lang="zh-CN" altLang="en-US" sz="2400" kern="1200">
              <a:solidFill>
                <a:srgbClr val="DDA131"/>
              </a:solidFill>
              <a:latin typeface="楷体" panose="02010609060101010101" charset="-122"/>
              <a:ea typeface="楷体" panose="02010609060101010101" charset="-122"/>
            </a:endParaRPr>
          </a:p>
        </p:txBody>
      </p:sp>
      <p:sp>
        <p:nvSpPr>
          <p:cNvPr id="10" name="KSO_Shape"/>
          <p:cNvSpPr/>
          <p:nvPr/>
        </p:nvSpPr>
        <p:spPr bwMode="auto">
          <a:xfrm>
            <a:off x="3227024" y="2611114"/>
            <a:ext cx="403657" cy="540000"/>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DDA131"/>
              </a:solidFill>
              <a:latin typeface="楷体" panose="02010609060101010101" charset="-122"/>
              <a:ea typeface="楷体" panose="02010609060101010101" charset="-122"/>
            </a:endParaRPr>
          </a:p>
        </p:txBody>
      </p:sp>
      <p:sp>
        <p:nvSpPr>
          <p:cNvPr id="11" name="KSO_Shape"/>
          <p:cNvSpPr/>
          <p:nvPr/>
        </p:nvSpPr>
        <p:spPr>
          <a:xfrm>
            <a:off x="5445147" y="2611114"/>
            <a:ext cx="540000" cy="540000"/>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sz="1350">
              <a:solidFill>
                <a:srgbClr val="DDA131"/>
              </a:solidFill>
              <a:latin typeface="楷体" panose="02010609060101010101" charset="-122"/>
              <a:ea typeface="楷体" panose="02010609060101010101" charset="-122"/>
            </a:endParaRPr>
          </a:p>
        </p:txBody>
      </p:sp>
      <p:sp>
        <p:nvSpPr>
          <p:cNvPr id="12" name="KSO_Shape"/>
          <p:cNvSpPr/>
          <p:nvPr/>
        </p:nvSpPr>
        <p:spPr bwMode="auto">
          <a:xfrm>
            <a:off x="4854514" y="3603751"/>
            <a:ext cx="540000" cy="54000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DDA131"/>
              </a:solidFill>
              <a:latin typeface="楷体" panose="02010609060101010101" charset="-122"/>
              <a:ea typeface="楷体" panose="02010609060101010101" charset="-122"/>
            </a:endParaRPr>
          </a:p>
        </p:txBody>
      </p:sp>
      <p:sp>
        <p:nvSpPr>
          <p:cNvPr id="13" name="KSO_Shape"/>
          <p:cNvSpPr/>
          <p:nvPr/>
        </p:nvSpPr>
        <p:spPr bwMode="auto">
          <a:xfrm>
            <a:off x="4854514" y="1618477"/>
            <a:ext cx="540000" cy="540000"/>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DDA131"/>
              </a:solidFill>
              <a:latin typeface="楷体" panose="02010609060101010101" charset="-122"/>
              <a:ea typeface="楷体" panose="02010609060101010101" charset="-122"/>
            </a:endParaRPr>
          </a:p>
        </p:txBody>
      </p:sp>
      <p:sp>
        <p:nvSpPr>
          <p:cNvPr id="14" name="KSO_Shape"/>
          <p:cNvSpPr/>
          <p:nvPr/>
        </p:nvSpPr>
        <p:spPr bwMode="auto">
          <a:xfrm>
            <a:off x="3758629" y="1585539"/>
            <a:ext cx="472076" cy="540000"/>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DDA131"/>
              </a:solidFill>
              <a:latin typeface="楷体" panose="02010609060101010101" charset="-122"/>
              <a:ea typeface="楷体" panose="02010609060101010101" charset="-122"/>
            </a:endParaRPr>
          </a:p>
        </p:txBody>
      </p:sp>
      <p:sp>
        <p:nvSpPr>
          <p:cNvPr id="15" name="KSO_Shape"/>
          <p:cNvSpPr/>
          <p:nvPr/>
        </p:nvSpPr>
        <p:spPr>
          <a:xfrm>
            <a:off x="3734435" y="3603751"/>
            <a:ext cx="540000" cy="540000"/>
          </a:xfrm>
          <a:custGeom>
            <a:avLst/>
            <a:gdLst>
              <a:gd name="connsiteX0" fmla="*/ 788546 w 4295694"/>
              <a:gd name="connsiteY0" fmla="*/ 3262602 h 4602950"/>
              <a:gd name="connsiteX1" fmla="*/ 722065 w 4295694"/>
              <a:gd name="connsiteY1" fmla="*/ 3276024 h 4602950"/>
              <a:gd name="connsiteX2" fmla="*/ 703443 w 4295694"/>
              <a:gd name="connsiteY2" fmla="*/ 3286707 h 4602950"/>
              <a:gd name="connsiteX3" fmla="*/ 667154 w 4295694"/>
              <a:gd name="connsiteY3" fmla="*/ 3311174 h 4602950"/>
              <a:gd name="connsiteX4" fmla="*/ 650940 w 4295694"/>
              <a:gd name="connsiteY4" fmla="*/ 3329902 h 4602950"/>
              <a:gd name="connsiteX5" fmla="*/ 628475 w 4295694"/>
              <a:gd name="connsiteY5" fmla="*/ 3363222 h 4602950"/>
              <a:gd name="connsiteX6" fmla="*/ 611251 w 4295694"/>
              <a:gd name="connsiteY6" fmla="*/ 3407093 h 4602950"/>
              <a:gd name="connsiteX7" fmla="*/ 611248 w 4295694"/>
              <a:gd name="connsiteY7" fmla="*/ 3407104 h 4602950"/>
              <a:gd name="connsiteX8" fmla="*/ 607571 w 4295694"/>
              <a:gd name="connsiteY8" fmla="*/ 3443577 h 4602950"/>
              <a:gd name="connsiteX9" fmla="*/ 788546 w 4295694"/>
              <a:gd name="connsiteY9" fmla="*/ 3624552 h 4602950"/>
              <a:gd name="connsiteX10" fmla="*/ 969521 w 4295694"/>
              <a:gd name="connsiteY10" fmla="*/ 3443577 h 4602950"/>
              <a:gd name="connsiteX11" fmla="*/ 965845 w 4295694"/>
              <a:gd name="connsiteY11" fmla="*/ 3407104 h 4602950"/>
              <a:gd name="connsiteX12" fmla="*/ 962750 w 4295694"/>
              <a:gd name="connsiteY12" fmla="*/ 3397135 h 4602950"/>
              <a:gd name="connsiteX13" fmla="*/ 962749 w 4295694"/>
              <a:gd name="connsiteY13" fmla="*/ 3397136 h 4602950"/>
              <a:gd name="connsiteX14" fmla="*/ 955298 w 4295694"/>
              <a:gd name="connsiteY14" fmla="*/ 3373133 h 4602950"/>
              <a:gd name="connsiteX15" fmla="*/ 955291 w 4295694"/>
              <a:gd name="connsiteY15" fmla="*/ 3373121 h 4602950"/>
              <a:gd name="connsiteX16" fmla="*/ 920412 w 4295694"/>
              <a:gd name="connsiteY16" fmla="*/ 3321388 h 4602950"/>
              <a:gd name="connsiteX17" fmla="*/ 906965 w 4295694"/>
              <a:gd name="connsiteY17" fmla="*/ 3309169 h 4602950"/>
              <a:gd name="connsiteX18" fmla="*/ 868849 w 4295694"/>
              <a:gd name="connsiteY18" fmla="*/ 3283471 h 4602950"/>
              <a:gd name="connsiteX19" fmla="*/ 852148 w 4295694"/>
              <a:gd name="connsiteY19" fmla="*/ 3275443 h 4602950"/>
              <a:gd name="connsiteX20" fmla="*/ 3704648 w 4295694"/>
              <a:gd name="connsiteY20" fmla="*/ 908397 h 4602950"/>
              <a:gd name="connsiteX21" fmla="*/ 2413156 w 4295694"/>
              <a:gd name="connsiteY21" fmla="*/ 1136122 h 4602950"/>
              <a:gd name="connsiteX22" fmla="*/ 3048940 w 4295694"/>
              <a:gd name="connsiteY22" fmla="*/ 2044116 h 4602950"/>
              <a:gd name="connsiteX23" fmla="*/ 1220089 w 4295694"/>
              <a:gd name="connsiteY23" fmla="*/ 619236 h 4602950"/>
              <a:gd name="connsiteX24" fmla="*/ 1204000 w 4295694"/>
              <a:gd name="connsiteY24" fmla="*/ 653307 h 4602950"/>
              <a:gd name="connsiteX25" fmla="*/ 1404665 w 4295694"/>
              <a:gd name="connsiteY25" fmla="*/ 2518863 h 4602950"/>
              <a:gd name="connsiteX26" fmla="*/ 3089083 w 4295694"/>
              <a:gd name="connsiteY26" fmla="*/ 3345485 h 4602950"/>
              <a:gd name="connsiteX27" fmla="*/ 3126598 w 4295694"/>
              <a:gd name="connsiteY27" fmla="*/ 3342019 h 4602950"/>
              <a:gd name="connsiteX28" fmla="*/ 3126489 w 4295694"/>
              <a:gd name="connsiteY28" fmla="*/ 3342009 h 4602950"/>
              <a:gd name="connsiteX29" fmla="*/ 1575619 w 4295694"/>
              <a:gd name="connsiteY29" fmla="*/ 2399160 h 4602950"/>
              <a:gd name="connsiteX30" fmla="*/ 1220060 w 4295694"/>
              <a:gd name="connsiteY30" fmla="*/ 619347 h 4602950"/>
              <a:gd name="connsiteX31" fmla="*/ 1617635 w 4295694"/>
              <a:gd name="connsiteY31" fmla="*/ 0 h 4602950"/>
              <a:gd name="connsiteX32" fmla="*/ 2292594 w 4295694"/>
              <a:gd name="connsiteY32" fmla="*/ 963942 h 4602950"/>
              <a:gd name="connsiteX33" fmla="*/ 3658628 w 4295694"/>
              <a:gd name="connsiteY33" fmla="*/ 723073 h 4602950"/>
              <a:gd name="connsiteX34" fmla="*/ 3663439 w 4295694"/>
              <a:gd name="connsiteY34" fmla="*/ 662289 h 4602950"/>
              <a:gd name="connsiteX35" fmla="*/ 3794430 w 4295694"/>
              <a:gd name="connsiteY35" fmla="*/ 456674 h 4602950"/>
              <a:gd name="connsiteX36" fmla="*/ 4238061 w 4295694"/>
              <a:gd name="connsiteY36" fmla="*/ 534898 h 4602950"/>
              <a:gd name="connsiteX37" fmla="*/ 4159837 w 4295694"/>
              <a:gd name="connsiteY37" fmla="*/ 978529 h 4602950"/>
              <a:gd name="connsiteX38" fmla="*/ 3921820 w 4295694"/>
              <a:gd name="connsiteY38" fmla="*/ 1031296 h 4602950"/>
              <a:gd name="connsiteX39" fmla="*/ 3863056 w 4295694"/>
              <a:gd name="connsiteY39" fmla="*/ 1015027 h 4602950"/>
              <a:gd name="connsiteX40" fmla="*/ 3169503 w 4295694"/>
              <a:gd name="connsiteY40" fmla="*/ 2216297 h 4602950"/>
              <a:gd name="connsiteX41" fmla="*/ 3844461 w 4295694"/>
              <a:gd name="connsiteY41" fmla="*/ 3180237 h 4602950"/>
              <a:gd name="connsiteX42" fmla="*/ 3708278 w 4295694"/>
              <a:gd name="connsiteY42" fmla="*/ 3265695 h 4602950"/>
              <a:gd name="connsiteX43" fmla="*/ 1410024 w 4295694"/>
              <a:gd name="connsiteY43" fmla="*/ 2964151 h 4602950"/>
              <a:gd name="connsiteX44" fmla="*/ 1376409 w 4295694"/>
              <a:gd name="connsiteY44" fmla="*/ 2928277 h 4602950"/>
              <a:gd name="connsiteX45" fmla="*/ 1156105 w 4295694"/>
              <a:gd name="connsiteY45" fmla="*/ 3177978 h 4602950"/>
              <a:gd name="connsiteX46" fmla="*/ 1202745 w 4295694"/>
              <a:gd name="connsiteY46" fmla="*/ 3230084 h 4602950"/>
              <a:gd name="connsiteX47" fmla="*/ 1236231 w 4295694"/>
              <a:gd name="connsiteY47" fmla="*/ 3297943 h 4602950"/>
              <a:gd name="connsiteX48" fmla="*/ 1246620 w 4295694"/>
              <a:gd name="connsiteY48" fmla="*/ 3361214 h 4602950"/>
              <a:gd name="connsiteX49" fmla="*/ 1138418 w 4295694"/>
              <a:gd name="connsiteY49" fmla="*/ 3948390 h 4602950"/>
              <a:gd name="connsiteX50" fmla="*/ 1183839 w 4295694"/>
              <a:gd name="connsiteY50" fmla="*/ 3969580 h 4602950"/>
              <a:gd name="connsiteX51" fmla="*/ 1566559 w 4295694"/>
              <a:gd name="connsiteY51" fmla="*/ 4498463 h 4602950"/>
              <a:gd name="connsiteX52" fmla="*/ 1577092 w 4295694"/>
              <a:gd name="connsiteY52" fmla="*/ 4602950 h 4602950"/>
              <a:gd name="connsiteX53" fmla="*/ 0 w 4295694"/>
              <a:gd name="connsiteY53" fmla="*/ 4602950 h 4602950"/>
              <a:gd name="connsiteX54" fmla="*/ 10534 w 4295694"/>
              <a:gd name="connsiteY54" fmla="*/ 4498463 h 4602950"/>
              <a:gd name="connsiteX55" fmla="*/ 393255 w 4295694"/>
              <a:gd name="connsiteY55" fmla="*/ 3969580 h 4602950"/>
              <a:gd name="connsiteX56" fmla="*/ 438675 w 4295694"/>
              <a:gd name="connsiteY56" fmla="*/ 3948390 h 4602950"/>
              <a:gd name="connsiteX57" fmla="*/ 330473 w 4295694"/>
              <a:gd name="connsiteY57" fmla="*/ 3361214 h 4602950"/>
              <a:gd name="connsiteX58" fmla="*/ 340862 w 4295694"/>
              <a:gd name="connsiteY58" fmla="*/ 3297943 h 4602950"/>
              <a:gd name="connsiteX59" fmla="*/ 374348 w 4295694"/>
              <a:gd name="connsiteY59" fmla="*/ 3230084 h 4602950"/>
              <a:gd name="connsiteX60" fmla="*/ 400339 w 4295694"/>
              <a:gd name="connsiteY60" fmla="*/ 3201047 h 4602950"/>
              <a:gd name="connsiteX61" fmla="*/ 322880 w 4295694"/>
              <a:gd name="connsiteY61" fmla="*/ 3110756 h 4602950"/>
              <a:gd name="connsiteX62" fmla="*/ 353773 w 4295694"/>
              <a:gd name="connsiteY62" fmla="*/ 2837154 h 4602950"/>
              <a:gd name="connsiteX63" fmla="*/ 405273 w 4295694"/>
              <a:gd name="connsiteY63" fmla="*/ 2780511 h 4602950"/>
              <a:gd name="connsiteX64" fmla="*/ 1005359 w 4295694"/>
              <a:gd name="connsiteY64" fmla="*/ 2395676 h 4602950"/>
              <a:gd name="connsiteX65" fmla="*/ 988063 w 4295694"/>
              <a:gd name="connsiteY65" fmla="*/ 2361529 h 4602950"/>
              <a:gd name="connsiteX66" fmla="*/ 1490754 w 4295694"/>
              <a:gd name="connsiteY66" fmla="*/ 98742 h 46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95694" h="4602950">
                <a:moveTo>
                  <a:pt x="788546" y="3262602"/>
                </a:moveTo>
                <a:lnTo>
                  <a:pt x="722065" y="3276024"/>
                </a:lnTo>
                <a:lnTo>
                  <a:pt x="703443" y="3286707"/>
                </a:lnTo>
                <a:lnTo>
                  <a:pt x="667154" y="3311174"/>
                </a:lnTo>
                <a:lnTo>
                  <a:pt x="650940" y="3329902"/>
                </a:lnTo>
                <a:lnTo>
                  <a:pt x="628475" y="3363222"/>
                </a:lnTo>
                <a:lnTo>
                  <a:pt x="611251" y="3407093"/>
                </a:lnTo>
                <a:lnTo>
                  <a:pt x="611248" y="3407104"/>
                </a:lnTo>
                <a:cubicBezTo>
                  <a:pt x="608837" y="3418885"/>
                  <a:pt x="607571" y="3431083"/>
                  <a:pt x="607571" y="3443577"/>
                </a:cubicBezTo>
                <a:cubicBezTo>
                  <a:pt x="607571" y="3543527"/>
                  <a:pt x="688596" y="3624552"/>
                  <a:pt x="788546" y="3624552"/>
                </a:cubicBezTo>
                <a:cubicBezTo>
                  <a:pt x="888496" y="3624552"/>
                  <a:pt x="969521" y="3543527"/>
                  <a:pt x="969521" y="3443577"/>
                </a:cubicBezTo>
                <a:cubicBezTo>
                  <a:pt x="969521" y="3431083"/>
                  <a:pt x="968255" y="3418885"/>
                  <a:pt x="965845" y="3407104"/>
                </a:cubicBezTo>
                <a:lnTo>
                  <a:pt x="962750" y="3397135"/>
                </a:lnTo>
                <a:lnTo>
                  <a:pt x="962749" y="3397136"/>
                </a:lnTo>
                <a:lnTo>
                  <a:pt x="955298" y="3373133"/>
                </a:lnTo>
                <a:lnTo>
                  <a:pt x="955291" y="3373121"/>
                </a:lnTo>
                <a:lnTo>
                  <a:pt x="920412" y="3321388"/>
                </a:lnTo>
                <a:lnTo>
                  <a:pt x="906965" y="3309169"/>
                </a:lnTo>
                <a:lnTo>
                  <a:pt x="868849" y="3283471"/>
                </a:lnTo>
                <a:lnTo>
                  <a:pt x="852148" y="3275443"/>
                </a:lnTo>
                <a:close/>
                <a:moveTo>
                  <a:pt x="3704648" y="908397"/>
                </a:moveTo>
                <a:lnTo>
                  <a:pt x="2413156" y="1136122"/>
                </a:lnTo>
                <a:lnTo>
                  <a:pt x="3048940" y="2044116"/>
                </a:lnTo>
                <a:close/>
                <a:moveTo>
                  <a:pt x="1220089" y="619236"/>
                </a:moveTo>
                <a:lnTo>
                  <a:pt x="1204000" y="653307"/>
                </a:lnTo>
                <a:cubicBezTo>
                  <a:pt x="955662" y="1247544"/>
                  <a:pt x="1007937" y="1952277"/>
                  <a:pt x="1404665" y="2518863"/>
                </a:cubicBezTo>
                <a:cubicBezTo>
                  <a:pt x="1801394" y="3085450"/>
                  <a:pt x="2445746" y="3375605"/>
                  <a:pt x="3089083" y="3345485"/>
                </a:cubicBezTo>
                <a:lnTo>
                  <a:pt x="3126598" y="3342019"/>
                </a:lnTo>
                <a:lnTo>
                  <a:pt x="3126489" y="3342009"/>
                </a:lnTo>
                <a:cubicBezTo>
                  <a:pt x="2522425" y="3261313"/>
                  <a:pt x="1952730" y="2937731"/>
                  <a:pt x="1575619" y="2399160"/>
                </a:cubicBezTo>
                <a:cubicBezTo>
                  <a:pt x="1198508" y="1860590"/>
                  <a:pt x="1089288" y="1214580"/>
                  <a:pt x="1220060" y="619347"/>
                </a:cubicBezTo>
                <a:close/>
                <a:moveTo>
                  <a:pt x="1617635" y="0"/>
                </a:moveTo>
                <a:lnTo>
                  <a:pt x="2292594" y="963942"/>
                </a:lnTo>
                <a:lnTo>
                  <a:pt x="3658628" y="723073"/>
                </a:lnTo>
                <a:lnTo>
                  <a:pt x="3663439" y="662289"/>
                </a:lnTo>
                <a:cubicBezTo>
                  <a:pt x="3677595" y="582007"/>
                  <a:pt x="3722377" y="507126"/>
                  <a:pt x="3794430" y="456674"/>
                </a:cubicBezTo>
                <a:cubicBezTo>
                  <a:pt x="3938536" y="355769"/>
                  <a:pt x="4137157" y="390792"/>
                  <a:pt x="4238061" y="534898"/>
                </a:cubicBezTo>
                <a:cubicBezTo>
                  <a:pt x="4338965" y="679004"/>
                  <a:pt x="4303943" y="877625"/>
                  <a:pt x="4159837" y="978529"/>
                </a:cubicBezTo>
                <a:cubicBezTo>
                  <a:pt x="4087784" y="1028981"/>
                  <a:pt x="4002102" y="1045452"/>
                  <a:pt x="3921820" y="1031296"/>
                </a:cubicBezTo>
                <a:lnTo>
                  <a:pt x="3863056" y="1015027"/>
                </a:lnTo>
                <a:lnTo>
                  <a:pt x="3169503" y="2216297"/>
                </a:lnTo>
                <a:lnTo>
                  <a:pt x="3844461" y="3180237"/>
                </a:lnTo>
                <a:lnTo>
                  <a:pt x="3708278" y="3265695"/>
                </a:lnTo>
                <a:cubicBezTo>
                  <a:pt x="2956045" y="3686124"/>
                  <a:pt x="2019093" y="3555481"/>
                  <a:pt x="1410024" y="2964151"/>
                </a:cubicBezTo>
                <a:lnTo>
                  <a:pt x="1376409" y="2928277"/>
                </a:lnTo>
                <a:lnTo>
                  <a:pt x="1156105" y="3177978"/>
                </a:lnTo>
                <a:lnTo>
                  <a:pt x="1202745" y="3230084"/>
                </a:lnTo>
                <a:cubicBezTo>
                  <a:pt x="1216415" y="3250449"/>
                  <a:pt x="1227745" y="3273276"/>
                  <a:pt x="1236231" y="3297943"/>
                </a:cubicBezTo>
                <a:lnTo>
                  <a:pt x="1246620" y="3361214"/>
                </a:lnTo>
                <a:lnTo>
                  <a:pt x="1138418" y="3948390"/>
                </a:lnTo>
                <a:lnTo>
                  <a:pt x="1183839" y="3969580"/>
                </a:lnTo>
                <a:cubicBezTo>
                  <a:pt x="1377847" y="4081138"/>
                  <a:pt x="1520277" y="4272289"/>
                  <a:pt x="1566559" y="4498463"/>
                </a:cubicBezTo>
                <a:lnTo>
                  <a:pt x="1577092" y="4602950"/>
                </a:lnTo>
                <a:lnTo>
                  <a:pt x="0" y="4602950"/>
                </a:lnTo>
                <a:lnTo>
                  <a:pt x="10534" y="4498463"/>
                </a:lnTo>
                <a:cubicBezTo>
                  <a:pt x="56816" y="4272289"/>
                  <a:pt x="199246" y="4081138"/>
                  <a:pt x="393255" y="3969580"/>
                </a:cubicBezTo>
                <a:lnTo>
                  <a:pt x="438675" y="3948390"/>
                </a:lnTo>
                <a:lnTo>
                  <a:pt x="330473" y="3361214"/>
                </a:lnTo>
                <a:lnTo>
                  <a:pt x="340862" y="3297943"/>
                </a:lnTo>
                <a:cubicBezTo>
                  <a:pt x="349348" y="3273276"/>
                  <a:pt x="360679" y="3250449"/>
                  <a:pt x="374348" y="3230084"/>
                </a:cubicBezTo>
                <a:lnTo>
                  <a:pt x="400339" y="3201047"/>
                </a:lnTo>
                <a:lnTo>
                  <a:pt x="322880" y="3110756"/>
                </a:lnTo>
                <a:cubicBezTo>
                  <a:pt x="267986" y="3046768"/>
                  <a:pt x="283977" y="2937741"/>
                  <a:pt x="353773" y="2837154"/>
                </a:cubicBezTo>
                <a:lnTo>
                  <a:pt x="405273" y="2780511"/>
                </a:lnTo>
                <a:lnTo>
                  <a:pt x="1005359" y="2395676"/>
                </a:lnTo>
                <a:lnTo>
                  <a:pt x="988063" y="2361529"/>
                </a:lnTo>
                <a:cubicBezTo>
                  <a:pt x="640709" y="1586944"/>
                  <a:pt x="838400" y="661814"/>
                  <a:pt x="1490754" y="987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sz="1350">
              <a:solidFill>
                <a:srgbClr val="DDA131"/>
              </a:solidFill>
              <a:latin typeface="楷体" panose="02010609060101010101" charset="-122"/>
              <a:ea typeface="楷体" panose="02010609060101010101" charset="-122"/>
            </a:endParaRPr>
          </a:p>
        </p:txBody>
      </p:sp>
      <p:sp>
        <p:nvSpPr>
          <p:cNvPr id="16" name="TextBox 42"/>
          <p:cNvSpPr txBox="1">
            <a:spLocks noChangeArrowheads="1"/>
          </p:cNvSpPr>
          <p:nvPr/>
        </p:nvSpPr>
        <p:spPr bwMode="auto">
          <a:xfrm>
            <a:off x="1684845" y="1487688"/>
            <a:ext cx="14831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17" name="TextBox 43"/>
          <p:cNvSpPr txBox="1"/>
          <p:nvPr/>
        </p:nvSpPr>
        <p:spPr bwMode="auto">
          <a:xfrm>
            <a:off x="1547470" y="1723695"/>
            <a:ext cx="1620526" cy="429260"/>
          </a:xfrm>
          <a:prstGeom prst="rect">
            <a:avLst/>
          </a:prstGeom>
          <a:noFill/>
        </p:spPr>
        <p:txBody>
          <a:bodyPr vert="horz" wrap="square" lIns="68580" tIns="34290" rIns="68580" bIns="34290" numCol="1" anchor="t" anchorCtr="0" compatLnSpc="1">
            <a:spAutoFit/>
          </a:bodyPr>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sp>
        <p:nvSpPr>
          <p:cNvPr id="20" name="TextBox 42"/>
          <p:cNvSpPr txBox="1">
            <a:spLocks noChangeArrowheads="1"/>
          </p:cNvSpPr>
          <p:nvPr/>
        </p:nvSpPr>
        <p:spPr bwMode="auto">
          <a:xfrm>
            <a:off x="1635360" y="3593378"/>
            <a:ext cx="14831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21" name="TextBox 43"/>
          <p:cNvSpPr txBox="1"/>
          <p:nvPr/>
        </p:nvSpPr>
        <p:spPr bwMode="auto">
          <a:xfrm>
            <a:off x="1497985" y="3829385"/>
            <a:ext cx="1620526" cy="429260"/>
          </a:xfrm>
          <a:prstGeom prst="rect">
            <a:avLst/>
          </a:prstGeom>
          <a:noFill/>
        </p:spPr>
        <p:txBody>
          <a:bodyPr vert="horz" wrap="square" lIns="68580" tIns="34290" rIns="68580" bIns="34290" numCol="1" anchor="t" anchorCtr="0" compatLnSpc="1">
            <a:spAutoFit/>
          </a:bodyPr>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sp>
        <p:nvSpPr>
          <p:cNvPr id="22" name="TextBox 42"/>
          <p:cNvSpPr txBox="1">
            <a:spLocks noChangeArrowheads="1"/>
          </p:cNvSpPr>
          <p:nvPr/>
        </p:nvSpPr>
        <p:spPr bwMode="auto">
          <a:xfrm>
            <a:off x="5985147" y="3575310"/>
            <a:ext cx="14831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24" name="TextBox 43"/>
          <p:cNvSpPr txBox="1"/>
          <p:nvPr/>
        </p:nvSpPr>
        <p:spPr bwMode="auto">
          <a:xfrm>
            <a:off x="5985147" y="3811317"/>
            <a:ext cx="1620526" cy="429260"/>
          </a:xfrm>
          <a:prstGeom prst="rect">
            <a:avLst/>
          </a:prstGeom>
          <a:noFill/>
        </p:spPr>
        <p:txBody>
          <a:bodyPr vert="horz" wrap="square" lIns="68580" tIns="34290" rIns="68580" bIns="3429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sp>
        <p:nvSpPr>
          <p:cNvPr id="25" name="TextBox 42"/>
          <p:cNvSpPr txBox="1">
            <a:spLocks noChangeArrowheads="1"/>
          </p:cNvSpPr>
          <p:nvPr/>
        </p:nvSpPr>
        <p:spPr bwMode="auto">
          <a:xfrm>
            <a:off x="6504038" y="2550473"/>
            <a:ext cx="14831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26" name="TextBox 43"/>
          <p:cNvSpPr txBox="1"/>
          <p:nvPr/>
        </p:nvSpPr>
        <p:spPr bwMode="auto">
          <a:xfrm>
            <a:off x="6504038" y="2786480"/>
            <a:ext cx="1620526" cy="429260"/>
          </a:xfrm>
          <a:prstGeom prst="rect">
            <a:avLst/>
          </a:prstGeom>
          <a:noFill/>
        </p:spPr>
        <p:txBody>
          <a:bodyPr vert="horz" wrap="square" lIns="68580" tIns="34290" rIns="68580" bIns="3429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sp>
        <p:nvSpPr>
          <p:cNvPr id="27" name="TextBox 42"/>
          <p:cNvSpPr txBox="1">
            <a:spLocks noChangeArrowheads="1"/>
          </p:cNvSpPr>
          <p:nvPr/>
        </p:nvSpPr>
        <p:spPr bwMode="auto">
          <a:xfrm>
            <a:off x="5913405" y="1534446"/>
            <a:ext cx="14831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28" name="TextBox 43"/>
          <p:cNvSpPr txBox="1"/>
          <p:nvPr/>
        </p:nvSpPr>
        <p:spPr bwMode="auto">
          <a:xfrm>
            <a:off x="5913405" y="1770453"/>
            <a:ext cx="1620526" cy="429260"/>
          </a:xfrm>
          <a:prstGeom prst="rect">
            <a:avLst/>
          </a:prstGeom>
          <a:noFill/>
        </p:spPr>
        <p:txBody>
          <a:bodyPr vert="horz" wrap="square" lIns="68580" tIns="34290" rIns="68580" bIns="34290" numCol="1" anchor="t" anchorCtr="0" compatLnSpc="1">
            <a:spAutoFit/>
          </a:bodyPr>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a:p>
            <a:pPr marL="0" marR="0" lvl="0" indent="0"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sp>
        <p:nvSpPr>
          <p:cNvPr id="29" name="TextBox 42"/>
          <p:cNvSpPr txBox="1">
            <a:spLocks noChangeArrowheads="1"/>
          </p:cNvSpPr>
          <p:nvPr/>
        </p:nvSpPr>
        <p:spPr bwMode="auto">
          <a:xfrm>
            <a:off x="1156811" y="2571872"/>
            <a:ext cx="14831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30" name="TextBox 43"/>
          <p:cNvSpPr txBox="1"/>
          <p:nvPr/>
        </p:nvSpPr>
        <p:spPr bwMode="auto">
          <a:xfrm>
            <a:off x="1019435" y="2807879"/>
            <a:ext cx="1620526" cy="429260"/>
          </a:xfrm>
          <a:prstGeom prst="rect">
            <a:avLst/>
          </a:prstGeom>
          <a:noFill/>
        </p:spPr>
        <p:txBody>
          <a:bodyPr vert="horz" wrap="square" lIns="68580" tIns="34290" rIns="68580" bIns="34290" numCol="1" anchor="t" anchorCtr="0" compatLnSpc="1">
            <a:spAutoFit/>
          </a:bodyPr>
          <a:lstStyle/>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a:p>
            <a:pPr marL="0" marR="0" lvl="0" indent="0" algn="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此处添加段落</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文本</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0795"/>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rPr>
              <a:t>肆</a:t>
            </a:r>
            <a:endParaRPr lang="zh-CN" altLang="en-US" sz="4800" dirty="0">
              <a:solidFill>
                <a:srgbClr val="DDA131"/>
              </a:solidFill>
              <a:latin typeface="楷体" panose="02010609060101010101" charset="-122"/>
              <a:ea typeface="楷体" panose="02010609060101010101" charset="-122"/>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24" name="Rectangle 23"/>
          <p:cNvSpPr>
            <a:spLocks noChangeArrowheads="1"/>
          </p:cNvSpPr>
          <p:nvPr/>
        </p:nvSpPr>
        <p:spPr bwMode="auto">
          <a:xfrm>
            <a:off x="4018877" y="2211192"/>
            <a:ext cx="1106246" cy="69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1950" b="1" dirty="0" smtClean="0">
                <a:solidFill>
                  <a:srgbClr val="DDA131"/>
                </a:solidFill>
                <a:latin typeface="楷体" panose="02010609060101010101" charset="-122"/>
                <a:ea typeface="楷体" panose="02010609060101010101" charset="-122"/>
              </a:rPr>
              <a:t>点击即可编辑</a:t>
            </a:r>
            <a:endParaRPr lang="zh-CN" altLang="en-US" sz="1950" b="1" dirty="0" smtClean="0">
              <a:solidFill>
                <a:srgbClr val="DDA131"/>
              </a:solidFill>
              <a:latin typeface="楷体" panose="02010609060101010101" charset="-122"/>
              <a:ea typeface="楷体" panose="02010609060101010101" charset="-122"/>
            </a:endParaRPr>
          </a:p>
        </p:txBody>
      </p:sp>
      <p:sp>
        <p:nvSpPr>
          <p:cNvPr id="25" name="AutoShape 4"/>
          <p:cNvSpPr>
            <a:spLocks noChangeArrowheads="1"/>
          </p:cNvSpPr>
          <p:nvPr/>
        </p:nvSpPr>
        <p:spPr bwMode="gray">
          <a:xfrm rot="19367479">
            <a:off x="2864621" y="1301486"/>
            <a:ext cx="3229821" cy="3028784"/>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4">
              <a:alpha val="70000"/>
            </a:schemeClr>
          </a:solidFill>
          <a:ln w="3175" cap="flat" cmpd="sng" algn="ctr">
            <a:noFill/>
            <a:prstDash val="solid"/>
          </a:ln>
          <a:effectLst>
            <a:outerShdw blurRad="50800" dist="38100" dir="2700000" algn="tl" rotWithShape="0">
              <a:prstClr val="black">
                <a:alpha val="40000"/>
              </a:prstClr>
            </a:outerShdw>
          </a:effec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defRPr/>
            </a:pPr>
            <a:endParaRPr kumimoji="0" lang="zh-CN" altLang="en-US" sz="2100" b="0" i="0" u="none" strike="noStrike" kern="0" cap="none" spc="0" normalizeH="0" baseline="0" noProof="0">
              <a:ln>
                <a:noFill/>
              </a:ln>
              <a:solidFill>
                <a:srgbClr val="DDA131"/>
              </a:solidFill>
              <a:effectLst/>
              <a:uLnTx/>
              <a:uFillTx/>
              <a:latin typeface="楷体" panose="02010609060101010101" charset="-122"/>
              <a:ea typeface="楷体" panose="02010609060101010101" charset="-122"/>
              <a:cs typeface="+mn-cs"/>
            </a:endParaRPr>
          </a:p>
        </p:txBody>
      </p:sp>
      <p:sp>
        <p:nvSpPr>
          <p:cNvPr id="26" name="WordArt 7"/>
          <p:cNvSpPr>
            <a:spLocks noChangeArrowheads="1" noChangeShapeType="1" noTextEdit="1"/>
          </p:cNvSpPr>
          <p:nvPr/>
        </p:nvSpPr>
        <p:spPr bwMode="gray">
          <a:xfrm rot="3394332">
            <a:off x="4030159" y="1732715"/>
            <a:ext cx="1832987" cy="1520407"/>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10" cap="none" spc="0" normalizeH="0" baseline="0" noProof="0" dirty="0" smtClean="0">
                <a:ln w="6350">
                  <a:noFill/>
                  <a:round/>
                </a:ln>
                <a:solidFill>
                  <a:schemeClr val="bg1"/>
                </a:solidFill>
                <a:effectLst/>
                <a:uLnTx/>
                <a:uFillTx/>
                <a:latin typeface="楷体" panose="02010609060101010101" charset="-122"/>
                <a:ea typeface="楷体" panose="02010609060101010101" charset="-122"/>
                <a:cs typeface="Arial" panose="020B0604020202020204"/>
              </a:rPr>
              <a:t>单击此处添加文字</a:t>
            </a:r>
            <a:endParaRPr kumimoji="0" lang="zh-CN" altLang="en-US" sz="1500" b="0" i="0" u="none" strike="noStrike" kern="10" cap="none" spc="0" normalizeH="0" baseline="0" noProof="0" dirty="0" smtClean="0">
              <a:ln w="6350">
                <a:noFill/>
                <a:round/>
              </a:ln>
              <a:solidFill>
                <a:schemeClr val="bg1"/>
              </a:solidFill>
              <a:effectLst/>
              <a:uLnTx/>
              <a:uFillTx/>
              <a:latin typeface="楷体" panose="02010609060101010101" charset="-122"/>
              <a:ea typeface="楷体" panose="02010609060101010101" charset="-122"/>
              <a:cs typeface="Arial" panose="020B0604020202020204"/>
            </a:endParaRPr>
          </a:p>
        </p:txBody>
      </p:sp>
      <p:grpSp>
        <p:nvGrpSpPr>
          <p:cNvPr id="27" name="组合 26"/>
          <p:cNvGrpSpPr/>
          <p:nvPr/>
        </p:nvGrpSpPr>
        <p:grpSpPr>
          <a:xfrm>
            <a:off x="5727294" y="1438747"/>
            <a:ext cx="2062633" cy="951257"/>
            <a:chOff x="5919788" y="2026124"/>
            <a:chExt cx="2403475" cy="1092435"/>
          </a:xfrm>
        </p:grpSpPr>
        <p:sp>
          <p:nvSpPr>
            <p:cNvPr id="28" name="Line 19"/>
            <p:cNvSpPr>
              <a:spLocks noChangeShapeType="1"/>
            </p:cNvSpPr>
            <p:nvPr/>
          </p:nvSpPr>
          <p:spPr bwMode="auto">
            <a:xfrm flipH="1">
              <a:off x="5919788" y="2395372"/>
              <a:ext cx="2403475" cy="0"/>
            </a:xfrm>
            <a:prstGeom prst="line">
              <a:avLst/>
            </a:prstGeom>
            <a:noFill/>
            <a:ln w="190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29" name="TextBox 19"/>
            <p:cNvSpPr txBox="1">
              <a:spLocks noChangeArrowheads="1"/>
            </p:cNvSpPr>
            <p:nvPr/>
          </p:nvSpPr>
          <p:spPr bwMode="auto">
            <a:xfrm>
              <a:off x="6558476" y="2026124"/>
              <a:ext cx="1728238" cy="33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点击添加文本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30" name="TextBox 20"/>
            <p:cNvSpPr txBox="1"/>
            <p:nvPr/>
          </p:nvSpPr>
          <p:spPr bwMode="auto">
            <a:xfrm>
              <a:off x="6444312" y="2418487"/>
              <a:ext cx="1869436" cy="700072"/>
            </a:xfrm>
            <a:prstGeom prst="rect">
              <a:avLst/>
            </a:prstGeom>
            <a:noFill/>
          </p:spPr>
          <p:txBody>
            <a:bodyPr vert="horz" wrap="square" lIns="68580" tIns="34290" rIns="68580" bIns="34290" numCol="1" anchor="t" anchorCtr="0" compatLnSpc="1">
              <a:spAutoFit/>
            </a:bodyP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单击此处添加段落文本单击此处添加段落文本单击此处添加段落文本单击此处添加段落文本</a:t>
              </a:r>
              <a:endPar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endParaRPr>
            </a:p>
          </p:txBody>
        </p:sp>
      </p:grpSp>
      <p:sp>
        <p:nvSpPr>
          <p:cNvPr id="31" name="AutoShape 6"/>
          <p:cNvSpPr>
            <a:spLocks noChangeArrowheads="1"/>
          </p:cNvSpPr>
          <p:nvPr/>
        </p:nvSpPr>
        <p:spPr bwMode="gray">
          <a:xfrm rot="12146960">
            <a:off x="3092582" y="1270567"/>
            <a:ext cx="3230716" cy="3027945"/>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4">
              <a:alpha val="70000"/>
            </a:schemeClr>
          </a:soli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defRPr/>
            </a:pPr>
            <a:endParaRPr kumimoji="0" lang="zh-CN" altLang="en-US" sz="900" b="0" i="0" u="none" strike="noStrike" kern="0" cap="none" spc="0" normalizeH="0" baseline="0" noProof="0">
              <a:ln>
                <a:noFill/>
              </a:ln>
              <a:solidFill>
                <a:srgbClr val="DDA131"/>
              </a:solidFill>
              <a:effectLst/>
              <a:uLnTx/>
              <a:uFillTx/>
              <a:latin typeface="楷体" panose="02010609060101010101" charset="-122"/>
              <a:ea typeface="楷体" panose="02010609060101010101" charset="-122"/>
              <a:cs typeface="+mn-cs"/>
            </a:endParaRPr>
          </a:p>
        </p:txBody>
      </p:sp>
      <p:sp>
        <p:nvSpPr>
          <p:cNvPr id="32" name="WordArt 9"/>
          <p:cNvSpPr>
            <a:spLocks noChangeArrowheads="1" noChangeShapeType="1" noTextEdit="1"/>
          </p:cNvSpPr>
          <p:nvPr/>
        </p:nvSpPr>
        <p:spPr bwMode="gray">
          <a:xfrm rot="17984564">
            <a:off x="3267912" y="1784542"/>
            <a:ext cx="1832987" cy="151904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10" cap="none" spc="0" normalizeH="0" baseline="0" noProof="0" dirty="0" smtClean="0">
                <a:ln w="6350">
                  <a:noFill/>
                  <a:round/>
                </a:ln>
                <a:solidFill>
                  <a:schemeClr val="bg1"/>
                </a:solidFill>
                <a:effectLst/>
                <a:uLnTx/>
                <a:uFillTx/>
                <a:latin typeface="楷体" panose="02010609060101010101" charset="-122"/>
                <a:ea typeface="楷体" panose="02010609060101010101" charset="-122"/>
                <a:cs typeface="Arial" panose="020B0604020202020204"/>
              </a:rPr>
              <a:t>单击此处添加文字</a:t>
            </a:r>
            <a:endParaRPr kumimoji="0" lang="zh-CN" altLang="en-US" sz="1500" b="0" i="0" u="none" strike="noStrike" kern="10" cap="none" spc="0" normalizeH="0" baseline="0" noProof="0" dirty="0" smtClean="0">
              <a:ln w="6350">
                <a:noFill/>
                <a:round/>
              </a:ln>
              <a:solidFill>
                <a:schemeClr val="bg1"/>
              </a:solidFill>
              <a:effectLst/>
              <a:uLnTx/>
              <a:uFillTx/>
              <a:latin typeface="楷体" panose="02010609060101010101" charset="-122"/>
              <a:ea typeface="楷体" panose="02010609060101010101" charset="-122"/>
              <a:cs typeface="Arial" panose="020B0604020202020204"/>
            </a:endParaRPr>
          </a:p>
        </p:txBody>
      </p:sp>
      <p:grpSp>
        <p:nvGrpSpPr>
          <p:cNvPr id="33" name="组合 32"/>
          <p:cNvGrpSpPr/>
          <p:nvPr/>
        </p:nvGrpSpPr>
        <p:grpSpPr>
          <a:xfrm>
            <a:off x="989305" y="2299212"/>
            <a:ext cx="2077384" cy="965663"/>
            <a:chOff x="898796" y="2031567"/>
            <a:chExt cx="2420667" cy="1108979"/>
          </a:xfrm>
        </p:grpSpPr>
        <p:sp>
          <p:nvSpPr>
            <p:cNvPr id="34" name="Line 17"/>
            <p:cNvSpPr>
              <a:spLocks noChangeShapeType="1"/>
            </p:cNvSpPr>
            <p:nvPr/>
          </p:nvSpPr>
          <p:spPr bwMode="auto">
            <a:xfrm>
              <a:off x="914401" y="2395372"/>
              <a:ext cx="2405062" cy="0"/>
            </a:xfrm>
            <a:prstGeom prst="line">
              <a:avLst/>
            </a:prstGeom>
            <a:noFill/>
            <a:ln w="19050">
              <a:solidFill>
                <a:schemeClr val="bg1">
                  <a:lumMod val="95000"/>
                </a:schemeClr>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endParaRPr>
            </a:p>
          </p:txBody>
        </p:sp>
        <p:sp>
          <p:nvSpPr>
            <p:cNvPr id="35" name="TextBox 42"/>
            <p:cNvSpPr txBox="1">
              <a:spLocks noChangeArrowheads="1"/>
            </p:cNvSpPr>
            <p:nvPr/>
          </p:nvSpPr>
          <p:spPr bwMode="auto">
            <a:xfrm>
              <a:off x="898797" y="2031567"/>
              <a:ext cx="1728238" cy="33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350" b="1" kern="0" dirty="0" smtClean="0">
                  <a:solidFill>
                    <a:srgbClr val="DDA131"/>
                  </a:solidFill>
                  <a:latin typeface="楷体" panose="02010609060101010101" charset="-122"/>
                  <a:ea typeface="楷体" panose="02010609060101010101" charset="-122"/>
                  <a:cs typeface="宋体" panose="02010600030101010101" pitchFamily="2" charset="-122"/>
                </a:rPr>
                <a:t>点击添加</a:t>
              </a: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36" name="TextBox 43"/>
            <p:cNvSpPr txBox="1"/>
            <p:nvPr/>
          </p:nvSpPr>
          <p:spPr bwMode="auto">
            <a:xfrm>
              <a:off x="898796" y="2440474"/>
              <a:ext cx="1888314" cy="700072"/>
            </a:xfrm>
            <a:prstGeom prst="rect">
              <a:avLst/>
            </a:prstGeom>
            <a:noFill/>
          </p:spPr>
          <p:txBody>
            <a:bodyPr vert="horz" wrap="square" lIns="68580" tIns="34290" rIns="68580" bIns="34290" numCol="1" anchor="t" anchorCtr="0" compatLnSpc="1">
              <a:spAutoFit/>
            </a:bodyP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单击此处添加段落文本单击此处添加段落文本单击此处添加段落文本单击此处添加段落文本</a:t>
              </a:r>
              <a:endPar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endParaRPr>
            </a:p>
          </p:txBody>
        </p:sp>
      </p:grpSp>
      <p:sp>
        <p:nvSpPr>
          <p:cNvPr id="37" name="AutoShape 5"/>
          <p:cNvSpPr>
            <a:spLocks noChangeArrowheads="1"/>
          </p:cNvSpPr>
          <p:nvPr/>
        </p:nvSpPr>
        <p:spPr bwMode="gray">
          <a:xfrm rot="5078397">
            <a:off x="2930261" y="1114305"/>
            <a:ext cx="3278078" cy="2984198"/>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4">
              <a:alpha val="70000"/>
            </a:schemeClr>
          </a:solidFill>
          <a:ln w="3175" cap="flat" cmpd="sng" algn="ctr">
            <a:solidFill>
              <a:srgbClr val="2676FF">
                <a:lumMod val="20000"/>
                <a:lumOff val="80000"/>
              </a:srgbClr>
            </a:solidFill>
            <a:prstDash val="solid"/>
          </a:ln>
          <a:effectLst>
            <a:outerShdw blurRad="50800" dist="38100" dir="2700000" algn="tl" rotWithShape="0">
              <a:prstClr val="black">
                <a:alpha val="40000"/>
              </a:prstClr>
            </a:outerShdw>
          </a:effectLst>
        </p:spPr>
        <p:txBody>
          <a:bodyPr lIns="0" rIns="0" anchor="ctr"/>
          <a:lstStyle/>
          <a:p>
            <a:pPr marL="182880" marR="0" lvl="0" indent="-182880" defTabSz="914400" eaLnBrk="1" fontAlgn="base" latinLnBrk="0" hangingPunct="1">
              <a:lnSpc>
                <a:spcPct val="120000"/>
              </a:lnSpc>
              <a:spcBef>
                <a:spcPts val="600"/>
              </a:spcBef>
              <a:spcAft>
                <a:spcPts val="600"/>
              </a:spcAft>
              <a:buClrTx/>
              <a:buSzTx/>
              <a:buFont typeface="Arial" panose="020B0604020202020204" pitchFamily="34" charset="0"/>
              <a:buChar char="•"/>
              <a:defRPr/>
            </a:pPr>
            <a:endParaRPr kumimoji="0" lang="zh-CN" altLang="en-US" sz="1050" b="0" i="0" u="none" strike="noStrike" kern="0" cap="none" spc="0" normalizeH="0" baseline="0" noProof="0">
              <a:ln>
                <a:noFill/>
              </a:ln>
              <a:solidFill>
                <a:srgbClr val="DDA131"/>
              </a:solidFill>
              <a:effectLst/>
              <a:uLnTx/>
              <a:uFillTx/>
              <a:latin typeface="楷体" panose="02010609060101010101" charset="-122"/>
              <a:ea typeface="楷体" panose="02010609060101010101" charset="-122"/>
              <a:cs typeface="+mn-cs"/>
            </a:endParaRPr>
          </a:p>
        </p:txBody>
      </p:sp>
      <p:sp>
        <p:nvSpPr>
          <p:cNvPr id="38" name="WordArt 8"/>
          <p:cNvSpPr>
            <a:spLocks noChangeArrowheads="1" noChangeShapeType="1" noTextEdit="1"/>
          </p:cNvSpPr>
          <p:nvPr/>
        </p:nvSpPr>
        <p:spPr bwMode="gray">
          <a:xfrm rot="79672">
            <a:off x="3505263" y="2394772"/>
            <a:ext cx="2123936" cy="154269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10" cap="none" spc="0" normalizeH="0" baseline="0" noProof="0" dirty="0" smtClean="0">
                <a:ln w="6350">
                  <a:noFill/>
                  <a:round/>
                </a:ln>
                <a:solidFill>
                  <a:schemeClr val="bg1"/>
                </a:solidFill>
                <a:effectLst/>
                <a:uLnTx/>
                <a:uFillTx/>
                <a:latin typeface="楷体" panose="02010609060101010101" charset="-122"/>
                <a:ea typeface="楷体" panose="02010609060101010101" charset="-122"/>
                <a:cs typeface="Arial" panose="020B0604020202020204"/>
              </a:rPr>
              <a:t>单击此处添加文字</a:t>
            </a:r>
            <a:endParaRPr kumimoji="0" lang="zh-CN" altLang="en-US" sz="1500" b="0" i="0" u="none" strike="noStrike" kern="10" cap="none" spc="0" normalizeH="0" baseline="0" noProof="0" dirty="0" smtClean="0">
              <a:ln w="6350">
                <a:noFill/>
                <a:round/>
              </a:ln>
              <a:solidFill>
                <a:schemeClr val="bg1"/>
              </a:solidFill>
              <a:effectLst/>
              <a:uLnTx/>
              <a:uFillTx/>
              <a:latin typeface="楷体" panose="02010609060101010101" charset="-122"/>
              <a:ea typeface="楷体" panose="02010609060101010101" charset="-122"/>
              <a:cs typeface="Arial" panose="020B0604020202020204"/>
            </a:endParaRPr>
          </a:p>
        </p:txBody>
      </p:sp>
      <p:grpSp>
        <p:nvGrpSpPr>
          <p:cNvPr id="39" name="组合 38"/>
          <p:cNvGrpSpPr/>
          <p:nvPr/>
        </p:nvGrpSpPr>
        <p:grpSpPr>
          <a:xfrm>
            <a:off x="5637056" y="3510470"/>
            <a:ext cx="2116266" cy="828705"/>
            <a:chOff x="5545525" y="4736667"/>
            <a:chExt cx="2465974" cy="951694"/>
          </a:xfrm>
        </p:grpSpPr>
        <p:sp>
          <p:nvSpPr>
            <p:cNvPr id="40" name="Line 18"/>
            <p:cNvSpPr>
              <a:spLocks noChangeShapeType="1"/>
            </p:cNvSpPr>
            <p:nvPr/>
          </p:nvSpPr>
          <p:spPr bwMode="auto">
            <a:xfrm flipH="1">
              <a:off x="5545525" y="5095709"/>
              <a:ext cx="2405062" cy="0"/>
            </a:xfrm>
            <a:prstGeom prst="line">
              <a:avLst/>
            </a:prstGeom>
            <a:noFill/>
            <a:ln w="190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endParaRPr>
            </a:p>
          </p:txBody>
        </p:sp>
        <p:sp>
          <p:nvSpPr>
            <p:cNvPr id="41" name="TextBox 19"/>
            <p:cNvSpPr txBox="1">
              <a:spLocks noChangeArrowheads="1"/>
            </p:cNvSpPr>
            <p:nvPr/>
          </p:nvSpPr>
          <p:spPr bwMode="auto">
            <a:xfrm>
              <a:off x="6228276" y="4736667"/>
              <a:ext cx="1728238" cy="33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rPr>
                <a:t>点击添加文本</a:t>
              </a:r>
              <a:endParaRPr kumimoji="0" lang="zh-CN" altLang="en-US" sz="1350" b="1"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cs typeface="宋体" panose="02010600030101010101" pitchFamily="2" charset="-122"/>
              </a:endParaRPr>
            </a:p>
          </p:txBody>
        </p:sp>
        <p:sp>
          <p:nvSpPr>
            <p:cNvPr id="42" name="TextBox 20"/>
            <p:cNvSpPr txBox="1"/>
            <p:nvPr/>
          </p:nvSpPr>
          <p:spPr bwMode="auto">
            <a:xfrm>
              <a:off x="6282712" y="5195394"/>
              <a:ext cx="1728787" cy="492967"/>
            </a:xfrm>
            <a:prstGeom prst="rect">
              <a:avLst/>
            </a:prstGeom>
            <a:noFill/>
          </p:spPr>
          <p:txBody>
            <a:bodyPr vert="horz" wrap="square" lIns="68580" tIns="34290" rIns="68580" bIns="34290" numCol="1" anchor="t" anchorCtr="0" compatLnSpc="1">
              <a:spAutoFit/>
            </a:bodyPr>
            <a:lstStyle/>
            <a:p>
              <a:pPr marL="0" marR="0" lvl="0" indent="0" algn="ctr" defTabSz="914400" eaLnBrk="1" fontAlgn="base" latinLnBrk="0" hangingPunct="1">
                <a:lnSpc>
                  <a:spcPct val="150000"/>
                </a:lnSpc>
                <a:spcBef>
                  <a:spcPct val="0"/>
                </a:spcBef>
                <a:spcAft>
                  <a:spcPct val="0"/>
                </a:spcAft>
                <a:buClrTx/>
                <a:buSzTx/>
                <a:buFontTx/>
                <a:buNone/>
                <a:defRPr/>
              </a:pPr>
              <a:r>
                <a:rPr kumimoji="0" lang="zh-CN" altLang="en-US" sz="790" b="0" i="0" u="none" strike="noStrike" kern="0" cap="none" spc="0" normalizeH="0" baseline="0" noProof="0" dirty="0">
                  <a:ln>
                    <a:noFill/>
                  </a:ln>
                  <a:solidFill>
                    <a:srgbClr val="DDA131"/>
                  </a:solidFill>
                  <a:effectLst/>
                  <a:uLnTx/>
                  <a:uFillTx/>
                  <a:latin typeface="楷体" panose="02010609060101010101" charset="-122"/>
                  <a:ea typeface="楷体" panose="02010609060101010101" charset="-122"/>
                </a:rPr>
                <a:t>单击此处添加段落文本单击此处添加段落文本</a:t>
              </a:r>
              <a:r>
                <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rPr>
                <a:t>单击</a:t>
              </a:r>
              <a:endParaRPr kumimoji="0" lang="zh-CN" altLang="en-US" sz="790" b="0" i="0" u="none" strike="noStrike" kern="0" cap="none" spc="0" normalizeH="0" baseline="0" noProof="0" dirty="0" smtClean="0">
                <a:ln>
                  <a:noFill/>
                </a:ln>
                <a:solidFill>
                  <a:srgbClr val="DDA131"/>
                </a:solidFill>
                <a:effectLst/>
                <a:uLnTx/>
                <a:uFillTx/>
                <a:latin typeface="楷体" panose="02010609060101010101" charset="-122"/>
                <a:ea typeface="楷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rPr>
              <a:t>肆</a:t>
            </a:r>
            <a:endParaRPr lang="zh-CN" altLang="en-US" sz="4800" dirty="0">
              <a:solidFill>
                <a:srgbClr val="DDA131"/>
              </a:solidFill>
              <a:latin typeface="楷体" panose="02010609060101010101" charset="-122"/>
              <a:ea typeface="楷体" panose="02010609060101010101" charset="-122"/>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 name="椭圆 1"/>
          <p:cNvSpPr/>
          <p:nvPr/>
        </p:nvSpPr>
        <p:spPr>
          <a:xfrm>
            <a:off x="1116543" y="1879967"/>
            <a:ext cx="1688513" cy="1805123"/>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350">
              <a:solidFill>
                <a:srgbClr val="DDA131"/>
              </a:solidFill>
              <a:latin typeface="楷体" panose="02010609060101010101" charset="-122"/>
              <a:ea typeface="楷体" panose="02010609060101010101" charset="-122"/>
            </a:endParaRPr>
          </a:p>
        </p:txBody>
      </p:sp>
      <p:sp>
        <p:nvSpPr>
          <p:cNvPr id="4" name="椭圆 3"/>
          <p:cNvSpPr/>
          <p:nvPr/>
        </p:nvSpPr>
        <p:spPr>
          <a:xfrm>
            <a:off x="6184772" y="1894716"/>
            <a:ext cx="1805123" cy="1805123"/>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350">
              <a:solidFill>
                <a:srgbClr val="DDA131"/>
              </a:solidFill>
              <a:latin typeface="楷体" panose="02010609060101010101" charset="-122"/>
              <a:ea typeface="楷体" panose="02010609060101010101" charset="-122"/>
            </a:endParaRPr>
          </a:p>
        </p:txBody>
      </p:sp>
      <p:sp>
        <p:nvSpPr>
          <p:cNvPr id="5" name="椭圆 1"/>
          <p:cNvSpPr/>
          <p:nvPr/>
        </p:nvSpPr>
        <p:spPr>
          <a:xfrm>
            <a:off x="2805056" y="1894716"/>
            <a:ext cx="1688513" cy="1805123"/>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350">
              <a:solidFill>
                <a:srgbClr val="DDA131"/>
              </a:solidFill>
              <a:latin typeface="楷体" panose="02010609060101010101" charset="-122"/>
              <a:ea typeface="楷体" panose="02010609060101010101" charset="-122"/>
            </a:endParaRPr>
          </a:p>
        </p:txBody>
      </p:sp>
      <p:sp>
        <p:nvSpPr>
          <p:cNvPr id="6" name="椭圆 1"/>
          <p:cNvSpPr/>
          <p:nvPr/>
        </p:nvSpPr>
        <p:spPr>
          <a:xfrm>
            <a:off x="4493570" y="1894716"/>
            <a:ext cx="1688513" cy="1805123"/>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350">
              <a:solidFill>
                <a:srgbClr val="DDA131"/>
              </a:solidFill>
              <a:latin typeface="楷体" panose="02010609060101010101" charset="-122"/>
              <a:ea typeface="楷体" panose="02010609060101010101" charset="-122"/>
            </a:endParaRPr>
          </a:p>
        </p:txBody>
      </p:sp>
      <p:sp>
        <p:nvSpPr>
          <p:cNvPr id="7" name="TextBox 14"/>
          <p:cNvSpPr txBox="1"/>
          <p:nvPr/>
        </p:nvSpPr>
        <p:spPr>
          <a:xfrm>
            <a:off x="1750064" y="1890103"/>
            <a:ext cx="491490" cy="640080"/>
          </a:xfrm>
          <a:prstGeom prst="rect">
            <a:avLst/>
          </a:prstGeom>
          <a:noFill/>
        </p:spPr>
        <p:txBody>
          <a:bodyPr wrap="none" rtlCol="0">
            <a:spAutoFit/>
          </a:bodyPr>
          <a:lstStyle/>
          <a:p>
            <a:pPr algn="ctr">
              <a:lnSpc>
                <a:spcPct val="150000"/>
              </a:lnSpc>
            </a:pPr>
            <a:r>
              <a:rPr lang="en-US" altLang="zh-CN" sz="2400" b="1" dirty="0" smtClean="0">
                <a:solidFill>
                  <a:schemeClr val="bg1"/>
                </a:solidFill>
                <a:latin typeface="楷体" panose="02010609060101010101" charset="-122"/>
                <a:ea typeface="楷体" panose="02010609060101010101" charset="-122"/>
              </a:rPr>
              <a:t>01</a:t>
            </a:r>
            <a:endParaRPr lang="en-US" altLang="zh-CN" sz="2400" b="1" dirty="0" smtClean="0">
              <a:solidFill>
                <a:schemeClr val="bg1"/>
              </a:solidFill>
              <a:latin typeface="楷体" panose="02010609060101010101" charset="-122"/>
              <a:ea typeface="楷体" panose="02010609060101010101" charset="-122"/>
            </a:endParaRPr>
          </a:p>
        </p:txBody>
      </p:sp>
      <p:sp>
        <p:nvSpPr>
          <p:cNvPr id="9" name="TextBox 15"/>
          <p:cNvSpPr txBox="1"/>
          <p:nvPr/>
        </p:nvSpPr>
        <p:spPr>
          <a:xfrm>
            <a:off x="3466413" y="1890103"/>
            <a:ext cx="491490" cy="640080"/>
          </a:xfrm>
          <a:prstGeom prst="rect">
            <a:avLst/>
          </a:prstGeom>
          <a:noFill/>
        </p:spPr>
        <p:txBody>
          <a:bodyPr wrap="none" rtlCol="0">
            <a:spAutoFit/>
          </a:bodyPr>
          <a:lstStyle/>
          <a:p>
            <a:pPr algn="ctr">
              <a:lnSpc>
                <a:spcPct val="150000"/>
              </a:lnSpc>
            </a:pPr>
            <a:r>
              <a:rPr lang="en-US" altLang="zh-CN" sz="2400" b="1" dirty="0" smtClean="0">
                <a:solidFill>
                  <a:schemeClr val="bg1"/>
                </a:solidFill>
                <a:latin typeface="楷体" panose="02010609060101010101" charset="-122"/>
                <a:ea typeface="楷体" panose="02010609060101010101" charset="-122"/>
              </a:rPr>
              <a:t>02</a:t>
            </a:r>
            <a:endParaRPr lang="en-US" altLang="zh-CN" sz="2400" b="1" dirty="0" smtClean="0">
              <a:solidFill>
                <a:schemeClr val="bg1"/>
              </a:solidFill>
              <a:latin typeface="楷体" panose="02010609060101010101" charset="-122"/>
              <a:ea typeface="楷体" panose="02010609060101010101" charset="-122"/>
            </a:endParaRPr>
          </a:p>
        </p:txBody>
      </p:sp>
      <p:sp>
        <p:nvSpPr>
          <p:cNvPr id="10" name="TextBox 16"/>
          <p:cNvSpPr txBox="1"/>
          <p:nvPr/>
        </p:nvSpPr>
        <p:spPr>
          <a:xfrm>
            <a:off x="5116595" y="1890103"/>
            <a:ext cx="491490" cy="640080"/>
          </a:xfrm>
          <a:prstGeom prst="rect">
            <a:avLst/>
          </a:prstGeom>
          <a:noFill/>
        </p:spPr>
        <p:txBody>
          <a:bodyPr wrap="none" rtlCol="0">
            <a:spAutoFit/>
          </a:bodyPr>
          <a:lstStyle/>
          <a:p>
            <a:pPr algn="ctr">
              <a:lnSpc>
                <a:spcPct val="150000"/>
              </a:lnSpc>
            </a:pPr>
            <a:r>
              <a:rPr lang="en-US" altLang="zh-CN" sz="2400" b="1" dirty="0" smtClean="0">
                <a:solidFill>
                  <a:schemeClr val="bg1"/>
                </a:solidFill>
                <a:latin typeface="楷体" panose="02010609060101010101" charset="-122"/>
                <a:ea typeface="楷体" panose="02010609060101010101" charset="-122"/>
              </a:rPr>
              <a:t>03</a:t>
            </a:r>
            <a:endParaRPr lang="en-US" altLang="zh-CN" sz="2400" b="1" dirty="0" smtClean="0">
              <a:solidFill>
                <a:schemeClr val="bg1"/>
              </a:solidFill>
              <a:latin typeface="楷体" panose="02010609060101010101" charset="-122"/>
              <a:ea typeface="楷体" panose="02010609060101010101" charset="-122"/>
            </a:endParaRPr>
          </a:p>
        </p:txBody>
      </p:sp>
      <p:sp>
        <p:nvSpPr>
          <p:cNvPr id="11" name="TextBox 17"/>
          <p:cNvSpPr txBox="1"/>
          <p:nvPr/>
        </p:nvSpPr>
        <p:spPr>
          <a:xfrm>
            <a:off x="6866101" y="1890103"/>
            <a:ext cx="491490" cy="640080"/>
          </a:xfrm>
          <a:prstGeom prst="rect">
            <a:avLst/>
          </a:prstGeom>
          <a:noFill/>
        </p:spPr>
        <p:txBody>
          <a:bodyPr wrap="none" rtlCol="0">
            <a:spAutoFit/>
          </a:bodyPr>
          <a:lstStyle/>
          <a:p>
            <a:pPr algn="ctr">
              <a:lnSpc>
                <a:spcPct val="150000"/>
              </a:lnSpc>
            </a:pPr>
            <a:r>
              <a:rPr lang="en-US" altLang="zh-CN" sz="2400" b="1" dirty="0" smtClean="0">
                <a:solidFill>
                  <a:schemeClr val="bg1"/>
                </a:solidFill>
                <a:latin typeface="楷体" panose="02010609060101010101" charset="-122"/>
                <a:ea typeface="楷体" panose="02010609060101010101" charset="-122"/>
              </a:rPr>
              <a:t>04</a:t>
            </a:r>
            <a:endParaRPr lang="en-US" altLang="zh-CN" sz="2400" b="1" dirty="0" smtClean="0">
              <a:solidFill>
                <a:schemeClr val="bg1"/>
              </a:solidFill>
              <a:latin typeface="楷体" panose="02010609060101010101" charset="-122"/>
              <a:ea typeface="楷体" panose="02010609060101010101" charset="-122"/>
            </a:endParaRPr>
          </a:p>
        </p:txBody>
      </p:sp>
      <p:cxnSp>
        <p:nvCxnSpPr>
          <p:cNvPr id="12" name="直接连接符 11"/>
          <p:cNvCxnSpPr/>
          <p:nvPr/>
        </p:nvCxnSpPr>
        <p:spPr>
          <a:xfrm>
            <a:off x="1324826" y="2453924"/>
            <a:ext cx="1238945"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029841" y="2453924"/>
            <a:ext cx="1238945"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718353" y="2453924"/>
            <a:ext cx="1238945"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415382" y="2453924"/>
            <a:ext cx="1383178" cy="0"/>
          </a:xfrm>
          <a:prstGeom prst="line">
            <a:avLst/>
          </a:prstGeom>
          <a:ln>
            <a:solidFill>
              <a:srgbClr val="202F50"/>
            </a:solidFill>
            <a:prstDash val="dash"/>
          </a:ln>
        </p:spPr>
        <p:style>
          <a:lnRef idx="1">
            <a:schemeClr val="accent1"/>
          </a:lnRef>
          <a:fillRef idx="0">
            <a:schemeClr val="accent1"/>
          </a:fillRef>
          <a:effectRef idx="0">
            <a:schemeClr val="accent1"/>
          </a:effectRef>
          <a:fontRef idx="minor">
            <a:schemeClr val="tx1"/>
          </a:fontRef>
        </p:style>
      </p:cxnSp>
      <p:sp>
        <p:nvSpPr>
          <p:cNvPr id="16" name="TextBox 22"/>
          <p:cNvSpPr txBox="1"/>
          <p:nvPr/>
        </p:nvSpPr>
        <p:spPr>
          <a:xfrm>
            <a:off x="1146917" y="2567539"/>
            <a:ext cx="1684474" cy="383540"/>
          </a:xfrm>
          <a:prstGeom prst="rect">
            <a:avLst/>
          </a:prstGeom>
          <a:noFill/>
        </p:spPr>
        <p:txBody>
          <a:bodyPr wrap="square" rtlCol="0">
            <a:spAutoFit/>
          </a:bodyPr>
          <a:lstStyle/>
          <a:p>
            <a:pPr algn="ctr">
              <a:lnSpc>
                <a:spcPct val="150000"/>
              </a:lnSpc>
            </a:pPr>
            <a:r>
              <a:rPr lang="zh-CN" altLang="en-US" sz="1275" b="1" dirty="0" smtClean="0">
                <a:solidFill>
                  <a:schemeClr val="bg1"/>
                </a:solidFill>
                <a:latin typeface="楷体" panose="02010609060101010101" charset="-122"/>
                <a:ea typeface="楷体" panose="02010609060101010101" charset="-122"/>
              </a:rPr>
              <a:t>点此输入标题</a:t>
            </a:r>
            <a:endParaRPr lang="zh-CN" altLang="en-US" sz="1275" b="1" dirty="0" smtClean="0">
              <a:solidFill>
                <a:schemeClr val="bg1"/>
              </a:solidFill>
              <a:latin typeface="楷体" panose="02010609060101010101" charset="-122"/>
              <a:ea typeface="楷体" panose="02010609060101010101" charset="-122"/>
            </a:endParaRPr>
          </a:p>
        </p:txBody>
      </p:sp>
      <p:sp>
        <p:nvSpPr>
          <p:cNvPr id="17" name="TextBox 23"/>
          <p:cNvSpPr txBox="1"/>
          <p:nvPr/>
        </p:nvSpPr>
        <p:spPr>
          <a:xfrm>
            <a:off x="1146917" y="2901065"/>
            <a:ext cx="1684474" cy="331470"/>
          </a:xfrm>
          <a:prstGeom prst="rect">
            <a:avLst/>
          </a:prstGeom>
          <a:noFill/>
        </p:spPr>
        <p:txBody>
          <a:bodyPr wrap="square" rtlCol="0">
            <a:spAutoFit/>
          </a:bodyPr>
          <a:lstStyle/>
          <a:p>
            <a:pPr algn="ctr">
              <a:lnSpc>
                <a:spcPct val="150000"/>
              </a:lnSpc>
            </a:pPr>
            <a:r>
              <a:rPr lang="zh-CN" altLang="en-US" sz="1050" dirty="0" smtClean="0">
                <a:solidFill>
                  <a:schemeClr val="bg1"/>
                </a:solidFill>
                <a:latin typeface="楷体" panose="02010609060101010101" charset="-122"/>
                <a:ea typeface="楷体" panose="02010609060101010101" charset="-122"/>
              </a:rPr>
              <a:t>点此输入文字</a:t>
            </a:r>
            <a:endParaRPr lang="zh-CN" altLang="en-US" sz="1050" dirty="0" smtClean="0">
              <a:solidFill>
                <a:schemeClr val="bg1"/>
              </a:solidFill>
              <a:latin typeface="楷体" panose="02010609060101010101" charset="-122"/>
              <a:ea typeface="楷体" panose="02010609060101010101" charset="-122"/>
            </a:endParaRPr>
          </a:p>
        </p:txBody>
      </p:sp>
      <p:sp>
        <p:nvSpPr>
          <p:cNvPr id="20" name="TextBox 24"/>
          <p:cNvSpPr txBox="1"/>
          <p:nvPr/>
        </p:nvSpPr>
        <p:spPr>
          <a:xfrm>
            <a:off x="2889844" y="2567539"/>
            <a:ext cx="1684474" cy="383540"/>
          </a:xfrm>
          <a:prstGeom prst="rect">
            <a:avLst/>
          </a:prstGeom>
          <a:noFill/>
        </p:spPr>
        <p:txBody>
          <a:bodyPr wrap="square" rtlCol="0">
            <a:spAutoFit/>
          </a:bodyPr>
          <a:lstStyle/>
          <a:p>
            <a:pPr algn="ctr">
              <a:lnSpc>
                <a:spcPct val="150000"/>
              </a:lnSpc>
            </a:pPr>
            <a:r>
              <a:rPr lang="zh-CN" altLang="en-US" sz="1275" b="1" dirty="0" smtClean="0">
                <a:solidFill>
                  <a:schemeClr val="bg1"/>
                </a:solidFill>
                <a:latin typeface="楷体" panose="02010609060101010101" charset="-122"/>
                <a:ea typeface="楷体" panose="02010609060101010101" charset="-122"/>
              </a:rPr>
              <a:t>点此输入标题</a:t>
            </a:r>
            <a:endParaRPr lang="zh-CN" altLang="en-US" sz="1275" b="1" dirty="0" smtClean="0">
              <a:solidFill>
                <a:schemeClr val="bg1"/>
              </a:solidFill>
              <a:latin typeface="楷体" panose="02010609060101010101" charset="-122"/>
              <a:ea typeface="楷体" panose="02010609060101010101" charset="-122"/>
            </a:endParaRPr>
          </a:p>
        </p:txBody>
      </p:sp>
      <p:sp>
        <p:nvSpPr>
          <p:cNvPr id="21" name="TextBox 25"/>
          <p:cNvSpPr txBox="1"/>
          <p:nvPr/>
        </p:nvSpPr>
        <p:spPr>
          <a:xfrm>
            <a:off x="2910949" y="2901065"/>
            <a:ext cx="1684474" cy="331470"/>
          </a:xfrm>
          <a:prstGeom prst="rect">
            <a:avLst/>
          </a:prstGeom>
          <a:noFill/>
        </p:spPr>
        <p:txBody>
          <a:bodyPr wrap="square" rtlCol="0">
            <a:spAutoFit/>
          </a:bodyPr>
          <a:lstStyle/>
          <a:p>
            <a:pPr algn="ctr">
              <a:lnSpc>
                <a:spcPct val="150000"/>
              </a:lnSpc>
            </a:pPr>
            <a:r>
              <a:rPr lang="zh-CN" altLang="en-US" sz="1050" dirty="0" smtClean="0">
                <a:solidFill>
                  <a:schemeClr val="bg1"/>
                </a:solidFill>
                <a:latin typeface="楷体" panose="02010609060101010101" charset="-122"/>
                <a:ea typeface="楷体" panose="02010609060101010101" charset="-122"/>
              </a:rPr>
              <a:t>点此输入文字</a:t>
            </a:r>
            <a:endParaRPr lang="zh-CN" altLang="en-US" sz="1050" dirty="0" smtClean="0">
              <a:solidFill>
                <a:schemeClr val="bg1"/>
              </a:solidFill>
              <a:latin typeface="楷体" panose="02010609060101010101" charset="-122"/>
              <a:ea typeface="楷体" panose="02010609060101010101" charset="-122"/>
            </a:endParaRPr>
          </a:p>
        </p:txBody>
      </p:sp>
      <p:sp>
        <p:nvSpPr>
          <p:cNvPr id="22" name="TextBox 26"/>
          <p:cNvSpPr txBox="1"/>
          <p:nvPr/>
        </p:nvSpPr>
        <p:spPr>
          <a:xfrm>
            <a:off x="4524945" y="2567539"/>
            <a:ext cx="1684474" cy="383540"/>
          </a:xfrm>
          <a:prstGeom prst="rect">
            <a:avLst/>
          </a:prstGeom>
          <a:noFill/>
        </p:spPr>
        <p:txBody>
          <a:bodyPr wrap="square" rtlCol="0">
            <a:spAutoFit/>
          </a:bodyPr>
          <a:lstStyle/>
          <a:p>
            <a:pPr algn="ctr">
              <a:lnSpc>
                <a:spcPct val="150000"/>
              </a:lnSpc>
            </a:pPr>
            <a:r>
              <a:rPr lang="zh-CN" altLang="en-US" sz="1275" b="1" dirty="0" smtClean="0">
                <a:solidFill>
                  <a:schemeClr val="bg1"/>
                </a:solidFill>
                <a:latin typeface="楷体" panose="02010609060101010101" charset="-122"/>
                <a:ea typeface="楷体" panose="02010609060101010101" charset="-122"/>
              </a:rPr>
              <a:t>点此输入标题</a:t>
            </a:r>
            <a:endParaRPr lang="zh-CN" altLang="en-US" sz="1275" b="1" dirty="0" smtClean="0">
              <a:solidFill>
                <a:schemeClr val="bg1"/>
              </a:solidFill>
              <a:latin typeface="楷体" panose="02010609060101010101" charset="-122"/>
              <a:ea typeface="楷体" panose="02010609060101010101" charset="-122"/>
            </a:endParaRPr>
          </a:p>
        </p:txBody>
      </p:sp>
      <p:sp>
        <p:nvSpPr>
          <p:cNvPr id="24" name="TextBox 27"/>
          <p:cNvSpPr txBox="1"/>
          <p:nvPr/>
        </p:nvSpPr>
        <p:spPr>
          <a:xfrm>
            <a:off x="4524945" y="2901065"/>
            <a:ext cx="1684474" cy="331470"/>
          </a:xfrm>
          <a:prstGeom prst="rect">
            <a:avLst/>
          </a:prstGeom>
          <a:noFill/>
        </p:spPr>
        <p:txBody>
          <a:bodyPr wrap="square" rtlCol="0">
            <a:spAutoFit/>
          </a:bodyPr>
          <a:lstStyle/>
          <a:p>
            <a:pPr algn="ctr">
              <a:lnSpc>
                <a:spcPct val="150000"/>
              </a:lnSpc>
            </a:pPr>
            <a:r>
              <a:rPr lang="zh-CN" altLang="en-US" sz="1050" dirty="0" smtClean="0">
                <a:solidFill>
                  <a:schemeClr val="bg1"/>
                </a:solidFill>
                <a:latin typeface="楷体" panose="02010609060101010101" charset="-122"/>
                <a:ea typeface="楷体" panose="02010609060101010101" charset="-122"/>
              </a:rPr>
              <a:t>点此输入文字</a:t>
            </a:r>
            <a:endParaRPr lang="zh-CN" altLang="en-US" sz="1050" dirty="0" smtClean="0">
              <a:solidFill>
                <a:schemeClr val="bg1"/>
              </a:solidFill>
              <a:latin typeface="楷体" panose="02010609060101010101" charset="-122"/>
              <a:ea typeface="楷体" panose="02010609060101010101" charset="-122"/>
            </a:endParaRPr>
          </a:p>
        </p:txBody>
      </p:sp>
      <p:sp>
        <p:nvSpPr>
          <p:cNvPr id="25" name="TextBox 28"/>
          <p:cNvSpPr txBox="1"/>
          <p:nvPr/>
        </p:nvSpPr>
        <p:spPr>
          <a:xfrm>
            <a:off x="6321879" y="2594773"/>
            <a:ext cx="1684474" cy="383540"/>
          </a:xfrm>
          <a:prstGeom prst="rect">
            <a:avLst/>
          </a:prstGeom>
          <a:noFill/>
        </p:spPr>
        <p:txBody>
          <a:bodyPr wrap="square" rtlCol="0">
            <a:spAutoFit/>
          </a:bodyPr>
          <a:lstStyle/>
          <a:p>
            <a:pPr algn="ctr">
              <a:lnSpc>
                <a:spcPct val="150000"/>
              </a:lnSpc>
            </a:pPr>
            <a:r>
              <a:rPr lang="zh-CN" altLang="en-US" sz="1275" b="1" dirty="0" smtClean="0">
                <a:solidFill>
                  <a:schemeClr val="bg1"/>
                </a:solidFill>
                <a:latin typeface="楷体" panose="02010609060101010101" charset="-122"/>
                <a:ea typeface="楷体" panose="02010609060101010101" charset="-122"/>
              </a:rPr>
              <a:t>点此输入标题</a:t>
            </a:r>
            <a:endParaRPr lang="zh-CN" altLang="en-US" sz="1275" b="1" dirty="0" smtClean="0">
              <a:solidFill>
                <a:schemeClr val="bg1"/>
              </a:solidFill>
              <a:latin typeface="楷体" panose="02010609060101010101" charset="-122"/>
              <a:ea typeface="楷体" panose="02010609060101010101" charset="-122"/>
            </a:endParaRPr>
          </a:p>
        </p:txBody>
      </p:sp>
      <p:sp>
        <p:nvSpPr>
          <p:cNvPr id="26" name="TextBox 29"/>
          <p:cNvSpPr txBox="1"/>
          <p:nvPr/>
        </p:nvSpPr>
        <p:spPr>
          <a:xfrm>
            <a:off x="6342984" y="2928300"/>
            <a:ext cx="1684474" cy="331470"/>
          </a:xfrm>
          <a:prstGeom prst="rect">
            <a:avLst/>
          </a:prstGeom>
          <a:noFill/>
        </p:spPr>
        <p:txBody>
          <a:bodyPr wrap="square" rtlCol="0">
            <a:spAutoFit/>
          </a:bodyPr>
          <a:lstStyle/>
          <a:p>
            <a:pPr algn="ctr">
              <a:lnSpc>
                <a:spcPct val="150000"/>
              </a:lnSpc>
            </a:pPr>
            <a:r>
              <a:rPr lang="zh-CN" altLang="en-US" sz="1050" dirty="0" smtClean="0">
                <a:solidFill>
                  <a:schemeClr val="bg1"/>
                </a:solidFill>
                <a:latin typeface="楷体" panose="02010609060101010101" charset="-122"/>
                <a:ea typeface="楷体" panose="02010609060101010101" charset="-122"/>
              </a:rPr>
              <a:t>点此输入文字</a:t>
            </a:r>
            <a:endParaRPr lang="zh-CN" altLang="en-US" sz="1050" dirty="0" smtClean="0">
              <a:solidFill>
                <a:schemeClr val="bg1"/>
              </a:solidFill>
              <a:latin typeface="楷体" panose="02010609060101010101" charset="-122"/>
              <a:ea typeface="楷体" panose="02010609060101010101" charset="-122"/>
            </a:endParaRPr>
          </a:p>
        </p:txBody>
      </p:sp>
      <p:sp>
        <p:nvSpPr>
          <p:cNvPr id="27" name="KSO_Shape"/>
          <p:cNvSpPr/>
          <p:nvPr/>
        </p:nvSpPr>
        <p:spPr>
          <a:xfrm>
            <a:off x="1340342" y="1194015"/>
            <a:ext cx="355364" cy="35536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DDA131"/>
              </a:solidFill>
              <a:latin typeface="楷体" panose="02010609060101010101" charset="-122"/>
              <a:ea typeface="楷体" panose="02010609060101010101" charset="-122"/>
            </a:endParaRPr>
          </a:p>
        </p:txBody>
      </p:sp>
      <p:sp>
        <p:nvSpPr>
          <p:cNvPr id="28" name="KSO_Shape"/>
          <p:cNvSpPr/>
          <p:nvPr/>
        </p:nvSpPr>
        <p:spPr>
          <a:xfrm>
            <a:off x="1340342" y="4008880"/>
            <a:ext cx="355364" cy="35536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DDA131"/>
              </a:solidFill>
              <a:latin typeface="楷体" panose="02010609060101010101" charset="-122"/>
              <a:ea typeface="楷体" panose="02010609060101010101" charset="-122"/>
            </a:endParaRPr>
          </a:p>
        </p:txBody>
      </p:sp>
      <p:sp>
        <p:nvSpPr>
          <p:cNvPr id="29" name="KSO_Shape"/>
          <p:cNvSpPr/>
          <p:nvPr/>
        </p:nvSpPr>
        <p:spPr>
          <a:xfrm flipH="1">
            <a:off x="7934622" y="1194015"/>
            <a:ext cx="355364" cy="35536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DDA131"/>
              </a:solidFill>
              <a:latin typeface="楷体" panose="02010609060101010101" charset="-122"/>
              <a:ea typeface="楷体" panose="02010609060101010101" charset="-122"/>
            </a:endParaRPr>
          </a:p>
        </p:txBody>
      </p:sp>
      <p:sp>
        <p:nvSpPr>
          <p:cNvPr id="30" name="KSO_Shape"/>
          <p:cNvSpPr/>
          <p:nvPr/>
        </p:nvSpPr>
        <p:spPr>
          <a:xfrm flipH="1">
            <a:off x="7934622" y="4034902"/>
            <a:ext cx="355364" cy="35536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solidFill>
                <a:srgbClr val="DDA131"/>
              </a:solidFill>
              <a:latin typeface="楷体" panose="02010609060101010101" charset="-122"/>
              <a:ea typeface="楷体" panose="02010609060101010101" charset="-122"/>
            </a:endParaRPr>
          </a:p>
        </p:txBody>
      </p:sp>
      <p:sp>
        <p:nvSpPr>
          <p:cNvPr id="31" name="文本框 30"/>
          <p:cNvSpPr txBox="1"/>
          <p:nvPr/>
        </p:nvSpPr>
        <p:spPr>
          <a:xfrm>
            <a:off x="1775958" y="1112242"/>
            <a:ext cx="1219200" cy="299085"/>
          </a:xfrm>
          <a:prstGeom prst="rect">
            <a:avLst/>
          </a:prstGeom>
          <a:noFill/>
        </p:spPr>
        <p:txBody>
          <a:bodyPr wrap="none" rtlCol="0">
            <a:spAutoFit/>
          </a:bodyPr>
          <a:lstStyle/>
          <a:p>
            <a:pPr algn="l"/>
            <a:r>
              <a:rPr lang="zh-CN" altLang="en-US" sz="1350" b="1" dirty="0" smtClean="0">
                <a:solidFill>
                  <a:srgbClr val="DDA131"/>
                </a:solidFill>
                <a:latin typeface="楷体" panose="02010609060101010101" charset="-122"/>
                <a:ea typeface="楷体" panose="02010609060101010101" charset="-122"/>
              </a:rPr>
              <a:t>点击即可编辑</a:t>
            </a:r>
            <a:endParaRPr lang="en-US" altLang="zh-CN" sz="1350" b="1" dirty="0" smtClean="0">
              <a:solidFill>
                <a:srgbClr val="DDA131"/>
              </a:solidFill>
              <a:latin typeface="楷体" panose="02010609060101010101" charset="-122"/>
              <a:ea typeface="楷体" panose="02010609060101010101" charset="-122"/>
            </a:endParaRPr>
          </a:p>
        </p:txBody>
      </p:sp>
      <p:sp>
        <p:nvSpPr>
          <p:cNvPr id="32" name="TextBox 15"/>
          <p:cNvSpPr txBox="1"/>
          <p:nvPr/>
        </p:nvSpPr>
        <p:spPr>
          <a:xfrm>
            <a:off x="1775958" y="1315775"/>
            <a:ext cx="2471115" cy="297180"/>
          </a:xfrm>
          <a:prstGeom prst="rect">
            <a:avLst/>
          </a:prstGeom>
          <a:noFill/>
        </p:spPr>
        <p:txBody>
          <a:bodyPr wrap="square" rtlCol="0">
            <a:spAutoFit/>
          </a:bodyPr>
          <a:lstStyle/>
          <a:p>
            <a:pPr>
              <a:lnSpc>
                <a:spcPct val="150000"/>
              </a:lnSpc>
            </a:pPr>
            <a:r>
              <a:rPr lang="zh-CN" altLang="en-US" sz="900" dirty="0">
                <a:solidFill>
                  <a:srgbClr val="DDA131"/>
                </a:solidFill>
                <a:latin typeface="楷体" panose="02010609060101010101" charset="-122"/>
                <a:ea typeface="楷体" panose="02010609060101010101" charset="-122"/>
              </a:rPr>
              <a:t>这里输入简单的文字概述这里输入简单字</a:t>
            </a:r>
            <a:r>
              <a:rPr lang="zh-CN" altLang="en-US" sz="900" dirty="0" smtClean="0">
                <a:solidFill>
                  <a:srgbClr val="DDA131"/>
                </a:solidFill>
                <a:latin typeface="楷体" panose="02010609060101010101" charset="-122"/>
                <a:ea typeface="楷体" panose="02010609060101010101" charset="-122"/>
              </a:rPr>
              <a:t>概述</a:t>
            </a:r>
            <a:endParaRPr lang="zh-CN" altLang="en-US" sz="900" dirty="0" smtClean="0">
              <a:solidFill>
                <a:srgbClr val="DDA131"/>
              </a:solidFill>
              <a:latin typeface="楷体" panose="02010609060101010101" charset="-122"/>
              <a:ea typeface="楷体" panose="02010609060101010101" charset="-122"/>
            </a:endParaRPr>
          </a:p>
        </p:txBody>
      </p:sp>
      <p:sp>
        <p:nvSpPr>
          <p:cNvPr id="33" name="文本框 32"/>
          <p:cNvSpPr txBox="1"/>
          <p:nvPr/>
        </p:nvSpPr>
        <p:spPr>
          <a:xfrm>
            <a:off x="1775958" y="3965147"/>
            <a:ext cx="1219200" cy="299085"/>
          </a:xfrm>
          <a:prstGeom prst="rect">
            <a:avLst/>
          </a:prstGeom>
          <a:noFill/>
        </p:spPr>
        <p:txBody>
          <a:bodyPr wrap="none" rtlCol="0">
            <a:spAutoFit/>
          </a:bodyPr>
          <a:lstStyle/>
          <a:p>
            <a:pPr algn="l"/>
            <a:r>
              <a:rPr lang="zh-CN" altLang="en-US" sz="1350" b="1" dirty="0" smtClean="0">
                <a:solidFill>
                  <a:srgbClr val="DDA131"/>
                </a:solidFill>
                <a:latin typeface="楷体" panose="02010609060101010101" charset="-122"/>
                <a:ea typeface="楷体" panose="02010609060101010101" charset="-122"/>
              </a:rPr>
              <a:t>点击即可编辑</a:t>
            </a:r>
            <a:endParaRPr lang="en-US" altLang="zh-CN" sz="1350" b="1" dirty="0" smtClean="0">
              <a:solidFill>
                <a:srgbClr val="DDA131"/>
              </a:solidFill>
              <a:latin typeface="楷体" panose="02010609060101010101" charset="-122"/>
              <a:ea typeface="楷体" panose="02010609060101010101" charset="-122"/>
            </a:endParaRPr>
          </a:p>
        </p:txBody>
      </p:sp>
      <p:sp>
        <p:nvSpPr>
          <p:cNvPr id="34" name="TextBox 15"/>
          <p:cNvSpPr txBox="1"/>
          <p:nvPr/>
        </p:nvSpPr>
        <p:spPr>
          <a:xfrm>
            <a:off x="1775958" y="4168680"/>
            <a:ext cx="2471115" cy="297180"/>
          </a:xfrm>
          <a:prstGeom prst="rect">
            <a:avLst/>
          </a:prstGeom>
          <a:noFill/>
        </p:spPr>
        <p:txBody>
          <a:bodyPr wrap="square" rtlCol="0">
            <a:spAutoFit/>
          </a:bodyPr>
          <a:lstStyle/>
          <a:p>
            <a:pPr>
              <a:lnSpc>
                <a:spcPct val="150000"/>
              </a:lnSpc>
            </a:pPr>
            <a:r>
              <a:rPr lang="zh-CN" altLang="en-US" sz="900" dirty="0">
                <a:solidFill>
                  <a:srgbClr val="DDA131"/>
                </a:solidFill>
                <a:latin typeface="楷体" panose="02010609060101010101" charset="-122"/>
                <a:ea typeface="楷体" panose="02010609060101010101" charset="-122"/>
              </a:rPr>
              <a:t>这里输入简单的文字概述这里输入简单字</a:t>
            </a:r>
            <a:r>
              <a:rPr lang="zh-CN" altLang="en-US" sz="900" dirty="0" smtClean="0">
                <a:solidFill>
                  <a:srgbClr val="DDA131"/>
                </a:solidFill>
                <a:latin typeface="楷体" panose="02010609060101010101" charset="-122"/>
                <a:ea typeface="楷体" panose="02010609060101010101" charset="-122"/>
              </a:rPr>
              <a:t>概述</a:t>
            </a:r>
            <a:endParaRPr lang="zh-CN" altLang="en-US" sz="900" dirty="0" smtClean="0">
              <a:solidFill>
                <a:srgbClr val="DDA131"/>
              </a:solidFill>
              <a:latin typeface="楷体" panose="02010609060101010101" charset="-122"/>
              <a:ea typeface="楷体" panose="02010609060101010101" charset="-122"/>
            </a:endParaRPr>
          </a:p>
        </p:txBody>
      </p:sp>
      <p:sp>
        <p:nvSpPr>
          <p:cNvPr id="35" name="文本框 34"/>
          <p:cNvSpPr txBox="1"/>
          <p:nvPr/>
        </p:nvSpPr>
        <p:spPr>
          <a:xfrm>
            <a:off x="6672104" y="1112242"/>
            <a:ext cx="1219200" cy="299085"/>
          </a:xfrm>
          <a:prstGeom prst="rect">
            <a:avLst/>
          </a:prstGeom>
          <a:noFill/>
        </p:spPr>
        <p:txBody>
          <a:bodyPr wrap="none" rtlCol="0">
            <a:spAutoFit/>
          </a:bodyPr>
          <a:lstStyle/>
          <a:p>
            <a:pPr algn="r"/>
            <a:r>
              <a:rPr lang="zh-CN" altLang="en-US" sz="1350" b="1" dirty="0" smtClean="0">
                <a:solidFill>
                  <a:srgbClr val="DDA131"/>
                </a:solidFill>
                <a:latin typeface="楷体" panose="02010609060101010101" charset="-122"/>
                <a:ea typeface="楷体" panose="02010609060101010101" charset="-122"/>
              </a:rPr>
              <a:t>点击即可编辑</a:t>
            </a:r>
            <a:endParaRPr lang="en-US" altLang="zh-CN" sz="1350" b="1" dirty="0" smtClean="0">
              <a:solidFill>
                <a:srgbClr val="DDA131"/>
              </a:solidFill>
              <a:latin typeface="楷体" panose="02010609060101010101" charset="-122"/>
              <a:ea typeface="楷体" panose="02010609060101010101" charset="-122"/>
            </a:endParaRPr>
          </a:p>
        </p:txBody>
      </p:sp>
      <p:sp>
        <p:nvSpPr>
          <p:cNvPr id="36" name="TextBox 15"/>
          <p:cNvSpPr txBox="1"/>
          <p:nvPr/>
        </p:nvSpPr>
        <p:spPr>
          <a:xfrm>
            <a:off x="5295900" y="1315720"/>
            <a:ext cx="2595245" cy="297180"/>
          </a:xfrm>
          <a:prstGeom prst="rect">
            <a:avLst/>
          </a:prstGeom>
          <a:noFill/>
        </p:spPr>
        <p:txBody>
          <a:bodyPr wrap="square" rtlCol="0">
            <a:spAutoFit/>
          </a:bodyPr>
          <a:lstStyle/>
          <a:p>
            <a:pPr algn="r">
              <a:lnSpc>
                <a:spcPct val="150000"/>
              </a:lnSpc>
            </a:pPr>
            <a:r>
              <a:rPr lang="zh-CN" altLang="en-US" sz="900" dirty="0">
                <a:solidFill>
                  <a:srgbClr val="DDA131"/>
                </a:solidFill>
                <a:latin typeface="楷体" panose="02010609060101010101" charset="-122"/>
                <a:ea typeface="楷体" panose="02010609060101010101" charset="-122"/>
              </a:rPr>
              <a:t>这里输入简单的文字概述这里输入简单字</a:t>
            </a:r>
            <a:r>
              <a:rPr lang="zh-CN" altLang="en-US" sz="900" dirty="0" smtClean="0">
                <a:solidFill>
                  <a:srgbClr val="DDA131"/>
                </a:solidFill>
                <a:latin typeface="楷体" panose="02010609060101010101" charset="-122"/>
                <a:ea typeface="楷体" panose="02010609060101010101" charset="-122"/>
              </a:rPr>
              <a:t>概述</a:t>
            </a:r>
            <a:endParaRPr lang="zh-CN" altLang="en-US" sz="900" dirty="0" smtClean="0">
              <a:solidFill>
                <a:srgbClr val="DDA131"/>
              </a:solidFill>
              <a:latin typeface="楷体" panose="02010609060101010101" charset="-122"/>
              <a:ea typeface="楷体" panose="02010609060101010101" charset="-122"/>
            </a:endParaRPr>
          </a:p>
        </p:txBody>
      </p:sp>
      <p:sp>
        <p:nvSpPr>
          <p:cNvPr id="37" name="文本框 36"/>
          <p:cNvSpPr txBox="1"/>
          <p:nvPr/>
        </p:nvSpPr>
        <p:spPr>
          <a:xfrm>
            <a:off x="6672104" y="3979177"/>
            <a:ext cx="1219200" cy="299085"/>
          </a:xfrm>
          <a:prstGeom prst="rect">
            <a:avLst/>
          </a:prstGeom>
          <a:noFill/>
        </p:spPr>
        <p:txBody>
          <a:bodyPr wrap="none" rtlCol="0">
            <a:spAutoFit/>
          </a:bodyPr>
          <a:lstStyle/>
          <a:p>
            <a:pPr algn="r"/>
            <a:r>
              <a:rPr lang="zh-CN" altLang="en-US" sz="1350" b="1" dirty="0" smtClean="0">
                <a:solidFill>
                  <a:srgbClr val="DDA131"/>
                </a:solidFill>
                <a:latin typeface="楷体" panose="02010609060101010101" charset="-122"/>
                <a:ea typeface="楷体" panose="02010609060101010101" charset="-122"/>
              </a:rPr>
              <a:t>点击即可编辑</a:t>
            </a:r>
            <a:endParaRPr lang="en-US" altLang="zh-CN" sz="1350" b="1" dirty="0" smtClean="0">
              <a:solidFill>
                <a:srgbClr val="DDA131"/>
              </a:solidFill>
              <a:latin typeface="楷体" panose="02010609060101010101" charset="-122"/>
              <a:ea typeface="楷体" panose="02010609060101010101" charset="-122"/>
            </a:endParaRPr>
          </a:p>
        </p:txBody>
      </p:sp>
      <p:sp>
        <p:nvSpPr>
          <p:cNvPr id="38" name="TextBox 15"/>
          <p:cNvSpPr txBox="1"/>
          <p:nvPr/>
        </p:nvSpPr>
        <p:spPr>
          <a:xfrm>
            <a:off x="5295900" y="4182745"/>
            <a:ext cx="2595245" cy="297180"/>
          </a:xfrm>
          <a:prstGeom prst="rect">
            <a:avLst/>
          </a:prstGeom>
          <a:noFill/>
        </p:spPr>
        <p:txBody>
          <a:bodyPr wrap="square" rtlCol="0">
            <a:spAutoFit/>
          </a:bodyPr>
          <a:lstStyle/>
          <a:p>
            <a:pPr algn="r">
              <a:lnSpc>
                <a:spcPct val="150000"/>
              </a:lnSpc>
            </a:pPr>
            <a:r>
              <a:rPr lang="zh-CN" altLang="en-US" sz="900" dirty="0">
                <a:solidFill>
                  <a:srgbClr val="DDA131"/>
                </a:solidFill>
                <a:latin typeface="楷体" panose="02010609060101010101" charset="-122"/>
                <a:ea typeface="楷体" panose="02010609060101010101" charset="-122"/>
              </a:rPr>
              <a:t>这里输入简单的文字概述这里输入简单字</a:t>
            </a:r>
            <a:r>
              <a:rPr lang="zh-CN" altLang="en-US" sz="900" dirty="0" smtClean="0">
                <a:solidFill>
                  <a:srgbClr val="DDA131"/>
                </a:solidFill>
                <a:latin typeface="楷体" panose="02010609060101010101" charset="-122"/>
                <a:ea typeface="楷体" panose="02010609060101010101" charset="-122"/>
              </a:rPr>
              <a:t>概述</a:t>
            </a:r>
            <a:endParaRPr lang="zh-CN" altLang="en-US" sz="900" dirty="0" smtClean="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39" name="矩形 38"/>
          <p:cNvSpPr/>
          <p:nvPr/>
        </p:nvSpPr>
        <p:spPr>
          <a:xfrm>
            <a:off x="-6350" y="-22860"/>
            <a:ext cx="9150350" cy="5166360"/>
          </a:xfrm>
          <a:prstGeom prst="rect">
            <a:avLst/>
          </a:prstGeom>
          <a:blipFill rotWithShape="1">
            <a:blip r:embed="rId2"/>
            <a:stretch>
              <a:fillRect r="-5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0" name="图片 49" descr="08694ca142ce103a941f89c6a5cb9271"/>
          <p:cNvPicPr>
            <a:picLocks noChangeAspect="1"/>
          </p:cNvPicPr>
          <p:nvPr/>
        </p:nvPicPr>
        <p:blipFill>
          <a:blip r:embed="rId3"/>
          <a:stretch>
            <a:fillRect/>
          </a:stretch>
        </p:blipFill>
        <p:spPr>
          <a:xfrm>
            <a:off x="3249295" y="308610"/>
            <a:ext cx="3074670" cy="4351655"/>
          </a:xfrm>
          <a:prstGeom prst="rect">
            <a:avLst/>
          </a:prstGeom>
        </p:spPr>
      </p:pic>
      <p:sp>
        <p:nvSpPr>
          <p:cNvPr id="53" name="矩形 52"/>
          <p:cNvSpPr/>
          <p:nvPr/>
        </p:nvSpPr>
        <p:spPr>
          <a:xfrm>
            <a:off x="-5715" y="1530350"/>
            <a:ext cx="9152255" cy="1811655"/>
          </a:xfrm>
          <a:prstGeom prst="rect">
            <a:avLst/>
          </a:prstGeom>
          <a:gradFill>
            <a:gsLst>
              <a:gs pos="0">
                <a:srgbClr val="E30000">
                  <a:alpha val="64000"/>
                  <a:lumMod val="91000"/>
                </a:srgbClr>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3584795" y="2845053"/>
            <a:ext cx="1854200" cy="368300"/>
          </a:xfrm>
          <a:prstGeom prst="rect">
            <a:avLst/>
          </a:prstGeom>
          <a:noFill/>
        </p:spPr>
        <p:txBody>
          <a:bodyPr wrap="none">
            <a:spAutoFit/>
          </a:bodyPr>
          <a:lstStyle/>
          <a:p>
            <a:pPr algn="ctr"/>
            <a:r>
              <a:rPr lang="en-US" altLang="zh-CN" dirty="0" smtClean="0">
                <a:solidFill>
                  <a:schemeClr val="bg1"/>
                </a:solidFill>
                <a:latin typeface="微软雅黑" panose="020B0503020204020204" charset="-122"/>
                <a:ea typeface="微软雅黑" panose="020B0503020204020204" charset="-122"/>
              </a:rPr>
              <a:t>xxx</a:t>
            </a:r>
            <a:r>
              <a:rPr lang="zh-CN" altLang="en-US" dirty="0" smtClean="0">
                <a:solidFill>
                  <a:schemeClr val="bg1"/>
                </a:solidFill>
                <a:latin typeface="微软雅黑" panose="020B0503020204020204" charset="-122"/>
                <a:ea typeface="微软雅黑" panose="020B0503020204020204" charset="-122"/>
              </a:rPr>
              <a:t>出品高端</a:t>
            </a:r>
            <a:r>
              <a:rPr lang="en-US" altLang="zh-CN" dirty="0" smtClean="0">
                <a:solidFill>
                  <a:schemeClr val="bg1"/>
                </a:solidFill>
                <a:latin typeface="微软雅黑" panose="020B0503020204020204" charset="-122"/>
                <a:ea typeface="微软雅黑" panose="020B0503020204020204" charset="-122"/>
              </a:rPr>
              <a:t>PPT</a:t>
            </a:r>
            <a:endParaRPr lang="zh-CN" altLang="en-US" dirty="0">
              <a:solidFill>
                <a:schemeClr val="bg1"/>
              </a:solidFill>
              <a:latin typeface="微软雅黑" panose="020B0503020204020204" charset="-122"/>
              <a:ea typeface="微软雅黑" panose="020B0503020204020204" charset="-122"/>
            </a:endParaRPr>
          </a:p>
        </p:txBody>
      </p:sp>
      <p:grpSp>
        <p:nvGrpSpPr>
          <p:cNvPr id="56" name="组合 55"/>
          <p:cNvGrpSpPr/>
          <p:nvPr/>
        </p:nvGrpSpPr>
        <p:grpSpPr>
          <a:xfrm>
            <a:off x="2936828" y="1637660"/>
            <a:ext cx="3414940" cy="297180"/>
            <a:chOff x="2064002" y="1897170"/>
            <a:chExt cx="7171315" cy="601228"/>
          </a:xfrm>
        </p:grpSpPr>
        <p:cxnSp>
          <p:nvCxnSpPr>
            <p:cNvPr id="57" name="直接连接符 56"/>
            <p:cNvCxnSpPr/>
            <p:nvPr/>
          </p:nvCxnSpPr>
          <p:spPr>
            <a:xfrm>
              <a:off x="2064002" y="2158780"/>
              <a:ext cx="2520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4760498" y="1897170"/>
              <a:ext cx="1834881" cy="601228"/>
            </a:xfrm>
            <a:prstGeom prst="rect">
              <a:avLst/>
            </a:prstGeom>
            <a:noFill/>
          </p:spPr>
          <p:txBody>
            <a:bodyPr wrap="none">
              <a:spAutoFit/>
            </a:bodyPr>
            <a:lstStyle/>
            <a:p>
              <a:pPr algn="ctr"/>
              <a:r>
                <a:rPr lang="zh-CN" altLang="en-US" sz="1350" b="1" dirty="0" smtClean="0">
                  <a:solidFill>
                    <a:schemeClr val="bg1"/>
                  </a:solidFill>
                  <a:latin typeface="方正兰亭超细黑简体" panose="02000000000000000000" pitchFamily="2" charset="-122"/>
                  <a:ea typeface="方正兰亭超细黑简体" panose="02000000000000000000" pitchFamily="2" charset="-122"/>
                </a:rPr>
                <a:t>谢谢大家</a:t>
              </a:r>
              <a:endParaRPr lang="en-US" altLang="zh-CN" sz="1350" b="1" dirty="0">
                <a:solidFill>
                  <a:schemeClr val="bg1"/>
                </a:solidFill>
                <a:latin typeface="方正兰亭超细黑简体" panose="02000000000000000000" pitchFamily="2" charset="-122"/>
                <a:ea typeface="方正兰亭超细黑简体" panose="02000000000000000000" pitchFamily="2" charset="-122"/>
              </a:endParaRPr>
            </a:p>
          </p:txBody>
        </p:sp>
        <p:cxnSp>
          <p:nvCxnSpPr>
            <p:cNvPr id="59" name="直接连接符 58"/>
            <p:cNvCxnSpPr/>
            <p:nvPr/>
          </p:nvCxnSpPr>
          <p:spPr>
            <a:xfrm>
              <a:off x="6715317" y="2158780"/>
              <a:ext cx="252000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60" name="文本框 59"/>
          <p:cNvSpPr txBox="1"/>
          <p:nvPr/>
        </p:nvSpPr>
        <p:spPr>
          <a:xfrm>
            <a:off x="2763106" y="1843441"/>
            <a:ext cx="3599180" cy="1168400"/>
          </a:xfrm>
          <a:prstGeom prst="rect">
            <a:avLst/>
          </a:prstGeom>
          <a:noFill/>
        </p:spPr>
        <p:txBody>
          <a:bodyPr wrap="none">
            <a:spAutoFit/>
          </a:bodyPr>
          <a:lstStyle>
            <a:defPPr>
              <a:defRPr lang="zh-CN"/>
            </a:defPPr>
            <a:lvl1pPr algn="ctr">
              <a:defRPr sz="11500">
                <a:solidFill>
                  <a:schemeClr val="bg1"/>
                </a:solidFill>
                <a:latin typeface="方正兰亭超细黑简体" panose="02000000000000000000" pitchFamily="2" charset="-122"/>
                <a:ea typeface="方正兰亭超细黑简体" panose="02000000000000000000" pitchFamily="2" charset="-122"/>
              </a:defRPr>
            </a:lvl1pPr>
          </a:lstStyle>
          <a:p>
            <a:r>
              <a:rPr lang="en-US" altLang="zh-CN" sz="6600" dirty="0" smtClean="0">
                <a:latin typeface="微软雅黑" panose="020B0503020204020204" charset="-122"/>
                <a:ea typeface="微软雅黑" panose="020B0503020204020204" charset="-122"/>
              </a:rPr>
              <a:t>THANKS</a:t>
            </a:r>
            <a:endParaRPr lang="zh-CN" altLang="en-US" sz="66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0" name="图片 19" descr="08694ca142ce103a941f89c6a5cb9271"/>
          <p:cNvPicPr>
            <a:picLocks noChangeAspect="1"/>
          </p:cNvPicPr>
          <p:nvPr/>
        </p:nvPicPr>
        <p:blipFill>
          <a:blip r:embed="rId2"/>
          <a:stretch>
            <a:fillRect/>
          </a:stretch>
        </p:blipFill>
        <p:spPr>
          <a:xfrm>
            <a:off x="3034665" y="1301115"/>
            <a:ext cx="1297940" cy="1836420"/>
          </a:xfrm>
          <a:prstGeom prst="rect">
            <a:avLst/>
          </a:prstGeom>
          <a:noFill/>
        </p:spPr>
      </p:pic>
      <p:sp>
        <p:nvSpPr>
          <p:cNvPr id="19" name="矩形 18"/>
          <p:cNvSpPr/>
          <p:nvPr/>
        </p:nvSpPr>
        <p:spPr>
          <a:xfrm>
            <a:off x="-2540"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endParaRPr>
          </a:p>
        </p:txBody>
      </p:sp>
      <p:sp>
        <p:nvSpPr>
          <p:cNvPr id="8" name="单圆角矩形 7"/>
          <p:cNvSpPr/>
          <p:nvPr/>
        </p:nvSpPr>
        <p:spPr>
          <a:xfrm>
            <a:off x="4332605" y="2673985"/>
            <a:ext cx="4815205" cy="270510"/>
          </a:xfrm>
          <a:prstGeom prst="round1Rect">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endParaRPr>
          </a:p>
        </p:txBody>
      </p:sp>
      <p:sp>
        <p:nvSpPr>
          <p:cNvPr id="2" name="椭圆 1"/>
          <p:cNvSpPr/>
          <p:nvPr/>
        </p:nvSpPr>
        <p:spPr>
          <a:xfrm>
            <a:off x="3417570" y="2006600"/>
            <a:ext cx="1130935" cy="1130935"/>
          </a:xfrm>
          <a:prstGeom prst="ellipse">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3433abee2ae9df729ba9ac526aef6491"/>
          <p:cNvPicPr>
            <a:picLocks noChangeAspect="1"/>
          </p:cNvPicPr>
          <p:nvPr/>
        </p:nvPicPr>
        <p:blipFill>
          <a:blip r:embed="rId3"/>
          <a:stretch>
            <a:fillRect/>
          </a:stretch>
        </p:blipFill>
        <p:spPr>
          <a:xfrm flipH="1">
            <a:off x="-2540" y="3980180"/>
            <a:ext cx="2028825" cy="1170940"/>
          </a:xfrm>
          <a:prstGeom prst="rect">
            <a:avLst/>
          </a:prstGeom>
        </p:spPr>
      </p:pic>
      <p:pic>
        <p:nvPicPr>
          <p:cNvPr id="6" name="图片 5" descr="3433abee2ae9df729ba9ac526aef6491"/>
          <p:cNvPicPr>
            <a:picLocks noChangeAspect="1"/>
          </p:cNvPicPr>
          <p:nvPr/>
        </p:nvPicPr>
        <p:blipFill>
          <a:blip r:embed="rId3"/>
          <a:stretch>
            <a:fillRect/>
          </a:stretch>
        </p:blipFill>
        <p:spPr>
          <a:xfrm rot="10800000" flipH="1">
            <a:off x="7030720" y="-15240"/>
            <a:ext cx="2117090" cy="1170940"/>
          </a:xfrm>
          <a:prstGeom prst="rect">
            <a:avLst/>
          </a:prstGeom>
        </p:spPr>
      </p:pic>
      <p:sp>
        <p:nvSpPr>
          <p:cNvPr id="18" name="TextBox 69"/>
          <p:cNvSpPr txBox="1"/>
          <p:nvPr/>
        </p:nvSpPr>
        <p:spPr>
          <a:xfrm>
            <a:off x="3545840" y="2006600"/>
            <a:ext cx="786765" cy="109728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7200" b="1" dirty="0">
                <a:solidFill>
                  <a:srgbClr val="DDA131"/>
                </a:solidFill>
                <a:latin typeface="楷体" panose="02010609060101010101" charset="-122"/>
                <a:ea typeface="楷体" panose="02010609060101010101" charset="-122"/>
              </a:rPr>
              <a:t>壹</a:t>
            </a:r>
            <a:endParaRPr lang="zh-CN" altLang="en-US" sz="7200" b="1" dirty="0">
              <a:solidFill>
                <a:srgbClr val="DDA131"/>
              </a:solidFill>
              <a:latin typeface="楷体" panose="02010609060101010101" charset="-122"/>
              <a:ea typeface="楷体" panose="02010609060101010101" charset="-122"/>
            </a:endParaRPr>
          </a:p>
        </p:txBody>
      </p:sp>
      <p:sp>
        <p:nvSpPr>
          <p:cNvPr id="23" name="标题 4"/>
          <p:cNvSpPr txBox="1"/>
          <p:nvPr/>
        </p:nvSpPr>
        <p:spPr>
          <a:xfrm>
            <a:off x="4548505" y="2114550"/>
            <a:ext cx="3514725" cy="64452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smtClean="0">
                <a:solidFill>
                  <a:srgbClr val="DDA131"/>
                </a:solidFill>
                <a:latin typeface="楷体" panose="02010609060101010101" charset="-122"/>
                <a:ea typeface="楷体" panose="02010609060101010101" charset="-122"/>
              </a:rPr>
              <a:t>点击即可编辑</a:t>
            </a:r>
            <a:endParaRPr lang="zh-CN" altLang="en-US" sz="3200" b="1" dirty="0" smtClean="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rPr>
              <a:t>壹</a:t>
            </a:r>
            <a:endParaRPr lang="zh-CN" altLang="en-US" sz="4800" dirty="0">
              <a:solidFill>
                <a:srgbClr val="DDA131"/>
              </a:solidFill>
              <a:latin typeface="楷体" panose="02010609060101010101" charset="-122"/>
              <a:ea typeface="楷体" panose="02010609060101010101" charset="-122"/>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pic>
        <p:nvPicPr>
          <p:cNvPr id="4" name="图片 3" descr="08694ca142ce103a941f89c6a5cb9271"/>
          <p:cNvPicPr>
            <a:picLocks noChangeAspect="1"/>
          </p:cNvPicPr>
          <p:nvPr/>
        </p:nvPicPr>
        <p:blipFill>
          <a:blip r:embed="rId3"/>
          <a:stretch>
            <a:fillRect/>
          </a:stretch>
        </p:blipFill>
        <p:spPr>
          <a:xfrm>
            <a:off x="4382135" y="-268605"/>
            <a:ext cx="4254500" cy="6019800"/>
          </a:xfrm>
          <a:prstGeom prst="rect">
            <a:avLst/>
          </a:prstGeom>
          <a:noFill/>
        </p:spPr>
      </p:pic>
      <p:sp>
        <p:nvSpPr>
          <p:cNvPr id="7" name="流程图: 过程 6"/>
          <p:cNvSpPr/>
          <p:nvPr/>
        </p:nvSpPr>
        <p:spPr>
          <a:xfrm>
            <a:off x="28575" y="1880235"/>
            <a:ext cx="9118600" cy="2026920"/>
          </a:xfrm>
          <a:prstGeom prst="flowChartProcess">
            <a:avLst/>
          </a:prstGeom>
          <a:gradFill>
            <a:gsLst>
              <a:gs pos="0">
                <a:srgbClr val="E30000"/>
              </a:gs>
              <a:gs pos="100000">
                <a:srgbClr val="760303"/>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标题 4"/>
          <p:cNvSpPr txBox="1"/>
          <p:nvPr/>
        </p:nvSpPr>
        <p:spPr>
          <a:xfrm>
            <a:off x="1384935" y="154686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smtClean="0">
                <a:solidFill>
                  <a:srgbClr val="DDA131"/>
                </a:solidFill>
                <a:latin typeface="楷体" panose="02010609060101010101" charset="-122"/>
                <a:ea typeface="楷体" panose="02010609060101010101" charset="-122"/>
              </a:rPr>
              <a:t>添加标题</a:t>
            </a:r>
            <a:endParaRPr lang="zh-CN" altLang="en-US" sz="2800" b="1" dirty="0" smtClean="0">
              <a:solidFill>
                <a:srgbClr val="DDA131"/>
              </a:solidFill>
              <a:latin typeface="楷体" panose="02010609060101010101" charset="-122"/>
              <a:ea typeface="楷体" panose="02010609060101010101" charset="-122"/>
            </a:endParaRPr>
          </a:p>
        </p:txBody>
      </p:sp>
      <p:sp>
        <p:nvSpPr>
          <p:cNvPr id="9218" name="Text Box 2"/>
          <p:cNvSpPr txBox="1"/>
          <p:nvPr/>
        </p:nvSpPr>
        <p:spPr>
          <a:xfrm>
            <a:off x="1423670" y="2176780"/>
            <a:ext cx="6328410" cy="1371600"/>
          </a:xfrm>
          <a:prstGeom prst="rect">
            <a:avLst/>
          </a:prstGeom>
          <a:noFill/>
          <a:ln w="9525">
            <a:noFill/>
          </a:ln>
        </p:spPr>
        <p:txBody>
          <a:bodyPr wrap="square">
            <a:spAutoFit/>
          </a:bodyPr>
          <a:lstStyle/>
          <a:p>
            <a:pPr lvl="0" eaLnBrk="1" hangingPunct="1">
              <a:lnSpc>
                <a:spcPct val="100000"/>
              </a:lnSpc>
            </a:pPr>
            <a:r>
              <a:rPr lang="zh-CN" altLang="zh-CN" sz="1200" dirty="0">
                <a:solidFill>
                  <a:srgbClr val="DDA131"/>
                </a:solidFill>
                <a:latin typeface="楷体" panose="02010609060101010101" charset="-122"/>
                <a:ea typeface="楷体" panose="02010609060101010101" charset="-122"/>
              </a:rPr>
              <a:t>在这里您可以输入您的相关文本，用于给与会者讲解您的产品或者服务。在这里您可以输入您的相关文本，用于给与会者讲解您的产品或者服务。在这里您可以输入您的相关文本，用于给与会者讲解您的产品或者服务。在这里您可以输入您的相关文本，用于给与会者讲解您的产品或者服务。在这里您可以输入您的相关文本，用于给与会者讲解您的产品或者服务。</a:t>
            </a:r>
            <a:endParaRPr lang="zh-CN" altLang="zh-CN" sz="1200" dirty="0">
              <a:solidFill>
                <a:srgbClr val="DDA131"/>
              </a:solidFill>
              <a:latin typeface="楷体" panose="02010609060101010101" charset="-122"/>
              <a:ea typeface="楷体" panose="02010609060101010101" charset="-122"/>
            </a:endParaRPr>
          </a:p>
          <a:p>
            <a:pPr lvl="0" eaLnBrk="1" hangingPunct="1">
              <a:lnSpc>
                <a:spcPct val="100000"/>
              </a:lnSpc>
            </a:pPr>
            <a:r>
              <a:rPr lang="zh-CN" altLang="zh-CN" sz="1200" dirty="0">
                <a:solidFill>
                  <a:srgbClr val="DDA131"/>
                </a:solidFill>
                <a:latin typeface="楷体" panose="02010609060101010101" charset="-122"/>
                <a:ea typeface="楷体" panose="02010609060101010101" charset="-122"/>
              </a:rPr>
              <a:t>在这里您可以输入您的相关文本，用于给与会者讲解您的产品或者服务。在这里您可以输入您的相关文本，用于给与会者讲解您的产品或者服务。在这里您可以输入您的相关文本，用于给与会者讲解您的产品或者服务。</a:t>
            </a:r>
            <a:endParaRPr lang="zh-CN" altLang="zh-CN" sz="12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par>
                                <p:cTn id="14" presetID="53" presetClass="entr" presetSubtype="16" fill="hold" grpId="0" nodeType="withEffect">
                                  <p:stCondLst>
                                    <p:cond delay="2000"/>
                                  </p:stCondLst>
                                  <p:iterate type="lt">
                                    <p:tmPct val="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壹</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pic>
        <p:nvPicPr>
          <p:cNvPr id="22533" name="图片 4"/>
          <p:cNvPicPr>
            <a:picLocks noChangeAspect="1"/>
          </p:cNvPicPr>
          <p:nvPr/>
        </p:nvPicPr>
        <p:blipFill>
          <a:blip r:embed="rId3"/>
          <a:stretch>
            <a:fillRect/>
          </a:stretch>
        </p:blipFill>
        <p:spPr>
          <a:xfrm>
            <a:off x="4176157" y="1924500"/>
            <a:ext cx="1485900" cy="989410"/>
          </a:xfrm>
          <a:prstGeom prst="rect">
            <a:avLst/>
          </a:prstGeom>
          <a:noFill/>
          <a:ln w="9525">
            <a:noFill/>
          </a:ln>
        </p:spPr>
      </p:pic>
      <p:pic>
        <p:nvPicPr>
          <p:cNvPr id="22534" name="图片 8"/>
          <p:cNvPicPr>
            <a:picLocks noChangeAspect="1"/>
          </p:cNvPicPr>
          <p:nvPr/>
        </p:nvPicPr>
        <p:blipFill>
          <a:blip r:embed="rId4"/>
          <a:stretch>
            <a:fillRect/>
          </a:stretch>
        </p:blipFill>
        <p:spPr>
          <a:xfrm>
            <a:off x="5741829" y="1924500"/>
            <a:ext cx="1485900" cy="989410"/>
          </a:xfrm>
          <a:prstGeom prst="rect">
            <a:avLst/>
          </a:prstGeom>
          <a:noFill/>
          <a:ln w="9525">
            <a:noFill/>
          </a:ln>
        </p:spPr>
      </p:pic>
      <p:pic>
        <p:nvPicPr>
          <p:cNvPr id="22535" name="图片 9"/>
          <p:cNvPicPr>
            <a:picLocks noChangeAspect="1"/>
          </p:cNvPicPr>
          <p:nvPr/>
        </p:nvPicPr>
        <p:blipFill>
          <a:blip r:embed="rId5"/>
          <a:stretch>
            <a:fillRect/>
          </a:stretch>
        </p:blipFill>
        <p:spPr>
          <a:xfrm>
            <a:off x="7307501" y="1924500"/>
            <a:ext cx="1485900" cy="989410"/>
          </a:xfrm>
          <a:prstGeom prst="rect">
            <a:avLst/>
          </a:prstGeom>
          <a:noFill/>
          <a:ln w="9525">
            <a:noFill/>
          </a:ln>
        </p:spPr>
      </p:pic>
      <p:sp>
        <p:nvSpPr>
          <p:cNvPr id="22536" name="矩形 10"/>
          <p:cNvSpPr/>
          <p:nvPr/>
        </p:nvSpPr>
        <p:spPr>
          <a:xfrm>
            <a:off x="4127341" y="3219900"/>
            <a:ext cx="4714875" cy="1325880"/>
          </a:xfrm>
          <a:prstGeom prst="rect">
            <a:avLst/>
          </a:prstGeom>
          <a:noFill/>
          <a:ln w="9525">
            <a:noFill/>
          </a:ln>
        </p:spPr>
        <p:txBody>
          <a:bodyPr>
            <a:spAutoFit/>
          </a:bodyPr>
          <a:lstStyle/>
          <a:p>
            <a:pPr lvl="0" eaLnBrk="1" hangingPunct="1"/>
            <a:r>
              <a:rPr sz="9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900" dirty="0">
              <a:solidFill>
                <a:srgbClr val="DDA131"/>
              </a:solidFill>
              <a:latin typeface="楷体" panose="02010609060101010101" charset="-122"/>
              <a:ea typeface="楷体" panose="02010609060101010101" charset="-122"/>
            </a:endParaRPr>
          </a:p>
          <a:p>
            <a:pPr lvl="0" eaLnBrk="1" hangingPunct="1"/>
            <a:endParaRPr sz="900" dirty="0">
              <a:solidFill>
                <a:srgbClr val="DDA131"/>
              </a:solidFill>
              <a:latin typeface="楷体" panose="02010609060101010101" charset="-122"/>
              <a:ea typeface="楷体" panose="02010609060101010101" charset="-122"/>
            </a:endParaRPr>
          </a:p>
          <a:p>
            <a:pPr lvl="0" eaLnBrk="1" hangingPunct="1"/>
            <a:endParaRPr sz="900" dirty="0">
              <a:solidFill>
                <a:srgbClr val="DDA131"/>
              </a:solidFill>
              <a:latin typeface="楷体" panose="02010609060101010101" charset="-122"/>
              <a:ea typeface="楷体" panose="02010609060101010101" charset="-122"/>
            </a:endParaRPr>
          </a:p>
          <a:p>
            <a:pPr lvl="0" eaLnBrk="1" hangingPunct="1"/>
            <a:r>
              <a:rPr sz="9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900" dirty="0">
              <a:solidFill>
                <a:srgbClr val="DDA131"/>
              </a:solidFill>
              <a:latin typeface="楷体" panose="02010609060101010101" charset="-122"/>
              <a:ea typeface="楷体" panose="02010609060101010101" charset="-122"/>
            </a:endParaRPr>
          </a:p>
        </p:txBody>
      </p:sp>
      <p:pic>
        <p:nvPicPr>
          <p:cNvPr id="22537" name="图片 11"/>
          <p:cNvPicPr>
            <a:picLocks noChangeAspect="1"/>
          </p:cNvPicPr>
          <p:nvPr/>
        </p:nvPicPr>
        <p:blipFill>
          <a:blip r:embed="rId6"/>
          <a:stretch>
            <a:fillRect/>
          </a:stretch>
        </p:blipFill>
        <p:spPr>
          <a:xfrm>
            <a:off x="1031081" y="812456"/>
            <a:ext cx="3025379" cy="4536281"/>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壹</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 name="任意多边形 2"/>
          <p:cNvSpPr>
            <a:spLocks noEditPoints="1"/>
          </p:cNvSpPr>
          <p:nvPr/>
        </p:nvSpPr>
        <p:spPr>
          <a:xfrm>
            <a:off x="3182938" y="1403800"/>
            <a:ext cx="2778125" cy="2778125"/>
          </a:xfrm>
          <a:custGeom>
            <a:avLst/>
            <a:gdLst/>
            <a:ahLst/>
            <a:cxnLst/>
            <a:rect l="0" t="0" r="0" b="0"/>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4" name="任意多边形 3"/>
          <p:cNvSpPr>
            <a:spLocks noEditPoints="1"/>
          </p:cNvSpPr>
          <p:nvPr/>
        </p:nvSpPr>
        <p:spPr>
          <a:xfrm>
            <a:off x="5184775" y="2667450"/>
            <a:ext cx="255588" cy="254000"/>
          </a:xfrm>
          <a:custGeom>
            <a:avLst/>
            <a:gdLst/>
            <a:ahLst/>
            <a:cxnLst/>
            <a:rect l="0" t="0" r="0" b="0"/>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5" name="任意多边形 4"/>
          <p:cNvSpPr>
            <a:spLocks noEditPoints="1"/>
          </p:cNvSpPr>
          <p:nvPr/>
        </p:nvSpPr>
        <p:spPr>
          <a:xfrm>
            <a:off x="4454525" y="1918150"/>
            <a:ext cx="239713" cy="276225"/>
          </a:xfrm>
          <a:custGeom>
            <a:avLst/>
            <a:gdLst/>
            <a:ahLst/>
            <a:cxnLst/>
            <a:rect l="0" t="0" r="0" b="0"/>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6" name="任意多边形 5"/>
          <p:cNvSpPr>
            <a:spLocks noEditPoints="1"/>
          </p:cNvSpPr>
          <p:nvPr/>
        </p:nvSpPr>
        <p:spPr>
          <a:xfrm>
            <a:off x="4435475" y="3380238"/>
            <a:ext cx="277813" cy="258762"/>
          </a:xfrm>
          <a:custGeom>
            <a:avLst/>
            <a:gdLst/>
            <a:ahLst/>
            <a:cxnLst/>
            <a:rect l="0" t="0" r="0" b="0"/>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7" name="任意多边形 6"/>
          <p:cNvSpPr>
            <a:spLocks noEditPoints="1"/>
          </p:cNvSpPr>
          <p:nvPr/>
        </p:nvSpPr>
        <p:spPr>
          <a:xfrm>
            <a:off x="3697288" y="2656338"/>
            <a:ext cx="284162" cy="277812"/>
          </a:xfrm>
          <a:custGeom>
            <a:avLst/>
            <a:gdLst/>
            <a:ahLst/>
            <a:cxnLst/>
            <a:rect l="0" t="0" r="0" b="0"/>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9" name="直接连接符 8"/>
          <p:cNvSpPr/>
          <p:nvPr/>
        </p:nvSpPr>
        <p:spPr>
          <a:xfrm flipH="1">
            <a:off x="3087688" y="1713363"/>
            <a:ext cx="1008062" cy="0"/>
          </a:xfrm>
          <a:prstGeom prst="line">
            <a:avLst/>
          </a:prstGeom>
          <a:ln w="6350" cap="flat" cmpd="sng">
            <a:solidFill>
              <a:srgbClr val="FFFFFF"/>
            </a:solidFill>
            <a:prstDash val="solid"/>
            <a:headEnd type="none" w="med" len="med"/>
            <a:tailEnd type="oval" w="med" len="med"/>
          </a:ln>
        </p:spPr>
        <p:txBody>
          <a:bodyPr/>
          <a:p/>
        </p:txBody>
      </p:sp>
      <p:sp>
        <p:nvSpPr>
          <p:cNvPr id="10" name="矩形 9"/>
          <p:cNvSpPr/>
          <p:nvPr/>
        </p:nvSpPr>
        <p:spPr>
          <a:xfrm>
            <a:off x="1358900" y="1639253"/>
            <a:ext cx="1512888" cy="768985"/>
          </a:xfrm>
          <a:prstGeom prst="rect">
            <a:avLst/>
          </a:prstGeom>
          <a:noFill/>
          <a:ln w="9525">
            <a:noFill/>
          </a:ln>
        </p:spPr>
        <p:txBody>
          <a:bodyPr lIns="0" tIns="0" rIns="0" bIns="0">
            <a:spAutoFit/>
          </a:bodyPr>
          <a:lstStyle/>
          <a:p>
            <a:pPr lvl="0" algn="r">
              <a:buNone/>
            </a:pPr>
            <a:r>
              <a:rPr lang="zh-CN" altLang="en-US" sz="1000" b="1" dirty="0" smtClean="0">
                <a:solidFill>
                  <a:srgbClr val="DDA131"/>
                </a:solidFill>
                <a:latin typeface="楷体" panose="02010609060101010101" charset="-122"/>
                <a:ea typeface="楷体" panose="02010609060101010101" charset="-122"/>
              </a:rPr>
              <a:t>点击即可编辑1</a:t>
            </a:r>
            <a:endParaRPr lang="zh-CN" altLang="en-US" sz="1000" b="1" dirty="0">
              <a:solidFill>
                <a:srgbClr val="DDA131"/>
              </a:solidFill>
              <a:latin typeface="楷体" panose="02010609060101010101" charset="-122"/>
              <a:ea typeface="楷体" panose="02010609060101010101" charset="-122"/>
            </a:endParaRPr>
          </a:p>
          <a:p>
            <a:pPr lvl="0" algn="r">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1" name="直接连接符 10"/>
          <p:cNvSpPr/>
          <p:nvPr/>
        </p:nvSpPr>
        <p:spPr>
          <a:xfrm flipH="1">
            <a:off x="2413000" y="3191325"/>
            <a:ext cx="1008063" cy="0"/>
          </a:xfrm>
          <a:prstGeom prst="line">
            <a:avLst/>
          </a:prstGeom>
          <a:ln w="6350" cap="flat" cmpd="sng">
            <a:solidFill>
              <a:srgbClr val="FFFFFF"/>
            </a:solidFill>
            <a:prstDash val="solid"/>
            <a:headEnd type="none" w="med" len="med"/>
            <a:tailEnd type="oval" w="med" len="med"/>
          </a:ln>
        </p:spPr>
        <p:txBody>
          <a:bodyPr/>
          <a:p/>
        </p:txBody>
      </p:sp>
      <p:sp>
        <p:nvSpPr>
          <p:cNvPr id="31761" name="矩形 31760"/>
          <p:cNvSpPr/>
          <p:nvPr/>
        </p:nvSpPr>
        <p:spPr>
          <a:xfrm>
            <a:off x="684213" y="3117215"/>
            <a:ext cx="1512887" cy="768985"/>
          </a:xfrm>
          <a:prstGeom prst="rect">
            <a:avLst/>
          </a:prstGeom>
          <a:noFill/>
          <a:ln w="9525">
            <a:noFill/>
          </a:ln>
        </p:spPr>
        <p:txBody>
          <a:bodyPr lIns="0" tIns="0" rIns="0" bIns="0">
            <a:spAutoFit/>
          </a:bodyPr>
          <a:lstStyle/>
          <a:p>
            <a:pPr lvl="0" algn="r">
              <a:buNone/>
            </a:pPr>
            <a:r>
              <a:rPr lang="zh-CN" altLang="en-US" sz="1000" b="1" dirty="0" smtClean="0">
                <a:solidFill>
                  <a:srgbClr val="DDA131"/>
                </a:solidFill>
                <a:latin typeface="楷体" panose="02010609060101010101" charset="-122"/>
                <a:ea typeface="楷体" panose="02010609060101010101" charset="-122"/>
              </a:rPr>
              <a:t>点击即可编辑</a:t>
            </a:r>
            <a:endParaRPr altLang="en-US" sz="1000" b="1" dirty="0">
              <a:solidFill>
                <a:srgbClr val="DDA131"/>
              </a:solidFill>
              <a:latin typeface="楷体" panose="02010609060101010101" charset="-122"/>
              <a:ea typeface="楷体" panose="02010609060101010101" charset="-122"/>
            </a:endParaRPr>
          </a:p>
          <a:p>
            <a:pPr lvl="0" algn="r">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2" name="直接连接符 11"/>
          <p:cNvSpPr/>
          <p:nvPr/>
        </p:nvSpPr>
        <p:spPr>
          <a:xfrm>
            <a:off x="5724525" y="2346775"/>
            <a:ext cx="1025525" cy="0"/>
          </a:xfrm>
          <a:prstGeom prst="line">
            <a:avLst/>
          </a:prstGeom>
          <a:ln w="6350" cap="flat" cmpd="sng">
            <a:solidFill>
              <a:srgbClr val="FFFFFF"/>
            </a:solidFill>
            <a:prstDash val="solid"/>
            <a:headEnd type="none" w="med" len="med"/>
            <a:tailEnd type="oval" w="med" len="med"/>
          </a:ln>
        </p:spPr>
        <p:txBody>
          <a:bodyPr/>
          <a:p/>
        </p:txBody>
      </p:sp>
      <p:sp>
        <p:nvSpPr>
          <p:cNvPr id="13" name="矩形 12"/>
          <p:cNvSpPr/>
          <p:nvPr/>
        </p:nvSpPr>
        <p:spPr>
          <a:xfrm>
            <a:off x="6953250" y="2272665"/>
            <a:ext cx="1512888" cy="768985"/>
          </a:xfrm>
          <a:prstGeom prst="rect">
            <a:avLst/>
          </a:prstGeom>
          <a:noFill/>
          <a:ln w="9525">
            <a:noFill/>
          </a:ln>
        </p:spPr>
        <p:txBody>
          <a:bodyPr lIns="0" tIns="0" rIns="0" bIns="0">
            <a:spAutoFit/>
          </a:bodyPr>
          <a:lstStyle/>
          <a:p>
            <a:pPr lvl="0">
              <a:buNone/>
            </a:pPr>
            <a:r>
              <a:rPr lang="zh-CN" altLang="en-US" sz="1000" b="1" dirty="0" smtClean="0">
                <a:solidFill>
                  <a:srgbClr val="DDA131"/>
                </a:solidFill>
                <a:latin typeface="楷体" panose="02010609060101010101" charset="-122"/>
                <a:ea typeface="楷体" panose="02010609060101010101" charset="-122"/>
              </a:rPr>
              <a:t>点击即可编辑</a:t>
            </a:r>
            <a:endParaRPr altLang="en-US" sz="1000" b="1" dirty="0">
              <a:solidFill>
                <a:srgbClr val="DDA131"/>
              </a:solidFill>
              <a:latin typeface="楷体" panose="02010609060101010101" charset="-122"/>
              <a:ea typeface="楷体" panose="02010609060101010101" charset="-122"/>
            </a:endParaRPr>
          </a:p>
          <a:p>
            <a:pPr lvl="0">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14" name="直接连接符 13"/>
          <p:cNvSpPr/>
          <p:nvPr/>
        </p:nvSpPr>
        <p:spPr>
          <a:xfrm>
            <a:off x="5118100" y="3796163"/>
            <a:ext cx="1025525" cy="0"/>
          </a:xfrm>
          <a:prstGeom prst="line">
            <a:avLst/>
          </a:prstGeom>
          <a:ln w="6350" cap="flat" cmpd="sng">
            <a:solidFill>
              <a:srgbClr val="FFFFFF"/>
            </a:solidFill>
            <a:prstDash val="solid"/>
            <a:headEnd type="none" w="med" len="med"/>
            <a:tailEnd type="oval" w="med" len="med"/>
          </a:ln>
        </p:spPr>
        <p:txBody>
          <a:bodyPr/>
          <a:p/>
        </p:txBody>
      </p:sp>
      <p:sp>
        <p:nvSpPr>
          <p:cNvPr id="15" name="矩形 14"/>
          <p:cNvSpPr/>
          <p:nvPr/>
        </p:nvSpPr>
        <p:spPr>
          <a:xfrm>
            <a:off x="6346825" y="3722053"/>
            <a:ext cx="1512888" cy="768985"/>
          </a:xfrm>
          <a:prstGeom prst="rect">
            <a:avLst/>
          </a:prstGeom>
          <a:noFill/>
          <a:ln w="9525">
            <a:noFill/>
          </a:ln>
        </p:spPr>
        <p:txBody>
          <a:bodyPr lIns="0" tIns="0" rIns="0" bIns="0">
            <a:spAutoFit/>
          </a:bodyPr>
          <a:lstStyle/>
          <a:p>
            <a:pPr lvl="0">
              <a:buNone/>
            </a:pPr>
            <a:r>
              <a:rPr lang="zh-CN" altLang="en-US" sz="1000" b="1" dirty="0" smtClean="0">
                <a:solidFill>
                  <a:srgbClr val="DDA131"/>
                </a:solidFill>
                <a:latin typeface="楷体" panose="02010609060101010101" charset="-122"/>
                <a:ea typeface="楷体" panose="02010609060101010101" charset="-122"/>
              </a:rPr>
              <a:t>点击即可编辑</a:t>
            </a:r>
            <a:endParaRPr altLang="en-US" sz="1000" b="1" dirty="0">
              <a:solidFill>
                <a:srgbClr val="DDA131"/>
              </a:solidFill>
              <a:latin typeface="楷体" panose="02010609060101010101" charset="-122"/>
              <a:ea typeface="楷体" panose="02010609060101010101" charset="-122"/>
            </a:endParaRPr>
          </a:p>
          <a:p>
            <a:pPr lvl="0">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壹</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sp>
        <p:nvSpPr>
          <p:cNvPr id="30726" name="矩形 30725"/>
          <p:cNvSpPr/>
          <p:nvPr/>
        </p:nvSpPr>
        <p:spPr>
          <a:xfrm>
            <a:off x="1025525" y="2136273"/>
            <a:ext cx="719138" cy="468312"/>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27" name="矩形 30726"/>
          <p:cNvSpPr/>
          <p:nvPr/>
        </p:nvSpPr>
        <p:spPr>
          <a:xfrm>
            <a:off x="1703388" y="1702885"/>
            <a:ext cx="719137" cy="466725"/>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28" name="矩形 30727"/>
          <p:cNvSpPr/>
          <p:nvPr/>
        </p:nvSpPr>
        <p:spPr>
          <a:xfrm>
            <a:off x="2925763" y="2136273"/>
            <a:ext cx="719137" cy="468312"/>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29" name="矩形 30728"/>
          <p:cNvSpPr/>
          <p:nvPr/>
        </p:nvSpPr>
        <p:spPr>
          <a:xfrm>
            <a:off x="3605213" y="1702885"/>
            <a:ext cx="719137" cy="466725"/>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0" name="矩形 30729"/>
          <p:cNvSpPr/>
          <p:nvPr/>
        </p:nvSpPr>
        <p:spPr>
          <a:xfrm>
            <a:off x="4829175" y="2136273"/>
            <a:ext cx="719138" cy="468312"/>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1" name="矩形 30730"/>
          <p:cNvSpPr/>
          <p:nvPr/>
        </p:nvSpPr>
        <p:spPr>
          <a:xfrm>
            <a:off x="5507038" y="1702885"/>
            <a:ext cx="719137" cy="466725"/>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2" name="矩形 30731"/>
          <p:cNvSpPr/>
          <p:nvPr/>
        </p:nvSpPr>
        <p:spPr>
          <a:xfrm>
            <a:off x="6697663" y="2136273"/>
            <a:ext cx="719137" cy="468312"/>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3" name="矩形 30732"/>
          <p:cNvSpPr/>
          <p:nvPr/>
        </p:nvSpPr>
        <p:spPr>
          <a:xfrm>
            <a:off x="7377113" y="1702885"/>
            <a:ext cx="719137" cy="466725"/>
          </a:xfrm>
          <a:prstGeom prst="rect">
            <a:avLst/>
          </a:prstGeom>
          <a:solidFill>
            <a:srgbClr val="9B2B0D"/>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4" name="任意多边形 30733"/>
          <p:cNvSpPr/>
          <p:nvPr/>
        </p:nvSpPr>
        <p:spPr>
          <a:xfrm>
            <a:off x="-3175" y="1920373"/>
            <a:ext cx="8788400" cy="514350"/>
          </a:xfrm>
          <a:custGeom>
            <a:avLst/>
            <a:gdLst/>
            <a:ahLst/>
            <a:cxnLst/>
            <a:rect l="0" t="0" r="0" b="0"/>
            <a:pathLst>
              <a:path w="5536" h="324">
                <a:moveTo>
                  <a:pt x="5518" y="196"/>
                </a:moveTo>
                <a:cubicBezTo>
                  <a:pt x="5536" y="176"/>
                  <a:pt x="5536" y="146"/>
                  <a:pt x="5518" y="128"/>
                </a:cubicBezTo>
                <a:cubicBezTo>
                  <a:pt x="5408" y="18"/>
                  <a:pt x="5408" y="18"/>
                  <a:pt x="5408" y="18"/>
                </a:cubicBezTo>
                <a:cubicBezTo>
                  <a:pt x="5390" y="0"/>
                  <a:pt x="5374" y="6"/>
                  <a:pt x="5374" y="32"/>
                </a:cubicBezTo>
                <a:cubicBezTo>
                  <a:pt x="5374" y="82"/>
                  <a:pt x="5374" y="82"/>
                  <a:pt x="5374" y="82"/>
                </a:cubicBezTo>
                <a:cubicBezTo>
                  <a:pt x="5374" y="108"/>
                  <a:pt x="5352" y="130"/>
                  <a:pt x="5326" y="130"/>
                </a:cubicBezTo>
                <a:cubicBezTo>
                  <a:pt x="1096" y="130"/>
                  <a:pt x="0" y="130"/>
                  <a:pt x="0" y="130"/>
                </a:cubicBezTo>
                <a:cubicBezTo>
                  <a:pt x="1" y="149"/>
                  <a:pt x="0" y="167"/>
                  <a:pt x="1" y="193"/>
                </a:cubicBezTo>
                <a:cubicBezTo>
                  <a:pt x="4231" y="193"/>
                  <a:pt x="5326" y="194"/>
                  <a:pt x="5326" y="194"/>
                </a:cubicBezTo>
                <a:cubicBezTo>
                  <a:pt x="5352" y="194"/>
                  <a:pt x="5374" y="214"/>
                  <a:pt x="5374" y="242"/>
                </a:cubicBezTo>
                <a:cubicBezTo>
                  <a:pt x="5374" y="292"/>
                  <a:pt x="5374" y="292"/>
                  <a:pt x="5374" y="292"/>
                </a:cubicBezTo>
                <a:cubicBezTo>
                  <a:pt x="5374" y="318"/>
                  <a:pt x="5390" y="324"/>
                  <a:pt x="5408" y="306"/>
                </a:cubicBezTo>
                <a:lnTo>
                  <a:pt x="5518" y="196"/>
                </a:ln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5" name="任意多边形 30734"/>
          <p:cNvSpPr/>
          <p:nvPr/>
        </p:nvSpPr>
        <p:spPr>
          <a:xfrm>
            <a:off x="1025525" y="1702885"/>
            <a:ext cx="1397000" cy="901700"/>
          </a:xfrm>
          <a:custGeom>
            <a:avLst/>
            <a:gdLst/>
            <a:ahLst/>
            <a:cxnLst/>
            <a:rect l="0" t="0" r="0" b="0"/>
            <a:pathLst>
              <a:path w="1037" h="671">
                <a:moveTo>
                  <a:pt x="1037" y="0"/>
                </a:moveTo>
                <a:lnTo>
                  <a:pt x="503" y="0"/>
                </a:lnTo>
                <a:lnTo>
                  <a:pt x="0" y="671"/>
                </a:lnTo>
                <a:lnTo>
                  <a:pt x="534" y="671"/>
                </a:lnTo>
                <a:lnTo>
                  <a:pt x="1037"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6" name="任意多边形 30735"/>
          <p:cNvSpPr/>
          <p:nvPr/>
        </p:nvSpPr>
        <p:spPr>
          <a:xfrm>
            <a:off x="2925763" y="1702885"/>
            <a:ext cx="1398587" cy="901700"/>
          </a:xfrm>
          <a:custGeom>
            <a:avLst/>
            <a:gdLst/>
            <a:ahLst/>
            <a:cxnLst/>
            <a:rect l="0" t="0" r="0" b="0"/>
            <a:pathLst>
              <a:path w="1039" h="671">
                <a:moveTo>
                  <a:pt x="1039" y="0"/>
                </a:moveTo>
                <a:lnTo>
                  <a:pt x="505" y="0"/>
                </a:lnTo>
                <a:lnTo>
                  <a:pt x="0" y="671"/>
                </a:lnTo>
                <a:lnTo>
                  <a:pt x="534" y="671"/>
                </a:lnTo>
                <a:lnTo>
                  <a:pt x="1039"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7" name="任意多边形 30736"/>
          <p:cNvSpPr/>
          <p:nvPr/>
        </p:nvSpPr>
        <p:spPr>
          <a:xfrm>
            <a:off x="4829175" y="1702885"/>
            <a:ext cx="1397000" cy="901700"/>
          </a:xfrm>
          <a:custGeom>
            <a:avLst/>
            <a:gdLst/>
            <a:ahLst/>
            <a:cxnLst/>
            <a:rect l="0" t="0" r="0" b="0"/>
            <a:pathLst>
              <a:path w="1037" h="671">
                <a:moveTo>
                  <a:pt x="1037" y="0"/>
                </a:moveTo>
                <a:lnTo>
                  <a:pt x="503" y="0"/>
                </a:lnTo>
                <a:lnTo>
                  <a:pt x="0" y="671"/>
                </a:lnTo>
                <a:lnTo>
                  <a:pt x="534" y="671"/>
                </a:lnTo>
                <a:lnTo>
                  <a:pt x="1037"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38" name="任意多边形 30737"/>
          <p:cNvSpPr/>
          <p:nvPr/>
        </p:nvSpPr>
        <p:spPr>
          <a:xfrm>
            <a:off x="6697663" y="1702885"/>
            <a:ext cx="1398587" cy="901700"/>
          </a:xfrm>
          <a:custGeom>
            <a:avLst/>
            <a:gdLst/>
            <a:ahLst/>
            <a:cxnLst/>
            <a:rect l="0" t="0" r="0" b="0"/>
            <a:pathLst>
              <a:path w="1039" h="671">
                <a:moveTo>
                  <a:pt x="1039" y="0"/>
                </a:moveTo>
                <a:lnTo>
                  <a:pt x="505" y="0"/>
                </a:lnTo>
                <a:lnTo>
                  <a:pt x="0" y="671"/>
                </a:lnTo>
                <a:lnTo>
                  <a:pt x="534" y="671"/>
                </a:lnTo>
                <a:lnTo>
                  <a:pt x="1039" y="0"/>
                </a:lnTo>
                <a:close/>
              </a:path>
            </a:pathLst>
          </a:custGeom>
          <a:solidFill>
            <a:schemeClr val="accent4"/>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30739" name="组合 30738"/>
          <p:cNvGrpSpPr/>
          <p:nvPr/>
        </p:nvGrpSpPr>
        <p:grpSpPr>
          <a:xfrm>
            <a:off x="7283450" y="2056898"/>
            <a:ext cx="241300" cy="217487"/>
            <a:chOff x="0" y="0"/>
            <a:chExt cx="152" cy="137"/>
          </a:xfrm>
        </p:grpSpPr>
        <p:sp>
          <p:nvSpPr>
            <p:cNvPr id="30740" name="任意多边形 30739"/>
            <p:cNvSpPr>
              <a:spLocks noEditPoints="1"/>
            </p:cNvSpPr>
            <p:nvPr/>
          </p:nvSpPr>
          <p:spPr>
            <a:xfrm>
              <a:off x="0" y="0"/>
              <a:ext cx="109" cy="137"/>
            </a:xfrm>
            <a:custGeom>
              <a:avLst/>
              <a:gdLst/>
              <a:ahLst/>
              <a:cxnLst/>
              <a:rect l="0" t="0" r="0" b="0"/>
              <a:pathLst>
                <a:path w="55" h="68">
                  <a:moveTo>
                    <a:pt x="53" y="0"/>
                  </a:moveTo>
                  <a:cubicBezTo>
                    <a:pt x="3" y="0"/>
                    <a:pt x="3" y="0"/>
                    <a:pt x="3" y="0"/>
                  </a:cubicBezTo>
                  <a:cubicBezTo>
                    <a:pt x="1" y="0"/>
                    <a:pt x="0" y="1"/>
                    <a:pt x="0" y="3"/>
                  </a:cubicBezTo>
                  <a:cubicBezTo>
                    <a:pt x="0" y="66"/>
                    <a:pt x="0" y="66"/>
                    <a:pt x="0" y="66"/>
                  </a:cubicBezTo>
                  <a:cubicBezTo>
                    <a:pt x="0" y="67"/>
                    <a:pt x="1" y="68"/>
                    <a:pt x="3" y="68"/>
                  </a:cubicBezTo>
                  <a:cubicBezTo>
                    <a:pt x="53" y="68"/>
                    <a:pt x="53" y="68"/>
                    <a:pt x="53" y="68"/>
                  </a:cubicBezTo>
                  <a:cubicBezTo>
                    <a:pt x="53" y="68"/>
                    <a:pt x="53" y="68"/>
                    <a:pt x="53" y="68"/>
                  </a:cubicBezTo>
                  <a:cubicBezTo>
                    <a:pt x="55" y="68"/>
                    <a:pt x="55" y="67"/>
                    <a:pt x="55" y="66"/>
                  </a:cubicBezTo>
                  <a:cubicBezTo>
                    <a:pt x="55" y="3"/>
                    <a:pt x="55" y="3"/>
                    <a:pt x="55" y="3"/>
                  </a:cubicBezTo>
                  <a:cubicBezTo>
                    <a:pt x="55" y="1"/>
                    <a:pt x="54" y="0"/>
                    <a:pt x="53" y="0"/>
                  </a:cubicBezTo>
                  <a:close/>
                  <a:moveTo>
                    <a:pt x="34" y="37"/>
                  </a:moveTo>
                  <a:cubicBezTo>
                    <a:pt x="32" y="37"/>
                    <a:pt x="30" y="38"/>
                    <a:pt x="28" y="38"/>
                  </a:cubicBezTo>
                  <a:cubicBezTo>
                    <a:pt x="27" y="38"/>
                    <a:pt x="26" y="38"/>
                    <a:pt x="25" y="37"/>
                  </a:cubicBezTo>
                  <a:cubicBezTo>
                    <a:pt x="17" y="36"/>
                    <a:pt x="11" y="29"/>
                    <a:pt x="11" y="21"/>
                  </a:cubicBezTo>
                  <a:cubicBezTo>
                    <a:pt x="11" y="19"/>
                    <a:pt x="13" y="17"/>
                    <a:pt x="15" y="17"/>
                  </a:cubicBezTo>
                  <a:cubicBezTo>
                    <a:pt x="16" y="17"/>
                    <a:pt x="18" y="19"/>
                    <a:pt x="18" y="21"/>
                  </a:cubicBezTo>
                  <a:cubicBezTo>
                    <a:pt x="18" y="26"/>
                    <a:pt x="22" y="31"/>
                    <a:pt x="28" y="31"/>
                  </a:cubicBezTo>
                  <a:cubicBezTo>
                    <a:pt x="28" y="31"/>
                    <a:pt x="28" y="31"/>
                    <a:pt x="28" y="31"/>
                  </a:cubicBezTo>
                  <a:cubicBezTo>
                    <a:pt x="31" y="31"/>
                    <a:pt x="33" y="30"/>
                    <a:pt x="34" y="28"/>
                  </a:cubicBezTo>
                  <a:cubicBezTo>
                    <a:pt x="36" y="26"/>
                    <a:pt x="38" y="24"/>
                    <a:pt x="38" y="21"/>
                  </a:cubicBezTo>
                  <a:cubicBezTo>
                    <a:pt x="38" y="19"/>
                    <a:pt x="39" y="17"/>
                    <a:pt x="41" y="17"/>
                  </a:cubicBezTo>
                  <a:cubicBezTo>
                    <a:pt x="43" y="17"/>
                    <a:pt x="45" y="19"/>
                    <a:pt x="45" y="21"/>
                  </a:cubicBezTo>
                  <a:cubicBezTo>
                    <a:pt x="45" y="28"/>
                    <a:pt x="40" y="34"/>
                    <a:pt x="34" y="37"/>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41" name="任意多边形 30740"/>
            <p:cNvSpPr/>
            <p:nvPr/>
          </p:nvSpPr>
          <p:spPr>
            <a:xfrm>
              <a:off x="125" y="44"/>
              <a:ext cx="27" cy="93"/>
            </a:xfrm>
            <a:custGeom>
              <a:avLst/>
              <a:gdLst/>
              <a:ahLst/>
              <a:cxnLst/>
              <a:rect l="0" t="0" r="0" b="0"/>
              <a:pathLst>
                <a:path w="13" h="46">
                  <a:moveTo>
                    <a:pt x="0" y="3"/>
                  </a:moveTo>
                  <a:cubicBezTo>
                    <a:pt x="0" y="1"/>
                    <a:pt x="1" y="0"/>
                    <a:pt x="2" y="0"/>
                  </a:cubicBezTo>
                  <a:cubicBezTo>
                    <a:pt x="11" y="0"/>
                    <a:pt x="11" y="0"/>
                    <a:pt x="11" y="0"/>
                  </a:cubicBezTo>
                  <a:cubicBezTo>
                    <a:pt x="12" y="0"/>
                    <a:pt x="13" y="1"/>
                    <a:pt x="13" y="3"/>
                  </a:cubicBezTo>
                  <a:cubicBezTo>
                    <a:pt x="13" y="44"/>
                    <a:pt x="13" y="44"/>
                    <a:pt x="13" y="44"/>
                  </a:cubicBezTo>
                  <a:cubicBezTo>
                    <a:pt x="13" y="45"/>
                    <a:pt x="12" y="46"/>
                    <a:pt x="11" y="46"/>
                  </a:cubicBezTo>
                  <a:cubicBezTo>
                    <a:pt x="2" y="46"/>
                    <a:pt x="2" y="46"/>
                    <a:pt x="2" y="46"/>
                  </a:cubicBezTo>
                  <a:cubicBezTo>
                    <a:pt x="1" y="46"/>
                    <a:pt x="0" y="45"/>
                    <a:pt x="0" y="44"/>
                  </a:cubicBezTo>
                  <a:lnTo>
                    <a:pt x="0" y="3"/>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30742" name="任意多边形 30741"/>
          <p:cNvSpPr>
            <a:spLocks noEditPoints="1"/>
          </p:cNvSpPr>
          <p:nvPr/>
        </p:nvSpPr>
        <p:spPr>
          <a:xfrm>
            <a:off x="5414963" y="2045785"/>
            <a:ext cx="184150" cy="239713"/>
          </a:xfrm>
          <a:custGeom>
            <a:avLst/>
            <a:gdLst/>
            <a:ahLst/>
            <a:cxnLst/>
            <a:rect l="0" t="0" r="0" b="0"/>
            <a:pathLst>
              <a:path w="58" h="76">
                <a:moveTo>
                  <a:pt x="56" y="30"/>
                </a:moveTo>
                <a:cubicBezTo>
                  <a:pt x="46" y="30"/>
                  <a:pt x="46" y="30"/>
                  <a:pt x="46" y="30"/>
                </a:cubicBezTo>
                <a:cubicBezTo>
                  <a:pt x="46" y="17"/>
                  <a:pt x="46" y="17"/>
                  <a:pt x="46" y="17"/>
                </a:cubicBezTo>
                <a:cubicBezTo>
                  <a:pt x="46" y="8"/>
                  <a:pt x="38" y="0"/>
                  <a:pt x="29" y="0"/>
                </a:cubicBezTo>
                <a:cubicBezTo>
                  <a:pt x="20" y="0"/>
                  <a:pt x="12" y="8"/>
                  <a:pt x="12" y="17"/>
                </a:cubicBezTo>
                <a:cubicBezTo>
                  <a:pt x="12" y="30"/>
                  <a:pt x="12" y="30"/>
                  <a:pt x="12" y="30"/>
                </a:cubicBezTo>
                <a:cubicBezTo>
                  <a:pt x="2" y="30"/>
                  <a:pt x="2" y="30"/>
                  <a:pt x="2" y="30"/>
                </a:cubicBezTo>
                <a:cubicBezTo>
                  <a:pt x="1" y="30"/>
                  <a:pt x="0" y="31"/>
                  <a:pt x="0" y="32"/>
                </a:cubicBezTo>
                <a:cubicBezTo>
                  <a:pt x="0" y="74"/>
                  <a:pt x="0" y="74"/>
                  <a:pt x="0" y="74"/>
                </a:cubicBezTo>
                <a:cubicBezTo>
                  <a:pt x="0" y="75"/>
                  <a:pt x="1" y="76"/>
                  <a:pt x="2" y="76"/>
                </a:cubicBezTo>
                <a:cubicBezTo>
                  <a:pt x="56" y="76"/>
                  <a:pt x="56" y="76"/>
                  <a:pt x="56" y="76"/>
                </a:cubicBezTo>
                <a:cubicBezTo>
                  <a:pt x="57" y="76"/>
                  <a:pt x="58" y="75"/>
                  <a:pt x="58" y="74"/>
                </a:cubicBezTo>
                <a:cubicBezTo>
                  <a:pt x="58" y="32"/>
                  <a:pt x="58" y="32"/>
                  <a:pt x="58" y="32"/>
                </a:cubicBezTo>
                <a:cubicBezTo>
                  <a:pt x="58" y="31"/>
                  <a:pt x="57" y="30"/>
                  <a:pt x="56" y="30"/>
                </a:cubicBezTo>
                <a:close/>
                <a:moveTo>
                  <a:pt x="33" y="56"/>
                </a:moveTo>
                <a:cubicBezTo>
                  <a:pt x="32" y="56"/>
                  <a:pt x="32" y="56"/>
                  <a:pt x="32" y="56"/>
                </a:cubicBezTo>
                <a:cubicBezTo>
                  <a:pt x="32" y="59"/>
                  <a:pt x="32" y="59"/>
                  <a:pt x="32" y="59"/>
                </a:cubicBezTo>
                <a:cubicBezTo>
                  <a:pt x="27" y="59"/>
                  <a:pt x="27" y="59"/>
                  <a:pt x="27" y="59"/>
                </a:cubicBezTo>
                <a:cubicBezTo>
                  <a:pt x="27" y="56"/>
                  <a:pt x="27" y="56"/>
                  <a:pt x="27" y="56"/>
                </a:cubicBezTo>
                <a:cubicBezTo>
                  <a:pt x="25" y="56"/>
                  <a:pt x="25" y="56"/>
                  <a:pt x="25" y="56"/>
                </a:cubicBezTo>
                <a:cubicBezTo>
                  <a:pt x="25" y="48"/>
                  <a:pt x="25" y="48"/>
                  <a:pt x="25" y="48"/>
                </a:cubicBezTo>
                <a:cubicBezTo>
                  <a:pt x="33" y="48"/>
                  <a:pt x="33" y="48"/>
                  <a:pt x="33" y="48"/>
                </a:cubicBezTo>
                <a:lnTo>
                  <a:pt x="33" y="56"/>
                </a:lnTo>
                <a:close/>
                <a:moveTo>
                  <a:pt x="37" y="30"/>
                </a:moveTo>
                <a:cubicBezTo>
                  <a:pt x="21" y="30"/>
                  <a:pt x="21" y="30"/>
                  <a:pt x="21" y="30"/>
                </a:cubicBezTo>
                <a:cubicBezTo>
                  <a:pt x="21" y="17"/>
                  <a:pt x="21" y="17"/>
                  <a:pt x="21" y="17"/>
                </a:cubicBezTo>
                <a:cubicBezTo>
                  <a:pt x="21" y="12"/>
                  <a:pt x="25" y="9"/>
                  <a:pt x="29" y="9"/>
                </a:cubicBezTo>
                <a:cubicBezTo>
                  <a:pt x="34" y="9"/>
                  <a:pt x="37" y="12"/>
                  <a:pt x="37" y="17"/>
                </a:cubicBezTo>
                <a:lnTo>
                  <a:pt x="37" y="30"/>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43" name="任意多边形 30742"/>
          <p:cNvSpPr/>
          <p:nvPr/>
        </p:nvSpPr>
        <p:spPr>
          <a:xfrm>
            <a:off x="3506788" y="2045785"/>
            <a:ext cx="201612" cy="239713"/>
          </a:xfrm>
          <a:custGeom>
            <a:avLst/>
            <a:gdLst/>
            <a:ahLst/>
            <a:cxnLst/>
            <a:rect l="0" t="0" r="0" b="0"/>
            <a:pathLst>
              <a:path w="63" h="76">
                <a:moveTo>
                  <a:pt x="40" y="51"/>
                </a:moveTo>
                <a:cubicBezTo>
                  <a:pt x="40" y="50"/>
                  <a:pt x="39" y="49"/>
                  <a:pt x="37" y="49"/>
                </a:cubicBezTo>
                <a:cubicBezTo>
                  <a:pt x="25" y="49"/>
                  <a:pt x="25" y="49"/>
                  <a:pt x="25" y="49"/>
                </a:cubicBezTo>
                <a:cubicBezTo>
                  <a:pt x="24" y="49"/>
                  <a:pt x="23" y="50"/>
                  <a:pt x="23" y="51"/>
                </a:cubicBezTo>
                <a:cubicBezTo>
                  <a:pt x="23" y="74"/>
                  <a:pt x="23" y="74"/>
                  <a:pt x="23" y="74"/>
                </a:cubicBezTo>
                <a:cubicBezTo>
                  <a:pt x="23" y="75"/>
                  <a:pt x="22" y="76"/>
                  <a:pt x="20" y="76"/>
                </a:cubicBezTo>
                <a:cubicBezTo>
                  <a:pt x="2" y="76"/>
                  <a:pt x="2" y="76"/>
                  <a:pt x="2" y="76"/>
                </a:cubicBezTo>
                <a:cubicBezTo>
                  <a:pt x="1" y="76"/>
                  <a:pt x="0" y="75"/>
                  <a:pt x="0" y="74"/>
                </a:cubicBezTo>
                <a:cubicBezTo>
                  <a:pt x="0" y="33"/>
                  <a:pt x="0" y="33"/>
                  <a:pt x="0" y="33"/>
                </a:cubicBezTo>
                <a:cubicBezTo>
                  <a:pt x="0" y="32"/>
                  <a:pt x="0" y="30"/>
                  <a:pt x="1" y="29"/>
                </a:cubicBezTo>
                <a:cubicBezTo>
                  <a:pt x="29" y="1"/>
                  <a:pt x="29" y="1"/>
                  <a:pt x="29" y="1"/>
                </a:cubicBezTo>
                <a:cubicBezTo>
                  <a:pt x="30" y="0"/>
                  <a:pt x="32" y="0"/>
                  <a:pt x="33" y="1"/>
                </a:cubicBezTo>
                <a:cubicBezTo>
                  <a:pt x="61" y="29"/>
                  <a:pt x="61" y="29"/>
                  <a:pt x="61" y="29"/>
                </a:cubicBezTo>
                <a:cubicBezTo>
                  <a:pt x="62" y="30"/>
                  <a:pt x="63" y="32"/>
                  <a:pt x="63" y="33"/>
                </a:cubicBezTo>
                <a:cubicBezTo>
                  <a:pt x="63" y="74"/>
                  <a:pt x="63" y="74"/>
                  <a:pt x="63" y="74"/>
                </a:cubicBezTo>
                <a:cubicBezTo>
                  <a:pt x="63" y="75"/>
                  <a:pt x="62" y="76"/>
                  <a:pt x="60" y="76"/>
                </a:cubicBezTo>
                <a:cubicBezTo>
                  <a:pt x="42" y="76"/>
                  <a:pt x="42" y="76"/>
                  <a:pt x="42" y="76"/>
                </a:cubicBezTo>
                <a:cubicBezTo>
                  <a:pt x="41" y="76"/>
                  <a:pt x="40" y="75"/>
                  <a:pt x="40" y="74"/>
                </a:cubicBezTo>
                <a:lnTo>
                  <a:pt x="40" y="51"/>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44" name="任意多边形 30743"/>
          <p:cNvSpPr/>
          <p:nvPr/>
        </p:nvSpPr>
        <p:spPr>
          <a:xfrm>
            <a:off x="1614488" y="2045785"/>
            <a:ext cx="177800" cy="239713"/>
          </a:xfrm>
          <a:custGeom>
            <a:avLst/>
            <a:gdLst/>
            <a:ahLst/>
            <a:cxnLst/>
            <a:rect l="0" t="0" r="0" b="0"/>
            <a:pathLst>
              <a:path w="56" h="76">
                <a:moveTo>
                  <a:pt x="55" y="63"/>
                </a:moveTo>
                <a:cubicBezTo>
                  <a:pt x="54" y="56"/>
                  <a:pt x="39" y="52"/>
                  <a:pt x="35" y="51"/>
                </a:cubicBezTo>
                <a:cubicBezTo>
                  <a:pt x="35" y="45"/>
                  <a:pt x="35" y="45"/>
                  <a:pt x="35" y="45"/>
                </a:cubicBezTo>
                <a:cubicBezTo>
                  <a:pt x="39" y="43"/>
                  <a:pt x="42" y="39"/>
                  <a:pt x="43" y="35"/>
                </a:cubicBezTo>
                <a:cubicBezTo>
                  <a:pt x="45" y="34"/>
                  <a:pt x="47" y="34"/>
                  <a:pt x="47" y="31"/>
                </a:cubicBezTo>
                <a:cubicBezTo>
                  <a:pt x="47" y="31"/>
                  <a:pt x="47" y="31"/>
                  <a:pt x="47" y="30"/>
                </a:cubicBezTo>
                <a:cubicBezTo>
                  <a:pt x="48" y="26"/>
                  <a:pt x="48" y="22"/>
                  <a:pt x="46" y="21"/>
                </a:cubicBezTo>
                <a:cubicBezTo>
                  <a:pt x="46" y="20"/>
                  <a:pt x="45" y="20"/>
                  <a:pt x="44" y="20"/>
                </a:cubicBezTo>
                <a:cubicBezTo>
                  <a:pt x="44" y="16"/>
                  <a:pt x="44" y="16"/>
                  <a:pt x="44" y="16"/>
                </a:cubicBezTo>
                <a:cubicBezTo>
                  <a:pt x="44" y="7"/>
                  <a:pt x="37" y="0"/>
                  <a:pt x="28" y="0"/>
                </a:cubicBezTo>
                <a:cubicBezTo>
                  <a:pt x="19" y="0"/>
                  <a:pt x="12" y="7"/>
                  <a:pt x="12" y="16"/>
                </a:cubicBezTo>
                <a:cubicBezTo>
                  <a:pt x="12" y="20"/>
                  <a:pt x="12" y="20"/>
                  <a:pt x="12" y="20"/>
                </a:cubicBezTo>
                <a:cubicBezTo>
                  <a:pt x="11" y="20"/>
                  <a:pt x="10" y="20"/>
                  <a:pt x="10" y="21"/>
                </a:cubicBezTo>
                <a:cubicBezTo>
                  <a:pt x="8" y="22"/>
                  <a:pt x="8" y="26"/>
                  <a:pt x="9" y="30"/>
                </a:cubicBezTo>
                <a:cubicBezTo>
                  <a:pt x="9" y="31"/>
                  <a:pt x="9" y="31"/>
                  <a:pt x="9" y="31"/>
                </a:cubicBezTo>
                <a:cubicBezTo>
                  <a:pt x="9" y="34"/>
                  <a:pt x="11" y="34"/>
                  <a:pt x="13" y="35"/>
                </a:cubicBezTo>
                <a:cubicBezTo>
                  <a:pt x="14" y="39"/>
                  <a:pt x="17" y="43"/>
                  <a:pt x="21" y="45"/>
                </a:cubicBezTo>
                <a:cubicBezTo>
                  <a:pt x="21" y="51"/>
                  <a:pt x="21" y="51"/>
                  <a:pt x="21" y="51"/>
                </a:cubicBezTo>
                <a:cubicBezTo>
                  <a:pt x="17" y="52"/>
                  <a:pt x="2" y="56"/>
                  <a:pt x="1" y="62"/>
                </a:cubicBezTo>
                <a:cubicBezTo>
                  <a:pt x="1" y="63"/>
                  <a:pt x="0" y="65"/>
                  <a:pt x="1" y="70"/>
                </a:cubicBezTo>
                <a:cubicBezTo>
                  <a:pt x="1" y="71"/>
                  <a:pt x="1" y="71"/>
                  <a:pt x="1" y="71"/>
                </a:cubicBezTo>
                <a:cubicBezTo>
                  <a:pt x="2" y="71"/>
                  <a:pt x="2" y="71"/>
                  <a:pt x="2" y="71"/>
                </a:cubicBezTo>
                <a:cubicBezTo>
                  <a:pt x="2" y="71"/>
                  <a:pt x="13" y="76"/>
                  <a:pt x="28" y="76"/>
                </a:cubicBezTo>
                <a:cubicBezTo>
                  <a:pt x="43" y="76"/>
                  <a:pt x="54" y="71"/>
                  <a:pt x="54" y="71"/>
                </a:cubicBezTo>
                <a:cubicBezTo>
                  <a:pt x="55" y="71"/>
                  <a:pt x="55" y="71"/>
                  <a:pt x="55" y="71"/>
                </a:cubicBezTo>
                <a:cubicBezTo>
                  <a:pt x="55" y="70"/>
                  <a:pt x="55" y="70"/>
                  <a:pt x="55" y="70"/>
                </a:cubicBezTo>
                <a:cubicBezTo>
                  <a:pt x="56" y="65"/>
                  <a:pt x="55" y="63"/>
                  <a:pt x="55" y="63"/>
                </a:cubicBez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0746" name="矩形 30745"/>
          <p:cNvSpPr/>
          <p:nvPr/>
        </p:nvSpPr>
        <p:spPr>
          <a:xfrm>
            <a:off x="6715125" y="3288798"/>
            <a:ext cx="1368425" cy="103187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0747" name="矩形 30746"/>
          <p:cNvSpPr/>
          <p:nvPr/>
        </p:nvSpPr>
        <p:spPr>
          <a:xfrm>
            <a:off x="4841875" y="3288798"/>
            <a:ext cx="1368425" cy="103187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0748" name="矩形 30747"/>
          <p:cNvSpPr/>
          <p:nvPr/>
        </p:nvSpPr>
        <p:spPr>
          <a:xfrm>
            <a:off x="1025525" y="3288798"/>
            <a:ext cx="1368425" cy="103187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0749" name="矩形 30748"/>
          <p:cNvSpPr/>
          <p:nvPr/>
        </p:nvSpPr>
        <p:spPr>
          <a:xfrm>
            <a:off x="2898775" y="3288798"/>
            <a:ext cx="1368425" cy="1031875"/>
          </a:xfrm>
          <a:prstGeom prst="rect">
            <a:avLst/>
          </a:prstGeom>
          <a:noFill/>
          <a:ln w="9525">
            <a:noFill/>
          </a:ln>
        </p:spPr>
        <p:txBody>
          <a:bodyPr lIns="0" tIns="0" rIns="0" bIns="0">
            <a:spAutoFit/>
          </a:bodyPr>
          <a:lstStyle/>
          <a:p>
            <a:pPr lvl="0">
              <a:lnSpc>
                <a:spcPct val="120000"/>
              </a:lnSpc>
              <a:buNone/>
            </a:pPr>
            <a:r>
              <a:rPr lang="zh-CN" altLang="en-US" sz="800" b="1" dirty="0" smtClean="0">
                <a:solidFill>
                  <a:srgbClr val="DDA131"/>
                </a:solidFill>
                <a:latin typeface="楷体" panose="02010609060101010101" charset="-122"/>
                <a:ea typeface="楷体" panose="02010609060101010101" charset="-122"/>
              </a:rPr>
              <a:t>点击即可编辑</a:t>
            </a: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endParaRPr lang="zh-CN" altLang="en-US" sz="800" b="1"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latin typeface="楷体" panose="02010609060101010101" charset="-122"/>
              <a:ea typeface="楷体" panose="02010609060101010101" charset="-122"/>
            </a:endParaRPr>
          </a:p>
        </p:txBody>
      </p:sp>
      <p:sp>
        <p:nvSpPr>
          <p:cNvPr id="8" name="单圆角矩形 7"/>
          <p:cNvSpPr/>
          <p:nvPr/>
        </p:nvSpPr>
        <p:spPr>
          <a:xfrm>
            <a:off x="1435735" y="721995"/>
            <a:ext cx="1908810" cy="111760"/>
          </a:xfrm>
          <a:prstGeom prst="round1Rect">
            <a:avLst>
              <a:gd name="adj" fmla="val 0"/>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latin typeface="楷体" panose="02010609060101010101" charset="-122"/>
              <a:ea typeface="楷体" panose="02010609060101010101" charset="-122"/>
            </a:endParaRPr>
          </a:p>
        </p:txBody>
      </p:sp>
      <p:sp>
        <p:nvSpPr>
          <p:cNvPr id="18" name="TextBox 69"/>
          <p:cNvSpPr txBox="1"/>
          <p:nvPr/>
        </p:nvSpPr>
        <p:spPr>
          <a:xfrm>
            <a:off x="842010" y="263525"/>
            <a:ext cx="786765" cy="73152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4800" dirty="0">
                <a:solidFill>
                  <a:srgbClr val="DDA131"/>
                </a:solidFill>
                <a:latin typeface="楷体" panose="02010609060101010101" charset="-122"/>
                <a:ea typeface="楷体" panose="02010609060101010101" charset="-122"/>
                <a:sym typeface="+mn-ea"/>
              </a:rPr>
              <a:t>壹</a:t>
            </a:r>
            <a:endParaRPr lang="zh-CN" altLang="en-US" sz="4800" dirty="0">
              <a:solidFill>
                <a:srgbClr val="DDA131"/>
              </a:solidFill>
              <a:latin typeface="楷体" panose="02010609060101010101" charset="-122"/>
              <a:ea typeface="楷体" panose="02010609060101010101" charset="-122"/>
              <a:sym typeface="+mn-ea"/>
            </a:endParaRPr>
          </a:p>
        </p:txBody>
      </p:sp>
      <p:sp>
        <p:nvSpPr>
          <p:cNvPr id="23" name="标题 4"/>
          <p:cNvSpPr txBox="1"/>
          <p:nvPr/>
        </p:nvSpPr>
        <p:spPr>
          <a:xfrm>
            <a:off x="1395095" y="506730"/>
            <a:ext cx="2263775" cy="12636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b="1" dirty="0" smtClean="0">
                <a:solidFill>
                  <a:srgbClr val="DDA131"/>
                </a:solidFill>
                <a:latin typeface="楷体" panose="02010609060101010101" charset="-122"/>
                <a:ea typeface="楷体" panose="02010609060101010101" charset="-122"/>
              </a:rPr>
              <a:t>点击即可编辑</a:t>
            </a:r>
            <a:endParaRPr lang="zh-CN" altLang="en-US" sz="1800" b="1" dirty="0" smtClean="0">
              <a:solidFill>
                <a:srgbClr val="DDA131"/>
              </a:solidFill>
              <a:latin typeface="楷体" panose="02010609060101010101" charset="-122"/>
              <a:ea typeface="楷体" panose="02010609060101010101" charset="-122"/>
            </a:endParaRPr>
          </a:p>
        </p:txBody>
      </p:sp>
      <p:pic>
        <p:nvPicPr>
          <p:cNvPr id="2" name="图片 1" descr="1257dcc43c30a90"/>
          <p:cNvPicPr>
            <a:picLocks noChangeAspect="1"/>
          </p:cNvPicPr>
          <p:nvPr/>
        </p:nvPicPr>
        <p:blipFill>
          <a:blip r:embed="rId2"/>
          <a:stretch>
            <a:fillRect/>
          </a:stretch>
        </p:blipFill>
        <p:spPr>
          <a:xfrm>
            <a:off x="-3175" y="-85090"/>
            <a:ext cx="777875" cy="807085"/>
          </a:xfrm>
          <a:prstGeom prst="rect">
            <a:avLst/>
          </a:prstGeom>
        </p:spPr>
      </p:pic>
      <p:grpSp>
        <p:nvGrpSpPr>
          <p:cNvPr id="32789" name="组合 32788"/>
          <p:cNvGrpSpPr/>
          <p:nvPr/>
        </p:nvGrpSpPr>
        <p:grpSpPr>
          <a:xfrm>
            <a:off x="3043238" y="1533658"/>
            <a:ext cx="2867025" cy="2238375"/>
            <a:chOff x="1628" y="834"/>
            <a:chExt cx="2504" cy="1956"/>
          </a:xfrm>
        </p:grpSpPr>
        <p:sp>
          <p:nvSpPr>
            <p:cNvPr id="32777" name="任意多边形 32776"/>
            <p:cNvSpPr/>
            <p:nvPr/>
          </p:nvSpPr>
          <p:spPr>
            <a:xfrm>
              <a:off x="2252" y="906"/>
              <a:ext cx="1258" cy="1036"/>
            </a:xfrm>
            <a:custGeom>
              <a:avLst/>
              <a:gdLst/>
              <a:ahLst/>
              <a:cxnLst/>
              <a:rect l="0" t="0" r="0" b="0"/>
              <a:pathLst>
                <a:path w="560" h="461">
                  <a:moveTo>
                    <a:pt x="182" y="378"/>
                  </a:moveTo>
                  <a:cubicBezTo>
                    <a:pt x="128" y="324"/>
                    <a:pt x="128" y="237"/>
                    <a:pt x="182" y="183"/>
                  </a:cubicBezTo>
                  <a:cubicBezTo>
                    <a:pt x="236" y="129"/>
                    <a:pt x="323" y="129"/>
                    <a:pt x="377" y="183"/>
                  </a:cubicBezTo>
                  <a:cubicBezTo>
                    <a:pt x="431" y="237"/>
                    <a:pt x="431" y="324"/>
                    <a:pt x="377" y="378"/>
                  </a:cubicBezTo>
                  <a:cubicBezTo>
                    <a:pt x="460" y="461"/>
                    <a:pt x="460" y="461"/>
                    <a:pt x="460" y="461"/>
                  </a:cubicBezTo>
                  <a:cubicBezTo>
                    <a:pt x="560" y="361"/>
                    <a:pt x="560" y="200"/>
                    <a:pt x="460" y="100"/>
                  </a:cubicBezTo>
                  <a:cubicBezTo>
                    <a:pt x="360" y="0"/>
                    <a:pt x="199" y="0"/>
                    <a:pt x="99" y="100"/>
                  </a:cubicBezTo>
                  <a:cubicBezTo>
                    <a:pt x="0" y="200"/>
                    <a:pt x="0" y="361"/>
                    <a:pt x="99" y="461"/>
                  </a:cubicBezTo>
                  <a:lnTo>
                    <a:pt x="182" y="378"/>
                  </a:lnTo>
                  <a:close/>
                </a:path>
              </a:pathLst>
            </a:custGeom>
            <a:solidFill>
              <a:srgbClr val="DDA131"/>
            </a:solidFill>
            <a:ln w="12700">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78" name="任意多边形 32777"/>
            <p:cNvSpPr/>
            <p:nvPr/>
          </p:nvSpPr>
          <p:spPr>
            <a:xfrm>
              <a:off x="2874" y="1756"/>
              <a:ext cx="1258" cy="1034"/>
            </a:xfrm>
            <a:custGeom>
              <a:avLst/>
              <a:gdLst/>
              <a:ahLst/>
              <a:cxnLst/>
              <a:rect l="0" t="0" r="0" b="0"/>
              <a:pathLst>
                <a:path w="560" h="460">
                  <a:moveTo>
                    <a:pt x="100" y="0"/>
                  </a:moveTo>
                  <a:cubicBezTo>
                    <a:pt x="0" y="99"/>
                    <a:pt x="0" y="261"/>
                    <a:pt x="100" y="361"/>
                  </a:cubicBezTo>
                  <a:cubicBezTo>
                    <a:pt x="200" y="460"/>
                    <a:pt x="361" y="460"/>
                    <a:pt x="461" y="361"/>
                  </a:cubicBezTo>
                  <a:cubicBezTo>
                    <a:pt x="560" y="261"/>
                    <a:pt x="560" y="99"/>
                    <a:pt x="461" y="0"/>
                  </a:cubicBezTo>
                  <a:cubicBezTo>
                    <a:pt x="378" y="83"/>
                    <a:pt x="378" y="83"/>
                    <a:pt x="378" y="83"/>
                  </a:cubicBezTo>
                  <a:cubicBezTo>
                    <a:pt x="432" y="137"/>
                    <a:pt x="432" y="224"/>
                    <a:pt x="378" y="278"/>
                  </a:cubicBezTo>
                  <a:cubicBezTo>
                    <a:pt x="324" y="331"/>
                    <a:pt x="237" y="331"/>
                    <a:pt x="183" y="278"/>
                  </a:cubicBezTo>
                  <a:cubicBezTo>
                    <a:pt x="129" y="224"/>
                    <a:pt x="129" y="137"/>
                    <a:pt x="183" y="83"/>
                  </a:cubicBezTo>
                  <a:lnTo>
                    <a:pt x="100" y="0"/>
                  </a:lnTo>
                  <a:close/>
                </a:path>
              </a:pathLst>
            </a:custGeom>
            <a:solidFill>
              <a:schemeClr val="accent4"/>
            </a:solidFill>
            <a:ln w="12700">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79" name="任意多边形 32778"/>
            <p:cNvSpPr/>
            <p:nvPr/>
          </p:nvSpPr>
          <p:spPr>
            <a:xfrm>
              <a:off x="1628" y="1756"/>
              <a:ext cx="1258" cy="1034"/>
            </a:xfrm>
            <a:custGeom>
              <a:avLst/>
              <a:gdLst/>
              <a:ahLst/>
              <a:cxnLst/>
              <a:rect l="0" t="0" r="0" b="0"/>
              <a:pathLst>
                <a:path w="560" h="460">
                  <a:moveTo>
                    <a:pt x="377" y="83"/>
                  </a:moveTo>
                  <a:cubicBezTo>
                    <a:pt x="431" y="137"/>
                    <a:pt x="431" y="224"/>
                    <a:pt x="377" y="278"/>
                  </a:cubicBezTo>
                  <a:cubicBezTo>
                    <a:pt x="323" y="331"/>
                    <a:pt x="236" y="331"/>
                    <a:pt x="182" y="278"/>
                  </a:cubicBezTo>
                  <a:cubicBezTo>
                    <a:pt x="129" y="224"/>
                    <a:pt x="129" y="137"/>
                    <a:pt x="182" y="83"/>
                  </a:cubicBezTo>
                  <a:cubicBezTo>
                    <a:pt x="100" y="0"/>
                    <a:pt x="100" y="0"/>
                    <a:pt x="100" y="0"/>
                  </a:cubicBezTo>
                  <a:cubicBezTo>
                    <a:pt x="0" y="99"/>
                    <a:pt x="0" y="261"/>
                    <a:pt x="100" y="361"/>
                  </a:cubicBezTo>
                  <a:cubicBezTo>
                    <a:pt x="199" y="460"/>
                    <a:pt x="361" y="460"/>
                    <a:pt x="460" y="361"/>
                  </a:cubicBezTo>
                  <a:cubicBezTo>
                    <a:pt x="560" y="261"/>
                    <a:pt x="560" y="99"/>
                    <a:pt x="460" y="0"/>
                  </a:cubicBezTo>
                  <a:lnTo>
                    <a:pt x="377" y="83"/>
                  </a:lnTo>
                  <a:close/>
                </a:path>
              </a:pathLst>
            </a:custGeom>
            <a:solidFill>
              <a:schemeClr val="accent4"/>
            </a:solidFill>
            <a:ln w="12700">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0" name="椭圆 32779"/>
            <p:cNvSpPr/>
            <p:nvPr/>
          </p:nvSpPr>
          <p:spPr>
            <a:xfrm>
              <a:off x="1787" y="1648"/>
              <a:ext cx="337" cy="337"/>
            </a:xfrm>
            <a:prstGeom prst="ellipse">
              <a:avLst/>
            </a:prstGeom>
            <a:solidFill>
              <a:srgbClr val="FFFFFF"/>
            </a:solidFill>
            <a:ln w="20701">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1" name="椭圆 32780"/>
            <p:cNvSpPr/>
            <p:nvPr/>
          </p:nvSpPr>
          <p:spPr>
            <a:xfrm>
              <a:off x="1848" y="1711"/>
              <a:ext cx="213" cy="213"/>
            </a:xfrm>
            <a:prstGeom prst="ellipse">
              <a:avLst/>
            </a:prstGeom>
            <a:solidFill>
              <a:srgbClr val="EF6541"/>
            </a:solidFill>
            <a:ln w="20701">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2" name="椭圆 32781"/>
            <p:cNvSpPr/>
            <p:nvPr/>
          </p:nvSpPr>
          <p:spPr>
            <a:xfrm>
              <a:off x="3625" y="1648"/>
              <a:ext cx="337" cy="337"/>
            </a:xfrm>
            <a:prstGeom prst="ellipse">
              <a:avLst/>
            </a:prstGeom>
            <a:solidFill>
              <a:srgbClr val="FFFFFF"/>
            </a:solidFill>
            <a:ln w="20701">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3" name="椭圆 32782"/>
            <p:cNvSpPr/>
            <p:nvPr/>
          </p:nvSpPr>
          <p:spPr>
            <a:xfrm>
              <a:off x="3685" y="1711"/>
              <a:ext cx="214" cy="213"/>
            </a:xfrm>
            <a:prstGeom prst="ellipse">
              <a:avLst/>
            </a:prstGeom>
            <a:solidFill>
              <a:srgbClr val="EF6541"/>
            </a:solidFill>
            <a:ln w="20701">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4" name="椭圆 32783"/>
            <p:cNvSpPr/>
            <p:nvPr/>
          </p:nvSpPr>
          <p:spPr>
            <a:xfrm>
              <a:off x="2713" y="834"/>
              <a:ext cx="337" cy="335"/>
            </a:xfrm>
            <a:prstGeom prst="ellipse">
              <a:avLst/>
            </a:prstGeom>
            <a:solidFill>
              <a:srgbClr val="EF6541"/>
            </a:solidFill>
            <a:ln w="20701">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5" name="椭圆 32784"/>
            <p:cNvSpPr/>
            <p:nvPr/>
          </p:nvSpPr>
          <p:spPr>
            <a:xfrm>
              <a:off x="2773" y="895"/>
              <a:ext cx="214" cy="214"/>
            </a:xfrm>
            <a:prstGeom prst="ellipse">
              <a:avLst/>
            </a:prstGeom>
            <a:solidFill>
              <a:srgbClr val="FFFFFF"/>
            </a:solidFill>
            <a:ln w="20701">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6" name="任意多边形 32785"/>
            <p:cNvSpPr/>
            <p:nvPr/>
          </p:nvSpPr>
          <p:spPr>
            <a:xfrm>
              <a:off x="3405" y="2077"/>
              <a:ext cx="220" cy="200"/>
            </a:xfrm>
            <a:custGeom>
              <a:avLst/>
              <a:gdLst/>
              <a:ahLst/>
              <a:cxnLst/>
              <a:rect l="0" t="0" r="0" b="0"/>
              <a:pathLst>
                <a:path w="98" h="89">
                  <a:moveTo>
                    <a:pt x="30" y="42"/>
                  </a:moveTo>
                  <a:cubicBezTo>
                    <a:pt x="30" y="42"/>
                    <a:pt x="30" y="42"/>
                    <a:pt x="30" y="42"/>
                  </a:cubicBezTo>
                  <a:cubicBezTo>
                    <a:pt x="11" y="61"/>
                    <a:pt x="11" y="61"/>
                    <a:pt x="11" y="61"/>
                  </a:cubicBezTo>
                  <a:cubicBezTo>
                    <a:pt x="9" y="63"/>
                    <a:pt x="8" y="66"/>
                    <a:pt x="8" y="69"/>
                  </a:cubicBezTo>
                  <a:cubicBezTo>
                    <a:pt x="8" y="72"/>
                    <a:pt x="9" y="76"/>
                    <a:pt x="11" y="78"/>
                  </a:cubicBezTo>
                  <a:cubicBezTo>
                    <a:pt x="12" y="78"/>
                    <a:pt x="12" y="78"/>
                    <a:pt x="12" y="78"/>
                  </a:cubicBezTo>
                  <a:cubicBezTo>
                    <a:pt x="14" y="80"/>
                    <a:pt x="17" y="81"/>
                    <a:pt x="20" y="81"/>
                  </a:cubicBezTo>
                  <a:cubicBezTo>
                    <a:pt x="23" y="81"/>
                    <a:pt x="26" y="80"/>
                    <a:pt x="29" y="78"/>
                  </a:cubicBezTo>
                  <a:cubicBezTo>
                    <a:pt x="50" y="57"/>
                    <a:pt x="50" y="57"/>
                    <a:pt x="50" y="57"/>
                  </a:cubicBezTo>
                  <a:cubicBezTo>
                    <a:pt x="50" y="56"/>
                    <a:pt x="50" y="56"/>
                    <a:pt x="50" y="56"/>
                  </a:cubicBezTo>
                  <a:cubicBezTo>
                    <a:pt x="73" y="34"/>
                    <a:pt x="73" y="34"/>
                    <a:pt x="73" y="34"/>
                  </a:cubicBezTo>
                  <a:cubicBezTo>
                    <a:pt x="74" y="32"/>
                    <a:pt x="74" y="31"/>
                    <a:pt x="74" y="30"/>
                  </a:cubicBezTo>
                  <a:cubicBezTo>
                    <a:pt x="74" y="28"/>
                    <a:pt x="74" y="27"/>
                    <a:pt x="73" y="26"/>
                  </a:cubicBezTo>
                  <a:cubicBezTo>
                    <a:pt x="72" y="25"/>
                    <a:pt x="71" y="24"/>
                    <a:pt x="69" y="24"/>
                  </a:cubicBezTo>
                  <a:cubicBezTo>
                    <a:pt x="68" y="24"/>
                    <a:pt x="66" y="25"/>
                    <a:pt x="65" y="26"/>
                  </a:cubicBezTo>
                  <a:cubicBezTo>
                    <a:pt x="32" y="59"/>
                    <a:pt x="32" y="59"/>
                    <a:pt x="32" y="59"/>
                  </a:cubicBezTo>
                  <a:cubicBezTo>
                    <a:pt x="31" y="60"/>
                    <a:pt x="29" y="60"/>
                    <a:pt x="27" y="59"/>
                  </a:cubicBezTo>
                  <a:cubicBezTo>
                    <a:pt x="26" y="58"/>
                    <a:pt x="26" y="55"/>
                    <a:pt x="27" y="54"/>
                  </a:cubicBezTo>
                  <a:cubicBezTo>
                    <a:pt x="60" y="21"/>
                    <a:pt x="60" y="21"/>
                    <a:pt x="60" y="21"/>
                  </a:cubicBezTo>
                  <a:cubicBezTo>
                    <a:pt x="63" y="18"/>
                    <a:pt x="66" y="17"/>
                    <a:pt x="69" y="17"/>
                  </a:cubicBezTo>
                  <a:cubicBezTo>
                    <a:pt x="72" y="17"/>
                    <a:pt x="76" y="18"/>
                    <a:pt x="78" y="21"/>
                  </a:cubicBezTo>
                  <a:cubicBezTo>
                    <a:pt x="81" y="23"/>
                    <a:pt x="82" y="26"/>
                    <a:pt x="82" y="30"/>
                  </a:cubicBezTo>
                  <a:cubicBezTo>
                    <a:pt x="82" y="33"/>
                    <a:pt x="81" y="36"/>
                    <a:pt x="78" y="39"/>
                  </a:cubicBezTo>
                  <a:cubicBezTo>
                    <a:pt x="55" y="62"/>
                    <a:pt x="55" y="62"/>
                    <a:pt x="55" y="62"/>
                  </a:cubicBezTo>
                  <a:cubicBezTo>
                    <a:pt x="55" y="62"/>
                    <a:pt x="55" y="62"/>
                    <a:pt x="55" y="62"/>
                  </a:cubicBezTo>
                  <a:cubicBezTo>
                    <a:pt x="55" y="62"/>
                    <a:pt x="55" y="62"/>
                    <a:pt x="55" y="62"/>
                  </a:cubicBezTo>
                  <a:cubicBezTo>
                    <a:pt x="34" y="83"/>
                    <a:pt x="34" y="83"/>
                    <a:pt x="34" y="83"/>
                  </a:cubicBezTo>
                  <a:cubicBezTo>
                    <a:pt x="30" y="87"/>
                    <a:pt x="25" y="89"/>
                    <a:pt x="20" y="89"/>
                  </a:cubicBezTo>
                  <a:cubicBezTo>
                    <a:pt x="15" y="89"/>
                    <a:pt x="10" y="87"/>
                    <a:pt x="6" y="83"/>
                  </a:cubicBezTo>
                  <a:cubicBezTo>
                    <a:pt x="6" y="83"/>
                    <a:pt x="6" y="83"/>
                    <a:pt x="6" y="83"/>
                  </a:cubicBezTo>
                  <a:cubicBezTo>
                    <a:pt x="6" y="83"/>
                    <a:pt x="6" y="83"/>
                    <a:pt x="6" y="83"/>
                  </a:cubicBezTo>
                  <a:cubicBezTo>
                    <a:pt x="2" y="79"/>
                    <a:pt x="0" y="74"/>
                    <a:pt x="0" y="69"/>
                  </a:cubicBezTo>
                  <a:cubicBezTo>
                    <a:pt x="0" y="64"/>
                    <a:pt x="2" y="59"/>
                    <a:pt x="6" y="55"/>
                  </a:cubicBezTo>
                  <a:cubicBezTo>
                    <a:pt x="27" y="34"/>
                    <a:pt x="27" y="34"/>
                    <a:pt x="27" y="34"/>
                  </a:cubicBezTo>
                  <a:cubicBezTo>
                    <a:pt x="28" y="34"/>
                    <a:pt x="28" y="34"/>
                    <a:pt x="28" y="34"/>
                  </a:cubicBezTo>
                  <a:cubicBezTo>
                    <a:pt x="54" y="7"/>
                    <a:pt x="54" y="7"/>
                    <a:pt x="54" y="7"/>
                  </a:cubicBezTo>
                  <a:cubicBezTo>
                    <a:pt x="59" y="2"/>
                    <a:pt x="66" y="0"/>
                    <a:pt x="72" y="0"/>
                  </a:cubicBezTo>
                  <a:cubicBezTo>
                    <a:pt x="79" y="0"/>
                    <a:pt x="86" y="2"/>
                    <a:pt x="91" y="7"/>
                  </a:cubicBezTo>
                  <a:cubicBezTo>
                    <a:pt x="96" y="12"/>
                    <a:pt x="98" y="19"/>
                    <a:pt x="98" y="25"/>
                  </a:cubicBezTo>
                  <a:cubicBezTo>
                    <a:pt x="98" y="32"/>
                    <a:pt x="96" y="38"/>
                    <a:pt x="91" y="43"/>
                  </a:cubicBezTo>
                  <a:cubicBezTo>
                    <a:pt x="54" y="80"/>
                    <a:pt x="54" y="80"/>
                    <a:pt x="54" y="80"/>
                  </a:cubicBezTo>
                  <a:cubicBezTo>
                    <a:pt x="52" y="82"/>
                    <a:pt x="50" y="82"/>
                    <a:pt x="48" y="80"/>
                  </a:cubicBezTo>
                  <a:cubicBezTo>
                    <a:pt x="47" y="79"/>
                    <a:pt x="47" y="76"/>
                    <a:pt x="48" y="75"/>
                  </a:cubicBezTo>
                  <a:cubicBezTo>
                    <a:pt x="85" y="38"/>
                    <a:pt x="85" y="38"/>
                    <a:pt x="85" y="38"/>
                  </a:cubicBezTo>
                  <a:cubicBezTo>
                    <a:pt x="89" y="34"/>
                    <a:pt x="91" y="30"/>
                    <a:pt x="91" y="25"/>
                  </a:cubicBezTo>
                  <a:cubicBezTo>
                    <a:pt x="91" y="21"/>
                    <a:pt x="89" y="16"/>
                    <a:pt x="85" y="12"/>
                  </a:cubicBezTo>
                  <a:cubicBezTo>
                    <a:pt x="82" y="9"/>
                    <a:pt x="77" y="7"/>
                    <a:pt x="72" y="7"/>
                  </a:cubicBezTo>
                  <a:cubicBezTo>
                    <a:pt x="68" y="7"/>
                    <a:pt x="63" y="9"/>
                    <a:pt x="60" y="12"/>
                  </a:cubicBezTo>
                  <a:cubicBezTo>
                    <a:pt x="30" y="42"/>
                    <a:pt x="30" y="42"/>
                    <a:pt x="30" y="42"/>
                  </a:cubicBez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7" name="任意多边形 32786"/>
            <p:cNvSpPr>
              <a:spLocks noEditPoints="1"/>
            </p:cNvSpPr>
            <p:nvPr/>
          </p:nvSpPr>
          <p:spPr>
            <a:xfrm>
              <a:off x="2169" y="2057"/>
              <a:ext cx="175" cy="220"/>
            </a:xfrm>
            <a:custGeom>
              <a:avLst/>
              <a:gdLst/>
              <a:ahLst/>
              <a:cxnLst/>
              <a:rect l="0" t="0" r="0" b="0"/>
              <a:pathLst>
                <a:path w="78" h="98">
                  <a:moveTo>
                    <a:pt x="51" y="45"/>
                  </a:moveTo>
                  <a:cubicBezTo>
                    <a:pt x="54" y="48"/>
                    <a:pt x="56" y="51"/>
                    <a:pt x="58" y="55"/>
                  </a:cubicBezTo>
                  <a:cubicBezTo>
                    <a:pt x="59" y="58"/>
                    <a:pt x="60" y="62"/>
                    <a:pt x="60" y="66"/>
                  </a:cubicBezTo>
                  <a:cubicBezTo>
                    <a:pt x="60" y="75"/>
                    <a:pt x="56" y="83"/>
                    <a:pt x="51" y="89"/>
                  </a:cubicBezTo>
                  <a:cubicBezTo>
                    <a:pt x="50" y="89"/>
                    <a:pt x="49" y="90"/>
                    <a:pt x="49" y="90"/>
                  </a:cubicBezTo>
                  <a:cubicBezTo>
                    <a:pt x="74" y="90"/>
                    <a:pt x="74" y="90"/>
                    <a:pt x="74" y="90"/>
                  </a:cubicBezTo>
                  <a:cubicBezTo>
                    <a:pt x="76" y="90"/>
                    <a:pt x="78" y="92"/>
                    <a:pt x="78" y="94"/>
                  </a:cubicBezTo>
                  <a:cubicBezTo>
                    <a:pt x="78" y="96"/>
                    <a:pt x="76" y="98"/>
                    <a:pt x="74" y="98"/>
                  </a:cubicBezTo>
                  <a:cubicBezTo>
                    <a:pt x="51" y="98"/>
                    <a:pt x="27" y="98"/>
                    <a:pt x="4" y="98"/>
                  </a:cubicBezTo>
                  <a:cubicBezTo>
                    <a:pt x="2" y="98"/>
                    <a:pt x="0" y="96"/>
                    <a:pt x="0" y="94"/>
                  </a:cubicBezTo>
                  <a:cubicBezTo>
                    <a:pt x="0" y="92"/>
                    <a:pt x="2" y="90"/>
                    <a:pt x="4" y="90"/>
                  </a:cubicBezTo>
                  <a:cubicBezTo>
                    <a:pt x="28" y="90"/>
                    <a:pt x="28" y="90"/>
                    <a:pt x="28" y="90"/>
                  </a:cubicBezTo>
                  <a:cubicBezTo>
                    <a:pt x="28" y="90"/>
                    <a:pt x="28" y="90"/>
                    <a:pt x="28" y="90"/>
                  </a:cubicBezTo>
                  <a:cubicBezTo>
                    <a:pt x="35" y="90"/>
                    <a:pt x="41" y="88"/>
                    <a:pt x="45" y="83"/>
                  </a:cubicBezTo>
                  <a:cubicBezTo>
                    <a:pt x="46" y="83"/>
                    <a:pt x="47" y="82"/>
                    <a:pt x="47" y="81"/>
                  </a:cubicBezTo>
                  <a:cubicBezTo>
                    <a:pt x="6" y="81"/>
                    <a:pt x="6" y="81"/>
                    <a:pt x="6" y="81"/>
                  </a:cubicBezTo>
                  <a:cubicBezTo>
                    <a:pt x="4" y="81"/>
                    <a:pt x="3" y="80"/>
                    <a:pt x="3" y="79"/>
                  </a:cubicBezTo>
                  <a:cubicBezTo>
                    <a:pt x="3" y="78"/>
                    <a:pt x="4" y="77"/>
                    <a:pt x="6" y="77"/>
                  </a:cubicBezTo>
                  <a:cubicBezTo>
                    <a:pt x="50" y="77"/>
                    <a:pt x="50" y="77"/>
                    <a:pt x="50" y="77"/>
                  </a:cubicBezTo>
                  <a:cubicBezTo>
                    <a:pt x="52" y="74"/>
                    <a:pt x="52" y="70"/>
                    <a:pt x="52" y="66"/>
                  </a:cubicBezTo>
                  <a:cubicBezTo>
                    <a:pt x="52" y="63"/>
                    <a:pt x="52" y="60"/>
                    <a:pt x="51" y="57"/>
                  </a:cubicBezTo>
                  <a:cubicBezTo>
                    <a:pt x="50" y="55"/>
                    <a:pt x="48" y="53"/>
                    <a:pt x="47" y="51"/>
                  </a:cubicBezTo>
                  <a:cubicBezTo>
                    <a:pt x="45" y="52"/>
                    <a:pt x="43" y="52"/>
                    <a:pt x="42" y="52"/>
                  </a:cubicBezTo>
                  <a:cubicBezTo>
                    <a:pt x="41" y="52"/>
                    <a:pt x="40" y="52"/>
                    <a:pt x="39" y="52"/>
                  </a:cubicBezTo>
                  <a:cubicBezTo>
                    <a:pt x="33" y="61"/>
                    <a:pt x="33" y="61"/>
                    <a:pt x="33" y="61"/>
                  </a:cubicBezTo>
                  <a:cubicBezTo>
                    <a:pt x="32" y="62"/>
                    <a:pt x="31" y="63"/>
                    <a:pt x="30" y="62"/>
                  </a:cubicBezTo>
                  <a:cubicBezTo>
                    <a:pt x="28" y="61"/>
                    <a:pt x="28" y="61"/>
                    <a:pt x="28" y="61"/>
                  </a:cubicBezTo>
                  <a:cubicBezTo>
                    <a:pt x="26" y="65"/>
                    <a:pt x="26" y="65"/>
                    <a:pt x="26" y="65"/>
                  </a:cubicBezTo>
                  <a:cubicBezTo>
                    <a:pt x="25" y="66"/>
                    <a:pt x="24" y="66"/>
                    <a:pt x="23" y="65"/>
                  </a:cubicBezTo>
                  <a:cubicBezTo>
                    <a:pt x="13" y="60"/>
                    <a:pt x="13" y="60"/>
                    <a:pt x="13" y="60"/>
                  </a:cubicBezTo>
                  <a:cubicBezTo>
                    <a:pt x="12" y="59"/>
                    <a:pt x="12" y="58"/>
                    <a:pt x="13" y="57"/>
                  </a:cubicBezTo>
                  <a:cubicBezTo>
                    <a:pt x="15" y="53"/>
                    <a:pt x="15" y="53"/>
                    <a:pt x="15" y="53"/>
                  </a:cubicBezTo>
                  <a:cubicBezTo>
                    <a:pt x="12" y="52"/>
                    <a:pt x="12" y="52"/>
                    <a:pt x="12" y="52"/>
                  </a:cubicBezTo>
                  <a:cubicBezTo>
                    <a:pt x="11" y="52"/>
                    <a:pt x="11" y="50"/>
                    <a:pt x="12" y="49"/>
                  </a:cubicBezTo>
                  <a:cubicBezTo>
                    <a:pt x="32" y="14"/>
                    <a:pt x="32" y="14"/>
                    <a:pt x="32" y="14"/>
                  </a:cubicBezTo>
                  <a:cubicBezTo>
                    <a:pt x="33" y="13"/>
                    <a:pt x="34" y="13"/>
                    <a:pt x="35" y="13"/>
                  </a:cubicBezTo>
                  <a:cubicBezTo>
                    <a:pt x="35" y="13"/>
                    <a:pt x="35" y="13"/>
                    <a:pt x="35" y="13"/>
                  </a:cubicBezTo>
                  <a:cubicBezTo>
                    <a:pt x="37" y="14"/>
                    <a:pt x="37" y="14"/>
                    <a:pt x="37" y="14"/>
                  </a:cubicBezTo>
                  <a:cubicBezTo>
                    <a:pt x="41" y="9"/>
                    <a:pt x="41" y="9"/>
                    <a:pt x="41" y="9"/>
                  </a:cubicBezTo>
                  <a:cubicBezTo>
                    <a:pt x="38" y="7"/>
                    <a:pt x="38" y="7"/>
                    <a:pt x="38" y="7"/>
                  </a:cubicBezTo>
                  <a:cubicBezTo>
                    <a:pt x="37" y="6"/>
                    <a:pt x="36" y="4"/>
                    <a:pt x="37" y="2"/>
                  </a:cubicBezTo>
                  <a:cubicBezTo>
                    <a:pt x="38" y="0"/>
                    <a:pt x="40" y="0"/>
                    <a:pt x="42" y="1"/>
                  </a:cubicBezTo>
                  <a:cubicBezTo>
                    <a:pt x="48" y="4"/>
                    <a:pt x="54" y="8"/>
                    <a:pt x="60" y="11"/>
                  </a:cubicBezTo>
                  <a:cubicBezTo>
                    <a:pt x="61" y="12"/>
                    <a:pt x="62" y="14"/>
                    <a:pt x="61" y="16"/>
                  </a:cubicBezTo>
                  <a:cubicBezTo>
                    <a:pt x="60" y="18"/>
                    <a:pt x="58" y="18"/>
                    <a:pt x="56" y="17"/>
                  </a:cubicBezTo>
                  <a:cubicBezTo>
                    <a:pt x="54" y="16"/>
                    <a:pt x="54" y="16"/>
                    <a:pt x="54" y="16"/>
                  </a:cubicBezTo>
                  <a:cubicBezTo>
                    <a:pt x="50" y="22"/>
                    <a:pt x="50" y="22"/>
                    <a:pt x="50" y="22"/>
                  </a:cubicBezTo>
                  <a:cubicBezTo>
                    <a:pt x="52" y="23"/>
                    <a:pt x="52" y="23"/>
                    <a:pt x="52" y="23"/>
                  </a:cubicBezTo>
                  <a:cubicBezTo>
                    <a:pt x="54" y="24"/>
                    <a:pt x="54" y="25"/>
                    <a:pt x="53" y="26"/>
                  </a:cubicBezTo>
                  <a:cubicBezTo>
                    <a:pt x="49" y="34"/>
                    <a:pt x="49" y="34"/>
                    <a:pt x="49" y="34"/>
                  </a:cubicBezTo>
                  <a:cubicBezTo>
                    <a:pt x="51" y="36"/>
                    <a:pt x="52" y="39"/>
                    <a:pt x="52" y="42"/>
                  </a:cubicBezTo>
                  <a:cubicBezTo>
                    <a:pt x="52" y="43"/>
                    <a:pt x="52" y="44"/>
                    <a:pt x="51" y="45"/>
                  </a:cubicBezTo>
                  <a:close/>
                  <a:moveTo>
                    <a:pt x="50" y="14"/>
                  </a:moveTo>
                  <a:cubicBezTo>
                    <a:pt x="50" y="14"/>
                    <a:pt x="50" y="14"/>
                    <a:pt x="50" y="14"/>
                  </a:cubicBezTo>
                  <a:cubicBezTo>
                    <a:pt x="48" y="13"/>
                    <a:pt x="46" y="12"/>
                    <a:pt x="45" y="11"/>
                  </a:cubicBezTo>
                  <a:cubicBezTo>
                    <a:pt x="41" y="17"/>
                    <a:pt x="41" y="17"/>
                    <a:pt x="41" y="17"/>
                  </a:cubicBezTo>
                  <a:cubicBezTo>
                    <a:pt x="46" y="20"/>
                    <a:pt x="46" y="20"/>
                    <a:pt x="46" y="20"/>
                  </a:cubicBezTo>
                  <a:cubicBezTo>
                    <a:pt x="50" y="14"/>
                    <a:pt x="50" y="14"/>
                    <a:pt x="50" y="14"/>
                  </a:cubicBezTo>
                  <a:close/>
                  <a:moveTo>
                    <a:pt x="45" y="32"/>
                  </a:moveTo>
                  <a:cubicBezTo>
                    <a:pt x="45" y="32"/>
                    <a:pt x="45" y="32"/>
                    <a:pt x="45" y="32"/>
                  </a:cubicBezTo>
                  <a:cubicBezTo>
                    <a:pt x="48" y="26"/>
                    <a:pt x="48" y="26"/>
                    <a:pt x="48" y="26"/>
                  </a:cubicBezTo>
                  <a:cubicBezTo>
                    <a:pt x="44" y="23"/>
                    <a:pt x="39" y="21"/>
                    <a:pt x="35" y="18"/>
                  </a:cubicBezTo>
                  <a:cubicBezTo>
                    <a:pt x="17" y="49"/>
                    <a:pt x="17" y="49"/>
                    <a:pt x="17" y="49"/>
                  </a:cubicBezTo>
                  <a:cubicBezTo>
                    <a:pt x="21" y="52"/>
                    <a:pt x="26" y="55"/>
                    <a:pt x="30" y="57"/>
                  </a:cubicBezTo>
                  <a:cubicBezTo>
                    <a:pt x="35" y="49"/>
                    <a:pt x="35" y="49"/>
                    <a:pt x="35" y="49"/>
                  </a:cubicBezTo>
                  <a:cubicBezTo>
                    <a:pt x="33" y="47"/>
                    <a:pt x="31" y="45"/>
                    <a:pt x="31" y="42"/>
                  </a:cubicBezTo>
                  <a:cubicBezTo>
                    <a:pt x="31" y="39"/>
                    <a:pt x="33" y="37"/>
                    <a:pt x="34" y="35"/>
                  </a:cubicBezTo>
                  <a:cubicBezTo>
                    <a:pt x="34" y="35"/>
                    <a:pt x="34" y="35"/>
                    <a:pt x="34" y="35"/>
                  </a:cubicBezTo>
                  <a:cubicBezTo>
                    <a:pt x="37" y="32"/>
                    <a:pt x="41" y="31"/>
                    <a:pt x="45" y="32"/>
                  </a:cubicBezTo>
                  <a:close/>
                  <a:moveTo>
                    <a:pt x="46" y="38"/>
                  </a:moveTo>
                  <a:cubicBezTo>
                    <a:pt x="46" y="38"/>
                    <a:pt x="46" y="38"/>
                    <a:pt x="46" y="38"/>
                  </a:cubicBezTo>
                  <a:cubicBezTo>
                    <a:pt x="43" y="36"/>
                    <a:pt x="40" y="36"/>
                    <a:pt x="38" y="38"/>
                  </a:cubicBezTo>
                  <a:cubicBezTo>
                    <a:pt x="38" y="38"/>
                    <a:pt x="38" y="38"/>
                    <a:pt x="38" y="38"/>
                  </a:cubicBezTo>
                  <a:cubicBezTo>
                    <a:pt x="38" y="38"/>
                    <a:pt x="38" y="38"/>
                    <a:pt x="38" y="38"/>
                  </a:cubicBezTo>
                  <a:cubicBezTo>
                    <a:pt x="37" y="39"/>
                    <a:pt x="36" y="40"/>
                    <a:pt x="36" y="42"/>
                  </a:cubicBezTo>
                  <a:cubicBezTo>
                    <a:pt x="36" y="45"/>
                    <a:pt x="39" y="48"/>
                    <a:pt x="42" y="48"/>
                  </a:cubicBezTo>
                  <a:cubicBezTo>
                    <a:pt x="43" y="48"/>
                    <a:pt x="45" y="47"/>
                    <a:pt x="46" y="46"/>
                  </a:cubicBezTo>
                  <a:cubicBezTo>
                    <a:pt x="46" y="46"/>
                    <a:pt x="46" y="46"/>
                    <a:pt x="46" y="46"/>
                  </a:cubicBezTo>
                  <a:cubicBezTo>
                    <a:pt x="47" y="45"/>
                    <a:pt x="47" y="43"/>
                    <a:pt x="47" y="42"/>
                  </a:cubicBezTo>
                  <a:cubicBezTo>
                    <a:pt x="47" y="40"/>
                    <a:pt x="47" y="39"/>
                    <a:pt x="46" y="38"/>
                  </a:cubicBezTo>
                  <a:cubicBezTo>
                    <a:pt x="46" y="38"/>
                    <a:pt x="46" y="38"/>
                    <a:pt x="46" y="38"/>
                  </a:cubicBezTo>
                  <a:close/>
                  <a:moveTo>
                    <a:pt x="19" y="56"/>
                  </a:moveTo>
                  <a:cubicBezTo>
                    <a:pt x="19" y="56"/>
                    <a:pt x="19" y="56"/>
                    <a:pt x="19" y="56"/>
                  </a:cubicBezTo>
                  <a:cubicBezTo>
                    <a:pt x="18" y="57"/>
                    <a:pt x="18" y="57"/>
                    <a:pt x="18" y="57"/>
                  </a:cubicBezTo>
                  <a:cubicBezTo>
                    <a:pt x="23" y="60"/>
                    <a:pt x="23" y="60"/>
                    <a:pt x="23" y="60"/>
                  </a:cubicBezTo>
                  <a:cubicBezTo>
                    <a:pt x="24" y="59"/>
                    <a:pt x="24" y="59"/>
                    <a:pt x="24" y="59"/>
                  </a:cubicBezTo>
                  <a:cubicBezTo>
                    <a:pt x="19" y="56"/>
                    <a:pt x="19" y="56"/>
                    <a:pt x="19" y="56"/>
                  </a:cubicBezTo>
                  <a:close/>
                </a:path>
              </a:pathLst>
            </a:custGeom>
            <a:solidFill>
              <a:srgbClr val="FFFFFF">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788" name="任意多边形 32787"/>
            <p:cNvSpPr>
              <a:spLocks noEditPoints="1"/>
            </p:cNvSpPr>
            <p:nvPr/>
          </p:nvSpPr>
          <p:spPr>
            <a:xfrm>
              <a:off x="2769" y="1428"/>
              <a:ext cx="222" cy="220"/>
            </a:xfrm>
            <a:custGeom>
              <a:avLst/>
              <a:gdLst/>
              <a:ahLst/>
              <a:cxnLst/>
              <a:rect l="0" t="0" r="0" b="0"/>
              <a:pathLst>
                <a:path w="99" h="98">
                  <a:moveTo>
                    <a:pt x="8" y="51"/>
                  </a:moveTo>
                  <a:cubicBezTo>
                    <a:pt x="14" y="51"/>
                    <a:pt x="14" y="51"/>
                    <a:pt x="14" y="51"/>
                  </a:cubicBezTo>
                  <a:cubicBezTo>
                    <a:pt x="16" y="51"/>
                    <a:pt x="17" y="50"/>
                    <a:pt x="17" y="49"/>
                  </a:cubicBezTo>
                  <a:cubicBezTo>
                    <a:pt x="17" y="48"/>
                    <a:pt x="16" y="47"/>
                    <a:pt x="14" y="47"/>
                  </a:cubicBezTo>
                  <a:cubicBezTo>
                    <a:pt x="7" y="47"/>
                    <a:pt x="7" y="47"/>
                    <a:pt x="7" y="47"/>
                  </a:cubicBezTo>
                  <a:cubicBezTo>
                    <a:pt x="5" y="47"/>
                    <a:pt x="5" y="47"/>
                    <a:pt x="5" y="47"/>
                  </a:cubicBezTo>
                  <a:cubicBezTo>
                    <a:pt x="2" y="47"/>
                    <a:pt x="0" y="47"/>
                    <a:pt x="0" y="51"/>
                  </a:cubicBezTo>
                  <a:cubicBezTo>
                    <a:pt x="1" y="57"/>
                    <a:pt x="2" y="63"/>
                    <a:pt x="4" y="68"/>
                  </a:cubicBezTo>
                  <a:cubicBezTo>
                    <a:pt x="4" y="68"/>
                    <a:pt x="4" y="68"/>
                    <a:pt x="4" y="68"/>
                  </a:cubicBezTo>
                  <a:cubicBezTo>
                    <a:pt x="7" y="74"/>
                    <a:pt x="10" y="79"/>
                    <a:pt x="15" y="84"/>
                  </a:cubicBezTo>
                  <a:cubicBezTo>
                    <a:pt x="24" y="93"/>
                    <a:pt x="36" y="98"/>
                    <a:pt x="50" y="98"/>
                  </a:cubicBezTo>
                  <a:cubicBezTo>
                    <a:pt x="56" y="98"/>
                    <a:pt x="63" y="97"/>
                    <a:pt x="69" y="95"/>
                  </a:cubicBezTo>
                  <a:cubicBezTo>
                    <a:pt x="69" y="95"/>
                    <a:pt x="69" y="95"/>
                    <a:pt x="69" y="95"/>
                  </a:cubicBezTo>
                  <a:cubicBezTo>
                    <a:pt x="75" y="92"/>
                    <a:pt x="80" y="88"/>
                    <a:pt x="85" y="84"/>
                  </a:cubicBezTo>
                  <a:cubicBezTo>
                    <a:pt x="94" y="75"/>
                    <a:pt x="99" y="63"/>
                    <a:pt x="99" y="49"/>
                  </a:cubicBezTo>
                  <a:cubicBezTo>
                    <a:pt x="99" y="42"/>
                    <a:pt x="98" y="36"/>
                    <a:pt x="95" y="30"/>
                  </a:cubicBezTo>
                  <a:cubicBezTo>
                    <a:pt x="95" y="30"/>
                    <a:pt x="95" y="30"/>
                    <a:pt x="95" y="30"/>
                  </a:cubicBezTo>
                  <a:cubicBezTo>
                    <a:pt x="93" y="24"/>
                    <a:pt x="89" y="19"/>
                    <a:pt x="85" y="14"/>
                  </a:cubicBezTo>
                  <a:cubicBezTo>
                    <a:pt x="80" y="10"/>
                    <a:pt x="75" y="6"/>
                    <a:pt x="69" y="3"/>
                  </a:cubicBezTo>
                  <a:cubicBezTo>
                    <a:pt x="63" y="1"/>
                    <a:pt x="56" y="0"/>
                    <a:pt x="50" y="0"/>
                  </a:cubicBezTo>
                  <a:cubicBezTo>
                    <a:pt x="43" y="0"/>
                    <a:pt x="37" y="1"/>
                    <a:pt x="31" y="3"/>
                  </a:cubicBezTo>
                  <a:cubicBezTo>
                    <a:pt x="31" y="3"/>
                    <a:pt x="31" y="3"/>
                    <a:pt x="31" y="3"/>
                  </a:cubicBezTo>
                  <a:cubicBezTo>
                    <a:pt x="27" y="5"/>
                    <a:pt x="24" y="6"/>
                    <a:pt x="22" y="8"/>
                  </a:cubicBezTo>
                  <a:cubicBezTo>
                    <a:pt x="22" y="4"/>
                    <a:pt x="22" y="4"/>
                    <a:pt x="22" y="4"/>
                  </a:cubicBezTo>
                  <a:cubicBezTo>
                    <a:pt x="22" y="2"/>
                    <a:pt x="20" y="0"/>
                    <a:pt x="18" y="0"/>
                  </a:cubicBezTo>
                  <a:cubicBezTo>
                    <a:pt x="16" y="0"/>
                    <a:pt x="15" y="1"/>
                    <a:pt x="14" y="3"/>
                  </a:cubicBezTo>
                  <a:cubicBezTo>
                    <a:pt x="14" y="16"/>
                    <a:pt x="14" y="16"/>
                    <a:pt x="14" y="16"/>
                  </a:cubicBezTo>
                  <a:cubicBezTo>
                    <a:pt x="14" y="17"/>
                    <a:pt x="14" y="19"/>
                    <a:pt x="15" y="19"/>
                  </a:cubicBezTo>
                  <a:cubicBezTo>
                    <a:pt x="15" y="20"/>
                    <a:pt x="16" y="21"/>
                    <a:pt x="17" y="21"/>
                  </a:cubicBezTo>
                  <a:cubicBezTo>
                    <a:pt x="31" y="21"/>
                    <a:pt x="31" y="21"/>
                    <a:pt x="31" y="21"/>
                  </a:cubicBezTo>
                  <a:cubicBezTo>
                    <a:pt x="33" y="21"/>
                    <a:pt x="34" y="20"/>
                    <a:pt x="35" y="18"/>
                  </a:cubicBezTo>
                  <a:cubicBezTo>
                    <a:pt x="35" y="16"/>
                    <a:pt x="33" y="14"/>
                    <a:pt x="31" y="14"/>
                  </a:cubicBezTo>
                  <a:cubicBezTo>
                    <a:pt x="27" y="14"/>
                    <a:pt x="27" y="14"/>
                    <a:pt x="27" y="14"/>
                  </a:cubicBezTo>
                  <a:cubicBezTo>
                    <a:pt x="29" y="12"/>
                    <a:pt x="31" y="11"/>
                    <a:pt x="33" y="10"/>
                  </a:cubicBezTo>
                  <a:cubicBezTo>
                    <a:pt x="34" y="10"/>
                    <a:pt x="34" y="10"/>
                    <a:pt x="34" y="10"/>
                  </a:cubicBezTo>
                  <a:cubicBezTo>
                    <a:pt x="38" y="9"/>
                    <a:pt x="43" y="7"/>
                    <a:pt x="47" y="7"/>
                  </a:cubicBezTo>
                  <a:cubicBezTo>
                    <a:pt x="47" y="14"/>
                    <a:pt x="47" y="14"/>
                    <a:pt x="47" y="14"/>
                  </a:cubicBezTo>
                  <a:cubicBezTo>
                    <a:pt x="47" y="15"/>
                    <a:pt x="48" y="16"/>
                    <a:pt x="50" y="16"/>
                  </a:cubicBezTo>
                  <a:cubicBezTo>
                    <a:pt x="51" y="16"/>
                    <a:pt x="52" y="15"/>
                    <a:pt x="52" y="14"/>
                  </a:cubicBezTo>
                  <a:cubicBezTo>
                    <a:pt x="52" y="7"/>
                    <a:pt x="52" y="7"/>
                    <a:pt x="52" y="7"/>
                  </a:cubicBezTo>
                  <a:cubicBezTo>
                    <a:pt x="57" y="7"/>
                    <a:pt x="61" y="9"/>
                    <a:pt x="66" y="10"/>
                  </a:cubicBezTo>
                  <a:cubicBezTo>
                    <a:pt x="67" y="11"/>
                    <a:pt x="68" y="11"/>
                    <a:pt x="69" y="12"/>
                  </a:cubicBezTo>
                  <a:cubicBezTo>
                    <a:pt x="67" y="14"/>
                    <a:pt x="67" y="14"/>
                    <a:pt x="67" y="14"/>
                  </a:cubicBezTo>
                  <a:cubicBezTo>
                    <a:pt x="67" y="15"/>
                    <a:pt x="67" y="16"/>
                    <a:pt x="68" y="17"/>
                  </a:cubicBezTo>
                  <a:cubicBezTo>
                    <a:pt x="69" y="17"/>
                    <a:pt x="71" y="17"/>
                    <a:pt x="71" y="16"/>
                  </a:cubicBezTo>
                  <a:cubicBezTo>
                    <a:pt x="73" y="14"/>
                    <a:pt x="73" y="14"/>
                    <a:pt x="73" y="14"/>
                  </a:cubicBezTo>
                  <a:cubicBezTo>
                    <a:pt x="75" y="16"/>
                    <a:pt x="77" y="17"/>
                    <a:pt x="79" y="19"/>
                  </a:cubicBezTo>
                  <a:cubicBezTo>
                    <a:pt x="81" y="21"/>
                    <a:pt x="83" y="24"/>
                    <a:pt x="85" y="26"/>
                  </a:cubicBezTo>
                  <a:cubicBezTo>
                    <a:pt x="83" y="27"/>
                    <a:pt x="83" y="27"/>
                    <a:pt x="83" y="27"/>
                  </a:cubicBezTo>
                  <a:cubicBezTo>
                    <a:pt x="82" y="28"/>
                    <a:pt x="81" y="29"/>
                    <a:pt x="82" y="30"/>
                  </a:cubicBezTo>
                  <a:cubicBezTo>
                    <a:pt x="83" y="31"/>
                    <a:pt x="84" y="32"/>
                    <a:pt x="85" y="31"/>
                  </a:cubicBezTo>
                  <a:cubicBezTo>
                    <a:pt x="87" y="30"/>
                    <a:pt x="87" y="30"/>
                    <a:pt x="87" y="30"/>
                  </a:cubicBezTo>
                  <a:cubicBezTo>
                    <a:pt x="87" y="31"/>
                    <a:pt x="88" y="32"/>
                    <a:pt x="88" y="33"/>
                  </a:cubicBezTo>
                  <a:cubicBezTo>
                    <a:pt x="88" y="33"/>
                    <a:pt x="88" y="33"/>
                    <a:pt x="88" y="33"/>
                  </a:cubicBezTo>
                  <a:cubicBezTo>
                    <a:pt x="90" y="37"/>
                    <a:pt x="91" y="42"/>
                    <a:pt x="91" y="47"/>
                  </a:cubicBezTo>
                  <a:cubicBezTo>
                    <a:pt x="85" y="47"/>
                    <a:pt x="85" y="47"/>
                    <a:pt x="85" y="47"/>
                  </a:cubicBezTo>
                  <a:cubicBezTo>
                    <a:pt x="84" y="47"/>
                    <a:pt x="83" y="48"/>
                    <a:pt x="83" y="49"/>
                  </a:cubicBezTo>
                  <a:cubicBezTo>
                    <a:pt x="83" y="50"/>
                    <a:pt x="84" y="51"/>
                    <a:pt x="85" y="51"/>
                  </a:cubicBezTo>
                  <a:cubicBezTo>
                    <a:pt x="91" y="51"/>
                    <a:pt x="91" y="51"/>
                    <a:pt x="91" y="51"/>
                  </a:cubicBezTo>
                  <a:cubicBezTo>
                    <a:pt x="91" y="57"/>
                    <a:pt x="90" y="63"/>
                    <a:pt x="87" y="68"/>
                  </a:cubicBezTo>
                  <a:cubicBezTo>
                    <a:pt x="85" y="67"/>
                    <a:pt x="85" y="67"/>
                    <a:pt x="85" y="67"/>
                  </a:cubicBezTo>
                  <a:cubicBezTo>
                    <a:pt x="84" y="66"/>
                    <a:pt x="83" y="67"/>
                    <a:pt x="82" y="68"/>
                  </a:cubicBezTo>
                  <a:cubicBezTo>
                    <a:pt x="81" y="69"/>
                    <a:pt x="82" y="70"/>
                    <a:pt x="83" y="71"/>
                  </a:cubicBezTo>
                  <a:cubicBezTo>
                    <a:pt x="85" y="72"/>
                    <a:pt x="85" y="72"/>
                    <a:pt x="85" y="72"/>
                  </a:cubicBezTo>
                  <a:cubicBezTo>
                    <a:pt x="83" y="74"/>
                    <a:pt x="81" y="77"/>
                    <a:pt x="79" y="79"/>
                  </a:cubicBezTo>
                  <a:cubicBezTo>
                    <a:pt x="77" y="81"/>
                    <a:pt x="75" y="82"/>
                    <a:pt x="73" y="84"/>
                  </a:cubicBezTo>
                  <a:cubicBezTo>
                    <a:pt x="71" y="82"/>
                    <a:pt x="71" y="82"/>
                    <a:pt x="71" y="82"/>
                  </a:cubicBezTo>
                  <a:cubicBezTo>
                    <a:pt x="71" y="81"/>
                    <a:pt x="69" y="81"/>
                    <a:pt x="68" y="81"/>
                  </a:cubicBezTo>
                  <a:cubicBezTo>
                    <a:pt x="67" y="82"/>
                    <a:pt x="67" y="83"/>
                    <a:pt x="67" y="84"/>
                  </a:cubicBezTo>
                  <a:cubicBezTo>
                    <a:pt x="69" y="86"/>
                    <a:pt x="69" y="86"/>
                    <a:pt x="69" y="86"/>
                  </a:cubicBezTo>
                  <a:cubicBezTo>
                    <a:pt x="68" y="87"/>
                    <a:pt x="67" y="87"/>
                    <a:pt x="66" y="88"/>
                  </a:cubicBezTo>
                  <a:cubicBezTo>
                    <a:pt x="66" y="88"/>
                    <a:pt x="66" y="88"/>
                    <a:pt x="66" y="88"/>
                  </a:cubicBezTo>
                  <a:cubicBezTo>
                    <a:pt x="61" y="89"/>
                    <a:pt x="57" y="91"/>
                    <a:pt x="52" y="91"/>
                  </a:cubicBezTo>
                  <a:cubicBezTo>
                    <a:pt x="52" y="84"/>
                    <a:pt x="52" y="84"/>
                    <a:pt x="52" y="84"/>
                  </a:cubicBezTo>
                  <a:cubicBezTo>
                    <a:pt x="52" y="83"/>
                    <a:pt x="51" y="82"/>
                    <a:pt x="50" y="82"/>
                  </a:cubicBezTo>
                  <a:cubicBezTo>
                    <a:pt x="48" y="82"/>
                    <a:pt x="47" y="83"/>
                    <a:pt x="47" y="84"/>
                  </a:cubicBezTo>
                  <a:cubicBezTo>
                    <a:pt x="47" y="91"/>
                    <a:pt x="47" y="91"/>
                    <a:pt x="47" y="91"/>
                  </a:cubicBezTo>
                  <a:cubicBezTo>
                    <a:pt x="41" y="91"/>
                    <a:pt x="36" y="89"/>
                    <a:pt x="31" y="86"/>
                  </a:cubicBezTo>
                  <a:cubicBezTo>
                    <a:pt x="32" y="84"/>
                    <a:pt x="32" y="84"/>
                    <a:pt x="32" y="84"/>
                  </a:cubicBezTo>
                  <a:cubicBezTo>
                    <a:pt x="32" y="83"/>
                    <a:pt x="32" y="82"/>
                    <a:pt x="31" y="81"/>
                  </a:cubicBezTo>
                  <a:cubicBezTo>
                    <a:pt x="30" y="81"/>
                    <a:pt x="29" y="81"/>
                    <a:pt x="28" y="82"/>
                  </a:cubicBezTo>
                  <a:cubicBezTo>
                    <a:pt x="27" y="84"/>
                    <a:pt x="27" y="84"/>
                    <a:pt x="27" y="84"/>
                  </a:cubicBezTo>
                  <a:cubicBezTo>
                    <a:pt x="24" y="82"/>
                    <a:pt x="22" y="81"/>
                    <a:pt x="20" y="79"/>
                  </a:cubicBezTo>
                  <a:cubicBezTo>
                    <a:pt x="18" y="77"/>
                    <a:pt x="16" y="74"/>
                    <a:pt x="15" y="72"/>
                  </a:cubicBezTo>
                  <a:cubicBezTo>
                    <a:pt x="17" y="71"/>
                    <a:pt x="17" y="71"/>
                    <a:pt x="17" y="71"/>
                  </a:cubicBezTo>
                  <a:cubicBezTo>
                    <a:pt x="18" y="70"/>
                    <a:pt x="18" y="69"/>
                    <a:pt x="17" y="68"/>
                  </a:cubicBezTo>
                  <a:cubicBezTo>
                    <a:pt x="17" y="67"/>
                    <a:pt x="15" y="66"/>
                    <a:pt x="14" y="67"/>
                  </a:cubicBezTo>
                  <a:cubicBezTo>
                    <a:pt x="12" y="68"/>
                    <a:pt x="12" y="68"/>
                    <a:pt x="12" y="68"/>
                  </a:cubicBezTo>
                  <a:cubicBezTo>
                    <a:pt x="12" y="67"/>
                    <a:pt x="11" y="66"/>
                    <a:pt x="11" y="65"/>
                  </a:cubicBezTo>
                  <a:cubicBezTo>
                    <a:pt x="11" y="65"/>
                    <a:pt x="11" y="65"/>
                    <a:pt x="11" y="65"/>
                  </a:cubicBezTo>
                  <a:cubicBezTo>
                    <a:pt x="9" y="61"/>
                    <a:pt x="8" y="56"/>
                    <a:pt x="8" y="51"/>
                  </a:cubicBezTo>
                  <a:close/>
                  <a:moveTo>
                    <a:pt x="46" y="23"/>
                  </a:moveTo>
                  <a:cubicBezTo>
                    <a:pt x="46" y="23"/>
                    <a:pt x="46" y="23"/>
                    <a:pt x="46" y="23"/>
                  </a:cubicBezTo>
                  <a:cubicBezTo>
                    <a:pt x="46" y="21"/>
                    <a:pt x="48" y="19"/>
                    <a:pt x="50" y="19"/>
                  </a:cubicBezTo>
                  <a:cubicBezTo>
                    <a:pt x="52" y="19"/>
                    <a:pt x="53" y="21"/>
                    <a:pt x="53" y="23"/>
                  </a:cubicBezTo>
                  <a:cubicBezTo>
                    <a:pt x="53" y="47"/>
                    <a:pt x="53" y="47"/>
                    <a:pt x="53" y="47"/>
                  </a:cubicBezTo>
                  <a:cubicBezTo>
                    <a:pt x="76" y="60"/>
                    <a:pt x="76" y="60"/>
                    <a:pt x="76" y="60"/>
                  </a:cubicBezTo>
                  <a:cubicBezTo>
                    <a:pt x="77" y="61"/>
                    <a:pt x="78" y="63"/>
                    <a:pt x="77" y="65"/>
                  </a:cubicBezTo>
                  <a:cubicBezTo>
                    <a:pt x="76" y="67"/>
                    <a:pt x="74" y="67"/>
                    <a:pt x="72" y="66"/>
                  </a:cubicBezTo>
                  <a:cubicBezTo>
                    <a:pt x="48" y="52"/>
                    <a:pt x="48" y="52"/>
                    <a:pt x="48" y="52"/>
                  </a:cubicBezTo>
                  <a:cubicBezTo>
                    <a:pt x="47" y="52"/>
                    <a:pt x="46" y="50"/>
                    <a:pt x="46" y="49"/>
                  </a:cubicBezTo>
                  <a:cubicBezTo>
                    <a:pt x="46" y="23"/>
                    <a:pt x="46" y="23"/>
                    <a:pt x="46" y="23"/>
                  </a:cubicBezTo>
                  <a:close/>
                </a:path>
              </a:pathLst>
            </a:custGeom>
            <a:solidFill>
              <a:srgbClr val="EF6541">
                <a:alpha val="100000"/>
              </a:srgbClr>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32790" name="文本框 32789"/>
          <p:cNvSpPr txBox="1"/>
          <p:nvPr/>
        </p:nvSpPr>
        <p:spPr>
          <a:xfrm>
            <a:off x="4306888" y="1584458"/>
            <a:ext cx="351790" cy="274320"/>
          </a:xfrm>
          <a:prstGeom prst="rect">
            <a:avLst/>
          </a:prstGeom>
          <a:noFill/>
          <a:ln w="9525">
            <a:noFill/>
          </a:ln>
        </p:spPr>
        <p:txBody>
          <a:bodyPr wrap="none" anchor="t">
            <a:spAutoFit/>
          </a:bodyPr>
          <a:lstStyle/>
          <a:p>
            <a:pPr lvl="0"/>
            <a:r>
              <a:rPr lang="en-US" altLang="zh-CN" sz="1200">
                <a:solidFill>
                  <a:srgbClr val="DDA131"/>
                </a:solidFill>
                <a:latin typeface="楷体" panose="02010609060101010101" charset="-122"/>
                <a:ea typeface="楷体" panose="02010609060101010101" charset="-122"/>
              </a:rPr>
              <a:t>01</a:t>
            </a:r>
            <a:endParaRPr lang="en-US" altLang="zh-CN" sz="1200">
              <a:solidFill>
                <a:srgbClr val="DDA131"/>
              </a:solidFill>
              <a:latin typeface="楷体" panose="02010609060101010101" charset="-122"/>
              <a:ea typeface="楷体" panose="02010609060101010101" charset="-122"/>
            </a:endParaRPr>
          </a:p>
        </p:txBody>
      </p:sp>
      <p:sp>
        <p:nvSpPr>
          <p:cNvPr id="32791" name="文本框 32790"/>
          <p:cNvSpPr txBox="1"/>
          <p:nvPr/>
        </p:nvSpPr>
        <p:spPr>
          <a:xfrm>
            <a:off x="5348288" y="2516320"/>
            <a:ext cx="351790" cy="274320"/>
          </a:xfrm>
          <a:prstGeom prst="rect">
            <a:avLst/>
          </a:prstGeom>
          <a:noFill/>
          <a:ln w="9525">
            <a:noFill/>
          </a:ln>
        </p:spPr>
        <p:txBody>
          <a:bodyPr wrap="none" anchor="t">
            <a:spAutoFit/>
          </a:bodyPr>
          <a:lstStyle/>
          <a:p>
            <a:pPr lvl="0"/>
            <a:r>
              <a:rPr lang="en-US" altLang="zh-CN" sz="1200">
                <a:solidFill>
                  <a:srgbClr val="DDA131"/>
                </a:solidFill>
                <a:latin typeface="楷体" panose="02010609060101010101" charset="-122"/>
                <a:ea typeface="楷体" panose="02010609060101010101" charset="-122"/>
              </a:rPr>
              <a:t>03</a:t>
            </a:r>
            <a:endParaRPr lang="en-US" altLang="zh-CN" sz="1200">
              <a:solidFill>
                <a:srgbClr val="DDA131"/>
              </a:solidFill>
              <a:latin typeface="楷体" panose="02010609060101010101" charset="-122"/>
              <a:ea typeface="楷体" panose="02010609060101010101" charset="-122"/>
            </a:endParaRPr>
          </a:p>
        </p:txBody>
      </p:sp>
      <p:sp>
        <p:nvSpPr>
          <p:cNvPr id="32792" name="文本框 32791"/>
          <p:cNvSpPr txBox="1"/>
          <p:nvPr/>
        </p:nvSpPr>
        <p:spPr>
          <a:xfrm>
            <a:off x="3235325" y="2516320"/>
            <a:ext cx="351790" cy="274320"/>
          </a:xfrm>
          <a:prstGeom prst="rect">
            <a:avLst/>
          </a:prstGeom>
          <a:noFill/>
          <a:ln w="9525">
            <a:noFill/>
          </a:ln>
        </p:spPr>
        <p:txBody>
          <a:bodyPr wrap="none" anchor="t">
            <a:spAutoFit/>
          </a:bodyPr>
          <a:lstStyle/>
          <a:p>
            <a:pPr lvl="0"/>
            <a:r>
              <a:rPr lang="en-US" altLang="zh-CN" sz="1200">
                <a:solidFill>
                  <a:srgbClr val="DDA131"/>
                </a:solidFill>
                <a:latin typeface="楷体" panose="02010609060101010101" charset="-122"/>
                <a:ea typeface="楷体" panose="02010609060101010101" charset="-122"/>
              </a:rPr>
              <a:t>02</a:t>
            </a:r>
            <a:endParaRPr lang="en-US" altLang="zh-CN" sz="1200">
              <a:solidFill>
                <a:srgbClr val="DDA131"/>
              </a:solidFill>
              <a:latin typeface="楷体" panose="02010609060101010101" charset="-122"/>
              <a:ea typeface="楷体" panose="02010609060101010101" charset="-122"/>
            </a:endParaRPr>
          </a:p>
        </p:txBody>
      </p:sp>
      <p:sp>
        <p:nvSpPr>
          <p:cNvPr id="32793" name="矩形 32792"/>
          <p:cNvSpPr/>
          <p:nvPr/>
        </p:nvSpPr>
        <p:spPr>
          <a:xfrm>
            <a:off x="6732588" y="1600333"/>
            <a:ext cx="2089150" cy="584200"/>
          </a:xfrm>
          <a:prstGeom prst="rect">
            <a:avLst/>
          </a:prstGeom>
          <a:noFill/>
          <a:ln w="9525">
            <a:noFill/>
          </a:ln>
        </p:spPr>
        <p:txBody>
          <a:bodyPr lIns="0" tIns="0" rIns="0" bIns="0">
            <a:spAutoFit/>
          </a:bodyPr>
          <a:lstStyle/>
          <a:p>
            <a:pPr lvl="0">
              <a:lnSpc>
                <a:spcPct val="120000"/>
              </a:lnSpc>
              <a:buNone/>
            </a:pPr>
            <a:r>
              <a:rPr sz="80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a:solidFill>
                <a:srgbClr val="DDA131"/>
              </a:solidFill>
              <a:latin typeface="楷体" panose="02010609060101010101" charset="-122"/>
              <a:ea typeface="楷体" panose="02010609060101010101" charset="-122"/>
            </a:endParaRPr>
          </a:p>
        </p:txBody>
      </p:sp>
      <p:sp>
        <p:nvSpPr>
          <p:cNvPr id="32794" name="矩形 32793"/>
          <p:cNvSpPr/>
          <p:nvPr/>
        </p:nvSpPr>
        <p:spPr>
          <a:xfrm>
            <a:off x="6061075" y="1636845"/>
            <a:ext cx="649288" cy="511810"/>
          </a:xfrm>
          <a:prstGeom prst="rect">
            <a:avLst/>
          </a:prstGeom>
          <a:noFill/>
          <a:ln w="9525">
            <a:noFill/>
          </a:ln>
        </p:spPr>
        <p:txBody>
          <a:bodyPr lIns="0" tIns="0" rIns="0" bIns="0">
            <a:spAutoFit/>
          </a:bodyPr>
          <a:lstStyle/>
          <a:p>
            <a:pPr lvl="0" algn="ctr">
              <a:lnSpc>
                <a:spcPct val="120000"/>
              </a:lnSpc>
              <a:buNone/>
            </a:pPr>
            <a:r>
              <a:rPr lang="en-US" altLang="zh-CN" sz="2800">
                <a:solidFill>
                  <a:srgbClr val="DDA131"/>
                </a:solidFill>
                <a:latin typeface="楷体" panose="02010609060101010101" charset="-122"/>
                <a:ea typeface="楷体" panose="02010609060101010101" charset="-122"/>
              </a:rPr>
              <a:t>01</a:t>
            </a:r>
            <a:endParaRPr lang="en-US" altLang="zh-CN" sz="2800">
              <a:solidFill>
                <a:srgbClr val="DDA131"/>
              </a:solidFill>
              <a:latin typeface="楷体" panose="02010609060101010101" charset="-122"/>
              <a:ea typeface="楷体" panose="02010609060101010101" charset="-122"/>
            </a:endParaRPr>
          </a:p>
        </p:txBody>
      </p:sp>
      <p:sp>
        <p:nvSpPr>
          <p:cNvPr id="32795" name="矩形 32794"/>
          <p:cNvSpPr/>
          <p:nvPr/>
        </p:nvSpPr>
        <p:spPr>
          <a:xfrm>
            <a:off x="6732588" y="2525845"/>
            <a:ext cx="2089150" cy="584200"/>
          </a:xfrm>
          <a:prstGeom prst="rect">
            <a:avLst/>
          </a:prstGeom>
          <a:noFill/>
          <a:ln w="9525">
            <a:noFill/>
          </a:ln>
        </p:spPr>
        <p:txBody>
          <a:bodyPr lIns="0" tIns="0" rIns="0" bIns="0">
            <a:spAutoFit/>
          </a:bodyPr>
          <a:lstStyle/>
          <a:p>
            <a:pPr lvl="0">
              <a:lnSpc>
                <a:spcPct val="120000"/>
              </a:lnSpc>
              <a:buNone/>
            </a:pPr>
            <a:r>
              <a:rPr sz="80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a:solidFill>
                <a:srgbClr val="DDA131"/>
              </a:solidFill>
              <a:latin typeface="楷体" panose="02010609060101010101" charset="-122"/>
              <a:ea typeface="楷体" panose="02010609060101010101" charset="-122"/>
            </a:endParaRPr>
          </a:p>
        </p:txBody>
      </p:sp>
      <p:sp>
        <p:nvSpPr>
          <p:cNvPr id="32796" name="矩形 32795"/>
          <p:cNvSpPr/>
          <p:nvPr/>
        </p:nvSpPr>
        <p:spPr>
          <a:xfrm>
            <a:off x="6061075" y="2562358"/>
            <a:ext cx="649288" cy="511810"/>
          </a:xfrm>
          <a:prstGeom prst="rect">
            <a:avLst/>
          </a:prstGeom>
          <a:noFill/>
          <a:ln w="9525">
            <a:noFill/>
          </a:ln>
        </p:spPr>
        <p:txBody>
          <a:bodyPr lIns="0" tIns="0" rIns="0" bIns="0">
            <a:spAutoFit/>
          </a:bodyPr>
          <a:lstStyle/>
          <a:p>
            <a:pPr lvl="0" algn="ctr">
              <a:lnSpc>
                <a:spcPct val="120000"/>
              </a:lnSpc>
              <a:buNone/>
            </a:pPr>
            <a:r>
              <a:rPr lang="en-US" altLang="zh-CN" sz="2800">
                <a:solidFill>
                  <a:srgbClr val="DDA131"/>
                </a:solidFill>
                <a:latin typeface="楷体" panose="02010609060101010101" charset="-122"/>
                <a:ea typeface="楷体" panose="02010609060101010101" charset="-122"/>
              </a:rPr>
              <a:t>02</a:t>
            </a:r>
            <a:endParaRPr lang="en-US" altLang="zh-CN" sz="2800">
              <a:solidFill>
                <a:srgbClr val="DDA131"/>
              </a:solidFill>
              <a:latin typeface="楷体" panose="02010609060101010101" charset="-122"/>
              <a:ea typeface="楷体" panose="02010609060101010101" charset="-122"/>
            </a:endParaRPr>
          </a:p>
        </p:txBody>
      </p:sp>
      <p:sp>
        <p:nvSpPr>
          <p:cNvPr id="32797" name="矩形 32796"/>
          <p:cNvSpPr/>
          <p:nvPr/>
        </p:nvSpPr>
        <p:spPr>
          <a:xfrm>
            <a:off x="6732588" y="3494220"/>
            <a:ext cx="2089150" cy="584200"/>
          </a:xfrm>
          <a:prstGeom prst="rect">
            <a:avLst/>
          </a:prstGeom>
          <a:noFill/>
          <a:ln w="9525">
            <a:noFill/>
          </a:ln>
        </p:spPr>
        <p:txBody>
          <a:bodyPr lIns="0" tIns="0" rIns="0" bIns="0">
            <a:spAutoFit/>
          </a:bodyPr>
          <a:lstStyle/>
          <a:p>
            <a:pPr lvl="0">
              <a:lnSpc>
                <a:spcPct val="120000"/>
              </a:lnSpc>
              <a:buNone/>
            </a:pPr>
            <a:r>
              <a:rPr sz="80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a:t>
            </a:r>
            <a:endParaRPr sz="800">
              <a:solidFill>
                <a:srgbClr val="DDA131"/>
              </a:solidFill>
              <a:latin typeface="楷体" panose="02010609060101010101" charset="-122"/>
              <a:ea typeface="楷体" panose="02010609060101010101" charset="-122"/>
            </a:endParaRPr>
          </a:p>
        </p:txBody>
      </p:sp>
      <p:sp>
        <p:nvSpPr>
          <p:cNvPr id="32798" name="矩形 32797"/>
          <p:cNvSpPr/>
          <p:nvPr/>
        </p:nvSpPr>
        <p:spPr>
          <a:xfrm>
            <a:off x="6061075" y="3530733"/>
            <a:ext cx="649288" cy="511810"/>
          </a:xfrm>
          <a:prstGeom prst="rect">
            <a:avLst/>
          </a:prstGeom>
          <a:noFill/>
          <a:ln w="9525">
            <a:noFill/>
          </a:ln>
        </p:spPr>
        <p:txBody>
          <a:bodyPr lIns="0" tIns="0" rIns="0" bIns="0">
            <a:spAutoFit/>
          </a:bodyPr>
          <a:lstStyle/>
          <a:p>
            <a:pPr lvl="0" algn="ctr">
              <a:lnSpc>
                <a:spcPct val="120000"/>
              </a:lnSpc>
              <a:buNone/>
            </a:pPr>
            <a:r>
              <a:rPr lang="en-US" altLang="zh-CN" sz="2800">
                <a:solidFill>
                  <a:srgbClr val="DDA131"/>
                </a:solidFill>
                <a:latin typeface="楷体" panose="02010609060101010101" charset="-122"/>
                <a:ea typeface="楷体" panose="02010609060101010101" charset="-122"/>
              </a:rPr>
              <a:t>03</a:t>
            </a:r>
            <a:endParaRPr lang="en-US" altLang="zh-CN" sz="2800">
              <a:solidFill>
                <a:srgbClr val="DDA131"/>
              </a:solidFill>
              <a:latin typeface="楷体" panose="02010609060101010101" charset="-122"/>
              <a:ea typeface="楷体" panose="02010609060101010101" charset="-122"/>
            </a:endParaRPr>
          </a:p>
        </p:txBody>
      </p:sp>
      <p:sp>
        <p:nvSpPr>
          <p:cNvPr id="32801" name="椭圆 32800"/>
          <p:cNvSpPr/>
          <p:nvPr/>
        </p:nvSpPr>
        <p:spPr>
          <a:xfrm>
            <a:off x="539750" y="3471995"/>
            <a:ext cx="406400" cy="407988"/>
          </a:xfrm>
          <a:prstGeom prst="ellipse">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802" name="椭圆 32801"/>
          <p:cNvSpPr/>
          <p:nvPr/>
        </p:nvSpPr>
        <p:spPr>
          <a:xfrm>
            <a:off x="1692275" y="3471995"/>
            <a:ext cx="407988" cy="407988"/>
          </a:xfrm>
          <a:prstGeom prst="ellipse">
            <a:avLst/>
          </a:prstGeom>
          <a:solidFill>
            <a:srgbClr val="EF6541"/>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nvGrpSpPr>
          <p:cNvPr id="32803" name="组合 32802"/>
          <p:cNvGrpSpPr/>
          <p:nvPr/>
        </p:nvGrpSpPr>
        <p:grpSpPr>
          <a:xfrm>
            <a:off x="1833563" y="3587883"/>
            <a:ext cx="133350" cy="171450"/>
            <a:chOff x="0" y="0"/>
            <a:chExt cx="109" cy="141"/>
          </a:xfrm>
        </p:grpSpPr>
        <p:sp>
          <p:nvSpPr>
            <p:cNvPr id="32804" name="任意多边形 32803"/>
            <p:cNvSpPr>
              <a:spLocks noEditPoints="1"/>
            </p:cNvSpPr>
            <p:nvPr/>
          </p:nvSpPr>
          <p:spPr>
            <a:xfrm>
              <a:off x="0" y="0"/>
              <a:ext cx="109" cy="141"/>
            </a:xfrm>
            <a:custGeom>
              <a:avLst/>
              <a:gdLst/>
              <a:ahLst/>
              <a:cxnLst/>
              <a:rect l="0" t="0" r="0" b="0"/>
              <a:pathLst>
                <a:path w="109" h="141">
                  <a:moveTo>
                    <a:pt x="75" y="0"/>
                  </a:moveTo>
                  <a:lnTo>
                    <a:pt x="0" y="0"/>
                  </a:lnTo>
                  <a:lnTo>
                    <a:pt x="0" y="141"/>
                  </a:lnTo>
                  <a:lnTo>
                    <a:pt x="109" y="141"/>
                  </a:lnTo>
                  <a:lnTo>
                    <a:pt x="109" y="34"/>
                  </a:lnTo>
                  <a:lnTo>
                    <a:pt x="75" y="0"/>
                  </a:lnTo>
                  <a:close/>
                  <a:moveTo>
                    <a:pt x="13" y="128"/>
                  </a:moveTo>
                  <a:lnTo>
                    <a:pt x="13" y="13"/>
                  </a:lnTo>
                  <a:lnTo>
                    <a:pt x="68" y="13"/>
                  </a:lnTo>
                  <a:lnTo>
                    <a:pt x="68" y="43"/>
                  </a:lnTo>
                  <a:lnTo>
                    <a:pt x="96" y="43"/>
                  </a:lnTo>
                  <a:lnTo>
                    <a:pt x="96" y="128"/>
                  </a:lnTo>
                  <a:lnTo>
                    <a:pt x="13" y="128"/>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805" name="任意多边形 32804"/>
            <p:cNvSpPr/>
            <p:nvPr/>
          </p:nvSpPr>
          <p:spPr>
            <a:xfrm>
              <a:off x="32" y="48"/>
              <a:ext cx="43" cy="47"/>
            </a:xfrm>
            <a:custGeom>
              <a:avLst/>
              <a:gdLst/>
              <a:ahLst/>
              <a:cxnLst/>
              <a:rect l="0" t="0" r="0" b="0"/>
              <a:pathLst>
                <a:path w="43" h="47">
                  <a:moveTo>
                    <a:pt x="29" y="23"/>
                  </a:moveTo>
                  <a:lnTo>
                    <a:pt x="29" y="0"/>
                  </a:lnTo>
                  <a:lnTo>
                    <a:pt x="16" y="0"/>
                  </a:lnTo>
                  <a:lnTo>
                    <a:pt x="16" y="23"/>
                  </a:lnTo>
                  <a:lnTo>
                    <a:pt x="9" y="16"/>
                  </a:lnTo>
                  <a:lnTo>
                    <a:pt x="0" y="25"/>
                  </a:lnTo>
                  <a:lnTo>
                    <a:pt x="21" y="47"/>
                  </a:lnTo>
                  <a:lnTo>
                    <a:pt x="43" y="25"/>
                  </a:lnTo>
                  <a:lnTo>
                    <a:pt x="36" y="16"/>
                  </a:lnTo>
                  <a:lnTo>
                    <a:pt x="29" y="23"/>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806" name="矩形 32805"/>
            <p:cNvSpPr/>
            <p:nvPr/>
          </p:nvSpPr>
          <p:spPr>
            <a:xfrm>
              <a:off x="37" y="102"/>
              <a:ext cx="34" cy="12"/>
            </a:xfrm>
            <a:prstGeom prst="rect">
              <a:avLst/>
            </a:pr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grpSp>
        <p:nvGrpSpPr>
          <p:cNvPr id="32807" name="组合 32806"/>
          <p:cNvGrpSpPr/>
          <p:nvPr/>
        </p:nvGrpSpPr>
        <p:grpSpPr>
          <a:xfrm>
            <a:off x="655638" y="3587883"/>
            <a:ext cx="174625" cy="171450"/>
            <a:chOff x="0" y="0"/>
            <a:chExt cx="141" cy="141"/>
          </a:xfrm>
        </p:grpSpPr>
        <p:sp>
          <p:nvSpPr>
            <p:cNvPr id="32808" name="任意多边形 32807"/>
            <p:cNvSpPr>
              <a:spLocks noEditPoints="1"/>
            </p:cNvSpPr>
            <p:nvPr/>
          </p:nvSpPr>
          <p:spPr>
            <a:xfrm>
              <a:off x="79" y="79"/>
              <a:ext cx="62" cy="62"/>
            </a:xfrm>
            <a:custGeom>
              <a:avLst/>
              <a:gdLst/>
              <a:ahLst/>
              <a:cxnLst/>
              <a:rect l="0" t="0" r="0" b="0"/>
              <a:pathLst>
                <a:path w="62" h="62">
                  <a:moveTo>
                    <a:pt x="62" y="62"/>
                  </a:moveTo>
                  <a:lnTo>
                    <a:pt x="0" y="62"/>
                  </a:lnTo>
                  <a:lnTo>
                    <a:pt x="0" y="0"/>
                  </a:lnTo>
                  <a:lnTo>
                    <a:pt x="62" y="0"/>
                  </a:lnTo>
                  <a:lnTo>
                    <a:pt x="62" y="62"/>
                  </a:lnTo>
                  <a:close/>
                  <a:moveTo>
                    <a:pt x="10" y="49"/>
                  </a:moveTo>
                  <a:lnTo>
                    <a:pt x="49" y="49"/>
                  </a:lnTo>
                  <a:lnTo>
                    <a:pt x="49" y="12"/>
                  </a:lnTo>
                  <a:lnTo>
                    <a:pt x="10" y="12"/>
                  </a:lnTo>
                  <a:lnTo>
                    <a:pt x="10" y="49"/>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809" name="任意多边形 32808"/>
            <p:cNvSpPr>
              <a:spLocks noEditPoints="1"/>
            </p:cNvSpPr>
            <p:nvPr/>
          </p:nvSpPr>
          <p:spPr>
            <a:xfrm>
              <a:off x="0" y="79"/>
              <a:ext cx="63" cy="62"/>
            </a:xfrm>
            <a:custGeom>
              <a:avLst/>
              <a:gdLst/>
              <a:ahLst/>
              <a:cxnLst/>
              <a:rect l="0" t="0" r="0" b="0"/>
              <a:pathLst>
                <a:path w="63" h="62">
                  <a:moveTo>
                    <a:pt x="63" y="62"/>
                  </a:moveTo>
                  <a:lnTo>
                    <a:pt x="0" y="62"/>
                  </a:lnTo>
                  <a:lnTo>
                    <a:pt x="0" y="0"/>
                  </a:lnTo>
                  <a:lnTo>
                    <a:pt x="63" y="0"/>
                  </a:lnTo>
                  <a:lnTo>
                    <a:pt x="63" y="62"/>
                  </a:lnTo>
                  <a:close/>
                  <a:moveTo>
                    <a:pt x="13" y="49"/>
                  </a:moveTo>
                  <a:lnTo>
                    <a:pt x="50" y="49"/>
                  </a:lnTo>
                  <a:lnTo>
                    <a:pt x="50" y="12"/>
                  </a:lnTo>
                  <a:lnTo>
                    <a:pt x="13" y="12"/>
                  </a:lnTo>
                  <a:lnTo>
                    <a:pt x="13" y="49"/>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810" name="任意多边形 32809"/>
            <p:cNvSpPr>
              <a:spLocks noEditPoints="1"/>
            </p:cNvSpPr>
            <p:nvPr/>
          </p:nvSpPr>
          <p:spPr>
            <a:xfrm>
              <a:off x="79" y="0"/>
              <a:ext cx="62" cy="63"/>
            </a:xfrm>
            <a:custGeom>
              <a:avLst/>
              <a:gdLst/>
              <a:ahLst/>
              <a:cxnLst/>
              <a:rect l="0" t="0" r="0" b="0"/>
              <a:pathLst>
                <a:path w="62" h="63">
                  <a:moveTo>
                    <a:pt x="62" y="63"/>
                  </a:moveTo>
                  <a:lnTo>
                    <a:pt x="0" y="63"/>
                  </a:lnTo>
                  <a:lnTo>
                    <a:pt x="0" y="0"/>
                  </a:lnTo>
                  <a:lnTo>
                    <a:pt x="62" y="0"/>
                  </a:lnTo>
                  <a:lnTo>
                    <a:pt x="62" y="63"/>
                  </a:lnTo>
                  <a:close/>
                  <a:moveTo>
                    <a:pt x="10" y="52"/>
                  </a:moveTo>
                  <a:lnTo>
                    <a:pt x="49" y="52"/>
                  </a:lnTo>
                  <a:lnTo>
                    <a:pt x="49" y="13"/>
                  </a:lnTo>
                  <a:lnTo>
                    <a:pt x="10" y="13"/>
                  </a:lnTo>
                  <a:lnTo>
                    <a:pt x="10" y="52"/>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sp>
          <p:nvSpPr>
            <p:cNvPr id="32811" name="任意多边形 32810"/>
            <p:cNvSpPr>
              <a:spLocks noEditPoints="1"/>
            </p:cNvSpPr>
            <p:nvPr/>
          </p:nvSpPr>
          <p:spPr>
            <a:xfrm>
              <a:off x="0" y="0"/>
              <a:ext cx="63" cy="63"/>
            </a:xfrm>
            <a:custGeom>
              <a:avLst/>
              <a:gdLst/>
              <a:ahLst/>
              <a:cxnLst/>
              <a:rect l="0" t="0" r="0" b="0"/>
              <a:pathLst>
                <a:path w="63" h="63">
                  <a:moveTo>
                    <a:pt x="63" y="63"/>
                  </a:moveTo>
                  <a:lnTo>
                    <a:pt x="0" y="63"/>
                  </a:lnTo>
                  <a:lnTo>
                    <a:pt x="0" y="0"/>
                  </a:lnTo>
                  <a:lnTo>
                    <a:pt x="63" y="0"/>
                  </a:lnTo>
                  <a:lnTo>
                    <a:pt x="63" y="63"/>
                  </a:lnTo>
                  <a:close/>
                  <a:moveTo>
                    <a:pt x="13" y="52"/>
                  </a:moveTo>
                  <a:lnTo>
                    <a:pt x="50" y="52"/>
                  </a:lnTo>
                  <a:lnTo>
                    <a:pt x="50" y="13"/>
                  </a:lnTo>
                  <a:lnTo>
                    <a:pt x="13" y="13"/>
                  </a:lnTo>
                  <a:lnTo>
                    <a:pt x="13" y="52"/>
                  </a:lnTo>
                  <a:close/>
                </a:path>
              </a:pathLst>
            </a:custGeom>
            <a:solidFill>
              <a:srgbClr val="FFFFFF"/>
            </a:solidFill>
            <a:ln w="9525">
              <a:noFill/>
            </a:ln>
          </p:spPr>
          <p:txBody>
            <a:bodyPr/>
            <a:lstStyle/>
            <a:p>
              <a:endParaRPr lang="zh-CN" altLang="en-US">
                <a:solidFill>
                  <a:srgbClr val="DDA131"/>
                </a:solidFill>
                <a:latin typeface="楷体" panose="02010609060101010101" charset="-122"/>
                <a:ea typeface="楷体" panose="02010609060101010101" charset="-122"/>
              </a:endParaRPr>
            </a:p>
          </p:txBody>
        </p:sp>
      </p:grpSp>
      <p:sp>
        <p:nvSpPr>
          <p:cNvPr id="32812" name="矩形 32811"/>
          <p:cNvSpPr/>
          <p:nvPr/>
        </p:nvSpPr>
        <p:spPr>
          <a:xfrm>
            <a:off x="395288" y="1473333"/>
            <a:ext cx="2376487" cy="1696085"/>
          </a:xfrm>
          <a:prstGeom prst="rect">
            <a:avLst/>
          </a:prstGeom>
          <a:noFill/>
          <a:ln w="9525">
            <a:noFill/>
          </a:ln>
        </p:spPr>
        <p:txBody>
          <a:bodyPr lIns="0" tIns="0" rIns="0" bIns="0">
            <a:spAutoFit/>
          </a:bodyPr>
          <a:lstStyle/>
          <a:p>
            <a:pPr lvl="0">
              <a:lnSpc>
                <a:spcPct val="120000"/>
              </a:lnSpc>
              <a:buNone/>
            </a:pPr>
            <a:r>
              <a:rPr lang="zh-CN" altLang="en-US" sz="1000" dirty="0" smtClean="0">
                <a:solidFill>
                  <a:srgbClr val="DDA131"/>
                </a:solidFill>
                <a:latin typeface="楷体" panose="02010609060101010101" charset="-122"/>
                <a:ea typeface="楷体" panose="02010609060101010101" charset="-122"/>
              </a:rPr>
              <a:t>点击即可编辑</a:t>
            </a:r>
            <a:endParaRPr lang="zh-CN" altLang="en-US" sz="1000" dirty="0">
              <a:solidFill>
                <a:srgbClr val="DDA131"/>
              </a:solidFill>
              <a:latin typeface="楷体" panose="02010609060101010101" charset="-122"/>
              <a:ea typeface="楷体" panose="02010609060101010101" charset="-122"/>
            </a:endParaRPr>
          </a:p>
          <a:p>
            <a:pPr lvl="0">
              <a:lnSpc>
                <a:spcPct val="120000"/>
              </a:lnSpc>
              <a:buNone/>
            </a:pPr>
            <a:endParaRPr lang="zh-CN" altLang="en-US" sz="1000" dirty="0">
              <a:solidFill>
                <a:srgbClr val="DDA131"/>
              </a:solidFill>
              <a:latin typeface="楷体" panose="02010609060101010101" charset="-122"/>
              <a:ea typeface="楷体" panose="02010609060101010101" charset="-122"/>
            </a:endParaRPr>
          </a:p>
          <a:p>
            <a:pPr lvl="0">
              <a:lnSpc>
                <a:spcPct val="120000"/>
              </a:lnSpc>
              <a:buNone/>
            </a:pPr>
            <a:r>
              <a:rPr sz="800" dirty="0">
                <a:solidFill>
                  <a:srgbClr val="DDA131"/>
                </a:solidFill>
                <a:latin typeface="楷体" panose="02010609060101010101" charset="-122"/>
                <a:ea typeface="楷体" panose="02010609060101010101" charset="-122"/>
              </a:rPr>
              <a:t>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您的内容打在这里，或者通过复制您的文本后，在此框中选择粘贴，并选择只保留文字。您的内容打在这里，或者通过复制您的文本后，在此框中</a:t>
            </a:r>
            <a:endParaRPr sz="800" dirty="0">
              <a:solidFill>
                <a:srgbClr val="DDA131"/>
              </a:solidFill>
              <a:latin typeface="楷体" panose="02010609060101010101" charset="-122"/>
              <a:ea typeface="楷体" panose="02010609060101010101" charset="-122"/>
            </a:endParaRPr>
          </a:p>
        </p:txBody>
      </p:sp>
      <p:sp>
        <p:nvSpPr>
          <p:cNvPr id="32813" name="矩形 32812"/>
          <p:cNvSpPr/>
          <p:nvPr/>
        </p:nvSpPr>
        <p:spPr>
          <a:xfrm>
            <a:off x="1469550" y="3991108"/>
            <a:ext cx="796290" cy="213995"/>
          </a:xfrm>
          <a:prstGeom prst="rect">
            <a:avLst/>
          </a:prstGeom>
          <a:noFill/>
          <a:ln w="9525">
            <a:noFill/>
          </a:ln>
        </p:spPr>
        <p:txBody>
          <a:bodyPr wrap="none" anchor="t">
            <a:spAutoFit/>
          </a:bodyPr>
          <a:lstStyle/>
          <a:p>
            <a:pPr lvl="0" algn="ctr">
              <a:buNone/>
            </a:pPr>
            <a:r>
              <a:rPr lang="zh-CN" altLang="en-US" sz="800" b="1" dirty="0" smtClean="0">
                <a:solidFill>
                  <a:srgbClr val="DDA131"/>
                </a:solidFill>
                <a:latin typeface="楷体" panose="02010609060101010101" charset="-122"/>
                <a:ea typeface="楷体" panose="02010609060101010101" charset="-122"/>
              </a:rPr>
              <a:t>点击即可编辑</a:t>
            </a:r>
            <a:endParaRPr lang="en-US" altLang="zh-CN" sz="800" b="1" dirty="0">
              <a:solidFill>
                <a:srgbClr val="DDA131"/>
              </a:solidFill>
              <a:latin typeface="楷体" panose="02010609060101010101" charset="-122"/>
              <a:ea typeface="楷体" panose="02010609060101010101" charset="-122"/>
            </a:endParaRPr>
          </a:p>
        </p:txBody>
      </p:sp>
      <p:sp>
        <p:nvSpPr>
          <p:cNvPr id="32814" name="矩形 32813"/>
          <p:cNvSpPr/>
          <p:nvPr/>
        </p:nvSpPr>
        <p:spPr>
          <a:xfrm>
            <a:off x="347980" y="3991108"/>
            <a:ext cx="796290" cy="213995"/>
          </a:xfrm>
          <a:prstGeom prst="rect">
            <a:avLst/>
          </a:prstGeom>
          <a:noFill/>
          <a:ln w="9525">
            <a:noFill/>
          </a:ln>
        </p:spPr>
        <p:txBody>
          <a:bodyPr wrap="none" anchor="t">
            <a:spAutoFit/>
          </a:bodyPr>
          <a:lstStyle/>
          <a:p>
            <a:pPr lvl="0" algn="ctr">
              <a:buNone/>
            </a:pPr>
            <a:r>
              <a:rPr lang="zh-CN" altLang="en-US" sz="800" b="1" dirty="0" smtClean="0">
                <a:solidFill>
                  <a:srgbClr val="DDA131"/>
                </a:solidFill>
                <a:latin typeface="楷体" panose="02010609060101010101" charset="-122"/>
                <a:ea typeface="楷体" panose="02010609060101010101" charset="-122"/>
              </a:rPr>
              <a:t>点击即可编辑</a:t>
            </a:r>
            <a:endParaRPr lang="en-US" altLang="zh-CN" sz="800" b="1" dirty="0">
              <a:solidFill>
                <a:srgbClr val="DDA131"/>
              </a:solidFill>
              <a:latin typeface="楷体" panose="02010609060101010101" charset="-122"/>
              <a:ea typeface="楷体" panose="02010609060101010101" charset="-122"/>
            </a:endParaRPr>
          </a:p>
        </p:txBody>
      </p:sp>
      <p:sp>
        <p:nvSpPr>
          <p:cNvPr id="32815" name="直接连接符 32814"/>
          <p:cNvSpPr/>
          <p:nvPr/>
        </p:nvSpPr>
        <p:spPr>
          <a:xfrm>
            <a:off x="6227763" y="2351220"/>
            <a:ext cx="2592387" cy="0"/>
          </a:xfrm>
          <a:prstGeom prst="line">
            <a:avLst/>
          </a:prstGeom>
          <a:ln w="6350" cap="flat" cmpd="sng">
            <a:solidFill>
              <a:srgbClr val="FFFFFF"/>
            </a:solidFill>
            <a:prstDash val="solid"/>
            <a:headEnd type="none" w="med" len="med"/>
            <a:tailEnd type="none" w="med" len="med"/>
          </a:ln>
        </p:spPr>
        <p:txBody>
          <a:bodyPr/>
          <a:p/>
        </p:txBody>
      </p:sp>
      <p:sp>
        <p:nvSpPr>
          <p:cNvPr id="32816" name="直接连接符 32815"/>
          <p:cNvSpPr/>
          <p:nvPr/>
        </p:nvSpPr>
        <p:spPr>
          <a:xfrm>
            <a:off x="6227763" y="3303720"/>
            <a:ext cx="2592387" cy="0"/>
          </a:xfrm>
          <a:prstGeom prst="line">
            <a:avLst/>
          </a:prstGeom>
          <a:ln w="6350" cap="flat" cmpd="sng">
            <a:solidFill>
              <a:srgbClr val="FFFFFF"/>
            </a:solidFill>
            <a:prstDash val="solid"/>
            <a:headEnd type="none" w="med" len="med"/>
            <a:tailEnd type="none" w="med" len="med"/>
          </a:ln>
        </p:spPr>
        <p:txBody>
          <a:body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0" name="图片 19" descr="08694ca142ce103a941f89c6a5cb9271"/>
          <p:cNvPicPr>
            <a:picLocks noChangeAspect="1"/>
          </p:cNvPicPr>
          <p:nvPr/>
        </p:nvPicPr>
        <p:blipFill>
          <a:blip r:embed="rId2"/>
          <a:stretch>
            <a:fillRect/>
          </a:stretch>
        </p:blipFill>
        <p:spPr>
          <a:xfrm>
            <a:off x="4650105" y="1246505"/>
            <a:ext cx="1336040" cy="1891030"/>
          </a:xfrm>
          <a:prstGeom prst="rect">
            <a:avLst/>
          </a:prstGeom>
          <a:noFill/>
        </p:spPr>
      </p:pic>
      <p:sp>
        <p:nvSpPr>
          <p:cNvPr id="19" name="矩形 18"/>
          <p:cNvSpPr/>
          <p:nvPr/>
        </p:nvSpPr>
        <p:spPr>
          <a:xfrm>
            <a:off x="-3175" y="-15240"/>
            <a:ext cx="9150350" cy="5166360"/>
          </a:xfrm>
          <a:prstGeom prst="rect">
            <a:avLst/>
          </a:prstGeom>
          <a:solidFill>
            <a:srgbClr val="970A1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DDA131"/>
              </a:solidFill>
            </a:endParaRPr>
          </a:p>
        </p:txBody>
      </p:sp>
      <p:pic>
        <p:nvPicPr>
          <p:cNvPr id="5" name="图片 4" descr="3433abee2ae9df729ba9ac526aef6491"/>
          <p:cNvPicPr>
            <a:picLocks noChangeAspect="1"/>
          </p:cNvPicPr>
          <p:nvPr/>
        </p:nvPicPr>
        <p:blipFill>
          <a:blip r:embed="rId3"/>
          <a:stretch>
            <a:fillRect/>
          </a:stretch>
        </p:blipFill>
        <p:spPr>
          <a:xfrm flipH="1">
            <a:off x="-2540" y="3980180"/>
            <a:ext cx="2028825" cy="1170940"/>
          </a:xfrm>
          <a:prstGeom prst="rect">
            <a:avLst/>
          </a:prstGeom>
        </p:spPr>
      </p:pic>
      <p:pic>
        <p:nvPicPr>
          <p:cNvPr id="6" name="图片 5" descr="3433abee2ae9df729ba9ac526aef6491"/>
          <p:cNvPicPr>
            <a:picLocks noChangeAspect="1"/>
          </p:cNvPicPr>
          <p:nvPr/>
        </p:nvPicPr>
        <p:blipFill>
          <a:blip r:embed="rId3"/>
          <a:stretch>
            <a:fillRect/>
          </a:stretch>
        </p:blipFill>
        <p:spPr>
          <a:xfrm rot="10800000" flipH="1">
            <a:off x="7030720" y="-15240"/>
            <a:ext cx="2117090" cy="1170940"/>
          </a:xfrm>
          <a:prstGeom prst="rect">
            <a:avLst/>
          </a:prstGeom>
        </p:spPr>
      </p:pic>
      <p:sp>
        <p:nvSpPr>
          <p:cNvPr id="8" name="单圆角矩形 7"/>
          <p:cNvSpPr/>
          <p:nvPr/>
        </p:nvSpPr>
        <p:spPr>
          <a:xfrm>
            <a:off x="-2540" y="2800985"/>
            <a:ext cx="4815205" cy="270510"/>
          </a:xfrm>
          <a:prstGeom prst="round1Rect">
            <a:avLst/>
          </a:prstGeom>
          <a:solidFill>
            <a:srgbClr val="DE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DA131"/>
              </a:solidFill>
            </a:endParaRPr>
          </a:p>
        </p:txBody>
      </p:sp>
      <p:sp>
        <p:nvSpPr>
          <p:cNvPr id="2" name="椭圆 1"/>
          <p:cNvSpPr/>
          <p:nvPr/>
        </p:nvSpPr>
        <p:spPr>
          <a:xfrm>
            <a:off x="4094480" y="2006600"/>
            <a:ext cx="1130935" cy="1130935"/>
          </a:xfrm>
          <a:prstGeom prst="ellipse">
            <a:avLst/>
          </a:prstGeom>
          <a:gradFill>
            <a:gsLst>
              <a:gs pos="0">
                <a:srgbClr val="E30000"/>
              </a:gs>
              <a:gs pos="100000">
                <a:srgbClr val="760303"/>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4"/>
          <p:cNvSpPr txBox="1"/>
          <p:nvPr/>
        </p:nvSpPr>
        <p:spPr>
          <a:xfrm>
            <a:off x="630555" y="2176780"/>
            <a:ext cx="3514725" cy="644525"/>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200" b="1" dirty="0" smtClean="0">
                <a:solidFill>
                  <a:srgbClr val="DDA131"/>
                </a:solidFill>
                <a:latin typeface="楷体" panose="02010609060101010101" charset="-122"/>
                <a:ea typeface="楷体" panose="02010609060101010101" charset="-122"/>
              </a:rPr>
              <a:t>点击即可编辑</a:t>
            </a:r>
            <a:endParaRPr lang="zh-CN" altLang="en-US" sz="3200" b="1" dirty="0" smtClean="0">
              <a:solidFill>
                <a:srgbClr val="DDA131"/>
              </a:solidFill>
              <a:latin typeface="楷体" panose="02010609060101010101" charset="-122"/>
              <a:ea typeface="楷体" panose="02010609060101010101" charset="-122"/>
            </a:endParaRPr>
          </a:p>
        </p:txBody>
      </p:sp>
      <p:sp>
        <p:nvSpPr>
          <p:cNvPr id="18" name="TextBox 69"/>
          <p:cNvSpPr txBox="1"/>
          <p:nvPr/>
        </p:nvSpPr>
        <p:spPr>
          <a:xfrm>
            <a:off x="4256405" y="1998980"/>
            <a:ext cx="786765" cy="1005840"/>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r>
              <a:rPr lang="zh-CN" altLang="en-US" sz="6600" b="1" dirty="0">
                <a:solidFill>
                  <a:srgbClr val="DDA131"/>
                </a:solidFill>
                <a:latin typeface="楷体" panose="02010609060101010101" charset="-122"/>
                <a:ea typeface="楷体" panose="02010609060101010101" charset="-122"/>
              </a:rPr>
              <a:t>贰</a:t>
            </a:r>
            <a:endParaRPr lang="zh-CN" altLang="en-US" sz="6600" b="1" dirty="0">
              <a:solidFill>
                <a:srgbClr val="DDA13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300" fill="hold"/>
                                        <p:tgtEl>
                                          <p:spTgt spid="18"/>
                                        </p:tgtEl>
                                        <p:attrNameLst>
                                          <p:attrName>ppt_x</p:attrName>
                                        </p:attrNameLst>
                                      </p:cBhvr>
                                      <p:tavLst>
                                        <p:tav tm="0">
                                          <p:val>
                                            <p:strVal val="1+#ppt_w/2"/>
                                          </p:val>
                                        </p:tav>
                                        <p:tav tm="100000">
                                          <p:val>
                                            <p:strVal val="#ppt_x"/>
                                          </p:val>
                                        </p:tav>
                                      </p:tavLst>
                                    </p:anim>
                                    <p:anim calcmode="lin" valueType="num">
                                      <p:cBhvr additive="base">
                                        <p:cTn id="8" dur="300" fill="hold"/>
                                        <p:tgtEl>
                                          <p:spTgt spid="18"/>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200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bldLvl="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KSO_WM_SLIDE_MODEL_TYPE" val="cover"/>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4701</Words>
  <Application>WPS 演示</Application>
  <PresentationFormat>全屏显示(16:9)</PresentationFormat>
  <Paragraphs>418</Paragraphs>
  <Slides>24</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Arial</vt:lpstr>
      <vt:lpstr>宋体</vt:lpstr>
      <vt:lpstr>Wingdings</vt:lpstr>
      <vt:lpstr>楷体</vt:lpstr>
      <vt:lpstr>Calibri</vt:lpstr>
      <vt:lpstr>微软雅黑</vt:lpstr>
      <vt:lpstr>Arial Unicode MS</vt:lpstr>
      <vt:lpstr>Calibri Light</vt:lpstr>
      <vt:lpstr>Arial</vt:lpstr>
      <vt:lpstr>方正兰亭超细黑简体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13</cp:revision>
  <dcterms:created xsi:type="dcterms:W3CDTF">2016-12-26T07:29:00Z</dcterms:created>
  <dcterms:modified xsi:type="dcterms:W3CDTF">2019-09-16T06:40:11Z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