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3"/>
  </p:notesMasterIdLst>
  <p:sldIdLst>
    <p:sldId id="307" r:id="rId3"/>
    <p:sldId id="257" r:id="rId4"/>
    <p:sldId id="258" r:id="rId5"/>
    <p:sldId id="259" r:id="rId6"/>
    <p:sldId id="260" r:id="rId7"/>
    <p:sldId id="262" r:id="rId8"/>
    <p:sldId id="266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3" r:id="rId27"/>
    <p:sldId id="294" r:id="rId28"/>
    <p:sldId id="295" r:id="rId29"/>
    <p:sldId id="303" r:id="rId30"/>
    <p:sldId id="305" r:id="rId31"/>
    <p:sldId id="306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5" d="100"/>
          <a:sy n="75" d="100"/>
        </p:scale>
        <p:origin x="-1230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752A4-C4E2-455B-B90F-071CDFD4353A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AD42C-CBD4-491E-98BB-B852124E6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06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0723-9F90-47E1-B866-58BDF190673A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C4B39-061E-4DC4-8BFF-8338A23B163E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30CE-9BF4-492C-8C36-F9D0D55211C5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A7279-7956-45E1-BDE3-57002D435936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9D2A-9915-4C18-AB9B-97F64A8D7100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5936C-FB74-4FA5-A4D7-AF27EF2B2744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163B-8043-4B34-B33D-7C8314EE8974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79695-BCBF-42DC-ABA5-DD559FA2841C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FD9F-47D7-4273-AC10-B0ADD1616201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5409C-1B70-499E-99EE-00F3031A167D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90DB-3C25-4443-9160-99EC4B4FBA8E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07042-6194-46CC-9048-4119439E445B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CA8B-2EF0-42D6-9240-332C9FEF8BD9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91E66-11EA-4D38-A080-35FCDAF9A52F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25B6-69F2-469C-AA5D-18D67FCAB9F0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0FA72-BECB-4647-8440-CED3ECDBC9D2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5C6C-893D-455E-B43C-C72A46B956B9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40BEC-C83D-47D1-8E53-78E6DD76AC83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8D8B-77A8-4F4E-B0F1-13F502D6DEAD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12869-287F-49B9-89E7-E498B25D2B34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9812-990C-40C8-82D8-7FD2FC461A7A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86BDB-CDCE-4D3E-A572-4485321CA902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BEBE-EF13-4983-B182-046B37A0370C}" type="datetime1">
              <a:rPr lang="zh-CN" altLang="en-US"/>
              <a:t>2017/1/11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5E6F-D1B7-49E0-9AB3-789D9698C190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3B92-925D-45E5-86F0-3A975180F061}" type="datetimeFigureOut">
              <a:rPr lang="zh-CN" altLang="en-US" smtClean="0"/>
              <a:t>2017/1/11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FF458-9D16-47FC-802A-1A681DC38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296FC419-D744-498D-9070-6D4391EC8106}" type="datetime1">
              <a:rPr lang="zh-CN" altLang="en-US"/>
              <a:t>2017/1/11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9004505-0671-48A8-B3C0-327E9FE17D3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7.xml.rels><?xml version='1.0' encoding='UTF-8' standalone='yes'?>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9.xml.rels><?xml version='1.0' encoding='UTF-8' standalone='yes'?>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0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 descr="a45fff890fe4ef8776030ddcf21b07c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09775" y="1574800"/>
            <a:ext cx="8398510" cy="5168900"/>
          </a:xfrm>
          <a:prstGeom prst="rect">
            <a:avLst/>
          </a:prstGeom>
        </p:spPr>
      </p:pic>
      <p:pic>
        <p:nvPicPr>
          <p:cNvPr id="5" name="PA_图片 4" descr="a96de6e61e09d591ed1b8ee2a89410a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635" y="17780"/>
            <a:ext cx="3046095" cy="2371725"/>
          </a:xfrm>
          <a:prstGeom prst="rect">
            <a:avLst/>
          </a:prstGeom>
        </p:spPr>
      </p:pic>
      <p:pic>
        <p:nvPicPr>
          <p:cNvPr id="6" name="PA_图片 5" descr="00569c94dc030 e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" y="-39370"/>
            <a:ext cx="12137390" cy="2540000"/>
          </a:xfrm>
          <a:prstGeom prst="rect">
            <a:avLst/>
          </a:prstGeom>
        </p:spPr>
      </p:pic>
      <p:pic>
        <p:nvPicPr>
          <p:cNvPr id="7" name="PA_图片 6" descr="0056 9c94dc030e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05" y="5864225"/>
            <a:ext cx="12138025" cy="97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49681EF-3E8E-4E1D-9B85-34763DF73956}" type="slidenum">
              <a:rPr lang="zh-CN" altLang="en-US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10</a:t>
            </a:fld>
            <a:endParaRPr lang="zh-CN" altLang="en-US" sz="180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0482" name="TextBox 18"/>
          <p:cNvSpPr>
            <a:spLocks noChangeArrowheads="1"/>
          </p:cNvSpPr>
          <p:nvPr/>
        </p:nvSpPr>
        <p:spPr bwMode="auto">
          <a:xfrm>
            <a:off x="4608513" y="2981325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PART  02</a:t>
            </a:r>
          </a:p>
        </p:txBody>
      </p:sp>
      <p:sp>
        <p:nvSpPr>
          <p:cNvPr id="20483" name="文本框 8"/>
          <p:cNvSpPr>
            <a:spLocks noChangeArrowheads="1"/>
          </p:cNvSpPr>
          <p:nvPr/>
        </p:nvSpPr>
        <p:spPr bwMode="auto">
          <a:xfrm>
            <a:off x="4189413" y="3387725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方正兰亭黑_GBK" pitchFamily="2" charset="-122"/>
              </a:rPr>
              <a:t>企业文化</a:t>
            </a:r>
          </a:p>
        </p:txBody>
      </p:sp>
      <p:sp>
        <p:nvSpPr>
          <p:cNvPr id="20484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2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Freeform 168"/>
          <p:cNvSpPr>
            <a:spLocks noChangeAspect="1" noEditPoints="1" noChangeArrowheads="1"/>
          </p:cNvSpPr>
          <p:nvPr/>
        </p:nvSpPr>
        <p:spPr bwMode="auto">
          <a:xfrm>
            <a:off x="5400675" y="1548765"/>
            <a:ext cx="1414463" cy="1289050"/>
          </a:xfrm>
          <a:custGeom>
            <a:avLst/>
            <a:gdLst>
              <a:gd name="T0" fmla="*/ 905707744 w 94"/>
              <a:gd name="T1" fmla="*/ 2147483647 h 81"/>
              <a:gd name="T2" fmla="*/ 2147483647 w 94"/>
              <a:gd name="T3" fmla="*/ 2147483647 h 81"/>
              <a:gd name="T4" fmla="*/ 2147483647 w 94"/>
              <a:gd name="T5" fmla="*/ 2147483647 h 81"/>
              <a:gd name="T6" fmla="*/ 2147483647 w 94"/>
              <a:gd name="T7" fmla="*/ 0 h 81"/>
              <a:gd name="T8" fmla="*/ 2147483647 w 94"/>
              <a:gd name="T9" fmla="*/ 2147483647 h 81"/>
              <a:gd name="T10" fmla="*/ 2147483647 w 94"/>
              <a:gd name="T11" fmla="*/ 2147483647 h 81"/>
              <a:gd name="T12" fmla="*/ 2147483647 w 94"/>
              <a:gd name="T13" fmla="*/ 2147483647 h 81"/>
              <a:gd name="T14" fmla="*/ 2147483647 w 94"/>
              <a:gd name="T15" fmla="*/ 2147483647 h 81"/>
              <a:gd name="T16" fmla="*/ 2147483647 w 94"/>
              <a:gd name="T17" fmla="*/ 2147483647 h 81"/>
              <a:gd name="T18" fmla="*/ 2147483647 w 94"/>
              <a:gd name="T19" fmla="*/ 2147483647 h 81"/>
              <a:gd name="T20" fmla="*/ 2147483647 w 94"/>
              <a:gd name="T21" fmla="*/ 2147483647 h 81"/>
              <a:gd name="T22" fmla="*/ 2147483647 w 94"/>
              <a:gd name="T23" fmla="*/ 2147483647 h 81"/>
              <a:gd name="T24" fmla="*/ 2147483647 w 94"/>
              <a:gd name="T25" fmla="*/ 2147483647 h 81"/>
              <a:gd name="T26" fmla="*/ 2147483647 w 94"/>
              <a:gd name="T27" fmla="*/ 2147483647 h 81"/>
              <a:gd name="T28" fmla="*/ 2147483647 w 94"/>
              <a:gd name="T29" fmla="*/ 2147483647 h 81"/>
              <a:gd name="T30" fmla="*/ 905707744 w 94"/>
              <a:gd name="T31" fmla="*/ 2147483647 h 81"/>
              <a:gd name="T32" fmla="*/ 905707744 w 94"/>
              <a:gd name="T33" fmla="*/ 2147483647 h 81"/>
              <a:gd name="T34" fmla="*/ 2147483647 w 94"/>
              <a:gd name="T35" fmla="*/ 2147483647 h 81"/>
              <a:gd name="T36" fmla="*/ 2147483647 w 94"/>
              <a:gd name="T37" fmla="*/ 2147483647 h 81"/>
              <a:gd name="T38" fmla="*/ 2147483647 w 94"/>
              <a:gd name="T39" fmla="*/ 2147483647 h 81"/>
              <a:gd name="T40" fmla="*/ 2147483647 w 94"/>
              <a:gd name="T41" fmla="*/ 2147483647 h 81"/>
              <a:gd name="T42" fmla="*/ 2147483647 w 94"/>
              <a:gd name="T43" fmla="*/ 2147483647 h 81"/>
              <a:gd name="T44" fmla="*/ 2147483647 w 94"/>
              <a:gd name="T45" fmla="*/ 0 h 81"/>
              <a:gd name="T46" fmla="*/ 2147483647 w 94"/>
              <a:gd name="T47" fmla="*/ 0 h 81"/>
              <a:gd name="T48" fmla="*/ 2147483647 w 94"/>
              <a:gd name="T49" fmla="*/ 2147483647 h 81"/>
              <a:gd name="T50" fmla="*/ 2147483647 w 94"/>
              <a:gd name="T51" fmla="*/ 2147483647 h 81"/>
              <a:gd name="T52" fmla="*/ 2147483647 w 94"/>
              <a:gd name="T53" fmla="*/ 2147483647 h 81"/>
              <a:gd name="T54" fmla="*/ 2147483647 w 94"/>
              <a:gd name="T55" fmla="*/ 2147483647 h 81"/>
              <a:gd name="T56" fmla="*/ 2147483647 w 94"/>
              <a:gd name="T57" fmla="*/ 2147483647 h 81"/>
              <a:gd name="T58" fmla="*/ 2147483647 w 94"/>
              <a:gd name="T59" fmla="*/ 2147483647 h 81"/>
              <a:gd name="T60" fmla="*/ 2147483647 w 94"/>
              <a:gd name="T61" fmla="*/ 214748364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0486" name="矩形 51"/>
          <p:cNvSpPr>
            <a:spLocks noChangeArrowheads="1"/>
          </p:cNvSpPr>
          <p:nvPr/>
        </p:nvSpPr>
        <p:spPr bwMode="auto">
          <a:xfrm>
            <a:off x="4360545" y="4402773"/>
            <a:ext cx="338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Corporate Culture</a:t>
            </a:r>
          </a:p>
        </p:txBody>
      </p:sp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 autoUpdateAnimBg="0"/>
      <p:bldP spid="20483" grpId="0" bldLvl="0" autoUpdateAnimBg="0"/>
      <p:bldP spid="20484" grpId="0" bldLvl="0" animBg="1"/>
      <p:bldP spid="20485" grpId="0" bldLvl="0" animBg="1"/>
      <p:bldP spid="20485" grpId="1" bldLvl="0" animBg="1"/>
      <p:bldP spid="20486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E7A938C-4E7F-44AD-9961-121063E08206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11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505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4805998" y="78708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公司文化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509" name="文本框 37"/>
          <p:cNvSpPr>
            <a:spLocks noChangeArrowheads="1"/>
          </p:cNvSpPr>
          <p:nvPr/>
        </p:nvSpPr>
        <p:spPr bwMode="auto">
          <a:xfrm>
            <a:off x="6744335" y="103314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Culture</a:t>
            </a: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4259898" y="842645"/>
            <a:ext cx="263525" cy="393700"/>
            <a:chOff x="0" y="0"/>
            <a:chExt cx="213756" cy="427512"/>
          </a:xfrm>
        </p:grpSpPr>
        <p:sp>
          <p:nvSpPr>
            <p:cNvPr id="45077" name="直接连接符 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78" name="直接连接符 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13"/>
          <p:cNvGrpSpPr/>
          <p:nvPr/>
        </p:nvGrpSpPr>
        <p:grpSpPr bwMode="auto">
          <a:xfrm>
            <a:off x="1377950" y="1709738"/>
            <a:ext cx="3678238" cy="438150"/>
            <a:chOff x="0" y="0"/>
            <a:chExt cx="3240360" cy="328796"/>
          </a:xfrm>
        </p:grpSpPr>
        <p:sp>
          <p:nvSpPr>
            <p:cNvPr id="45075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076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96982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itchFamily="2" charset="-122"/>
                </a:rPr>
                <a:t>1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itchFamily="2" charset="-122"/>
                </a:rPr>
                <a:t>以人为本</a:t>
              </a:r>
            </a:p>
          </p:txBody>
        </p:sp>
      </p:grpSp>
      <p:sp>
        <p:nvSpPr>
          <p:cNvPr id="21516" name="矩形 17"/>
          <p:cNvSpPr>
            <a:spLocks noChangeArrowheads="1"/>
          </p:cNvSpPr>
          <p:nvPr/>
        </p:nvSpPr>
        <p:spPr bwMode="auto">
          <a:xfrm>
            <a:off x="1333500" y="2217738"/>
            <a:ext cx="3878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4" name="组合 18"/>
          <p:cNvGrpSpPr/>
          <p:nvPr/>
        </p:nvGrpSpPr>
        <p:grpSpPr bwMode="auto">
          <a:xfrm>
            <a:off x="1377950" y="3373438"/>
            <a:ext cx="3678238" cy="438150"/>
            <a:chOff x="0" y="0"/>
            <a:chExt cx="3240360" cy="328796"/>
          </a:xfrm>
        </p:grpSpPr>
        <p:sp>
          <p:nvSpPr>
            <p:cNvPr id="45073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074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620982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itchFamily="2" charset="-122"/>
                </a:rPr>
                <a:t>2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itchFamily="2" charset="-122"/>
                </a:rPr>
                <a:t>勇于创新</a:t>
              </a:r>
            </a:p>
          </p:txBody>
        </p:sp>
      </p:grpSp>
      <p:sp>
        <p:nvSpPr>
          <p:cNvPr id="21520" name="矩形 21"/>
          <p:cNvSpPr>
            <a:spLocks noChangeArrowheads="1"/>
          </p:cNvSpPr>
          <p:nvPr/>
        </p:nvSpPr>
        <p:spPr bwMode="auto">
          <a:xfrm>
            <a:off x="1333500" y="3881438"/>
            <a:ext cx="38782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在此录入上述图表的综合分析说明，在此录入上述图表的综合分析说明。</a:t>
            </a:r>
            <a:endParaRPr lang="zh-CN" altLang="en-US" sz="14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5" name="组合 22"/>
          <p:cNvGrpSpPr/>
          <p:nvPr/>
        </p:nvGrpSpPr>
        <p:grpSpPr bwMode="auto">
          <a:xfrm>
            <a:off x="1377950" y="4775200"/>
            <a:ext cx="3678238" cy="438150"/>
            <a:chOff x="0" y="0"/>
            <a:chExt cx="3240360" cy="328796"/>
          </a:xfrm>
        </p:grpSpPr>
        <p:sp>
          <p:nvSpPr>
            <p:cNvPr id="45071" name="矩形 23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072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626629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itchFamily="2" charset="-122"/>
                </a:rPr>
                <a:t>3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itchFamily="2" charset="-122"/>
                </a:rPr>
                <a:t>精益求精</a:t>
              </a:r>
            </a:p>
          </p:txBody>
        </p:sp>
      </p:grpSp>
      <p:sp>
        <p:nvSpPr>
          <p:cNvPr id="21524" name="矩形 25"/>
          <p:cNvSpPr>
            <a:spLocks noChangeArrowheads="1"/>
          </p:cNvSpPr>
          <p:nvPr/>
        </p:nvSpPr>
        <p:spPr bwMode="auto">
          <a:xfrm>
            <a:off x="1333500" y="5283200"/>
            <a:ext cx="3878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pic>
        <p:nvPicPr>
          <p:cNvPr id="21525" name="图片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1313" y="1703388"/>
            <a:ext cx="5427662" cy="43926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 cmpd="sng">
            <a:solidFill>
              <a:srgbClr val="D01111"/>
            </a:solidFill>
            <a:bevel/>
          </a:ln>
        </p:spPr>
      </p:pic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7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 autoUpdateAnimBg="0"/>
      <p:bldP spid="21509" grpId="0" bldLvl="0" autoUpdateAnimBg="0"/>
      <p:bldP spid="21516" grpId="0" bldLvl="0" autoUpdateAnimBg="0"/>
      <p:bldP spid="21520" grpId="0" bldLvl="0" autoUpdateAnimBg="0"/>
      <p:bldP spid="21524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8DEC472-39CE-48D7-874F-6995EB958729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12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710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3556" name="矩形 50"/>
          <p:cNvSpPr>
            <a:spLocks noChangeArrowheads="1"/>
          </p:cNvSpPr>
          <p:nvPr/>
        </p:nvSpPr>
        <p:spPr bwMode="auto">
          <a:xfrm>
            <a:off x="135890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专注专业 </a:t>
            </a:r>
            <a:endParaRPr lang="zh-CN" altLang="en-US" sz="2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57" name="矩形 17"/>
          <p:cNvSpPr>
            <a:spLocks noChangeArrowheads="1"/>
          </p:cNvSpPr>
          <p:nvPr/>
        </p:nvSpPr>
        <p:spPr bwMode="auto">
          <a:xfrm>
            <a:off x="1814513" y="4435475"/>
            <a:ext cx="2139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58" name="矩形 59"/>
          <p:cNvSpPr>
            <a:spLocks noChangeArrowheads="1"/>
          </p:cNvSpPr>
          <p:nvPr/>
        </p:nvSpPr>
        <p:spPr bwMode="auto">
          <a:xfrm>
            <a:off x="459105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精诚协作</a:t>
            </a:r>
            <a:endParaRPr lang="zh-CN" altLang="en-US" sz="2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59" name="矩形 62"/>
          <p:cNvSpPr>
            <a:spLocks noChangeArrowheads="1"/>
          </p:cNvSpPr>
          <p:nvPr/>
        </p:nvSpPr>
        <p:spPr bwMode="auto">
          <a:xfrm>
            <a:off x="782320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开放成长</a:t>
            </a:r>
            <a:endParaRPr lang="zh-CN" altLang="en-US" sz="2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60" name="矩形 17"/>
          <p:cNvSpPr>
            <a:spLocks noChangeArrowheads="1"/>
          </p:cNvSpPr>
          <p:nvPr/>
        </p:nvSpPr>
        <p:spPr bwMode="auto">
          <a:xfrm>
            <a:off x="5016500" y="4435475"/>
            <a:ext cx="215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61" name="矩形 17"/>
          <p:cNvSpPr>
            <a:spLocks noChangeArrowheads="1"/>
          </p:cNvSpPr>
          <p:nvPr/>
        </p:nvSpPr>
        <p:spPr bwMode="auto">
          <a:xfrm>
            <a:off x="8181975" y="4435475"/>
            <a:ext cx="2255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62" name="矩形 3"/>
          <p:cNvSpPr>
            <a:spLocks noChangeArrowheads="1"/>
          </p:cNvSpPr>
          <p:nvPr/>
        </p:nvSpPr>
        <p:spPr bwMode="auto">
          <a:xfrm>
            <a:off x="4764088" y="82899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企业理念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563" name="文本框 37"/>
          <p:cNvSpPr>
            <a:spLocks noChangeArrowheads="1"/>
          </p:cNvSpPr>
          <p:nvPr/>
        </p:nvSpPr>
        <p:spPr bwMode="auto">
          <a:xfrm>
            <a:off x="6702425" y="107505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Philosophy</a:t>
            </a:r>
          </a:p>
        </p:txBody>
      </p:sp>
      <p:grpSp>
        <p:nvGrpSpPr>
          <p:cNvPr id="2" name="组合 37"/>
          <p:cNvGrpSpPr/>
          <p:nvPr/>
        </p:nvGrpSpPr>
        <p:grpSpPr bwMode="auto">
          <a:xfrm>
            <a:off x="4217988" y="884555"/>
            <a:ext cx="263525" cy="393700"/>
            <a:chOff x="0" y="0"/>
            <a:chExt cx="213756" cy="427512"/>
          </a:xfrm>
        </p:grpSpPr>
        <p:sp>
          <p:nvSpPr>
            <p:cNvPr id="47121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122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40"/>
          <p:cNvGrpSpPr/>
          <p:nvPr/>
        </p:nvGrpSpPr>
        <p:grpSpPr bwMode="auto">
          <a:xfrm>
            <a:off x="4946650" y="1862138"/>
            <a:ext cx="2298700" cy="2289175"/>
            <a:chOff x="0" y="0"/>
            <a:chExt cx="2882188" cy="2872143"/>
          </a:xfrm>
          <a:solidFill>
            <a:srgbClr val="D01111"/>
          </a:solidFill>
        </p:grpSpPr>
        <p:sp>
          <p:nvSpPr>
            <p:cNvPr id="23568" name="新月形 41"/>
            <p:cNvSpPr>
              <a:spLocks noChangeArrowheads="1"/>
            </p:cNvSpPr>
            <p:nvPr/>
          </p:nvSpPr>
          <p:spPr bwMode="auto">
            <a:xfrm rot="20751297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9" name="新月形 42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0" name="新月形 4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1" name="新月形 44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45"/>
          <p:cNvGrpSpPr/>
          <p:nvPr/>
        </p:nvGrpSpPr>
        <p:grpSpPr bwMode="auto">
          <a:xfrm>
            <a:off x="1736725" y="1862138"/>
            <a:ext cx="2297113" cy="2289175"/>
            <a:chOff x="0" y="0"/>
            <a:chExt cx="2882188" cy="2872143"/>
          </a:xfrm>
          <a:solidFill>
            <a:srgbClr val="D01111"/>
          </a:solidFill>
        </p:grpSpPr>
        <p:sp>
          <p:nvSpPr>
            <p:cNvPr id="23573" name="新月形 46"/>
            <p:cNvSpPr>
              <a:spLocks noChangeArrowheads="1"/>
            </p:cNvSpPr>
            <p:nvPr/>
          </p:nvSpPr>
          <p:spPr bwMode="auto">
            <a:xfrm rot="20751297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4" name="新月形 47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5" name="新月形 48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6" name="新月形 49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50"/>
          <p:cNvGrpSpPr/>
          <p:nvPr/>
        </p:nvGrpSpPr>
        <p:grpSpPr bwMode="auto">
          <a:xfrm>
            <a:off x="8159750" y="1862138"/>
            <a:ext cx="2298700" cy="2289175"/>
            <a:chOff x="0" y="0"/>
            <a:chExt cx="2882188" cy="2872143"/>
          </a:xfrm>
          <a:solidFill>
            <a:srgbClr val="D01111"/>
          </a:solidFill>
        </p:grpSpPr>
        <p:sp>
          <p:nvSpPr>
            <p:cNvPr id="23578" name="新月形 51"/>
            <p:cNvSpPr>
              <a:spLocks noChangeArrowheads="1"/>
            </p:cNvSpPr>
            <p:nvPr/>
          </p:nvSpPr>
          <p:spPr bwMode="auto">
            <a:xfrm rot="20751297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9" name="新月形 52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0" name="新月形 5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1" name="新月形 54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75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7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75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7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7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 autoUpdateAnimBg="0"/>
      <p:bldP spid="23557" grpId="0" bldLvl="0" autoUpdateAnimBg="0"/>
      <p:bldP spid="23558" grpId="0" bldLvl="0" autoUpdateAnimBg="0"/>
      <p:bldP spid="23559" grpId="0" bldLvl="0" autoUpdateAnimBg="0"/>
      <p:bldP spid="23560" grpId="0" bldLvl="0" autoUpdateAnimBg="0"/>
      <p:bldP spid="23561" grpId="0" bldLvl="0" autoUpdateAnimBg="0"/>
      <p:bldP spid="23562" grpId="0" bldLvl="0" autoUpdateAnimBg="0"/>
      <p:bldP spid="23563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906AEFD-BFCD-4B7A-9F86-B1F04656251D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13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813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4764088" y="82899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服务理念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581" name="文本框 37"/>
          <p:cNvSpPr>
            <a:spLocks noChangeArrowheads="1"/>
          </p:cNvSpPr>
          <p:nvPr/>
        </p:nvSpPr>
        <p:spPr bwMode="auto">
          <a:xfrm>
            <a:off x="6702425" y="107505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Service concept</a:t>
            </a:r>
          </a:p>
        </p:txBody>
      </p:sp>
      <p:grpSp>
        <p:nvGrpSpPr>
          <p:cNvPr id="2" name="组合 37"/>
          <p:cNvGrpSpPr/>
          <p:nvPr/>
        </p:nvGrpSpPr>
        <p:grpSpPr bwMode="auto">
          <a:xfrm>
            <a:off x="4217988" y="884555"/>
            <a:ext cx="263525" cy="393700"/>
            <a:chOff x="0" y="0"/>
            <a:chExt cx="213756" cy="427512"/>
          </a:xfrm>
        </p:grpSpPr>
        <p:sp>
          <p:nvSpPr>
            <p:cNvPr id="48170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71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585" name="空心弧 40"/>
          <p:cNvSpPr>
            <a:spLocks noChangeArrowheads="1"/>
          </p:cNvSpPr>
          <p:nvPr/>
        </p:nvSpPr>
        <p:spPr bwMode="auto">
          <a:xfrm rot="5400000">
            <a:off x="861219" y="1928019"/>
            <a:ext cx="4090987" cy="4092575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rgbClr val="D01111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6" name="椭圆 41"/>
          <p:cNvSpPr>
            <a:spLocks noChangeArrowheads="1"/>
          </p:cNvSpPr>
          <p:nvPr/>
        </p:nvSpPr>
        <p:spPr bwMode="auto">
          <a:xfrm>
            <a:off x="3689350" y="1992313"/>
            <a:ext cx="514350" cy="512762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7" name="椭圆 42"/>
          <p:cNvSpPr>
            <a:spLocks noChangeArrowheads="1"/>
          </p:cNvSpPr>
          <p:nvPr/>
        </p:nvSpPr>
        <p:spPr bwMode="auto">
          <a:xfrm>
            <a:off x="4552950" y="3078163"/>
            <a:ext cx="512763" cy="512762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8" name="椭圆 43"/>
          <p:cNvSpPr>
            <a:spLocks noChangeArrowheads="1"/>
          </p:cNvSpPr>
          <p:nvPr/>
        </p:nvSpPr>
        <p:spPr bwMode="auto">
          <a:xfrm>
            <a:off x="4564063" y="4346575"/>
            <a:ext cx="512762" cy="512763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9" name="椭圆 44"/>
          <p:cNvSpPr>
            <a:spLocks noChangeArrowheads="1"/>
          </p:cNvSpPr>
          <p:nvPr/>
        </p:nvSpPr>
        <p:spPr bwMode="auto">
          <a:xfrm>
            <a:off x="3694113" y="5462588"/>
            <a:ext cx="512762" cy="512762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组合 51"/>
          <p:cNvGrpSpPr/>
          <p:nvPr/>
        </p:nvGrpSpPr>
        <p:grpSpPr bwMode="auto">
          <a:xfrm>
            <a:off x="4200525" y="1738630"/>
            <a:ext cx="2390775" cy="955675"/>
            <a:chOff x="0" y="0"/>
            <a:chExt cx="2390955" cy="956128"/>
          </a:xfrm>
        </p:grpSpPr>
        <p:sp>
          <p:nvSpPr>
            <p:cNvPr id="48165" name="直接连接符 52"/>
            <p:cNvSpPr>
              <a:spLocks noChangeShapeType="1"/>
            </p:cNvSpPr>
            <p:nvPr/>
          </p:nvSpPr>
          <p:spPr bwMode="auto">
            <a:xfrm>
              <a:off x="0" y="480739"/>
              <a:ext cx="1440000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66" name="椭圆 53"/>
            <p:cNvSpPr>
              <a:spLocks noChangeArrowheads="1"/>
            </p:cNvSpPr>
            <p:nvPr/>
          </p:nvSpPr>
          <p:spPr bwMode="auto">
            <a:xfrm>
              <a:off x="1434827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48167" name="组合 54"/>
            <p:cNvGrpSpPr/>
            <p:nvPr/>
          </p:nvGrpSpPr>
          <p:grpSpPr bwMode="auto">
            <a:xfrm>
              <a:off x="1703199" y="210298"/>
              <a:ext cx="419385" cy="504000"/>
              <a:chOff x="0" y="0"/>
              <a:chExt cx="239649" cy="288000"/>
            </a:xfrm>
          </p:grpSpPr>
          <p:sp>
            <p:nvSpPr>
              <p:cNvPr id="48168" name="Freeform 846"/>
              <p:cNvSpPr>
                <a:spLocks noChangeArrowheads="1"/>
              </p:cNvSpPr>
              <p:nvPr/>
            </p:nvSpPr>
            <p:spPr bwMode="auto">
              <a:xfrm>
                <a:off x="0" y="54657"/>
                <a:ext cx="239649" cy="233343"/>
              </a:xfrm>
              <a:custGeom>
                <a:avLst/>
                <a:gdLst>
                  <a:gd name="T0" fmla="*/ 722881238 w 48"/>
                  <a:gd name="T1" fmla="*/ 0 h 47"/>
                  <a:gd name="T2" fmla="*/ 722881238 w 48"/>
                  <a:gd name="T3" fmla="*/ 172539772 h 47"/>
                  <a:gd name="T4" fmla="*/ 1022003131 w 48"/>
                  <a:gd name="T5" fmla="*/ 566919230 h 47"/>
                  <a:gd name="T6" fmla="*/ 598248780 w 48"/>
                  <a:gd name="T7" fmla="*/ 1010598604 h 47"/>
                  <a:gd name="T8" fmla="*/ 149560947 w 48"/>
                  <a:gd name="T9" fmla="*/ 566919230 h 47"/>
                  <a:gd name="T10" fmla="*/ 448682840 w 48"/>
                  <a:gd name="T11" fmla="*/ 172539772 h 47"/>
                  <a:gd name="T12" fmla="*/ 448682840 w 48"/>
                  <a:gd name="T13" fmla="*/ 0 h 47"/>
                  <a:gd name="T14" fmla="*/ 0 w 48"/>
                  <a:gd name="T15" fmla="*/ 566919230 h 47"/>
                  <a:gd name="T16" fmla="*/ 598248780 w 48"/>
                  <a:gd name="T17" fmla="*/ 1158488418 h 47"/>
                  <a:gd name="T18" fmla="*/ 1196492567 w 48"/>
                  <a:gd name="T19" fmla="*/ 566919230 h 47"/>
                  <a:gd name="T20" fmla="*/ 722881238 w 4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47"/>
                  <a:gd name="T35" fmla="*/ 48 w 48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169" name="Freeform 847"/>
              <p:cNvSpPr>
                <a:spLocks noChangeArrowheads="1"/>
              </p:cNvSpPr>
              <p:nvPr/>
            </p:nvSpPr>
            <p:spPr bwMode="auto">
              <a:xfrm>
                <a:off x="94599" y="0"/>
                <a:ext cx="44147" cy="138744"/>
              </a:xfrm>
              <a:custGeom>
                <a:avLst/>
                <a:gdLst>
                  <a:gd name="T0" fmla="*/ 168430615 w 9"/>
                  <a:gd name="T1" fmla="*/ 0 h 28"/>
                  <a:gd name="T2" fmla="*/ 48120230 w 9"/>
                  <a:gd name="T3" fmla="*/ 0 h 28"/>
                  <a:gd name="T4" fmla="*/ 0 w 9"/>
                  <a:gd name="T5" fmla="*/ 49105466 h 28"/>
                  <a:gd name="T6" fmla="*/ 0 w 9"/>
                  <a:gd name="T7" fmla="*/ 245532284 h 28"/>
                  <a:gd name="T8" fmla="*/ 0 w 9"/>
                  <a:gd name="T9" fmla="*/ 392853636 h 28"/>
                  <a:gd name="T10" fmla="*/ 0 w 9"/>
                  <a:gd name="T11" fmla="*/ 638390875 h 28"/>
                  <a:gd name="T12" fmla="*/ 48120230 w 9"/>
                  <a:gd name="T13" fmla="*/ 687496341 h 28"/>
                  <a:gd name="T14" fmla="*/ 168430615 w 9"/>
                  <a:gd name="T15" fmla="*/ 687496341 h 28"/>
                  <a:gd name="T16" fmla="*/ 216550845 w 9"/>
                  <a:gd name="T17" fmla="*/ 638390875 h 28"/>
                  <a:gd name="T18" fmla="*/ 216550845 w 9"/>
                  <a:gd name="T19" fmla="*/ 392853636 h 28"/>
                  <a:gd name="T20" fmla="*/ 216550845 w 9"/>
                  <a:gd name="T21" fmla="*/ 245532284 h 28"/>
                  <a:gd name="T22" fmla="*/ 216550845 w 9"/>
                  <a:gd name="T23" fmla="*/ 49105466 h 28"/>
                  <a:gd name="T24" fmla="*/ 168430615 w 9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8"/>
                  <a:gd name="T41" fmla="*/ 9 w 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" name="组合 57"/>
          <p:cNvGrpSpPr/>
          <p:nvPr/>
        </p:nvGrpSpPr>
        <p:grpSpPr bwMode="auto">
          <a:xfrm>
            <a:off x="4206875" y="5240338"/>
            <a:ext cx="2384425" cy="957262"/>
            <a:chOff x="0" y="0"/>
            <a:chExt cx="2383653" cy="956128"/>
          </a:xfrm>
        </p:grpSpPr>
        <p:sp>
          <p:nvSpPr>
            <p:cNvPr id="48162" name="直接连接符 58"/>
            <p:cNvSpPr>
              <a:spLocks noChangeShapeType="1"/>
            </p:cNvSpPr>
            <p:nvPr/>
          </p:nvSpPr>
          <p:spPr bwMode="auto">
            <a:xfrm>
              <a:off x="0" y="478064"/>
              <a:ext cx="1440000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63" name="椭圆 59"/>
            <p:cNvSpPr>
              <a:spLocks noChangeArrowheads="1"/>
            </p:cNvSpPr>
            <p:nvPr/>
          </p:nvSpPr>
          <p:spPr bwMode="auto">
            <a:xfrm>
              <a:off x="1427525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64" name="Freeform 110"/>
            <p:cNvSpPr>
              <a:spLocks noChangeAspect="1" noEditPoints="1" noChangeArrowheads="1"/>
            </p:cNvSpPr>
            <p:nvPr/>
          </p:nvSpPr>
          <p:spPr bwMode="auto">
            <a:xfrm>
              <a:off x="1697776" y="264298"/>
              <a:ext cx="447158" cy="396000"/>
            </a:xfrm>
            <a:custGeom>
              <a:avLst/>
              <a:gdLst>
                <a:gd name="T0" fmla="*/ 1099726970 w 100"/>
                <a:gd name="T1" fmla="*/ 81000000 h 88"/>
                <a:gd name="T2" fmla="*/ 1519621747 w 100"/>
                <a:gd name="T3" fmla="*/ 830250000 h 88"/>
                <a:gd name="T4" fmla="*/ 1519621747 w 100"/>
                <a:gd name="T5" fmla="*/ 830250000 h 88"/>
                <a:gd name="T6" fmla="*/ 1959513430 w 100"/>
                <a:gd name="T7" fmla="*/ 1599750000 h 88"/>
                <a:gd name="T8" fmla="*/ 1919524090 w 100"/>
                <a:gd name="T9" fmla="*/ 1761750000 h 88"/>
                <a:gd name="T10" fmla="*/ 1839540938 w 100"/>
                <a:gd name="T11" fmla="*/ 1782000000 h 88"/>
                <a:gd name="T12" fmla="*/ 1839540938 w 100"/>
                <a:gd name="T13" fmla="*/ 1782000000 h 88"/>
                <a:gd name="T14" fmla="*/ 979754479 w 100"/>
                <a:gd name="T15" fmla="*/ 1782000000 h 88"/>
                <a:gd name="T16" fmla="*/ 139964926 w 100"/>
                <a:gd name="T17" fmla="*/ 1782000000 h 88"/>
                <a:gd name="T18" fmla="*/ 0 w 100"/>
                <a:gd name="T19" fmla="*/ 1660500000 h 88"/>
                <a:gd name="T20" fmla="*/ 19996906 w 100"/>
                <a:gd name="T21" fmla="*/ 1579500000 h 88"/>
                <a:gd name="T22" fmla="*/ 459884117 w 100"/>
                <a:gd name="T23" fmla="*/ 830250000 h 88"/>
                <a:gd name="T24" fmla="*/ 459884117 w 100"/>
                <a:gd name="T25" fmla="*/ 830250000 h 88"/>
                <a:gd name="T26" fmla="*/ 879783365 w 100"/>
                <a:gd name="T27" fmla="*/ 81000000 h 88"/>
                <a:gd name="T28" fmla="*/ 1059737631 w 100"/>
                <a:gd name="T29" fmla="*/ 40500000 h 88"/>
                <a:gd name="T30" fmla="*/ 1099726970 w 100"/>
                <a:gd name="T31" fmla="*/ 81000000 h 88"/>
                <a:gd name="T32" fmla="*/ 879783365 w 100"/>
                <a:gd name="T33" fmla="*/ 688500000 h 88"/>
                <a:gd name="T34" fmla="*/ 879783365 w 100"/>
                <a:gd name="T35" fmla="*/ 749250000 h 88"/>
                <a:gd name="T36" fmla="*/ 919772705 w 100"/>
                <a:gd name="T37" fmla="*/ 1255500000 h 88"/>
                <a:gd name="T38" fmla="*/ 1039740725 w 100"/>
                <a:gd name="T39" fmla="*/ 1255500000 h 88"/>
                <a:gd name="T40" fmla="*/ 1079730065 w 100"/>
                <a:gd name="T41" fmla="*/ 749250000 h 88"/>
                <a:gd name="T42" fmla="*/ 1079730065 w 100"/>
                <a:gd name="T43" fmla="*/ 688500000 h 88"/>
                <a:gd name="T44" fmla="*/ 879783365 w 100"/>
                <a:gd name="T45" fmla="*/ 688500000 h 88"/>
                <a:gd name="T46" fmla="*/ 979754479 w 100"/>
                <a:gd name="T47" fmla="*/ 1458000000 h 88"/>
                <a:gd name="T48" fmla="*/ 1059737631 w 100"/>
                <a:gd name="T49" fmla="*/ 1397250000 h 88"/>
                <a:gd name="T50" fmla="*/ 979754479 w 100"/>
                <a:gd name="T51" fmla="*/ 1316250000 h 88"/>
                <a:gd name="T52" fmla="*/ 899775799 w 100"/>
                <a:gd name="T53" fmla="*/ 1397250000 h 88"/>
                <a:gd name="T54" fmla="*/ 979754479 w 100"/>
                <a:gd name="T55" fmla="*/ 1458000000 h 88"/>
                <a:gd name="T56" fmla="*/ 1299678142 w 100"/>
                <a:gd name="T57" fmla="*/ 972000000 h 88"/>
                <a:gd name="T58" fmla="*/ 979754479 w 100"/>
                <a:gd name="T59" fmla="*/ 405000000 h 88"/>
                <a:gd name="T60" fmla="*/ 679832194 w 100"/>
                <a:gd name="T61" fmla="*/ 951750000 h 88"/>
                <a:gd name="T62" fmla="*/ 659835288 w 100"/>
                <a:gd name="T63" fmla="*/ 972000000 h 88"/>
                <a:gd name="T64" fmla="*/ 339916097 w 100"/>
                <a:gd name="T65" fmla="*/ 1518750000 h 88"/>
                <a:gd name="T66" fmla="*/ 979754479 w 100"/>
                <a:gd name="T67" fmla="*/ 1518750000 h 88"/>
                <a:gd name="T68" fmla="*/ 1619597333 w 100"/>
                <a:gd name="T69" fmla="*/ 1518750000 h 88"/>
                <a:gd name="T70" fmla="*/ 1299678142 w 100"/>
                <a:gd name="T71" fmla="*/ 972000000 h 88"/>
                <a:gd name="T72" fmla="*/ 1299678142 w 100"/>
                <a:gd name="T73" fmla="*/ 972000000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88"/>
                <a:gd name="T113" fmla="*/ 100 w 10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61"/>
          <p:cNvGrpSpPr/>
          <p:nvPr/>
        </p:nvGrpSpPr>
        <p:grpSpPr bwMode="auto">
          <a:xfrm>
            <a:off x="5053013" y="2857500"/>
            <a:ext cx="3363912" cy="955675"/>
            <a:chOff x="0" y="0"/>
            <a:chExt cx="3364602" cy="956128"/>
          </a:xfrm>
        </p:grpSpPr>
        <p:cxnSp>
          <p:nvCxnSpPr>
            <p:cNvPr id="48159" name="直接连接符 62"/>
            <p:cNvCxnSpPr>
              <a:cxnSpLocks noChangeShapeType="1"/>
              <a:stCxn id="24587" idx="6"/>
              <a:endCxn id="48160" idx="2"/>
            </p:cNvCxnSpPr>
            <p:nvPr/>
          </p:nvCxnSpPr>
          <p:spPr bwMode="auto">
            <a:xfrm>
              <a:off x="0" y="478064"/>
              <a:ext cx="2408474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60" name="椭圆 63"/>
            <p:cNvSpPr>
              <a:spLocks noChangeArrowheads="1"/>
            </p:cNvSpPr>
            <p:nvPr/>
          </p:nvSpPr>
          <p:spPr bwMode="auto">
            <a:xfrm>
              <a:off x="2408474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61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2655366" y="280064"/>
              <a:ext cx="462345" cy="396000"/>
            </a:xfrm>
            <a:custGeom>
              <a:avLst/>
              <a:gdLst>
                <a:gd name="T0" fmla="*/ 96767825 w 94"/>
                <a:gd name="T1" fmla="*/ 454124000 h 81"/>
                <a:gd name="T2" fmla="*/ 1112844741 w 94"/>
                <a:gd name="T3" fmla="*/ 454124000 h 81"/>
                <a:gd name="T4" fmla="*/ 1209612566 w 94"/>
                <a:gd name="T5" fmla="*/ 382418667 h 81"/>
                <a:gd name="T6" fmla="*/ 1766034936 w 94"/>
                <a:gd name="T7" fmla="*/ 0 h 81"/>
                <a:gd name="T8" fmla="*/ 1766034936 w 94"/>
                <a:gd name="T9" fmla="*/ 788739111 h 81"/>
                <a:gd name="T10" fmla="*/ 1766034936 w 94"/>
                <a:gd name="T11" fmla="*/ 1577483111 h 81"/>
                <a:gd name="T12" fmla="*/ 1209612566 w 94"/>
                <a:gd name="T13" fmla="*/ 1171162667 h 81"/>
                <a:gd name="T14" fmla="*/ 1112844741 w 94"/>
                <a:gd name="T15" fmla="*/ 1123359111 h 81"/>
                <a:gd name="T16" fmla="*/ 798346851 w 94"/>
                <a:gd name="T17" fmla="*/ 1123359111 h 81"/>
                <a:gd name="T18" fmla="*/ 967693004 w 94"/>
                <a:gd name="T19" fmla="*/ 1673085333 h 81"/>
                <a:gd name="T20" fmla="*/ 1088650325 w 94"/>
                <a:gd name="T21" fmla="*/ 1673085333 h 81"/>
                <a:gd name="T22" fmla="*/ 1088650325 w 94"/>
                <a:gd name="T23" fmla="*/ 1936000000 h 81"/>
                <a:gd name="T24" fmla="*/ 1040266413 w 94"/>
                <a:gd name="T25" fmla="*/ 1936000000 h 81"/>
                <a:gd name="T26" fmla="*/ 508038458 w 94"/>
                <a:gd name="T27" fmla="*/ 1936000000 h 81"/>
                <a:gd name="T28" fmla="*/ 266113977 w 94"/>
                <a:gd name="T29" fmla="*/ 1123359111 h 81"/>
                <a:gd name="T30" fmla="*/ 96767825 w 94"/>
                <a:gd name="T31" fmla="*/ 1123359111 h 81"/>
                <a:gd name="T32" fmla="*/ 96767825 w 94"/>
                <a:gd name="T33" fmla="*/ 454124000 h 81"/>
                <a:gd name="T34" fmla="*/ 2104727241 w 94"/>
                <a:gd name="T35" fmla="*/ 549726222 h 81"/>
                <a:gd name="T36" fmla="*/ 2147483647 w 94"/>
                <a:gd name="T37" fmla="*/ 788739111 h 81"/>
                <a:gd name="T38" fmla="*/ 2104727241 w 94"/>
                <a:gd name="T39" fmla="*/ 1027752000 h 81"/>
                <a:gd name="T40" fmla="*/ 2104727241 w 94"/>
                <a:gd name="T41" fmla="*/ 1577483111 h 81"/>
                <a:gd name="T42" fmla="*/ 1886997176 w 94"/>
                <a:gd name="T43" fmla="*/ 1577483111 h 81"/>
                <a:gd name="T44" fmla="*/ 1886997176 w 94"/>
                <a:gd name="T45" fmla="*/ 0 h 81"/>
                <a:gd name="T46" fmla="*/ 2104727241 w 94"/>
                <a:gd name="T47" fmla="*/ 0 h 81"/>
                <a:gd name="T48" fmla="*/ 2104727241 w 94"/>
                <a:gd name="T49" fmla="*/ 549726222 h 81"/>
                <a:gd name="T50" fmla="*/ 1112844741 w 94"/>
                <a:gd name="T51" fmla="*/ 1171162667 h 81"/>
                <a:gd name="T52" fmla="*/ 895114676 w 94"/>
                <a:gd name="T53" fmla="*/ 1171162667 h 81"/>
                <a:gd name="T54" fmla="*/ 967693004 w 94"/>
                <a:gd name="T55" fmla="*/ 1457974222 h 81"/>
                <a:gd name="T56" fmla="*/ 1040266413 w 94"/>
                <a:gd name="T57" fmla="*/ 1457974222 h 81"/>
                <a:gd name="T58" fmla="*/ 1040266413 w 94"/>
                <a:gd name="T59" fmla="*/ 1362372000 h 81"/>
                <a:gd name="T60" fmla="*/ 1112844741 w 94"/>
                <a:gd name="T61" fmla="*/ 1171162667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5"/>
          <p:cNvGrpSpPr/>
          <p:nvPr/>
        </p:nvGrpSpPr>
        <p:grpSpPr bwMode="auto">
          <a:xfrm>
            <a:off x="5065713" y="4124325"/>
            <a:ext cx="3351212" cy="955675"/>
            <a:chOff x="0" y="0"/>
            <a:chExt cx="3351721" cy="956128"/>
          </a:xfrm>
        </p:grpSpPr>
        <p:sp>
          <p:nvSpPr>
            <p:cNvPr id="48156" name="直接连接符 66"/>
            <p:cNvSpPr>
              <a:spLocks noChangeShapeType="1"/>
            </p:cNvSpPr>
            <p:nvPr/>
          </p:nvSpPr>
          <p:spPr bwMode="auto">
            <a:xfrm>
              <a:off x="0" y="494105"/>
              <a:ext cx="2372336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57" name="椭圆 67"/>
            <p:cNvSpPr>
              <a:spLocks noChangeArrowheads="1"/>
            </p:cNvSpPr>
            <p:nvPr/>
          </p:nvSpPr>
          <p:spPr bwMode="auto">
            <a:xfrm>
              <a:off x="2395593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58" name="Freeform 203"/>
            <p:cNvSpPr>
              <a:spLocks noChangeAspect="1" noEditPoints="1" noChangeArrowheads="1"/>
            </p:cNvSpPr>
            <p:nvPr/>
          </p:nvSpPr>
          <p:spPr bwMode="auto">
            <a:xfrm>
              <a:off x="2682897" y="264298"/>
              <a:ext cx="413052" cy="396000"/>
            </a:xfrm>
            <a:custGeom>
              <a:avLst/>
              <a:gdLst>
                <a:gd name="T0" fmla="*/ 315922254 w 218"/>
                <a:gd name="T1" fmla="*/ 154371789 h 209"/>
                <a:gd name="T2" fmla="*/ 129239802 w 218"/>
                <a:gd name="T3" fmla="*/ 154371789 h 209"/>
                <a:gd name="T4" fmla="*/ 93340278 w 218"/>
                <a:gd name="T5" fmla="*/ 204631579 h 209"/>
                <a:gd name="T6" fmla="*/ 129239802 w 218"/>
                <a:gd name="T7" fmla="*/ 254891368 h 209"/>
                <a:gd name="T8" fmla="*/ 315922254 w 218"/>
                <a:gd name="T9" fmla="*/ 254891368 h 209"/>
                <a:gd name="T10" fmla="*/ 315922254 w 218"/>
                <a:gd name="T11" fmla="*/ 154371789 h 209"/>
                <a:gd name="T12" fmla="*/ 315922254 w 218"/>
                <a:gd name="T13" fmla="*/ 154371789 h 209"/>
                <a:gd name="T14" fmla="*/ 452341203 w 218"/>
                <a:gd name="T15" fmla="*/ 254891368 h 209"/>
                <a:gd name="T16" fmla="*/ 671332658 w 218"/>
                <a:gd name="T17" fmla="*/ 254891368 h 209"/>
                <a:gd name="T18" fmla="*/ 696462514 w 218"/>
                <a:gd name="T19" fmla="*/ 254891368 h 209"/>
                <a:gd name="T20" fmla="*/ 707234076 w 218"/>
                <a:gd name="T21" fmla="*/ 272842105 h 209"/>
                <a:gd name="T22" fmla="*/ 764672936 w 218"/>
                <a:gd name="T23" fmla="*/ 366182526 h 209"/>
                <a:gd name="T24" fmla="*/ 782623645 w 218"/>
                <a:gd name="T25" fmla="*/ 391312421 h 209"/>
                <a:gd name="T26" fmla="*/ 764672936 w 218"/>
                <a:gd name="T27" fmla="*/ 409263158 h 209"/>
                <a:gd name="T28" fmla="*/ 707234076 w 218"/>
                <a:gd name="T29" fmla="*/ 502603579 h 209"/>
                <a:gd name="T30" fmla="*/ 696462514 w 218"/>
                <a:gd name="T31" fmla="*/ 527733474 h 209"/>
                <a:gd name="T32" fmla="*/ 671332658 w 218"/>
                <a:gd name="T33" fmla="*/ 527733474 h 209"/>
                <a:gd name="T34" fmla="*/ 452341203 w 218"/>
                <a:gd name="T35" fmla="*/ 527733474 h 209"/>
                <a:gd name="T36" fmla="*/ 452341203 w 218"/>
                <a:gd name="T37" fmla="*/ 646205684 h 209"/>
                <a:gd name="T38" fmla="*/ 646202801 w 218"/>
                <a:gd name="T39" fmla="*/ 646205684 h 209"/>
                <a:gd name="T40" fmla="*/ 646202801 w 218"/>
                <a:gd name="T41" fmla="*/ 750315789 h 209"/>
                <a:gd name="T42" fmla="*/ 143599991 w 218"/>
                <a:gd name="T43" fmla="*/ 750315789 h 209"/>
                <a:gd name="T44" fmla="*/ 143599991 w 218"/>
                <a:gd name="T45" fmla="*/ 646205684 h 209"/>
                <a:gd name="T46" fmla="*/ 323101401 w 218"/>
                <a:gd name="T47" fmla="*/ 646205684 h 209"/>
                <a:gd name="T48" fmla="*/ 323101401 w 218"/>
                <a:gd name="T49" fmla="*/ 341052632 h 209"/>
                <a:gd name="T50" fmla="*/ 104109946 w 218"/>
                <a:gd name="T51" fmla="*/ 341052632 h 209"/>
                <a:gd name="T52" fmla="*/ 78980090 w 218"/>
                <a:gd name="T53" fmla="*/ 341052632 h 209"/>
                <a:gd name="T54" fmla="*/ 68210422 w 218"/>
                <a:gd name="T55" fmla="*/ 315922737 h 209"/>
                <a:gd name="T56" fmla="*/ 10769668 w 218"/>
                <a:gd name="T57" fmla="*/ 222582316 h 209"/>
                <a:gd name="T58" fmla="*/ 0 w 218"/>
                <a:gd name="T59" fmla="*/ 204631579 h 209"/>
                <a:gd name="T60" fmla="*/ 10769668 w 218"/>
                <a:gd name="T61" fmla="*/ 179501684 h 209"/>
                <a:gd name="T62" fmla="*/ 68210422 w 218"/>
                <a:gd name="T63" fmla="*/ 86161263 h 209"/>
                <a:gd name="T64" fmla="*/ 78980090 w 218"/>
                <a:gd name="T65" fmla="*/ 68210526 h 209"/>
                <a:gd name="T66" fmla="*/ 104109946 w 218"/>
                <a:gd name="T67" fmla="*/ 68210526 h 209"/>
                <a:gd name="T68" fmla="*/ 323101401 w 218"/>
                <a:gd name="T69" fmla="*/ 68210526 h 209"/>
                <a:gd name="T70" fmla="*/ 323101401 w 218"/>
                <a:gd name="T71" fmla="*/ 53850316 h 209"/>
                <a:gd name="T72" fmla="*/ 391311823 w 218"/>
                <a:gd name="T73" fmla="*/ 0 h 209"/>
                <a:gd name="T74" fmla="*/ 452341203 w 218"/>
                <a:gd name="T75" fmla="*/ 53850316 h 209"/>
                <a:gd name="T76" fmla="*/ 452341203 w 218"/>
                <a:gd name="T77" fmla="*/ 254891368 h 209"/>
                <a:gd name="T78" fmla="*/ 452341203 w 218"/>
                <a:gd name="T79" fmla="*/ 254891368 h 209"/>
                <a:gd name="T80" fmla="*/ 653383843 w 218"/>
                <a:gd name="T81" fmla="*/ 333873474 h 209"/>
                <a:gd name="T82" fmla="*/ 459522245 w 218"/>
                <a:gd name="T83" fmla="*/ 333873474 h 209"/>
                <a:gd name="T84" fmla="*/ 459522245 w 218"/>
                <a:gd name="T85" fmla="*/ 441574105 h 209"/>
                <a:gd name="T86" fmla="*/ 653383843 w 218"/>
                <a:gd name="T87" fmla="*/ 441574105 h 209"/>
                <a:gd name="T88" fmla="*/ 689283367 w 218"/>
                <a:gd name="T89" fmla="*/ 391312421 h 209"/>
                <a:gd name="T90" fmla="*/ 653383843 w 218"/>
                <a:gd name="T91" fmla="*/ 333873474 h 2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8"/>
                <a:gd name="T139" fmla="*/ 0 h 209"/>
                <a:gd name="T140" fmla="*/ 218 w 218"/>
                <a:gd name="T141" fmla="*/ 209 h 2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608" name="矩形 71"/>
          <p:cNvSpPr>
            <a:spLocks noChangeArrowheads="1"/>
          </p:cNvSpPr>
          <p:nvPr/>
        </p:nvSpPr>
        <p:spPr bwMode="auto">
          <a:xfrm>
            <a:off x="6642100" y="1644650"/>
            <a:ext cx="250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务实创新的服务精神</a:t>
            </a:r>
          </a:p>
        </p:txBody>
      </p:sp>
      <p:sp>
        <p:nvSpPr>
          <p:cNvPr id="24609" name="矩形 47"/>
          <p:cNvSpPr>
            <a:spLocks noChangeArrowheads="1"/>
          </p:cNvSpPr>
          <p:nvPr/>
        </p:nvSpPr>
        <p:spPr bwMode="auto">
          <a:xfrm>
            <a:off x="6645275" y="2012950"/>
            <a:ext cx="30416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4610" name="矩形 73"/>
          <p:cNvSpPr>
            <a:spLocks noChangeArrowheads="1"/>
          </p:cNvSpPr>
          <p:nvPr/>
        </p:nvSpPr>
        <p:spPr bwMode="auto">
          <a:xfrm>
            <a:off x="6642100" y="5194300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洞察敏锐的服务意识</a:t>
            </a:r>
          </a:p>
        </p:txBody>
      </p:sp>
      <p:sp>
        <p:nvSpPr>
          <p:cNvPr id="24611" name="矩形 47"/>
          <p:cNvSpPr>
            <a:spLocks noChangeArrowheads="1"/>
          </p:cNvSpPr>
          <p:nvPr/>
        </p:nvSpPr>
        <p:spPr bwMode="auto">
          <a:xfrm>
            <a:off x="6645275" y="5562600"/>
            <a:ext cx="30416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4612" name="矩形 75"/>
          <p:cNvSpPr>
            <a:spLocks noChangeArrowheads="1"/>
          </p:cNvSpPr>
          <p:nvPr/>
        </p:nvSpPr>
        <p:spPr bwMode="auto">
          <a:xfrm>
            <a:off x="8477250" y="2746375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谦虚谨慎的服务态度</a:t>
            </a:r>
          </a:p>
        </p:txBody>
      </p:sp>
      <p:sp>
        <p:nvSpPr>
          <p:cNvPr id="24613" name="矩形 47"/>
          <p:cNvSpPr>
            <a:spLocks noChangeArrowheads="1"/>
          </p:cNvSpPr>
          <p:nvPr/>
        </p:nvSpPr>
        <p:spPr bwMode="auto">
          <a:xfrm>
            <a:off x="8480425" y="3113088"/>
            <a:ext cx="25495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4614" name="矩形 77"/>
          <p:cNvSpPr>
            <a:spLocks noChangeArrowheads="1"/>
          </p:cNvSpPr>
          <p:nvPr/>
        </p:nvSpPr>
        <p:spPr bwMode="auto">
          <a:xfrm>
            <a:off x="8477250" y="4051300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专业优质的服务团队</a:t>
            </a:r>
          </a:p>
        </p:txBody>
      </p:sp>
      <p:sp>
        <p:nvSpPr>
          <p:cNvPr id="24615" name="矩形 47"/>
          <p:cNvSpPr>
            <a:spLocks noChangeArrowheads="1"/>
          </p:cNvSpPr>
          <p:nvPr/>
        </p:nvSpPr>
        <p:spPr bwMode="auto">
          <a:xfrm>
            <a:off x="8480425" y="4418013"/>
            <a:ext cx="25495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8" name="组合 79"/>
          <p:cNvGrpSpPr/>
          <p:nvPr/>
        </p:nvGrpSpPr>
        <p:grpSpPr bwMode="auto">
          <a:xfrm>
            <a:off x="1338263" y="2392363"/>
            <a:ext cx="3160712" cy="3160712"/>
            <a:chOff x="0" y="0"/>
            <a:chExt cx="3176815" cy="3176815"/>
          </a:xfrm>
        </p:grpSpPr>
        <p:sp>
          <p:nvSpPr>
            <p:cNvPr id="48154" name="椭圆 80"/>
            <p:cNvSpPr>
              <a:spLocks noChangeArrowheads="1"/>
            </p:cNvSpPr>
            <p:nvPr/>
          </p:nvSpPr>
          <p:spPr bwMode="auto">
            <a:xfrm>
              <a:off x="0" y="0"/>
              <a:ext cx="3176815" cy="3176815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55" name="椭圆 81"/>
            <p:cNvSpPr>
              <a:spLocks noChangeArrowheads="1"/>
            </p:cNvSpPr>
            <p:nvPr/>
          </p:nvSpPr>
          <p:spPr bwMode="auto">
            <a:xfrm>
              <a:off x="178115" y="178115"/>
              <a:ext cx="2820586" cy="2820584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9" name="图片 8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5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4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4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4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 autoUpdateAnimBg="0"/>
      <p:bldP spid="24581" grpId="0" bldLvl="0" autoUpdateAnimBg="0"/>
      <p:bldP spid="24585" grpId="0" bldLvl="0" animBg="1"/>
      <p:bldP spid="24586" grpId="0" bldLvl="0" animBg="1" autoUpdateAnimBg="0"/>
      <p:bldP spid="24587" grpId="0" bldLvl="0" animBg="1" autoUpdateAnimBg="0"/>
      <p:bldP spid="24588" grpId="0" bldLvl="0" animBg="1" autoUpdateAnimBg="0"/>
      <p:bldP spid="24589" grpId="0" bldLvl="0" animBg="1" autoUpdateAnimBg="0"/>
      <p:bldP spid="24608" grpId="0" bldLvl="0" autoUpdateAnimBg="0"/>
      <p:bldP spid="24609" grpId="0" bldLvl="0" autoUpdateAnimBg="0"/>
      <p:bldP spid="24610" grpId="0" bldLvl="0" autoUpdateAnimBg="0"/>
      <p:bldP spid="24611" grpId="0" bldLvl="0" autoUpdateAnimBg="0"/>
      <p:bldP spid="24612" grpId="0" bldLvl="0" autoUpdateAnimBg="0"/>
      <p:bldP spid="24613" grpId="0" bldLvl="0" autoUpdateAnimBg="0"/>
      <p:bldP spid="24614" grpId="0" bldLvl="0" autoUpdateAnimBg="0"/>
      <p:bldP spid="24615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587AF5D-66AA-459C-9D5B-8DEA3225357E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14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915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6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cxnSp>
        <p:nvCxnSpPr>
          <p:cNvPr id="25604" name="肘形连接符 1"/>
          <p:cNvCxnSpPr>
            <a:cxnSpLocks noChangeShapeType="1"/>
          </p:cNvCxnSpPr>
          <p:nvPr/>
        </p:nvCxnSpPr>
        <p:spPr bwMode="auto">
          <a:xfrm flipH="1" flipV="1">
            <a:off x="6375400" y="1873250"/>
            <a:ext cx="3770313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肘形连接符 2"/>
          <p:cNvCxnSpPr>
            <a:cxnSpLocks noChangeShapeType="1"/>
          </p:cNvCxnSpPr>
          <p:nvPr/>
        </p:nvCxnSpPr>
        <p:spPr bwMode="auto">
          <a:xfrm flipH="1">
            <a:off x="6375400" y="5302250"/>
            <a:ext cx="3770313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肘形连接符 3"/>
          <p:cNvCxnSpPr>
            <a:cxnSpLocks noChangeShapeType="1"/>
          </p:cNvCxnSpPr>
          <p:nvPr/>
        </p:nvCxnSpPr>
        <p:spPr bwMode="auto">
          <a:xfrm flipV="1">
            <a:off x="2127250" y="1873250"/>
            <a:ext cx="3635375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肘形连接符 4"/>
          <p:cNvCxnSpPr>
            <a:cxnSpLocks noChangeShapeType="1"/>
          </p:cNvCxnSpPr>
          <p:nvPr/>
        </p:nvCxnSpPr>
        <p:spPr bwMode="auto">
          <a:xfrm>
            <a:off x="2127250" y="5302250"/>
            <a:ext cx="3635375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文本框 5"/>
          <p:cNvSpPr>
            <a:spLocks noChangeArrowheads="1"/>
          </p:cNvSpPr>
          <p:nvPr/>
        </p:nvSpPr>
        <p:spPr bwMode="auto">
          <a:xfrm>
            <a:off x="2886075" y="4941888"/>
            <a:ext cx="2876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09" name="文本框 6"/>
          <p:cNvSpPr>
            <a:spLocks noChangeArrowheads="1"/>
          </p:cNvSpPr>
          <p:nvPr/>
        </p:nvSpPr>
        <p:spPr bwMode="auto">
          <a:xfrm>
            <a:off x="2879725" y="586898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时间管理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1430338" y="3931285"/>
            <a:ext cx="1344612" cy="1346200"/>
            <a:chOff x="0" y="0"/>
            <a:chExt cx="1403797" cy="1403797"/>
          </a:xfrm>
        </p:grpSpPr>
        <p:sp>
          <p:nvSpPr>
            <p:cNvPr id="49196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grpSp>
          <p:nvGrpSpPr>
            <p:cNvPr id="49197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49198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199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200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5616" name="文本框 13"/>
          <p:cNvSpPr>
            <a:spLocks noChangeArrowheads="1"/>
          </p:cNvSpPr>
          <p:nvPr/>
        </p:nvSpPr>
        <p:spPr bwMode="auto">
          <a:xfrm>
            <a:off x="6450013" y="4926013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17" name="文本框 14"/>
          <p:cNvSpPr>
            <a:spLocks noChangeArrowheads="1"/>
          </p:cNvSpPr>
          <p:nvPr/>
        </p:nvSpPr>
        <p:spPr bwMode="auto">
          <a:xfrm>
            <a:off x="8007350" y="586898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得失管理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18" name="文本框 15"/>
          <p:cNvSpPr>
            <a:spLocks noChangeArrowheads="1"/>
          </p:cNvSpPr>
          <p:nvPr/>
        </p:nvSpPr>
        <p:spPr bwMode="auto">
          <a:xfrm>
            <a:off x="2886075" y="1939925"/>
            <a:ext cx="2876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19" name="文本框 16"/>
          <p:cNvSpPr>
            <a:spLocks noChangeArrowheads="1"/>
          </p:cNvSpPr>
          <p:nvPr/>
        </p:nvSpPr>
        <p:spPr bwMode="auto">
          <a:xfrm>
            <a:off x="2892425" y="146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团队管理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20" name="文本框 17"/>
          <p:cNvSpPr>
            <a:spLocks noChangeArrowheads="1"/>
          </p:cNvSpPr>
          <p:nvPr/>
        </p:nvSpPr>
        <p:spPr bwMode="auto">
          <a:xfrm>
            <a:off x="6450013" y="1939925"/>
            <a:ext cx="28654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25621" name="文本框 18"/>
          <p:cNvSpPr>
            <a:spLocks noChangeArrowheads="1"/>
          </p:cNvSpPr>
          <p:nvPr/>
        </p:nvSpPr>
        <p:spPr bwMode="auto">
          <a:xfrm>
            <a:off x="8020050" y="146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项目管理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4" name="组合 19"/>
          <p:cNvGrpSpPr/>
          <p:nvPr/>
        </p:nvGrpSpPr>
        <p:grpSpPr bwMode="auto">
          <a:xfrm>
            <a:off x="9429750" y="3937000"/>
            <a:ext cx="1346200" cy="1346200"/>
            <a:chOff x="0" y="0"/>
            <a:chExt cx="1403797" cy="1403797"/>
          </a:xfrm>
        </p:grpSpPr>
        <p:sp>
          <p:nvSpPr>
            <p:cNvPr id="4919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sp>
          <p:nvSpPr>
            <p:cNvPr id="49195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2147483647 w 408"/>
                <a:gd name="T1" fmla="*/ 2147483647 h 578"/>
                <a:gd name="T2" fmla="*/ 2147483647 w 408"/>
                <a:gd name="T3" fmla="*/ 2147483647 h 578"/>
                <a:gd name="T4" fmla="*/ 2147483647 w 408"/>
                <a:gd name="T5" fmla="*/ 2147483647 h 578"/>
                <a:gd name="T6" fmla="*/ 2147483647 w 408"/>
                <a:gd name="T7" fmla="*/ 2147483647 h 578"/>
                <a:gd name="T8" fmla="*/ 2147483647 w 408"/>
                <a:gd name="T9" fmla="*/ 2147483647 h 578"/>
                <a:gd name="T10" fmla="*/ 2147483647 w 408"/>
                <a:gd name="T11" fmla="*/ 2147483647 h 578"/>
                <a:gd name="T12" fmla="*/ 2147483647 w 408"/>
                <a:gd name="T13" fmla="*/ 2147483647 h 578"/>
                <a:gd name="T14" fmla="*/ 2147483647 w 408"/>
                <a:gd name="T15" fmla="*/ 2147483647 h 578"/>
                <a:gd name="T16" fmla="*/ 2147483647 w 408"/>
                <a:gd name="T17" fmla="*/ 2147483647 h 578"/>
                <a:gd name="T18" fmla="*/ 2147483647 w 408"/>
                <a:gd name="T19" fmla="*/ 2147483647 h 578"/>
                <a:gd name="T20" fmla="*/ 2147483647 w 408"/>
                <a:gd name="T21" fmla="*/ 2147483647 h 578"/>
                <a:gd name="T22" fmla="*/ 2147483647 w 408"/>
                <a:gd name="T23" fmla="*/ 2147483647 h 578"/>
                <a:gd name="T24" fmla="*/ 2147483647 w 408"/>
                <a:gd name="T25" fmla="*/ 2147483647 h 578"/>
                <a:gd name="T26" fmla="*/ 2147483647 w 408"/>
                <a:gd name="T27" fmla="*/ 2147483647 h 578"/>
                <a:gd name="T28" fmla="*/ 2147483647 w 408"/>
                <a:gd name="T29" fmla="*/ 2147483647 h 578"/>
                <a:gd name="T30" fmla="*/ 2147483647 w 408"/>
                <a:gd name="T31" fmla="*/ 2147483647 h 578"/>
                <a:gd name="T32" fmla="*/ 2147483647 w 408"/>
                <a:gd name="T33" fmla="*/ 2147483647 h 578"/>
                <a:gd name="T34" fmla="*/ 0 w 408"/>
                <a:gd name="T35" fmla="*/ 2147483647 h 578"/>
                <a:gd name="T36" fmla="*/ 2147483647 w 408"/>
                <a:gd name="T37" fmla="*/ 2147483647 h 578"/>
                <a:gd name="T38" fmla="*/ 2147483647 w 408"/>
                <a:gd name="T39" fmla="*/ 2147483647 h 578"/>
                <a:gd name="T40" fmla="*/ 2147483647 w 408"/>
                <a:gd name="T41" fmla="*/ 2147483647 h 578"/>
                <a:gd name="T42" fmla="*/ 2147483647 w 408"/>
                <a:gd name="T43" fmla="*/ 2147483647 h 578"/>
                <a:gd name="T44" fmla="*/ 2147483647 w 408"/>
                <a:gd name="T45" fmla="*/ 0 h 578"/>
                <a:gd name="T46" fmla="*/ 2147483647 w 408"/>
                <a:gd name="T47" fmla="*/ 2147483647 h 578"/>
                <a:gd name="T48" fmla="*/ 2147483647 w 408"/>
                <a:gd name="T49" fmla="*/ 2147483647 h 578"/>
                <a:gd name="T50" fmla="*/ 2147483647 w 408"/>
                <a:gd name="T51" fmla="*/ 2147483647 h 578"/>
                <a:gd name="T52" fmla="*/ 2147483647 w 408"/>
                <a:gd name="T53" fmla="*/ 2147483647 h 578"/>
                <a:gd name="T54" fmla="*/ 2147483647 w 408"/>
                <a:gd name="T55" fmla="*/ 2147483647 h 578"/>
                <a:gd name="T56" fmla="*/ 2147483647 w 408"/>
                <a:gd name="T57" fmla="*/ 2147483647 h 578"/>
                <a:gd name="T58" fmla="*/ 2147483647 w 408"/>
                <a:gd name="T59" fmla="*/ 2147483647 h 578"/>
                <a:gd name="T60" fmla="*/ 2147483647 w 408"/>
                <a:gd name="T61" fmla="*/ 2147483647 h 578"/>
                <a:gd name="T62" fmla="*/ 2147483647 w 408"/>
                <a:gd name="T63" fmla="*/ 2147483647 h 578"/>
                <a:gd name="T64" fmla="*/ 2147483647 w 408"/>
                <a:gd name="T65" fmla="*/ 2147483647 h 578"/>
                <a:gd name="T66" fmla="*/ 2147483647 w 408"/>
                <a:gd name="T67" fmla="*/ 2147483647 h 578"/>
                <a:gd name="T68" fmla="*/ 2147483647 w 408"/>
                <a:gd name="T69" fmla="*/ 2147483647 h 578"/>
                <a:gd name="T70" fmla="*/ 2147483647 w 408"/>
                <a:gd name="T71" fmla="*/ 2147483647 h 578"/>
                <a:gd name="T72" fmla="*/ 2147483647 w 408"/>
                <a:gd name="T73" fmla="*/ 2147483647 h 578"/>
                <a:gd name="T74" fmla="*/ 2147483647 w 408"/>
                <a:gd name="T75" fmla="*/ 2147483647 h 578"/>
                <a:gd name="T76" fmla="*/ 2147483647 w 408"/>
                <a:gd name="T77" fmla="*/ 2147483647 h 578"/>
                <a:gd name="T78" fmla="*/ 2147483647 w 408"/>
                <a:gd name="T79" fmla="*/ 2147483647 h 578"/>
                <a:gd name="T80" fmla="*/ 2147483647 w 408"/>
                <a:gd name="T81" fmla="*/ 2147483647 h 578"/>
                <a:gd name="T82" fmla="*/ 2147483647 w 408"/>
                <a:gd name="T83" fmla="*/ 2147483647 h 578"/>
                <a:gd name="T84" fmla="*/ 2147483647 w 408"/>
                <a:gd name="T85" fmla="*/ 2147483647 h 578"/>
                <a:gd name="T86" fmla="*/ 2147483647 w 408"/>
                <a:gd name="T87" fmla="*/ 2147483647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22"/>
          <p:cNvGrpSpPr/>
          <p:nvPr/>
        </p:nvGrpSpPr>
        <p:grpSpPr bwMode="auto">
          <a:xfrm>
            <a:off x="1430338" y="2435225"/>
            <a:ext cx="1344612" cy="1344613"/>
            <a:chOff x="0" y="0"/>
            <a:chExt cx="1403797" cy="1403797"/>
          </a:xfrm>
        </p:grpSpPr>
        <p:sp>
          <p:nvSpPr>
            <p:cNvPr id="49190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grpSp>
          <p:nvGrpSpPr>
            <p:cNvPr id="49191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49192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193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7" name="组合 27"/>
          <p:cNvGrpSpPr/>
          <p:nvPr/>
        </p:nvGrpSpPr>
        <p:grpSpPr bwMode="auto">
          <a:xfrm>
            <a:off x="9429750" y="2435225"/>
            <a:ext cx="1346200" cy="1344613"/>
            <a:chOff x="0" y="0"/>
            <a:chExt cx="1403797" cy="1403797"/>
          </a:xfrm>
        </p:grpSpPr>
        <p:sp>
          <p:nvSpPr>
            <p:cNvPr id="49188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sp>
          <p:nvSpPr>
            <p:cNvPr id="49189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33" name="矩形 47"/>
          <p:cNvSpPr>
            <a:spLocks noChangeArrowheads="1"/>
          </p:cNvSpPr>
          <p:nvPr/>
        </p:nvSpPr>
        <p:spPr bwMode="auto">
          <a:xfrm>
            <a:off x="3467100" y="3421063"/>
            <a:ext cx="52578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34" name="矩形 3"/>
          <p:cNvSpPr>
            <a:spLocks noChangeArrowheads="1"/>
          </p:cNvSpPr>
          <p:nvPr/>
        </p:nvSpPr>
        <p:spPr bwMode="auto">
          <a:xfrm>
            <a:off x="4525963" y="82899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管理理念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635" name="文本框 37"/>
          <p:cNvSpPr>
            <a:spLocks noChangeArrowheads="1"/>
          </p:cNvSpPr>
          <p:nvPr/>
        </p:nvSpPr>
        <p:spPr bwMode="auto">
          <a:xfrm>
            <a:off x="6483350" y="107505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Management Concept</a:t>
            </a:r>
          </a:p>
        </p:txBody>
      </p:sp>
      <p:grpSp>
        <p:nvGrpSpPr>
          <p:cNvPr id="8" name="组合 41"/>
          <p:cNvGrpSpPr/>
          <p:nvPr/>
        </p:nvGrpSpPr>
        <p:grpSpPr bwMode="auto">
          <a:xfrm>
            <a:off x="3981450" y="884555"/>
            <a:ext cx="263525" cy="393700"/>
            <a:chOff x="0" y="0"/>
            <a:chExt cx="213756" cy="427512"/>
          </a:xfrm>
        </p:grpSpPr>
        <p:sp>
          <p:nvSpPr>
            <p:cNvPr id="49186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87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39" name="文本框 36"/>
          <p:cNvSpPr>
            <a:spLocks noChangeArrowheads="1"/>
          </p:cNvSpPr>
          <p:nvPr/>
        </p:nvSpPr>
        <p:spPr bwMode="auto">
          <a:xfrm>
            <a:off x="2879725" y="4946650"/>
            <a:ext cx="2876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40" name="文本框 37"/>
          <p:cNvSpPr>
            <a:spLocks noChangeArrowheads="1"/>
          </p:cNvSpPr>
          <p:nvPr/>
        </p:nvSpPr>
        <p:spPr bwMode="auto">
          <a:xfrm>
            <a:off x="6443663" y="4930775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41" name="文本框 44"/>
          <p:cNvSpPr>
            <a:spLocks noChangeArrowheads="1"/>
          </p:cNvSpPr>
          <p:nvPr/>
        </p:nvSpPr>
        <p:spPr bwMode="auto">
          <a:xfrm>
            <a:off x="2879725" y="1943100"/>
            <a:ext cx="28765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42" name="文本框 45"/>
          <p:cNvSpPr>
            <a:spLocks noChangeArrowheads="1"/>
          </p:cNvSpPr>
          <p:nvPr/>
        </p:nvSpPr>
        <p:spPr bwMode="auto">
          <a:xfrm>
            <a:off x="2886075" y="14684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团队管理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43" name="文本框 46"/>
          <p:cNvSpPr>
            <a:spLocks noChangeArrowheads="1"/>
          </p:cNvSpPr>
          <p:nvPr/>
        </p:nvSpPr>
        <p:spPr bwMode="auto">
          <a:xfrm>
            <a:off x="6443663" y="1943100"/>
            <a:ext cx="28654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25644" name="文本框 47"/>
          <p:cNvSpPr>
            <a:spLocks noChangeArrowheads="1"/>
          </p:cNvSpPr>
          <p:nvPr/>
        </p:nvSpPr>
        <p:spPr bwMode="auto">
          <a:xfrm>
            <a:off x="8013700" y="14684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项目管理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45" name="矩形 47"/>
          <p:cNvSpPr>
            <a:spLocks noChangeArrowheads="1"/>
          </p:cNvSpPr>
          <p:nvPr/>
        </p:nvSpPr>
        <p:spPr bwMode="auto">
          <a:xfrm>
            <a:off x="3460750" y="3425825"/>
            <a:ext cx="52578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46" name="矩形 3"/>
          <p:cNvSpPr>
            <a:spLocks noChangeArrowheads="1"/>
          </p:cNvSpPr>
          <p:nvPr/>
        </p:nvSpPr>
        <p:spPr bwMode="auto">
          <a:xfrm>
            <a:off x="4519613" y="833755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管理理念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647" name="文本框 37"/>
          <p:cNvSpPr>
            <a:spLocks noChangeArrowheads="1"/>
          </p:cNvSpPr>
          <p:nvPr/>
        </p:nvSpPr>
        <p:spPr bwMode="auto">
          <a:xfrm>
            <a:off x="6477000" y="1079818"/>
            <a:ext cx="2308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Management Concept</a:t>
            </a:r>
          </a:p>
        </p:txBody>
      </p:sp>
      <p:pic>
        <p:nvPicPr>
          <p:cNvPr id="3" name="图片 2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6" name="图片 5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 animBg="1"/>
      <p:bldP spid="25605" grpId="0" bldLvl="0" animBg="1"/>
      <p:bldP spid="25606" grpId="0" bldLvl="0" animBg="1"/>
      <p:bldP spid="25607" grpId="0" bldLvl="0" animBg="1"/>
      <p:bldP spid="25608" grpId="0" bldLvl="0" autoUpdateAnimBg="0"/>
      <p:bldP spid="25609" grpId="0" bldLvl="0" autoUpdateAnimBg="0"/>
      <p:bldP spid="25616" grpId="0" bldLvl="0" autoUpdateAnimBg="0"/>
      <p:bldP spid="25617" grpId="0" bldLvl="0" autoUpdateAnimBg="0"/>
      <p:bldP spid="25618" grpId="0" bldLvl="0" autoUpdateAnimBg="0"/>
      <p:bldP spid="25619" grpId="0" bldLvl="0" autoUpdateAnimBg="0"/>
      <p:bldP spid="25620" grpId="0" bldLvl="0" autoUpdateAnimBg="0"/>
      <p:bldP spid="25621" grpId="0" bldLvl="0" autoUpdateAnimBg="0"/>
      <p:bldP spid="25633" grpId="0" bldLvl="0" autoUpdateAnimBg="0"/>
      <p:bldP spid="25634" grpId="0" bldLvl="0" autoUpdateAnimBg="0"/>
      <p:bldP spid="25635" grpId="0" bldLvl="0" autoUpdateAnimBg="0"/>
      <p:bldP spid="25639" grpId="0" bldLvl="0" autoUpdateAnimBg="0"/>
      <p:bldP spid="25640" grpId="0" bldLvl="0" autoUpdateAnimBg="0"/>
      <p:bldP spid="25641" grpId="0" bldLvl="0" autoUpdateAnimBg="0"/>
      <p:bldP spid="25642" grpId="0" bldLvl="0" autoUpdateAnimBg="0"/>
      <p:bldP spid="25643" grpId="0" bldLvl="0" autoUpdateAnimBg="0"/>
      <p:bldP spid="25644" grpId="0" bldLvl="0" autoUpdateAnimBg="0"/>
      <p:bldP spid="25645" grpId="0" bldLvl="0" autoUpdateAnimBg="0"/>
      <p:bldP spid="25646" grpId="0" bldLvl="0" autoUpdateAnimBg="0"/>
      <p:bldP spid="2564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B3FFCA6-0886-4B3B-AC43-02909826A827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15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017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4825365" y="80105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工作方式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629" name="文本框 37"/>
          <p:cNvSpPr>
            <a:spLocks noChangeArrowheads="1"/>
          </p:cNvSpPr>
          <p:nvPr/>
        </p:nvSpPr>
        <p:spPr bwMode="auto">
          <a:xfrm>
            <a:off x="6789103" y="104711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Function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4279265" y="856615"/>
            <a:ext cx="263525" cy="393700"/>
            <a:chOff x="0" y="0"/>
            <a:chExt cx="213756" cy="427512"/>
          </a:xfrm>
        </p:grpSpPr>
        <p:sp>
          <p:nvSpPr>
            <p:cNvPr id="50204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205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6096000" y="1517333"/>
            <a:ext cx="4883150" cy="2333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1219200" y="1517333"/>
            <a:ext cx="4876800" cy="23368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5" name="Oval 4"/>
          <p:cNvSpPr>
            <a:spLocks noChangeArrowheads="1"/>
          </p:cNvSpPr>
          <p:nvPr/>
        </p:nvSpPr>
        <p:spPr bwMode="auto">
          <a:xfrm>
            <a:off x="1679575" y="4016375"/>
            <a:ext cx="955675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4319588" y="4016375"/>
            <a:ext cx="957262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6959600" y="4016375"/>
            <a:ext cx="955675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8" name="Oval 16"/>
          <p:cNvSpPr>
            <a:spLocks noChangeArrowheads="1"/>
          </p:cNvSpPr>
          <p:nvPr/>
        </p:nvSpPr>
        <p:spPr bwMode="auto">
          <a:xfrm>
            <a:off x="9598025" y="4016375"/>
            <a:ext cx="954088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20"/>
          <p:cNvGrpSpPr/>
          <p:nvPr/>
        </p:nvGrpSpPr>
        <p:grpSpPr bwMode="auto">
          <a:xfrm>
            <a:off x="1897063" y="4223068"/>
            <a:ext cx="534987" cy="539750"/>
            <a:chOff x="0" y="0"/>
            <a:chExt cx="401822" cy="404317"/>
          </a:xfrm>
          <a:solidFill>
            <a:srgbClr val="D01111"/>
          </a:solidFill>
        </p:grpSpPr>
        <p:sp>
          <p:nvSpPr>
            <p:cNvPr id="26640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1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Group 23"/>
          <p:cNvGrpSpPr/>
          <p:nvPr/>
        </p:nvGrpSpPr>
        <p:grpSpPr bwMode="auto">
          <a:xfrm>
            <a:off x="4576763" y="4281805"/>
            <a:ext cx="519112" cy="452438"/>
            <a:chOff x="0" y="0"/>
            <a:chExt cx="389342" cy="339426"/>
          </a:xfrm>
          <a:solidFill>
            <a:srgbClr val="D01111"/>
          </a:solidFill>
        </p:grpSpPr>
        <p:sp>
          <p:nvSpPr>
            <p:cNvPr id="26643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4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5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6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7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8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9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0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1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2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3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 bwMode="auto">
          <a:xfrm>
            <a:off x="9821863" y="4237038"/>
            <a:ext cx="506412" cy="501650"/>
            <a:chOff x="0" y="0"/>
            <a:chExt cx="379359" cy="376864"/>
          </a:xfrm>
          <a:solidFill>
            <a:srgbClr val="D01111"/>
          </a:solidFill>
        </p:grpSpPr>
        <p:sp>
          <p:nvSpPr>
            <p:cNvPr id="26655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6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7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8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9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0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1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2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3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4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5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6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7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8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9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70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71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72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 bwMode="auto">
          <a:xfrm>
            <a:off x="7235825" y="4283393"/>
            <a:ext cx="400050" cy="519112"/>
            <a:chOff x="0" y="0"/>
            <a:chExt cx="299494" cy="389342"/>
          </a:xfrm>
          <a:solidFill>
            <a:srgbClr val="D01111"/>
          </a:solidFill>
        </p:grpSpPr>
        <p:sp>
          <p:nvSpPr>
            <p:cNvPr id="26674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75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6676" name="矩形 104"/>
          <p:cNvSpPr>
            <a:spLocks noChangeArrowheads="1"/>
          </p:cNvSpPr>
          <p:nvPr/>
        </p:nvSpPr>
        <p:spPr bwMode="auto">
          <a:xfrm>
            <a:off x="4448175" y="1899920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6677" name="矩形 47"/>
          <p:cNvSpPr>
            <a:spLocks noChangeArrowheads="1"/>
          </p:cNvSpPr>
          <p:nvPr/>
        </p:nvSpPr>
        <p:spPr bwMode="auto">
          <a:xfrm>
            <a:off x="1565275" y="2352358"/>
            <a:ext cx="419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6678" name="矩形 106"/>
          <p:cNvSpPr>
            <a:spLocks noChangeArrowheads="1"/>
          </p:cNvSpPr>
          <p:nvPr/>
        </p:nvSpPr>
        <p:spPr bwMode="auto">
          <a:xfrm>
            <a:off x="1381125" y="509111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6679" name="矩形 47"/>
          <p:cNvSpPr>
            <a:spLocks noChangeArrowheads="1"/>
          </p:cNvSpPr>
          <p:nvPr/>
        </p:nvSpPr>
        <p:spPr bwMode="auto">
          <a:xfrm>
            <a:off x="1171575" y="5511800"/>
            <a:ext cx="1971675" cy="4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6680" name="矩形 108"/>
          <p:cNvSpPr>
            <a:spLocks noChangeArrowheads="1"/>
          </p:cNvSpPr>
          <p:nvPr/>
        </p:nvSpPr>
        <p:spPr bwMode="auto">
          <a:xfrm>
            <a:off x="4021138" y="5091113"/>
            <a:ext cx="1550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6681" name="矩形 47"/>
          <p:cNvSpPr>
            <a:spLocks noChangeArrowheads="1"/>
          </p:cNvSpPr>
          <p:nvPr/>
        </p:nvSpPr>
        <p:spPr bwMode="auto">
          <a:xfrm>
            <a:off x="3811588" y="5511800"/>
            <a:ext cx="1971675" cy="4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6682" name="矩形 110"/>
          <p:cNvSpPr>
            <a:spLocks noChangeArrowheads="1"/>
          </p:cNvSpPr>
          <p:nvPr/>
        </p:nvSpPr>
        <p:spPr bwMode="auto">
          <a:xfrm>
            <a:off x="9299575" y="509111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6683" name="矩形 47"/>
          <p:cNvSpPr>
            <a:spLocks noChangeArrowheads="1"/>
          </p:cNvSpPr>
          <p:nvPr/>
        </p:nvSpPr>
        <p:spPr bwMode="auto">
          <a:xfrm>
            <a:off x="9090025" y="5511800"/>
            <a:ext cx="1971675" cy="4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6684" name="矩形 112"/>
          <p:cNvSpPr>
            <a:spLocks noChangeArrowheads="1"/>
          </p:cNvSpPr>
          <p:nvPr/>
        </p:nvSpPr>
        <p:spPr bwMode="auto">
          <a:xfrm>
            <a:off x="6661150" y="5091113"/>
            <a:ext cx="1550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6685" name="矩形 47"/>
          <p:cNvSpPr>
            <a:spLocks noChangeArrowheads="1"/>
          </p:cNvSpPr>
          <p:nvPr/>
        </p:nvSpPr>
        <p:spPr bwMode="auto">
          <a:xfrm>
            <a:off x="6450013" y="5511800"/>
            <a:ext cx="1971675" cy="4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4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4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4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4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4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4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4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4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4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 autoUpdateAnimBg="0"/>
      <p:bldP spid="26629" grpId="0" bldLvl="0" autoUpdateAnimBg="0"/>
      <p:bldP spid="26633" grpId="0" bldLvl="0" animBg="1" autoUpdateAnimBg="0"/>
      <p:bldP spid="26634" grpId="0" bldLvl="0" animBg="1" autoUpdateAnimBg="0"/>
      <p:bldP spid="26635" grpId="0" bldLvl="0" animBg="1" autoUpdateAnimBg="0"/>
      <p:bldP spid="26636" grpId="0" bldLvl="0" animBg="1" autoUpdateAnimBg="0"/>
      <p:bldP spid="26637" grpId="0" bldLvl="0" animBg="1" autoUpdateAnimBg="0"/>
      <p:bldP spid="26638" grpId="0" bldLvl="0" animBg="1" autoUpdateAnimBg="0"/>
      <p:bldP spid="26676" grpId="0" bldLvl="0" autoUpdateAnimBg="0"/>
      <p:bldP spid="26677" grpId="0" bldLvl="0" autoUpdateAnimBg="0"/>
      <p:bldP spid="26678" grpId="0" bldLvl="0" autoUpdateAnimBg="0"/>
      <p:bldP spid="26679" grpId="0" bldLvl="0" autoUpdateAnimBg="0"/>
      <p:bldP spid="26680" grpId="0" bldLvl="0" autoUpdateAnimBg="0"/>
      <p:bldP spid="26681" grpId="0" bldLvl="0" autoUpdateAnimBg="0"/>
      <p:bldP spid="26682" grpId="0" bldLvl="0" autoUpdateAnimBg="0"/>
      <p:bldP spid="26683" grpId="0" bldLvl="0" autoUpdateAnimBg="0"/>
      <p:bldP spid="26684" grpId="0" bldLvl="0" autoUpdateAnimBg="0"/>
      <p:bldP spid="2668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6596642-8468-4B10-81BE-EB97486D10ED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16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120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4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3506788" y="2252028"/>
            <a:ext cx="6534467" cy="1009333"/>
            <a:chOff x="0" y="0"/>
            <a:chExt cx="6535324" cy="1009473"/>
          </a:xfrm>
        </p:grpSpPr>
        <p:cxnSp>
          <p:nvCxnSpPr>
            <p:cNvPr id="51245" name="肘形连接符 151"/>
            <p:cNvCxnSpPr>
              <a:cxnSpLocks noChangeShapeType="1"/>
              <a:stCxn id="51246" idx="6"/>
              <a:endCxn id="27679" idx="2"/>
            </p:cNvCxnSpPr>
            <p:nvPr/>
          </p:nvCxnSpPr>
          <p:spPr bwMode="auto">
            <a:xfrm>
              <a:off x="756066" y="378195"/>
              <a:ext cx="5779258" cy="631278"/>
            </a:xfrm>
            <a:prstGeom prst="bentConnector3">
              <a:avLst>
                <a:gd name="adj1" fmla="val 50005"/>
              </a:avLst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46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247" name="组合 125"/>
            <p:cNvGrpSpPr/>
            <p:nvPr/>
          </p:nvGrpSpPr>
          <p:grpSpPr bwMode="auto">
            <a:xfrm>
              <a:off x="153000" y="136763"/>
              <a:ext cx="450000" cy="434596"/>
              <a:chOff x="0" y="0"/>
              <a:chExt cx="583915" cy="496874"/>
            </a:xfrm>
          </p:grpSpPr>
          <p:sp>
            <p:nvSpPr>
              <p:cNvPr id="51248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109911457 w 54"/>
                  <a:gd name="T1" fmla="*/ 73363234 h 47"/>
                  <a:gd name="T2" fmla="*/ 1746128914 w 54"/>
                  <a:gd name="T3" fmla="*/ 73363234 h 47"/>
                  <a:gd name="T4" fmla="*/ 145507900 w 54"/>
                  <a:gd name="T5" fmla="*/ 1100508471 h 47"/>
                  <a:gd name="T6" fmla="*/ 0 w 54"/>
                  <a:gd name="T7" fmla="*/ 1467341772 h 47"/>
                  <a:gd name="T8" fmla="*/ 0 w 54"/>
                  <a:gd name="T9" fmla="*/ 2147483647 h 47"/>
                  <a:gd name="T10" fmla="*/ 218266114 w 54"/>
                  <a:gd name="T11" fmla="*/ 2147483647 h 47"/>
                  <a:gd name="T12" fmla="*/ 945822671 w 54"/>
                  <a:gd name="T13" fmla="*/ 2147483647 h 47"/>
                  <a:gd name="T14" fmla="*/ 1164088786 w 54"/>
                  <a:gd name="T15" fmla="*/ 2147483647 h 47"/>
                  <a:gd name="T16" fmla="*/ 1164088786 w 54"/>
                  <a:gd name="T17" fmla="*/ 1980918673 h 47"/>
                  <a:gd name="T18" fmla="*/ 1382354900 w 54"/>
                  <a:gd name="T19" fmla="*/ 1760811840 h 47"/>
                  <a:gd name="T20" fmla="*/ 2147483647 w 54"/>
                  <a:gd name="T21" fmla="*/ 1760811840 h 47"/>
                  <a:gd name="T22" fmla="*/ 2147483647 w 54"/>
                  <a:gd name="T23" fmla="*/ 1980918673 h 47"/>
                  <a:gd name="T24" fmla="*/ 2147483647 w 54"/>
                  <a:gd name="T25" fmla="*/ 2147483647 h 47"/>
                  <a:gd name="T26" fmla="*/ 2147483647 w 54"/>
                  <a:gd name="T27" fmla="*/ 2147483647 h 47"/>
                  <a:gd name="T28" fmla="*/ 2147483647 w 54"/>
                  <a:gd name="T29" fmla="*/ 2147483647 h 47"/>
                  <a:gd name="T30" fmla="*/ 2147483647 w 54"/>
                  <a:gd name="T31" fmla="*/ 2147483647 h 47"/>
                  <a:gd name="T32" fmla="*/ 2147483647 w 54"/>
                  <a:gd name="T33" fmla="*/ 1467341772 h 47"/>
                  <a:gd name="T34" fmla="*/ 2147483647 w 54"/>
                  <a:gd name="T35" fmla="*/ 1173880270 h 47"/>
                  <a:gd name="T36" fmla="*/ 2109911457 w 54"/>
                  <a:gd name="T37" fmla="*/ 73363234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249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2147483647 w 68"/>
                  <a:gd name="T1" fmla="*/ 1495961648 h 26"/>
                  <a:gd name="T2" fmla="*/ 2147483647 w 68"/>
                  <a:gd name="T3" fmla="*/ 1121971236 h 26"/>
                  <a:gd name="T4" fmla="*/ 2147483647 w 68"/>
                  <a:gd name="T5" fmla="*/ 747980824 h 26"/>
                  <a:gd name="T6" fmla="*/ 2147483647 w 68"/>
                  <a:gd name="T7" fmla="*/ 523584847 h 26"/>
                  <a:gd name="T8" fmla="*/ 2147483647 w 68"/>
                  <a:gd name="T9" fmla="*/ 523584847 h 26"/>
                  <a:gd name="T10" fmla="*/ 2147483647 w 68"/>
                  <a:gd name="T11" fmla="*/ 747980824 h 26"/>
                  <a:gd name="T12" fmla="*/ 2147483647 w 68"/>
                  <a:gd name="T13" fmla="*/ 747980824 h 26"/>
                  <a:gd name="T14" fmla="*/ 2147483647 w 68"/>
                  <a:gd name="T15" fmla="*/ 897575259 h 26"/>
                  <a:gd name="T16" fmla="*/ 2147483647 w 68"/>
                  <a:gd name="T17" fmla="*/ 74801542 h 26"/>
                  <a:gd name="T18" fmla="*/ 2147483647 w 68"/>
                  <a:gd name="T19" fmla="*/ 0 h 26"/>
                  <a:gd name="T20" fmla="*/ 2147483647 w 68"/>
                  <a:gd name="T21" fmla="*/ 74801542 h 26"/>
                  <a:gd name="T22" fmla="*/ 147472885 w 68"/>
                  <a:gd name="T23" fmla="*/ 1495961648 h 26"/>
                  <a:gd name="T24" fmla="*/ 73736443 w 68"/>
                  <a:gd name="T25" fmla="*/ 1795150518 h 26"/>
                  <a:gd name="T26" fmla="*/ 368682214 w 68"/>
                  <a:gd name="T27" fmla="*/ 1795150518 h 26"/>
                  <a:gd name="T28" fmla="*/ 2147483647 w 68"/>
                  <a:gd name="T29" fmla="*/ 523584847 h 26"/>
                  <a:gd name="T30" fmla="*/ 2147483647 w 68"/>
                  <a:gd name="T31" fmla="*/ 523584847 h 26"/>
                  <a:gd name="T32" fmla="*/ 2147483647 w 68"/>
                  <a:gd name="T33" fmla="*/ 1869943411 h 26"/>
                  <a:gd name="T34" fmla="*/ 2147483647 w 68"/>
                  <a:gd name="T35" fmla="*/ 1869943411 h 26"/>
                  <a:gd name="T36" fmla="*/ 2147483647 w 68"/>
                  <a:gd name="T37" fmla="*/ 1570754541 h 26"/>
                  <a:gd name="T38" fmla="*/ 2147483647 w 68"/>
                  <a:gd name="T39" fmla="*/ 1495961648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" name="组合 4"/>
          <p:cNvGrpSpPr/>
          <p:nvPr/>
        </p:nvGrpSpPr>
        <p:grpSpPr bwMode="auto">
          <a:xfrm>
            <a:off x="3506788" y="4128453"/>
            <a:ext cx="4067492" cy="755650"/>
            <a:chOff x="0" y="0"/>
            <a:chExt cx="4067290" cy="756000"/>
          </a:xfrm>
        </p:grpSpPr>
        <p:cxnSp>
          <p:nvCxnSpPr>
            <p:cNvPr id="51242" name="肘形连接符 160"/>
            <p:cNvCxnSpPr>
              <a:cxnSpLocks noChangeShapeType="1"/>
              <a:stCxn id="51243" idx="6"/>
              <a:endCxn id="27681" idx="2"/>
            </p:cNvCxnSpPr>
            <p:nvPr/>
          </p:nvCxnSpPr>
          <p:spPr bwMode="auto">
            <a:xfrm>
              <a:off x="756564" y="378317"/>
              <a:ext cx="3310726" cy="376729"/>
            </a:xfrm>
            <a:prstGeom prst="bentConnector3">
              <a:avLst>
                <a:gd name="adj1" fmla="val 50010"/>
              </a:avLst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43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244" name="Freeform 277"/>
            <p:cNvSpPr>
              <a:spLocks noEditPoints="1" noChangeArrowhead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avLst/>
              <a:gdLst>
                <a:gd name="T0" fmla="*/ 1763295417 w 72"/>
                <a:gd name="T1" fmla="*/ 927075880 h 86"/>
                <a:gd name="T2" fmla="*/ 1621097786 w 72"/>
                <a:gd name="T3" fmla="*/ 927075880 h 86"/>
                <a:gd name="T4" fmla="*/ 1621097786 w 72"/>
                <a:gd name="T5" fmla="*/ 533772246 h 86"/>
                <a:gd name="T6" fmla="*/ 1080731858 w 72"/>
                <a:gd name="T7" fmla="*/ 0 h 86"/>
                <a:gd name="T8" fmla="*/ 966969487 w 72"/>
                <a:gd name="T9" fmla="*/ 0 h 86"/>
                <a:gd name="T10" fmla="*/ 426603558 w 72"/>
                <a:gd name="T11" fmla="*/ 533772246 h 86"/>
                <a:gd name="T12" fmla="*/ 426603558 w 72"/>
                <a:gd name="T13" fmla="*/ 927075880 h 86"/>
                <a:gd name="T14" fmla="*/ 284400594 w 72"/>
                <a:gd name="T15" fmla="*/ 927075880 h 86"/>
                <a:gd name="T16" fmla="*/ 0 w 72"/>
                <a:gd name="T17" fmla="*/ 1208007804 h 86"/>
                <a:gd name="T18" fmla="*/ 0 w 72"/>
                <a:gd name="T19" fmla="*/ 2135083684 h 86"/>
                <a:gd name="T20" fmla="*/ 284400594 w 72"/>
                <a:gd name="T21" fmla="*/ 2147483647 h 86"/>
                <a:gd name="T22" fmla="*/ 1763295417 w 72"/>
                <a:gd name="T23" fmla="*/ 2147483647 h 86"/>
                <a:gd name="T24" fmla="*/ 2047701344 w 72"/>
                <a:gd name="T25" fmla="*/ 2135083684 h 86"/>
                <a:gd name="T26" fmla="*/ 2047701344 w 72"/>
                <a:gd name="T27" fmla="*/ 1208007804 h 86"/>
                <a:gd name="T28" fmla="*/ 1763295417 w 72"/>
                <a:gd name="T29" fmla="*/ 927075880 h 86"/>
                <a:gd name="T30" fmla="*/ 1194494228 w 72"/>
                <a:gd name="T31" fmla="*/ 2147483647 h 86"/>
                <a:gd name="T32" fmla="*/ 881647709 w 72"/>
                <a:gd name="T33" fmla="*/ 2147483647 h 86"/>
                <a:gd name="T34" fmla="*/ 910088301 w 72"/>
                <a:gd name="T35" fmla="*/ 1797963255 h 86"/>
                <a:gd name="T36" fmla="*/ 824766523 w 72"/>
                <a:gd name="T37" fmla="*/ 1629408340 h 86"/>
                <a:gd name="T38" fmla="*/ 1023850672 w 72"/>
                <a:gd name="T39" fmla="*/ 1432751223 h 86"/>
                <a:gd name="T40" fmla="*/ 1222934821 w 72"/>
                <a:gd name="T41" fmla="*/ 1629408340 h 86"/>
                <a:gd name="T42" fmla="*/ 1137613043 w 72"/>
                <a:gd name="T43" fmla="*/ 1797963255 h 86"/>
                <a:gd name="T44" fmla="*/ 1194494228 w 72"/>
                <a:gd name="T45" fmla="*/ 2147483647 h 86"/>
                <a:gd name="T46" fmla="*/ 1422013637 w 72"/>
                <a:gd name="T47" fmla="*/ 927075880 h 86"/>
                <a:gd name="T48" fmla="*/ 625687707 w 72"/>
                <a:gd name="T49" fmla="*/ 927075880 h 86"/>
                <a:gd name="T50" fmla="*/ 625687707 w 72"/>
                <a:gd name="T51" fmla="*/ 533772246 h 86"/>
                <a:gd name="T52" fmla="*/ 966969487 w 72"/>
                <a:gd name="T53" fmla="*/ 196651817 h 86"/>
                <a:gd name="T54" fmla="*/ 1080731858 w 72"/>
                <a:gd name="T55" fmla="*/ 196651817 h 86"/>
                <a:gd name="T56" fmla="*/ 1422013637 w 72"/>
                <a:gd name="T57" fmla="*/ 533772246 h 86"/>
                <a:gd name="T58" fmla="*/ 1422013637 w 72"/>
                <a:gd name="T59" fmla="*/ 927075880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5"/>
          <p:cNvGrpSpPr/>
          <p:nvPr/>
        </p:nvGrpSpPr>
        <p:grpSpPr bwMode="auto">
          <a:xfrm>
            <a:off x="3506788" y="3190240"/>
            <a:ext cx="5300662" cy="1052830"/>
            <a:chOff x="0" y="0"/>
            <a:chExt cx="5300991" cy="1052212"/>
          </a:xfrm>
        </p:grpSpPr>
        <p:cxnSp>
          <p:nvCxnSpPr>
            <p:cNvPr id="51236" name="肘形连接符 154"/>
            <p:cNvCxnSpPr>
              <a:cxnSpLocks noChangeShapeType="1"/>
              <a:stCxn id="51237" idx="6"/>
              <a:endCxn id="27680" idx="2"/>
            </p:cNvCxnSpPr>
            <p:nvPr/>
          </p:nvCxnSpPr>
          <p:spPr bwMode="auto">
            <a:xfrm>
              <a:off x="756014" y="378238"/>
              <a:ext cx="4544977" cy="673974"/>
            </a:xfrm>
            <a:prstGeom prst="bentConnector3">
              <a:avLst>
                <a:gd name="adj1" fmla="val 50014"/>
              </a:avLst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37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238" name="Group 92"/>
            <p:cNvGrpSpPr/>
            <p:nvPr/>
          </p:nvGrpSpPr>
          <p:grpSpPr bwMode="auto">
            <a:xfrm>
              <a:off x="153436" y="235588"/>
              <a:ext cx="474528" cy="295582"/>
              <a:chOff x="0" y="0"/>
              <a:chExt cx="471488" cy="293688"/>
            </a:xfrm>
          </p:grpSpPr>
          <p:sp>
            <p:nvSpPr>
              <p:cNvPr id="51239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607679782 w 125"/>
                  <a:gd name="T1" fmla="*/ 255184750 h 78"/>
                  <a:gd name="T2" fmla="*/ 1607679782 w 125"/>
                  <a:gd name="T3" fmla="*/ 0 h 78"/>
                  <a:gd name="T4" fmla="*/ 0 w 125"/>
                  <a:gd name="T5" fmla="*/ 0 h 78"/>
                  <a:gd name="T6" fmla="*/ 0 w 125"/>
                  <a:gd name="T7" fmla="*/ 1105803094 h 78"/>
                  <a:gd name="T8" fmla="*/ 1607679782 w 125"/>
                  <a:gd name="T9" fmla="*/ 1105803094 h 78"/>
                  <a:gd name="T10" fmla="*/ 1607679782 w 125"/>
                  <a:gd name="T11" fmla="*/ 850618344 h 78"/>
                  <a:gd name="T12" fmla="*/ 1778407473 w 125"/>
                  <a:gd name="T13" fmla="*/ 765554250 h 78"/>
                  <a:gd name="T14" fmla="*/ 1778407473 w 125"/>
                  <a:gd name="T15" fmla="*/ 368601031 h 78"/>
                  <a:gd name="T16" fmla="*/ 1607679782 w 125"/>
                  <a:gd name="T17" fmla="*/ 255184750 h 78"/>
                  <a:gd name="T18" fmla="*/ 1479634957 w 125"/>
                  <a:gd name="T19" fmla="*/ 978210719 h 78"/>
                  <a:gd name="T20" fmla="*/ 142272447 w 125"/>
                  <a:gd name="T21" fmla="*/ 978210719 h 78"/>
                  <a:gd name="T22" fmla="*/ 142272447 w 125"/>
                  <a:gd name="T23" fmla="*/ 141768469 h 78"/>
                  <a:gd name="T24" fmla="*/ 1479634957 w 125"/>
                  <a:gd name="T25" fmla="*/ 141768469 h 78"/>
                  <a:gd name="T26" fmla="*/ 1479634957 w 125"/>
                  <a:gd name="T27" fmla="*/ 97821071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240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241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7" name="组合 3"/>
          <p:cNvGrpSpPr/>
          <p:nvPr/>
        </p:nvGrpSpPr>
        <p:grpSpPr bwMode="auto">
          <a:xfrm>
            <a:off x="3506788" y="5066665"/>
            <a:ext cx="2454275" cy="755650"/>
            <a:chOff x="0" y="0"/>
            <a:chExt cx="2455131" cy="756000"/>
          </a:xfrm>
        </p:grpSpPr>
        <p:sp>
          <p:nvSpPr>
            <p:cNvPr id="51231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32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233" name="Group 9"/>
            <p:cNvGrpSpPr/>
            <p:nvPr/>
          </p:nvGrpSpPr>
          <p:grpSpPr bwMode="auto">
            <a:xfrm>
              <a:off x="124976" y="198348"/>
              <a:ext cx="516045" cy="382660"/>
              <a:chOff x="0" y="0"/>
              <a:chExt cx="374651" cy="277813"/>
            </a:xfrm>
          </p:grpSpPr>
          <p:sp>
            <p:nvSpPr>
              <p:cNvPr id="51234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611890896 w 89"/>
                  <a:gd name="T1" fmla="*/ 224220736 h 81"/>
                  <a:gd name="T2" fmla="*/ 295631590 w 89"/>
                  <a:gd name="T3" fmla="*/ 0 h 81"/>
                  <a:gd name="T4" fmla="*/ 275006496 w 89"/>
                  <a:gd name="T5" fmla="*/ 6795516 h 81"/>
                  <a:gd name="T6" fmla="*/ 295631590 w 89"/>
                  <a:gd name="T7" fmla="*/ 74740245 h 81"/>
                  <a:gd name="T8" fmla="*/ 0 w 89"/>
                  <a:gd name="T9" fmla="*/ 298960981 h 81"/>
                  <a:gd name="T10" fmla="*/ 0 w 89"/>
                  <a:gd name="T11" fmla="*/ 298960981 h 81"/>
                  <a:gd name="T12" fmla="*/ 275006496 w 89"/>
                  <a:gd name="T13" fmla="*/ 441648563 h 81"/>
                  <a:gd name="T14" fmla="*/ 508762805 w 89"/>
                  <a:gd name="T15" fmla="*/ 550361173 h 81"/>
                  <a:gd name="T16" fmla="*/ 440012492 w 89"/>
                  <a:gd name="T17" fmla="*/ 421264623 h 81"/>
                  <a:gd name="T18" fmla="*/ 611890896 w 89"/>
                  <a:gd name="T19" fmla="*/ 224220736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235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612251539 w 92"/>
                  <a:gd name="T1" fmla="*/ 144083961 h 80"/>
                  <a:gd name="T2" fmla="*/ 316443967 w 92"/>
                  <a:gd name="T3" fmla="*/ 0 h 80"/>
                  <a:gd name="T4" fmla="*/ 0 w 92"/>
                  <a:gd name="T5" fmla="*/ 219556013 h 80"/>
                  <a:gd name="T6" fmla="*/ 171981329 w 92"/>
                  <a:gd name="T7" fmla="*/ 418528976 h 80"/>
                  <a:gd name="T8" fmla="*/ 96310174 w 92"/>
                  <a:gd name="T9" fmla="*/ 548890031 h 80"/>
                  <a:gd name="T10" fmla="*/ 330203313 w 92"/>
                  <a:gd name="T11" fmla="*/ 445972168 h 80"/>
                  <a:gd name="T12" fmla="*/ 337080363 w 92"/>
                  <a:gd name="T13" fmla="*/ 439112025 h 80"/>
                  <a:gd name="T14" fmla="*/ 632887935 w 92"/>
                  <a:gd name="T15" fmla="*/ 219556013 h 80"/>
                  <a:gd name="T16" fmla="*/ 612251539 w 92"/>
                  <a:gd name="T17" fmla="*/ 14408396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7675" name="任意多边形 56"/>
          <p:cNvSpPr>
            <a:spLocks noChangeArrowheads="1"/>
          </p:cNvSpPr>
          <p:nvPr/>
        </p:nvSpPr>
        <p:spPr bwMode="auto">
          <a:xfrm>
            <a:off x="9594850" y="2078990"/>
            <a:ext cx="1181100" cy="3698875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6 h 3698875"/>
              <a:gd name="T10" fmla="*/ 48924 w 1181100"/>
              <a:gd name="T11" fmla="*/ 1697679 h 3698875"/>
              <a:gd name="T12" fmla="*/ 278759 w 1181100"/>
              <a:gd name="T13" fmla="*/ 1500789 h 3698875"/>
              <a:gd name="T14" fmla="*/ 453153 w 1181100"/>
              <a:gd name="T15" fmla="*/ 1330350 h 3698875"/>
              <a:gd name="T16" fmla="*/ 510936 w 1181100"/>
              <a:gd name="T17" fmla="*/ 1369308 h 3698875"/>
              <a:gd name="T18" fmla="*/ 590551 w 1181100"/>
              <a:gd name="T19" fmla="*/ 1385381 h 3698875"/>
              <a:gd name="T20" fmla="*/ 795088 w 1181100"/>
              <a:gd name="T21" fmla="*/ 1180844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6" name="任意多边形 59"/>
          <p:cNvSpPr>
            <a:spLocks noChangeArrowheads="1"/>
          </p:cNvSpPr>
          <p:nvPr/>
        </p:nvSpPr>
        <p:spPr bwMode="auto">
          <a:xfrm>
            <a:off x="8361363" y="3856990"/>
            <a:ext cx="1181100" cy="1922463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3072 h 1921854"/>
              <a:gd name="T4" fmla="*/ 0 w 1181100"/>
              <a:gd name="T5" fmla="*/ 1923072 h 1921854"/>
              <a:gd name="T6" fmla="*/ 0 w 1181100"/>
              <a:gd name="T7" fmla="*/ 732430 h 1921854"/>
              <a:gd name="T8" fmla="*/ 319230 w 1181100"/>
              <a:gd name="T9" fmla="*/ 562609 h 1921854"/>
              <a:gd name="T10" fmla="*/ 425975 w 1181100"/>
              <a:gd name="T11" fmla="*/ 500607 h 1921854"/>
              <a:gd name="T12" fmla="*/ 445921 w 1181100"/>
              <a:gd name="T13" fmla="*/ 530208 h 1921854"/>
              <a:gd name="T14" fmla="*/ 590551 w 1181100"/>
              <a:gd name="T15" fmla="*/ 590153 h 1921854"/>
              <a:gd name="T16" fmla="*/ 795088 w 1181100"/>
              <a:gd name="T17" fmla="*/ 385486 h 1921854"/>
              <a:gd name="T18" fmla="*/ 779015 w 1181100"/>
              <a:gd name="T19" fmla="*/ 305821 h 1921854"/>
              <a:gd name="T20" fmla="*/ 768996 w 1181100"/>
              <a:gd name="T21" fmla="*/ 290951 h 1921854"/>
              <a:gd name="T22" fmla="*/ 952789 w 1181100"/>
              <a:gd name="T23" fmla="*/ 167651 h 1921854"/>
              <a:gd name="T24" fmla="*/ 1140954 w 1181100"/>
              <a:gd name="T25" fmla="*/ 3129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7" name="任意多边形 63"/>
          <p:cNvSpPr>
            <a:spLocks noChangeArrowheads="1"/>
          </p:cNvSpPr>
          <p:nvPr/>
        </p:nvSpPr>
        <p:spPr bwMode="auto">
          <a:xfrm>
            <a:off x="7126288" y="4617403"/>
            <a:ext cx="1181100" cy="1162050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345 h 1161755"/>
              <a:gd name="T4" fmla="*/ 0 w 1181100"/>
              <a:gd name="T5" fmla="*/ 1162345 h 1161755"/>
              <a:gd name="T6" fmla="*/ 0 w 1181100"/>
              <a:gd name="T7" fmla="*/ 518117 h 1161755"/>
              <a:gd name="T8" fmla="*/ 336342 w 1181100"/>
              <a:gd name="T9" fmla="*/ 385714 h 1161755"/>
              <a:gd name="T10" fmla="*/ 408490 w 1181100"/>
              <a:gd name="T11" fmla="*/ 354408 h 1161755"/>
              <a:gd name="T12" fmla="*/ 445921 w 1181100"/>
              <a:gd name="T13" fmla="*/ 409954 h 1161755"/>
              <a:gd name="T14" fmla="*/ 590551 w 1181100"/>
              <a:gd name="T15" fmla="*/ 469891 h 1161755"/>
              <a:gd name="T16" fmla="*/ 795088 w 1181100"/>
              <a:gd name="T17" fmla="*/ 265250 h 1161755"/>
              <a:gd name="T18" fmla="*/ 790933 w 1181100"/>
              <a:gd name="T19" fmla="*/ 224009 h 1161755"/>
              <a:gd name="T20" fmla="*/ 781056 w 1181100"/>
              <a:gd name="T21" fmla="*/ 192174 h 1161755"/>
              <a:gd name="T22" fmla="*/ 1174526 w 1181100"/>
              <a:gd name="T23" fmla="*/ 3497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8" name="任意多边形 66"/>
          <p:cNvSpPr>
            <a:spLocks noChangeArrowheads="1"/>
          </p:cNvSpPr>
          <p:nvPr/>
        </p:nvSpPr>
        <p:spPr bwMode="auto">
          <a:xfrm>
            <a:off x="5137150" y="5155565"/>
            <a:ext cx="1936750" cy="622300"/>
          </a:xfrm>
          <a:custGeom>
            <a:avLst/>
            <a:gdLst>
              <a:gd name="T0" fmla="*/ 1936752 w 1936748"/>
              <a:gd name="T1" fmla="*/ 0 h 623080"/>
              <a:gd name="T2" fmla="*/ 1936752 w 1936748"/>
              <a:gd name="T3" fmla="*/ 621521 h 623080"/>
              <a:gd name="T4" fmla="*/ 0 w 1936748"/>
              <a:gd name="T5" fmla="*/ 621521 h 623080"/>
              <a:gd name="T6" fmla="*/ 0 w 1936748"/>
              <a:gd name="T7" fmla="*/ 612348 h 623080"/>
              <a:gd name="T8" fmla="*/ 352298 w 1936748"/>
              <a:gd name="T9" fmla="*/ 518226 h 623080"/>
              <a:gd name="T10" fmla="*/ 750619 w 1936748"/>
              <a:gd name="T11" fmla="*/ 402333 h 623080"/>
              <a:gd name="T12" fmla="*/ 791648 w 1936748"/>
              <a:gd name="T13" fmla="*/ 389503 h 623080"/>
              <a:gd name="T14" fmla="*/ 823747 w 1936748"/>
              <a:gd name="T15" fmla="*/ 436994 h 623080"/>
              <a:gd name="T16" fmla="*/ 968377 w 1936748"/>
              <a:gd name="T17" fmla="*/ 496751 h 623080"/>
              <a:gd name="T18" fmla="*/ 1172914 w 1936748"/>
              <a:gd name="T19" fmla="*/ 292726 h 623080"/>
              <a:gd name="T20" fmla="*/ 1170637 w 1936748"/>
              <a:gd name="T21" fmla="*/ 270191 h 623080"/>
              <a:gd name="T22" fmla="*/ 1509045 w 1936748"/>
              <a:gd name="T23" fmla="*/ 156507 h 623080"/>
              <a:gd name="T24" fmla="*/ 1868380 w 1936748"/>
              <a:gd name="T25" fmla="*/ 26834 h 623080"/>
              <a:gd name="T26" fmla="*/ 1936752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9" name="椭圆 51"/>
          <p:cNvSpPr>
            <a:spLocks noChangeArrowheads="1"/>
          </p:cNvSpPr>
          <p:nvPr/>
        </p:nvSpPr>
        <p:spPr bwMode="auto">
          <a:xfrm>
            <a:off x="10040938" y="3117215"/>
            <a:ext cx="288925" cy="287338"/>
          </a:xfrm>
          <a:prstGeom prst="ellipse">
            <a:avLst/>
          </a:prstGeom>
          <a:solidFill>
            <a:srgbClr val="D0111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0" name="椭圆 52"/>
          <p:cNvSpPr>
            <a:spLocks noChangeArrowheads="1"/>
          </p:cNvSpPr>
          <p:nvPr/>
        </p:nvSpPr>
        <p:spPr bwMode="auto">
          <a:xfrm>
            <a:off x="8807450" y="4098290"/>
            <a:ext cx="288925" cy="288925"/>
          </a:xfrm>
          <a:prstGeom prst="ellipse">
            <a:avLst/>
          </a:pr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1" name="椭圆 53"/>
          <p:cNvSpPr>
            <a:spLocks noChangeArrowheads="1"/>
          </p:cNvSpPr>
          <p:nvPr/>
        </p:nvSpPr>
        <p:spPr bwMode="auto">
          <a:xfrm>
            <a:off x="7573963" y="4738053"/>
            <a:ext cx="287337" cy="288925"/>
          </a:xfrm>
          <a:prstGeom prst="ellipse">
            <a:avLst/>
          </a:prstGeom>
          <a:solidFill>
            <a:srgbClr val="D0111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2" name="椭圆 54"/>
          <p:cNvSpPr>
            <a:spLocks noChangeArrowheads="1"/>
          </p:cNvSpPr>
          <p:nvPr/>
        </p:nvSpPr>
        <p:spPr bwMode="auto">
          <a:xfrm>
            <a:off x="5961063" y="5304790"/>
            <a:ext cx="288925" cy="288925"/>
          </a:xfrm>
          <a:prstGeom prst="ellipse">
            <a:avLst/>
          </a:pr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3" name="矩形 3"/>
          <p:cNvSpPr>
            <a:spLocks noChangeArrowheads="1"/>
          </p:cNvSpPr>
          <p:nvPr/>
        </p:nvSpPr>
        <p:spPr bwMode="auto">
          <a:xfrm>
            <a:off x="4391025" y="78708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684" name="文本框 37"/>
          <p:cNvSpPr>
            <a:spLocks noChangeArrowheads="1"/>
          </p:cNvSpPr>
          <p:nvPr/>
        </p:nvSpPr>
        <p:spPr bwMode="auto">
          <a:xfrm>
            <a:off x="7081838" y="103314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" name="组合 103"/>
          <p:cNvGrpSpPr/>
          <p:nvPr/>
        </p:nvGrpSpPr>
        <p:grpSpPr bwMode="auto">
          <a:xfrm>
            <a:off x="3846513" y="842645"/>
            <a:ext cx="263525" cy="393700"/>
            <a:chOff x="0" y="0"/>
            <a:chExt cx="213756" cy="427512"/>
          </a:xfrm>
        </p:grpSpPr>
        <p:sp>
          <p:nvSpPr>
            <p:cNvPr id="51229" name="直接连接符 10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30" name="直接连接符 10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688" name="矩形 47"/>
          <p:cNvSpPr>
            <a:spLocks noChangeArrowheads="1"/>
          </p:cNvSpPr>
          <p:nvPr/>
        </p:nvSpPr>
        <p:spPr bwMode="auto">
          <a:xfrm>
            <a:off x="1303338" y="1474788"/>
            <a:ext cx="960596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7689" name="矩形 93"/>
          <p:cNvSpPr>
            <a:spLocks noChangeArrowheads="1"/>
          </p:cNvSpPr>
          <p:nvPr/>
        </p:nvSpPr>
        <p:spPr bwMode="auto">
          <a:xfrm>
            <a:off x="2171700" y="230759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7690" name="矩形 165"/>
          <p:cNvSpPr>
            <a:spLocks noChangeArrowheads="1"/>
          </p:cNvSpPr>
          <p:nvPr/>
        </p:nvSpPr>
        <p:spPr bwMode="auto">
          <a:xfrm>
            <a:off x="1363663" y="2698115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1" name="矩形 41"/>
          <p:cNvSpPr>
            <a:spLocks noChangeArrowheads="1"/>
          </p:cNvSpPr>
          <p:nvPr/>
        </p:nvSpPr>
        <p:spPr bwMode="auto">
          <a:xfrm>
            <a:off x="2171700" y="323627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7692" name="矩形 42"/>
          <p:cNvSpPr>
            <a:spLocks noChangeArrowheads="1"/>
          </p:cNvSpPr>
          <p:nvPr/>
        </p:nvSpPr>
        <p:spPr bwMode="auto">
          <a:xfrm>
            <a:off x="1363663" y="3626803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3" name="矩形 44"/>
          <p:cNvSpPr>
            <a:spLocks noChangeArrowheads="1"/>
          </p:cNvSpPr>
          <p:nvPr/>
        </p:nvSpPr>
        <p:spPr bwMode="auto">
          <a:xfrm>
            <a:off x="2171700" y="418084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7694" name="矩形 45"/>
          <p:cNvSpPr>
            <a:spLocks noChangeArrowheads="1"/>
          </p:cNvSpPr>
          <p:nvPr/>
        </p:nvSpPr>
        <p:spPr bwMode="auto">
          <a:xfrm>
            <a:off x="1363663" y="4572953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5" name="矩形 47"/>
          <p:cNvSpPr>
            <a:spLocks noChangeArrowheads="1"/>
          </p:cNvSpPr>
          <p:nvPr/>
        </p:nvSpPr>
        <p:spPr bwMode="auto">
          <a:xfrm>
            <a:off x="2171700" y="5106353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7696" name="矩形 48"/>
          <p:cNvSpPr>
            <a:spLocks noChangeArrowheads="1"/>
          </p:cNvSpPr>
          <p:nvPr/>
        </p:nvSpPr>
        <p:spPr bwMode="auto">
          <a:xfrm>
            <a:off x="1363663" y="5498465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点击输入图表的描述说明</a:t>
            </a:r>
          </a:p>
        </p:txBody>
      </p:sp>
      <p:pic>
        <p:nvPicPr>
          <p:cNvPr id="3" name="图片 2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4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6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9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25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25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5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5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7" dur="500" tmFilter="0, 0; .2, .5; .8, .5; 1, 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7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3" dur="500" tmFilter="0, 0; .2, .5; .8, .5; 1, 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7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9" dur="500" tmFilter="0, 0; .2, .5; .8, .5; 1, 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7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5" dur="500" tmFilter="0, 0; .2, .5; .8, .5; 1, 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7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5" grpId="0" bldLvl="0" animBg="1"/>
      <p:bldP spid="27676" grpId="0" bldLvl="0" animBg="1"/>
      <p:bldP spid="27677" grpId="0" bldLvl="0" animBg="1"/>
      <p:bldP spid="27678" grpId="0" bldLvl="0" animBg="1"/>
      <p:bldP spid="27679" grpId="0" bldLvl="0" animBg="1" autoUpdateAnimBg="0"/>
      <p:bldP spid="27679" grpId="1" bldLvl="0" animBg="1" autoUpdateAnimBg="0"/>
      <p:bldP spid="27680" grpId="0" bldLvl="0" animBg="1" autoUpdateAnimBg="0"/>
      <p:bldP spid="27680" grpId="1" bldLvl="0" animBg="1" autoUpdateAnimBg="0"/>
      <p:bldP spid="27681" grpId="0" bldLvl="0" animBg="1" autoUpdateAnimBg="0"/>
      <p:bldP spid="27681" grpId="1" bldLvl="0" animBg="1" autoUpdateAnimBg="0"/>
      <p:bldP spid="27682" grpId="0" bldLvl="0" animBg="1" autoUpdateAnimBg="0"/>
      <p:bldP spid="27682" grpId="1" bldLvl="0" animBg="1" autoUpdateAnimBg="0"/>
      <p:bldP spid="27683" grpId="0" bldLvl="0" autoUpdateAnimBg="0"/>
      <p:bldP spid="27684" grpId="0" bldLvl="0" autoUpdateAnimBg="0"/>
      <p:bldP spid="27688" grpId="0" bldLvl="0" autoUpdateAnimBg="0"/>
      <p:bldP spid="27689" grpId="0" bldLvl="0" autoUpdateAnimBg="0"/>
      <p:bldP spid="27690" grpId="0" bldLvl="0" autoUpdateAnimBg="0"/>
      <p:bldP spid="27691" grpId="0" bldLvl="0" autoUpdateAnimBg="0"/>
      <p:bldP spid="27692" grpId="0" bldLvl="0" autoUpdateAnimBg="0"/>
      <p:bldP spid="27693" grpId="0" bldLvl="0" autoUpdateAnimBg="0"/>
      <p:bldP spid="27694" grpId="0" bldLvl="0" autoUpdateAnimBg="0"/>
      <p:bldP spid="27695" grpId="0" bldLvl="0" autoUpdateAnimBg="0"/>
      <p:bldP spid="27696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2BC6885-A80E-4AE6-8F80-10DCC9003C45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17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222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8676" name="矩形 47"/>
          <p:cNvSpPr>
            <a:spLocks noChangeArrowheads="1"/>
          </p:cNvSpPr>
          <p:nvPr/>
        </p:nvSpPr>
        <p:spPr bwMode="auto">
          <a:xfrm>
            <a:off x="1368425" y="5424488"/>
            <a:ext cx="94757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。在此录入上述图表的综合描述说明，在此录入上述图表的综合描述说明，在此录入上述图表的综合描述说明，在此录入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677" name="任意多边形 42"/>
          <p:cNvSpPr>
            <a:spLocks noChangeArrowheads="1"/>
          </p:cNvSpPr>
          <p:nvPr/>
        </p:nvSpPr>
        <p:spPr bwMode="auto">
          <a:xfrm>
            <a:off x="2017713" y="3535363"/>
            <a:ext cx="8158162" cy="1679575"/>
          </a:xfrm>
          <a:custGeom>
            <a:avLst/>
            <a:gdLst>
              <a:gd name="T0" fmla="*/ 6460211 w 19135506"/>
              <a:gd name="T1" fmla="*/ 648473 h 3938179"/>
              <a:gd name="T2" fmla="*/ 6680488 w 19135506"/>
              <a:gd name="T3" fmla="*/ 998898 h 3938179"/>
              <a:gd name="T4" fmla="*/ 6806253 w 19135506"/>
              <a:gd name="T5" fmla="*/ 1049254 h 3938179"/>
              <a:gd name="T6" fmla="*/ 6960129 w 19135506"/>
              <a:gd name="T7" fmla="*/ 1288668 h 3938179"/>
              <a:gd name="T8" fmla="*/ 7123518 w 19135506"/>
              <a:gd name="T9" fmla="*/ 2387208 h 3938179"/>
              <a:gd name="T10" fmla="*/ 7267664 w 19135506"/>
              <a:gd name="T11" fmla="*/ 2345559 h 3938179"/>
              <a:gd name="T12" fmla="*/ 7485849 w 19135506"/>
              <a:gd name="T13" fmla="*/ 2829917 h 3938179"/>
              <a:gd name="T14" fmla="*/ 8509244 w 19135506"/>
              <a:gd name="T15" fmla="*/ 2197978 h 3938179"/>
              <a:gd name="T16" fmla="*/ 9108806 w 19135506"/>
              <a:gd name="T17" fmla="*/ 2297835 h 3938179"/>
              <a:gd name="T18" fmla="*/ 9316232 w 19135506"/>
              <a:gd name="T19" fmla="*/ 2539103 h 3938179"/>
              <a:gd name="T20" fmla="*/ 10000832 w 19135506"/>
              <a:gd name="T21" fmla="*/ 2736611 h 3938179"/>
              <a:gd name="T22" fmla="*/ 10153717 w 19135506"/>
              <a:gd name="T23" fmla="*/ 2027316 h 3938179"/>
              <a:gd name="T24" fmla="*/ 10283960 w 19135506"/>
              <a:gd name="T25" fmla="*/ 2351382 h 3938179"/>
              <a:gd name="T26" fmla="*/ 10643128 w 19135506"/>
              <a:gd name="T27" fmla="*/ 2552816 h 3938179"/>
              <a:gd name="T28" fmla="*/ 10898250 w 19135506"/>
              <a:gd name="T29" fmla="*/ 1940783 h 3938179"/>
              <a:gd name="T30" fmla="*/ 11399203 w 19135506"/>
              <a:gd name="T31" fmla="*/ 2533507 h 3938179"/>
              <a:gd name="T32" fmla="*/ 11596986 w 19135506"/>
              <a:gd name="T33" fmla="*/ 2510229 h 3938179"/>
              <a:gd name="T34" fmla="*/ 11788935 w 19135506"/>
              <a:gd name="T35" fmla="*/ 1190159 h 3938179"/>
              <a:gd name="T36" fmla="*/ 12067779 w 19135506"/>
              <a:gd name="T37" fmla="*/ 2150364 h 3938179"/>
              <a:gd name="T38" fmla="*/ 12441243 w 19135506"/>
              <a:gd name="T39" fmla="*/ 2453494 h 3938179"/>
              <a:gd name="T40" fmla="*/ 12832556 w 19135506"/>
              <a:gd name="T41" fmla="*/ 2225219 h 3938179"/>
              <a:gd name="T42" fmla="*/ 13122652 w 19135506"/>
              <a:gd name="T43" fmla="*/ 2261239 h 3938179"/>
              <a:gd name="T44" fmla="*/ 13393460 w 19135506"/>
              <a:gd name="T45" fmla="*/ 817109 h 3938179"/>
              <a:gd name="T46" fmla="*/ 13515221 w 19135506"/>
              <a:gd name="T47" fmla="*/ 534615 h 3938179"/>
              <a:gd name="T48" fmla="*/ 13709971 w 19135506"/>
              <a:gd name="T49" fmla="*/ 1169319 h 3938179"/>
              <a:gd name="T50" fmla="*/ 13833485 w 19135506"/>
              <a:gd name="T51" fmla="*/ 1053836 h 3938179"/>
              <a:gd name="T52" fmla="*/ 14001689 w 19135506"/>
              <a:gd name="T53" fmla="*/ 1450990 h 3938179"/>
              <a:gd name="T54" fmla="*/ 14162436 w 19135506"/>
              <a:gd name="T55" fmla="*/ 2135951 h 3938179"/>
              <a:gd name="T56" fmla="*/ 14326150 w 19135506"/>
              <a:gd name="T57" fmla="*/ 2335432 h 3938179"/>
              <a:gd name="T58" fmla="*/ 14810599 w 19135506"/>
              <a:gd name="T59" fmla="*/ 2099529 h 3938179"/>
              <a:gd name="T60" fmla="*/ 15680887 w 19135506"/>
              <a:gd name="T61" fmla="*/ 2005912 h 3938179"/>
              <a:gd name="T62" fmla="*/ 15997268 w 19135506"/>
              <a:gd name="T63" fmla="*/ 2390375 h 3938179"/>
              <a:gd name="T64" fmla="*/ 16538739 w 19135506"/>
              <a:gd name="T65" fmla="*/ 2108423 h 3938179"/>
              <a:gd name="T66" fmla="*/ 16710799 w 19135506"/>
              <a:gd name="T67" fmla="*/ 2387387 h 3938179"/>
              <a:gd name="T68" fmla="*/ 17216297 w 19135506"/>
              <a:gd name="T69" fmla="*/ 2887784 h 3938179"/>
              <a:gd name="T70" fmla="*/ 17513545 w 19135506"/>
              <a:gd name="T71" fmla="*/ 2957044 h 3938179"/>
              <a:gd name="T72" fmla="*/ 17813297 w 19135506"/>
              <a:gd name="T73" fmla="*/ 2965499 h 3938179"/>
              <a:gd name="T74" fmla="*/ 18467662 w 19135506"/>
              <a:gd name="T75" fmla="*/ 2516569 h 3938179"/>
              <a:gd name="T76" fmla="*/ 18780006 w 19135506"/>
              <a:gd name="T77" fmla="*/ 2757194 h 3938179"/>
              <a:gd name="T78" fmla="*/ 18976382 w 19135506"/>
              <a:gd name="T79" fmla="*/ 3145861 h 3938179"/>
              <a:gd name="T80" fmla="*/ 19070366 w 19135506"/>
              <a:gd name="T81" fmla="*/ 3938179 h 3938179"/>
              <a:gd name="T82" fmla="*/ 86352 w 19135506"/>
              <a:gd name="T83" fmla="*/ 3644125 h 3938179"/>
              <a:gd name="T84" fmla="*/ 767858 w 19135506"/>
              <a:gd name="T85" fmla="*/ 3237704 h 3938179"/>
              <a:gd name="T86" fmla="*/ 1290688 w 19135506"/>
              <a:gd name="T87" fmla="*/ 3731691 h 3938179"/>
              <a:gd name="T88" fmla="*/ 1666480 w 19135506"/>
              <a:gd name="T89" fmla="*/ 3170941 h 3938179"/>
              <a:gd name="T90" fmla="*/ 2233244 w 19135506"/>
              <a:gd name="T91" fmla="*/ 2947993 h 3938179"/>
              <a:gd name="T92" fmla="*/ 2738489 w 19135506"/>
              <a:gd name="T93" fmla="*/ 3170246 h 3938179"/>
              <a:gd name="T94" fmla="*/ 3021470 w 19135506"/>
              <a:gd name="T95" fmla="*/ 2421387 h 3938179"/>
              <a:gd name="T96" fmla="*/ 3609977 w 19135506"/>
              <a:gd name="T97" fmla="*/ 2125665 h 3938179"/>
              <a:gd name="T98" fmla="*/ 3855573 w 19135506"/>
              <a:gd name="T99" fmla="*/ 2767915 h 3938179"/>
              <a:gd name="T100" fmla="*/ 3966861 w 19135506"/>
              <a:gd name="T101" fmla="*/ 2733106 h 3938179"/>
              <a:gd name="T102" fmla="*/ 4175177 w 19135506"/>
              <a:gd name="T103" fmla="*/ 1346802 h 3938179"/>
              <a:gd name="T104" fmla="*/ 4512917 w 19135506"/>
              <a:gd name="T105" fmla="*/ 1321303 h 3938179"/>
              <a:gd name="T106" fmla="*/ 4779340 w 19135506"/>
              <a:gd name="T107" fmla="*/ 2277578 h 3938179"/>
              <a:gd name="T108" fmla="*/ 4965337 w 19135506"/>
              <a:gd name="T109" fmla="*/ 2721322 h 3938179"/>
              <a:gd name="T110" fmla="*/ 5415025 w 19135506"/>
              <a:gd name="T111" fmla="*/ 2263868 h 3938179"/>
              <a:gd name="T112" fmla="*/ 5584747 w 19135506"/>
              <a:gd name="T113" fmla="*/ 2229384 h 3938179"/>
              <a:gd name="T114" fmla="*/ 6091473 w 19135506"/>
              <a:gd name="T115" fmla="*/ 2541665 h 3938179"/>
              <a:gd name="T116" fmla="*/ 6240758 w 19135506"/>
              <a:gd name="T117" fmla="*/ 384400 h 3938179"/>
              <a:gd name="T118" fmla="*/ 0 w 19135506"/>
              <a:gd name="T119" fmla="*/ 0 h 3938179"/>
              <a:gd name="T120" fmla="*/ 19135506 w 19135506"/>
              <a:gd name="T121" fmla="*/ 3938179 h 3938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T118" t="T119" r="T120" b="T121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lnTo>
                  <a:pt x="6319584" y="0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矩形 3"/>
          <p:cNvSpPr>
            <a:spLocks noChangeArrowheads="1"/>
          </p:cNvSpPr>
          <p:nvPr/>
        </p:nvSpPr>
        <p:spPr bwMode="auto">
          <a:xfrm>
            <a:off x="4391025" y="75914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8679" name="文本框 37"/>
          <p:cNvSpPr>
            <a:spLocks noChangeArrowheads="1"/>
          </p:cNvSpPr>
          <p:nvPr/>
        </p:nvSpPr>
        <p:spPr bwMode="auto">
          <a:xfrm>
            <a:off x="7081838" y="100520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50"/>
          <p:cNvGrpSpPr/>
          <p:nvPr/>
        </p:nvGrpSpPr>
        <p:grpSpPr bwMode="auto">
          <a:xfrm>
            <a:off x="3846513" y="814705"/>
            <a:ext cx="263525" cy="393700"/>
            <a:chOff x="0" y="0"/>
            <a:chExt cx="213756" cy="427512"/>
          </a:xfrm>
        </p:grpSpPr>
        <p:sp>
          <p:nvSpPr>
            <p:cNvPr id="52243" name="直接连接符 5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44" name="直接连接符 5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8683" name="文本框 44"/>
          <p:cNvSpPr>
            <a:spLocks noChangeArrowheads="1"/>
          </p:cNvSpPr>
          <p:nvPr/>
        </p:nvSpPr>
        <p:spPr bwMode="auto">
          <a:xfrm>
            <a:off x="2994025" y="181610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国际化视野</a:t>
            </a:r>
          </a:p>
        </p:txBody>
      </p:sp>
      <p:sp>
        <p:nvSpPr>
          <p:cNvPr id="28684" name="文本框 45"/>
          <p:cNvSpPr>
            <a:spLocks noChangeArrowheads="1"/>
          </p:cNvSpPr>
          <p:nvPr/>
        </p:nvSpPr>
        <p:spPr bwMode="auto">
          <a:xfrm>
            <a:off x="8766175" y="20066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sym typeface="方正兰亭黑_GBK" pitchFamily="2" charset="-122"/>
              </a:rPr>
              <a:t>拒绝平庸</a:t>
            </a:r>
          </a:p>
        </p:txBody>
      </p:sp>
      <p:sp>
        <p:nvSpPr>
          <p:cNvPr id="28685" name="文本框 46"/>
          <p:cNvSpPr>
            <a:spLocks noChangeArrowheads="1"/>
          </p:cNvSpPr>
          <p:nvPr/>
        </p:nvSpPr>
        <p:spPr bwMode="auto">
          <a:xfrm>
            <a:off x="5146675" y="154305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sym typeface="方正兰亭黑_GBK" pitchFamily="2" charset="-122"/>
              </a:rPr>
              <a:t>独立创新思维</a:t>
            </a:r>
          </a:p>
        </p:txBody>
      </p:sp>
      <p:sp>
        <p:nvSpPr>
          <p:cNvPr id="28686" name="文本框 47"/>
          <p:cNvSpPr>
            <a:spLocks noChangeArrowheads="1"/>
          </p:cNvSpPr>
          <p:nvPr/>
        </p:nvSpPr>
        <p:spPr bwMode="auto">
          <a:xfrm>
            <a:off x="6908800" y="223361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tx1"/>
                </a:solidFill>
                <a:sym typeface="方正兰亭黑_GBK" pitchFamily="2" charset="-122"/>
              </a:rPr>
              <a:t>精益求精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687" name="文本框 48"/>
          <p:cNvSpPr>
            <a:spLocks noChangeArrowheads="1"/>
          </p:cNvSpPr>
          <p:nvPr/>
        </p:nvSpPr>
        <p:spPr bwMode="auto">
          <a:xfrm>
            <a:off x="5603875" y="2922588"/>
            <a:ext cx="326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产品与产品的差异在于细节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688" name="文本框 53"/>
          <p:cNvSpPr>
            <a:spLocks noChangeArrowheads="1"/>
          </p:cNvSpPr>
          <p:nvPr/>
        </p:nvSpPr>
        <p:spPr bwMode="auto">
          <a:xfrm>
            <a:off x="8872538" y="31575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sym typeface="方正兰亭黑_GBK" pitchFamily="2" charset="-122"/>
              </a:rPr>
              <a:t>良好沟通互动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689" name="文本框 54"/>
          <p:cNvSpPr>
            <a:spLocks noChangeArrowheads="1"/>
          </p:cNvSpPr>
          <p:nvPr/>
        </p:nvSpPr>
        <p:spPr bwMode="auto">
          <a:xfrm>
            <a:off x="2355850" y="32845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sym typeface="方正兰亭黑_GBK" pitchFamily="2" charset="-122"/>
              </a:rPr>
              <a:t>追求品质卓越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690" name="文本框 55"/>
          <p:cNvSpPr>
            <a:spLocks noChangeArrowheads="1"/>
          </p:cNvSpPr>
          <p:nvPr/>
        </p:nvSpPr>
        <p:spPr bwMode="auto">
          <a:xfrm>
            <a:off x="3829050" y="2368550"/>
            <a:ext cx="1722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tx1"/>
                </a:solidFill>
                <a:sym typeface="方正兰亭黑_GBK" pitchFamily="2" charset="-122"/>
              </a:rPr>
              <a:t>超越自我</a:t>
            </a:r>
          </a:p>
        </p:txBody>
      </p:sp>
      <p:sp>
        <p:nvSpPr>
          <p:cNvPr id="28691" name="文本框 56"/>
          <p:cNvSpPr>
            <a:spLocks noChangeArrowheads="1"/>
          </p:cNvSpPr>
          <p:nvPr/>
        </p:nvSpPr>
        <p:spPr bwMode="auto">
          <a:xfrm>
            <a:off x="1068388" y="2455863"/>
            <a:ext cx="1620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sym typeface="方正兰亭黑_GBK" pitchFamily="2" charset="-122"/>
              </a:rPr>
              <a:t>共创明天</a:t>
            </a: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 autoUpdateAnimBg="0"/>
      <p:bldP spid="28677" grpId="0" bldLvl="0" animBg="1"/>
      <p:bldP spid="28678" grpId="0" bldLvl="0" autoUpdateAnimBg="0"/>
      <p:bldP spid="28679" grpId="0" bldLvl="0" autoUpdateAnimBg="0"/>
      <p:bldP spid="28683" grpId="0" bldLvl="0" autoUpdateAnimBg="0"/>
      <p:bldP spid="28684" grpId="0" bldLvl="0" autoUpdateAnimBg="0"/>
      <p:bldP spid="28685" grpId="0" bldLvl="0" autoUpdateAnimBg="0"/>
      <p:bldP spid="28686" grpId="0" bldLvl="0" autoUpdateAnimBg="0"/>
      <p:bldP spid="28687" grpId="0" bldLvl="0" autoUpdateAnimBg="0"/>
      <p:bldP spid="28688" grpId="0" bldLvl="0" autoUpdateAnimBg="0"/>
      <p:bldP spid="28689" grpId="0" bldLvl="0" autoUpdateAnimBg="0"/>
      <p:bldP spid="28690" grpId="0" bldLvl="0" autoUpdateAnimBg="0"/>
      <p:bldP spid="28691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76F7A9-093C-4F26-9546-159E1BF712B7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18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325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9700" name="Freeform 11"/>
          <p:cNvSpPr>
            <a:spLocks noChangeArrowheads="1"/>
          </p:cNvSpPr>
          <p:nvPr/>
        </p:nvSpPr>
        <p:spPr bwMode="auto">
          <a:xfrm>
            <a:off x="5219700" y="1858963"/>
            <a:ext cx="138113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14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14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Freeform 11"/>
          <p:cNvSpPr>
            <a:spLocks noChangeArrowheads="1"/>
          </p:cNvSpPr>
          <p:nvPr/>
        </p:nvSpPr>
        <p:spPr bwMode="auto">
          <a:xfrm>
            <a:off x="5610225" y="1651000"/>
            <a:ext cx="138113" cy="138113"/>
          </a:xfrm>
          <a:custGeom>
            <a:avLst/>
            <a:gdLst>
              <a:gd name="T0" fmla="*/ 16023834 w 1064"/>
              <a:gd name="T1" fmla="*/ 9423102 h 1077"/>
              <a:gd name="T2" fmla="*/ 15771103 w 1064"/>
              <a:gd name="T3" fmla="*/ 8354105 h 1077"/>
              <a:gd name="T4" fmla="*/ 17540221 w 1064"/>
              <a:gd name="T5" fmla="*/ 7877186 h 1077"/>
              <a:gd name="T6" fmla="*/ 16546171 w 1064"/>
              <a:gd name="T7" fmla="*/ 6972719 h 1077"/>
              <a:gd name="T8" fmla="*/ 15198141 w 1064"/>
              <a:gd name="T9" fmla="*/ 6101209 h 1077"/>
              <a:gd name="T10" fmla="*/ 16680909 w 1064"/>
              <a:gd name="T11" fmla="*/ 5065041 h 1077"/>
              <a:gd name="T12" fmla="*/ 15417253 w 1064"/>
              <a:gd name="T13" fmla="*/ 4538878 h 1077"/>
              <a:gd name="T14" fmla="*/ 13850242 w 1064"/>
              <a:gd name="T15" fmla="*/ 4193531 h 1077"/>
              <a:gd name="T16" fmla="*/ 14894916 w 1064"/>
              <a:gd name="T17" fmla="*/ 2713401 h 1077"/>
              <a:gd name="T18" fmla="*/ 13530141 w 1064"/>
              <a:gd name="T19" fmla="*/ 2647615 h 1077"/>
              <a:gd name="T20" fmla="*/ 11929381 w 1064"/>
              <a:gd name="T21" fmla="*/ 2828559 h 1077"/>
              <a:gd name="T22" fmla="*/ 12384349 w 1064"/>
              <a:gd name="T23" fmla="*/ 1101826 h 1077"/>
              <a:gd name="T24" fmla="*/ 11086943 w 1064"/>
              <a:gd name="T25" fmla="*/ 1496545 h 1077"/>
              <a:gd name="T26" fmla="*/ 9637925 w 1064"/>
              <a:gd name="T27" fmla="*/ 2203653 h 1077"/>
              <a:gd name="T28" fmla="*/ 9469437 w 1064"/>
              <a:gd name="T29" fmla="*/ 427548 h 1077"/>
              <a:gd name="T30" fmla="*/ 8374139 w 1064"/>
              <a:gd name="T31" fmla="*/ 1233399 h 1077"/>
              <a:gd name="T32" fmla="*/ 7278970 w 1064"/>
              <a:gd name="T33" fmla="*/ 2368054 h 1077"/>
              <a:gd name="T34" fmla="*/ 6487027 w 1064"/>
              <a:gd name="T35" fmla="*/ 756480 h 1077"/>
              <a:gd name="T36" fmla="*/ 5745708 w 1064"/>
              <a:gd name="T37" fmla="*/ 1891135 h 1077"/>
              <a:gd name="T38" fmla="*/ 5105378 w 1064"/>
              <a:gd name="T39" fmla="*/ 3338308 h 1077"/>
              <a:gd name="T40" fmla="*/ 3807973 w 1064"/>
              <a:gd name="T41" fmla="*/ 2072080 h 1077"/>
              <a:gd name="T42" fmla="*/ 3504747 w 1064"/>
              <a:gd name="T43" fmla="*/ 3387680 h 1077"/>
              <a:gd name="T44" fmla="*/ 3420503 w 1064"/>
              <a:gd name="T45" fmla="*/ 4950011 h 1077"/>
              <a:gd name="T46" fmla="*/ 1752374 w 1064"/>
              <a:gd name="T47" fmla="*/ 4209946 h 1077"/>
              <a:gd name="T48" fmla="*/ 1920861 w 1064"/>
              <a:gd name="T49" fmla="*/ 5541960 h 1077"/>
              <a:gd name="T50" fmla="*/ 2392574 w 1064"/>
              <a:gd name="T51" fmla="*/ 7038505 h 1077"/>
              <a:gd name="T52" fmla="*/ 556087 w 1064"/>
              <a:gd name="T53" fmla="*/ 6906932 h 1077"/>
              <a:gd name="T54" fmla="*/ 1179412 w 1064"/>
              <a:gd name="T55" fmla="*/ 8090960 h 1077"/>
              <a:gd name="T56" fmla="*/ 2122968 w 1064"/>
              <a:gd name="T57" fmla="*/ 8847439 h 1077"/>
              <a:gd name="T58" fmla="*/ 1179412 w 1064"/>
              <a:gd name="T59" fmla="*/ 9620462 h 1077"/>
              <a:gd name="T60" fmla="*/ 556087 w 1064"/>
              <a:gd name="T61" fmla="*/ 10804489 h 1077"/>
              <a:gd name="T62" fmla="*/ 2392574 w 1064"/>
              <a:gd name="T63" fmla="*/ 10656502 h 1077"/>
              <a:gd name="T64" fmla="*/ 1920861 w 1064"/>
              <a:gd name="T65" fmla="*/ 12169461 h 1077"/>
              <a:gd name="T66" fmla="*/ 1752374 w 1064"/>
              <a:gd name="T67" fmla="*/ 13501475 h 1077"/>
              <a:gd name="T68" fmla="*/ 3420503 w 1064"/>
              <a:gd name="T69" fmla="*/ 12744996 h 1077"/>
              <a:gd name="T70" fmla="*/ 3504747 w 1064"/>
              <a:gd name="T71" fmla="*/ 14323742 h 1077"/>
              <a:gd name="T72" fmla="*/ 3807973 w 1064"/>
              <a:gd name="T73" fmla="*/ 15622927 h 1077"/>
              <a:gd name="T74" fmla="*/ 5105378 w 1064"/>
              <a:gd name="T75" fmla="*/ 14373113 h 1077"/>
              <a:gd name="T76" fmla="*/ 5745708 w 1064"/>
              <a:gd name="T77" fmla="*/ 15820286 h 1077"/>
              <a:gd name="T78" fmla="*/ 6487027 w 1064"/>
              <a:gd name="T79" fmla="*/ 16938527 h 1077"/>
              <a:gd name="T80" fmla="*/ 7278970 w 1064"/>
              <a:gd name="T81" fmla="*/ 15326824 h 1077"/>
              <a:gd name="T82" fmla="*/ 8374139 w 1064"/>
              <a:gd name="T83" fmla="*/ 16478022 h 1077"/>
              <a:gd name="T84" fmla="*/ 9469437 w 1064"/>
              <a:gd name="T85" fmla="*/ 17283874 h 1077"/>
              <a:gd name="T86" fmla="*/ 9637925 w 1064"/>
              <a:gd name="T87" fmla="*/ 15507769 h 1077"/>
              <a:gd name="T88" fmla="*/ 11086943 w 1064"/>
              <a:gd name="T89" fmla="*/ 16214877 h 1077"/>
              <a:gd name="T90" fmla="*/ 12384349 w 1064"/>
              <a:gd name="T91" fmla="*/ 16609595 h 1077"/>
              <a:gd name="T92" fmla="*/ 11929381 w 1064"/>
              <a:gd name="T93" fmla="*/ 14882862 h 1077"/>
              <a:gd name="T94" fmla="*/ 13530141 w 1064"/>
              <a:gd name="T95" fmla="*/ 15063807 h 1077"/>
              <a:gd name="T96" fmla="*/ 14894916 w 1064"/>
              <a:gd name="T97" fmla="*/ 14981477 h 1077"/>
              <a:gd name="T98" fmla="*/ 13850242 w 1064"/>
              <a:gd name="T99" fmla="*/ 13517890 h 1077"/>
              <a:gd name="T100" fmla="*/ 15417253 w 1064"/>
              <a:gd name="T101" fmla="*/ 13156129 h 1077"/>
              <a:gd name="T102" fmla="*/ 16680909 w 1064"/>
              <a:gd name="T103" fmla="*/ 12629838 h 1077"/>
              <a:gd name="T104" fmla="*/ 15198141 w 1064"/>
              <a:gd name="T105" fmla="*/ 11593798 h 1077"/>
              <a:gd name="T106" fmla="*/ 16546171 w 1064"/>
              <a:gd name="T107" fmla="*/ 10738703 h 1077"/>
              <a:gd name="T108" fmla="*/ 17540221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2" name="Freeform 11"/>
          <p:cNvSpPr>
            <a:spLocks noChangeArrowheads="1"/>
          </p:cNvSpPr>
          <p:nvPr/>
        </p:nvSpPr>
        <p:spPr bwMode="auto">
          <a:xfrm>
            <a:off x="6992938" y="1952625"/>
            <a:ext cx="136525" cy="138113"/>
          </a:xfrm>
          <a:custGeom>
            <a:avLst/>
            <a:gdLst>
              <a:gd name="T0" fmla="*/ 15657518 w 1064"/>
              <a:gd name="T1" fmla="*/ 9423102 h 1077"/>
              <a:gd name="T2" fmla="*/ 15410516 w 1064"/>
              <a:gd name="T3" fmla="*/ 8354105 h 1077"/>
              <a:gd name="T4" fmla="*/ 17139277 w 1064"/>
              <a:gd name="T5" fmla="*/ 7877186 h 1077"/>
              <a:gd name="T6" fmla="*/ 16167819 w 1064"/>
              <a:gd name="T7" fmla="*/ 6972719 h 1077"/>
              <a:gd name="T8" fmla="*/ 14850687 w 1064"/>
              <a:gd name="T9" fmla="*/ 6101209 h 1077"/>
              <a:gd name="T10" fmla="*/ 16299597 w 1064"/>
              <a:gd name="T11" fmla="*/ 5065041 h 1077"/>
              <a:gd name="T12" fmla="*/ 15064713 w 1064"/>
              <a:gd name="T13" fmla="*/ 4538878 h 1077"/>
              <a:gd name="T14" fmla="*/ 13533554 w 1064"/>
              <a:gd name="T15" fmla="*/ 4193531 h 1077"/>
              <a:gd name="T16" fmla="*/ 14554412 w 1064"/>
              <a:gd name="T17" fmla="*/ 2713401 h 1077"/>
              <a:gd name="T18" fmla="*/ 13220727 w 1064"/>
              <a:gd name="T19" fmla="*/ 2647615 h 1077"/>
              <a:gd name="T20" fmla="*/ 11656720 w 1064"/>
              <a:gd name="T21" fmla="*/ 2828559 h 1077"/>
              <a:gd name="T22" fmla="*/ 12101196 w 1064"/>
              <a:gd name="T23" fmla="*/ 1101826 h 1077"/>
              <a:gd name="T24" fmla="*/ 10833464 w 1064"/>
              <a:gd name="T25" fmla="*/ 1496545 h 1077"/>
              <a:gd name="T26" fmla="*/ 9417530 w 1064"/>
              <a:gd name="T27" fmla="*/ 2203653 h 1077"/>
              <a:gd name="T28" fmla="*/ 9252905 w 1064"/>
              <a:gd name="T29" fmla="*/ 427548 h 1077"/>
              <a:gd name="T30" fmla="*/ 8182775 w 1064"/>
              <a:gd name="T31" fmla="*/ 1233399 h 1077"/>
              <a:gd name="T32" fmla="*/ 7112516 w 1064"/>
              <a:gd name="T33" fmla="*/ 2368054 h 1077"/>
              <a:gd name="T34" fmla="*/ 6338661 w 1064"/>
              <a:gd name="T35" fmla="*/ 756480 h 1077"/>
              <a:gd name="T36" fmla="*/ 5614334 w 1064"/>
              <a:gd name="T37" fmla="*/ 1891135 h 1077"/>
              <a:gd name="T38" fmla="*/ 4988680 w 1064"/>
              <a:gd name="T39" fmla="*/ 3338308 h 1077"/>
              <a:gd name="T40" fmla="*/ 3720948 w 1064"/>
              <a:gd name="T41" fmla="*/ 2072080 h 1077"/>
              <a:gd name="T42" fmla="*/ 3424545 w 1064"/>
              <a:gd name="T43" fmla="*/ 3387680 h 1077"/>
              <a:gd name="T44" fmla="*/ 3342296 w 1064"/>
              <a:gd name="T45" fmla="*/ 4950011 h 1077"/>
              <a:gd name="T46" fmla="*/ 1712337 w 1064"/>
              <a:gd name="T47" fmla="*/ 4209946 h 1077"/>
              <a:gd name="T48" fmla="*/ 1876962 w 1064"/>
              <a:gd name="T49" fmla="*/ 5541960 h 1077"/>
              <a:gd name="T50" fmla="*/ 2337862 w 1064"/>
              <a:gd name="T51" fmla="*/ 7038505 h 1077"/>
              <a:gd name="T52" fmla="*/ 543277 w 1064"/>
              <a:gd name="T53" fmla="*/ 6906932 h 1077"/>
              <a:gd name="T54" fmla="*/ 1152507 w 1064"/>
              <a:gd name="T55" fmla="*/ 8090960 h 1077"/>
              <a:gd name="T56" fmla="*/ 2074436 w 1064"/>
              <a:gd name="T57" fmla="*/ 8847439 h 1077"/>
              <a:gd name="T58" fmla="*/ 1152507 w 1064"/>
              <a:gd name="T59" fmla="*/ 9620462 h 1077"/>
              <a:gd name="T60" fmla="*/ 543277 w 1064"/>
              <a:gd name="T61" fmla="*/ 10804489 h 1077"/>
              <a:gd name="T62" fmla="*/ 2337862 w 1064"/>
              <a:gd name="T63" fmla="*/ 10656502 h 1077"/>
              <a:gd name="T64" fmla="*/ 1876962 w 1064"/>
              <a:gd name="T65" fmla="*/ 12169461 h 1077"/>
              <a:gd name="T66" fmla="*/ 1712337 w 1064"/>
              <a:gd name="T67" fmla="*/ 13501475 h 1077"/>
              <a:gd name="T68" fmla="*/ 3342296 w 1064"/>
              <a:gd name="T69" fmla="*/ 12744996 h 1077"/>
              <a:gd name="T70" fmla="*/ 3424545 w 1064"/>
              <a:gd name="T71" fmla="*/ 14323742 h 1077"/>
              <a:gd name="T72" fmla="*/ 3720948 w 1064"/>
              <a:gd name="T73" fmla="*/ 15622927 h 1077"/>
              <a:gd name="T74" fmla="*/ 4988680 w 1064"/>
              <a:gd name="T75" fmla="*/ 14373113 h 1077"/>
              <a:gd name="T76" fmla="*/ 5614334 w 1064"/>
              <a:gd name="T77" fmla="*/ 15820286 h 1077"/>
              <a:gd name="T78" fmla="*/ 6338661 w 1064"/>
              <a:gd name="T79" fmla="*/ 16938527 h 1077"/>
              <a:gd name="T80" fmla="*/ 7112516 w 1064"/>
              <a:gd name="T81" fmla="*/ 15326824 h 1077"/>
              <a:gd name="T82" fmla="*/ 8182775 w 1064"/>
              <a:gd name="T83" fmla="*/ 16478022 h 1077"/>
              <a:gd name="T84" fmla="*/ 9252905 w 1064"/>
              <a:gd name="T85" fmla="*/ 17283874 h 1077"/>
              <a:gd name="T86" fmla="*/ 9417530 w 1064"/>
              <a:gd name="T87" fmla="*/ 15507769 h 1077"/>
              <a:gd name="T88" fmla="*/ 10833464 w 1064"/>
              <a:gd name="T89" fmla="*/ 16214877 h 1077"/>
              <a:gd name="T90" fmla="*/ 12101196 w 1064"/>
              <a:gd name="T91" fmla="*/ 16609595 h 1077"/>
              <a:gd name="T92" fmla="*/ 11656720 w 1064"/>
              <a:gd name="T93" fmla="*/ 14882862 h 1077"/>
              <a:gd name="T94" fmla="*/ 13220727 w 1064"/>
              <a:gd name="T95" fmla="*/ 15063807 h 1077"/>
              <a:gd name="T96" fmla="*/ 14554412 w 1064"/>
              <a:gd name="T97" fmla="*/ 14981477 h 1077"/>
              <a:gd name="T98" fmla="*/ 13533554 w 1064"/>
              <a:gd name="T99" fmla="*/ 13517890 h 1077"/>
              <a:gd name="T100" fmla="*/ 15064713 w 1064"/>
              <a:gd name="T101" fmla="*/ 13156129 h 1077"/>
              <a:gd name="T102" fmla="*/ 16299597 w 1064"/>
              <a:gd name="T103" fmla="*/ 12629838 h 1077"/>
              <a:gd name="T104" fmla="*/ 14850687 w 1064"/>
              <a:gd name="T105" fmla="*/ 11593798 h 1077"/>
              <a:gd name="T106" fmla="*/ 16167819 w 1064"/>
              <a:gd name="T107" fmla="*/ 10738703 h 1077"/>
              <a:gd name="T108" fmla="*/ 17139277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3" name="Freeform 11"/>
          <p:cNvSpPr>
            <a:spLocks noChangeArrowheads="1"/>
          </p:cNvSpPr>
          <p:nvPr/>
        </p:nvSpPr>
        <p:spPr bwMode="auto">
          <a:xfrm>
            <a:off x="6003925" y="2876550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4" name="Freeform 11"/>
          <p:cNvSpPr>
            <a:spLocks noChangeArrowheads="1"/>
          </p:cNvSpPr>
          <p:nvPr/>
        </p:nvSpPr>
        <p:spPr bwMode="auto">
          <a:xfrm>
            <a:off x="5522913" y="2447925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5" name="Freeform 11"/>
          <p:cNvSpPr>
            <a:spLocks noChangeArrowheads="1"/>
          </p:cNvSpPr>
          <p:nvPr/>
        </p:nvSpPr>
        <p:spPr bwMode="auto">
          <a:xfrm>
            <a:off x="6740525" y="2708275"/>
            <a:ext cx="138113" cy="138113"/>
          </a:xfrm>
          <a:custGeom>
            <a:avLst/>
            <a:gdLst>
              <a:gd name="T0" fmla="*/ 16023834 w 1064"/>
              <a:gd name="T1" fmla="*/ 9423102 h 1077"/>
              <a:gd name="T2" fmla="*/ 15771103 w 1064"/>
              <a:gd name="T3" fmla="*/ 8354105 h 1077"/>
              <a:gd name="T4" fmla="*/ 17540221 w 1064"/>
              <a:gd name="T5" fmla="*/ 7877186 h 1077"/>
              <a:gd name="T6" fmla="*/ 16546171 w 1064"/>
              <a:gd name="T7" fmla="*/ 6972719 h 1077"/>
              <a:gd name="T8" fmla="*/ 15198141 w 1064"/>
              <a:gd name="T9" fmla="*/ 6101209 h 1077"/>
              <a:gd name="T10" fmla="*/ 16680909 w 1064"/>
              <a:gd name="T11" fmla="*/ 5065041 h 1077"/>
              <a:gd name="T12" fmla="*/ 15417253 w 1064"/>
              <a:gd name="T13" fmla="*/ 4538878 h 1077"/>
              <a:gd name="T14" fmla="*/ 13850242 w 1064"/>
              <a:gd name="T15" fmla="*/ 4193531 h 1077"/>
              <a:gd name="T16" fmla="*/ 14894916 w 1064"/>
              <a:gd name="T17" fmla="*/ 2713401 h 1077"/>
              <a:gd name="T18" fmla="*/ 13530141 w 1064"/>
              <a:gd name="T19" fmla="*/ 2647615 h 1077"/>
              <a:gd name="T20" fmla="*/ 11929381 w 1064"/>
              <a:gd name="T21" fmla="*/ 2828559 h 1077"/>
              <a:gd name="T22" fmla="*/ 12384349 w 1064"/>
              <a:gd name="T23" fmla="*/ 1101826 h 1077"/>
              <a:gd name="T24" fmla="*/ 11086943 w 1064"/>
              <a:gd name="T25" fmla="*/ 1496545 h 1077"/>
              <a:gd name="T26" fmla="*/ 9637925 w 1064"/>
              <a:gd name="T27" fmla="*/ 2203653 h 1077"/>
              <a:gd name="T28" fmla="*/ 9469437 w 1064"/>
              <a:gd name="T29" fmla="*/ 427548 h 1077"/>
              <a:gd name="T30" fmla="*/ 8374139 w 1064"/>
              <a:gd name="T31" fmla="*/ 1233399 h 1077"/>
              <a:gd name="T32" fmla="*/ 7278970 w 1064"/>
              <a:gd name="T33" fmla="*/ 2368054 h 1077"/>
              <a:gd name="T34" fmla="*/ 6487027 w 1064"/>
              <a:gd name="T35" fmla="*/ 756480 h 1077"/>
              <a:gd name="T36" fmla="*/ 5745708 w 1064"/>
              <a:gd name="T37" fmla="*/ 1891135 h 1077"/>
              <a:gd name="T38" fmla="*/ 5105378 w 1064"/>
              <a:gd name="T39" fmla="*/ 3338308 h 1077"/>
              <a:gd name="T40" fmla="*/ 3807973 w 1064"/>
              <a:gd name="T41" fmla="*/ 2072080 h 1077"/>
              <a:gd name="T42" fmla="*/ 3504747 w 1064"/>
              <a:gd name="T43" fmla="*/ 3387680 h 1077"/>
              <a:gd name="T44" fmla="*/ 3420503 w 1064"/>
              <a:gd name="T45" fmla="*/ 4950011 h 1077"/>
              <a:gd name="T46" fmla="*/ 1752374 w 1064"/>
              <a:gd name="T47" fmla="*/ 4209946 h 1077"/>
              <a:gd name="T48" fmla="*/ 1920861 w 1064"/>
              <a:gd name="T49" fmla="*/ 5541960 h 1077"/>
              <a:gd name="T50" fmla="*/ 2392574 w 1064"/>
              <a:gd name="T51" fmla="*/ 7038505 h 1077"/>
              <a:gd name="T52" fmla="*/ 556087 w 1064"/>
              <a:gd name="T53" fmla="*/ 6906932 h 1077"/>
              <a:gd name="T54" fmla="*/ 1179412 w 1064"/>
              <a:gd name="T55" fmla="*/ 8090960 h 1077"/>
              <a:gd name="T56" fmla="*/ 2122968 w 1064"/>
              <a:gd name="T57" fmla="*/ 8847439 h 1077"/>
              <a:gd name="T58" fmla="*/ 1179412 w 1064"/>
              <a:gd name="T59" fmla="*/ 9620462 h 1077"/>
              <a:gd name="T60" fmla="*/ 556087 w 1064"/>
              <a:gd name="T61" fmla="*/ 10804489 h 1077"/>
              <a:gd name="T62" fmla="*/ 2392574 w 1064"/>
              <a:gd name="T63" fmla="*/ 10656502 h 1077"/>
              <a:gd name="T64" fmla="*/ 1920861 w 1064"/>
              <a:gd name="T65" fmla="*/ 12169461 h 1077"/>
              <a:gd name="T66" fmla="*/ 1752374 w 1064"/>
              <a:gd name="T67" fmla="*/ 13501475 h 1077"/>
              <a:gd name="T68" fmla="*/ 3420503 w 1064"/>
              <a:gd name="T69" fmla="*/ 12744996 h 1077"/>
              <a:gd name="T70" fmla="*/ 3504747 w 1064"/>
              <a:gd name="T71" fmla="*/ 14323742 h 1077"/>
              <a:gd name="T72" fmla="*/ 3807973 w 1064"/>
              <a:gd name="T73" fmla="*/ 15622927 h 1077"/>
              <a:gd name="T74" fmla="*/ 5105378 w 1064"/>
              <a:gd name="T75" fmla="*/ 14373113 h 1077"/>
              <a:gd name="T76" fmla="*/ 5745708 w 1064"/>
              <a:gd name="T77" fmla="*/ 15820286 h 1077"/>
              <a:gd name="T78" fmla="*/ 6487027 w 1064"/>
              <a:gd name="T79" fmla="*/ 16938527 h 1077"/>
              <a:gd name="T80" fmla="*/ 7278970 w 1064"/>
              <a:gd name="T81" fmla="*/ 15326824 h 1077"/>
              <a:gd name="T82" fmla="*/ 8374139 w 1064"/>
              <a:gd name="T83" fmla="*/ 16478022 h 1077"/>
              <a:gd name="T84" fmla="*/ 9469437 w 1064"/>
              <a:gd name="T85" fmla="*/ 17283874 h 1077"/>
              <a:gd name="T86" fmla="*/ 9637925 w 1064"/>
              <a:gd name="T87" fmla="*/ 15507769 h 1077"/>
              <a:gd name="T88" fmla="*/ 11086943 w 1064"/>
              <a:gd name="T89" fmla="*/ 16214877 h 1077"/>
              <a:gd name="T90" fmla="*/ 12384349 w 1064"/>
              <a:gd name="T91" fmla="*/ 16609595 h 1077"/>
              <a:gd name="T92" fmla="*/ 11929381 w 1064"/>
              <a:gd name="T93" fmla="*/ 14882862 h 1077"/>
              <a:gd name="T94" fmla="*/ 13530141 w 1064"/>
              <a:gd name="T95" fmla="*/ 15063807 h 1077"/>
              <a:gd name="T96" fmla="*/ 14894916 w 1064"/>
              <a:gd name="T97" fmla="*/ 14981477 h 1077"/>
              <a:gd name="T98" fmla="*/ 13850242 w 1064"/>
              <a:gd name="T99" fmla="*/ 13517890 h 1077"/>
              <a:gd name="T100" fmla="*/ 15417253 w 1064"/>
              <a:gd name="T101" fmla="*/ 13156129 h 1077"/>
              <a:gd name="T102" fmla="*/ 16680909 w 1064"/>
              <a:gd name="T103" fmla="*/ 12629838 h 1077"/>
              <a:gd name="T104" fmla="*/ 15198141 w 1064"/>
              <a:gd name="T105" fmla="*/ 11593798 h 1077"/>
              <a:gd name="T106" fmla="*/ 16546171 w 1064"/>
              <a:gd name="T107" fmla="*/ 10738703 h 1077"/>
              <a:gd name="T108" fmla="*/ 17540221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6" name="Freeform 11"/>
          <p:cNvSpPr>
            <a:spLocks noChangeArrowheads="1"/>
          </p:cNvSpPr>
          <p:nvPr/>
        </p:nvSpPr>
        <p:spPr bwMode="auto">
          <a:xfrm>
            <a:off x="6962775" y="2316163"/>
            <a:ext cx="138113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14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14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7" name="Freeform 11"/>
          <p:cNvSpPr>
            <a:spLocks noChangeArrowheads="1"/>
          </p:cNvSpPr>
          <p:nvPr/>
        </p:nvSpPr>
        <p:spPr bwMode="auto">
          <a:xfrm>
            <a:off x="4946650" y="219551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8" name="Freeform 11"/>
          <p:cNvSpPr>
            <a:spLocks noChangeArrowheads="1"/>
          </p:cNvSpPr>
          <p:nvPr/>
        </p:nvSpPr>
        <p:spPr bwMode="auto">
          <a:xfrm>
            <a:off x="4770438" y="2636838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9" name="Freeform 11"/>
          <p:cNvSpPr>
            <a:spLocks noChangeArrowheads="1"/>
          </p:cNvSpPr>
          <p:nvPr/>
        </p:nvSpPr>
        <p:spPr bwMode="auto">
          <a:xfrm>
            <a:off x="5083175" y="2447925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0" name="Freeform 11"/>
          <p:cNvSpPr>
            <a:spLocks noChangeArrowheads="1"/>
          </p:cNvSpPr>
          <p:nvPr/>
        </p:nvSpPr>
        <p:spPr bwMode="auto">
          <a:xfrm>
            <a:off x="7302500" y="2316163"/>
            <a:ext cx="138113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14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14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1" name="Freeform 11"/>
          <p:cNvSpPr>
            <a:spLocks noChangeArrowheads="1"/>
          </p:cNvSpPr>
          <p:nvPr/>
        </p:nvSpPr>
        <p:spPr bwMode="auto">
          <a:xfrm>
            <a:off x="7305675" y="3324225"/>
            <a:ext cx="138113" cy="139700"/>
          </a:xfrm>
          <a:custGeom>
            <a:avLst/>
            <a:gdLst>
              <a:gd name="T0" fmla="*/ 16023834 w 1064"/>
              <a:gd name="T1" fmla="*/ 9640857 h 1077"/>
              <a:gd name="T2" fmla="*/ 15771103 w 1064"/>
              <a:gd name="T3" fmla="*/ 8547253 h 1077"/>
              <a:gd name="T4" fmla="*/ 17540221 w 1064"/>
              <a:gd name="T5" fmla="*/ 8059276 h 1077"/>
              <a:gd name="T6" fmla="*/ 16546171 w 1064"/>
              <a:gd name="T7" fmla="*/ 7133910 h 1077"/>
              <a:gd name="T8" fmla="*/ 15198141 w 1064"/>
              <a:gd name="T9" fmla="*/ 6242138 h 1077"/>
              <a:gd name="T10" fmla="*/ 16680909 w 1064"/>
              <a:gd name="T11" fmla="*/ 5182131 h 1077"/>
              <a:gd name="T12" fmla="*/ 15417253 w 1064"/>
              <a:gd name="T13" fmla="*/ 4643825 h 1077"/>
              <a:gd name="T14" fmla="*/ 13850242 w 1064"/>
              <a:gd name="T15" fmla="*/ 4290489 h 1077"/>
              <a:gd name="T16" fmla="*/ 14894916 w 1064"/>
              <a:gd name="T17" fmla="*/ 2776229 h 1077"/>
              <a:gd name="T18" fmla="*/ 13530141 w 1064"/>
              <a:gd name="T19" fmla="*/ 2708909 h 1077"/>
              <a:gd name="T20" fmla="*/ 11929381 w 1064"/>
              <a:gd name="T21" fmla="*/ 2893878 h 1077"/>
              <a:gd name="T22" fmla="*/ 12384349 w 1064"/>
              <a:gd name="T23" fmla="*/ 1127328 h 1077"/>
              <a:gd name="T24" fmla="*/ 11086943 w 1064"/>
              <a:gd name="T25" fmla="*/ 1531122 h 1077"/>
              <a:gd name="T26" fmla="*/ 9637925 w 1064"/>
              <a:gd name="T27" fmla="*/ 2254527 h 1077"/>
              <a:gd name="T28" fmla="*/ 9469437 w 1064"/>
              <a:gd name="T29" fmla="*/ 437519 h 1077"/>
              <a:gd name="T30" fmla="*/ 8374139 w 1064"/>
              <a:gd name="T31" fmla="*/ 1261840 h 1077"/>
              <a:gd name="T32" fmla="*/ 7278970 w 1064"/>
              <a:gd name="T33" fmla="*/ 2422894 h 1077"/>
              <a:gd name="T34" fmla="*/ 6487027 w 1064"/>
              <a:gd name="T35" fmla="*/ 773992 h 1077"/>
              <a:gd name="T36" fmla="*/ 5745708 w 1064"/>
              <a:gd name="T37" fmla="*/ 1934916 h 1077"/>
              <a:gd name="T38" fmla="*/ 5105378 w 1064"/>
              <a:gd name="T39" fmla="*/ 3415581 h 1077"/>
              <a:gd name="T40" fmla="*/ 3807973 w 1064"/>
              <a:gd name="T41" fmla="*/ 2120016 h 1077"/>
              <a:gd name="T42" fmla="*/ 3504747 w 1064"/>
              <a:gd name="T43" fmla="*/ 3466039 h 1077"/>
              <a:gd name="T44" fmla="*/ 3420503 w 1064"/>
              <a:gd name="T45" fmla="*/ 5064352 h 1077"/>
              <a:gd name="T46" fmla="*/ 1752374 w 1064"/>
              <a:gd name="T47" fmla="*/ 4307222 h 1077"/>
              <a:gd name="T48" fmla="*/ 1920861 w 1064"/>
              <a:gd name="T49" fmla="*/ 5670108 h 1077"/>
              <a:gd name="T50" fmla="*/ 2392574 w 1064"/>
              <a:gd name="T51" fmla="*/ 7201230 h 1077"/>
              <a:gd name="T52" fmla="*/ 556087 w 1064"/>
              <a:gd name="T53" fmla="*/ 7066589 h 1077"/>
              <a:gd name="T54" fmla="*/ 1179412 w 1064"/>
              <a:gd name="T55" fmla="*/ 8277971 h 1077"/>
              <a:gd name="T56" fmla="*/ 2122968 w 1064"/>
              <a:gd name="T57" fmla="*/ 9051963 h 1077"/>
              <a:gd name="T58" fmla="*/ 1179412 w 1064"/>
              <a:gd name="T59" fmla="*/ 9842818 h 1077"/>
              <a:gd name="T60" fmla="*/ 556087 w 1064"/>
              <a:gd name="T61" fmla="*/ 11054200 h 1077"/>
              <a:gd name="T62" fmla="*/ 2392574 w 1064"/>
              <a:gd name="T63" fmla="*/ 10902696 h 1077"/>
              <a:gd name="T64" fmla="*/ 1920861 w 1064"/>
              <a:gd name="T65" fmla="*/ 12450681 h 1077"/>
              <a:gd name="T66" fmla="*/ 1752374 w 1064"/>
              <a:gd name="T67" fmla="*/ 13813567 h 1077"/>
              <a:gd name="T68" fmla="*/ 3420503 w 1064"/>
              <a:gd name="T69" fmla="*/ 13039575 h 1077"/>
              <a:gd name="T70" fmla="*/ 3504747 w 1064"/>
              <a:gd name="T71" fmla="*/ 14654751 h 1077"/>
              <a:gd name="T72" fmla="*/ 3807973 w 1064"/>
              <a:gd name="T73" fmla="*/ 15984041 h 1077"/>
              <a:gd name="T74" fmla="*/ 5105378 w 1064"/>
              <a:gd name="T75" fmla="*/ 14705209 h 1077"/>
              <a:gd name="T76" fmla="*/ 5745708 w 1064"/>
              <a:gd name="T77" fmla="*/ 16185873 h 1077"/>
              <a:gd name="T78" fmla="*/ 6487027 w 1064"/>
              <a:gd name="T79" fmla="*/ 17330064 h 1077"/>
              <a:gd name="T80" fmla="*/ 7278970 w 1064"/>
              <a:gd name="T81" fmla="*/ 15681163 h 1077"/>
              <a:gd name="T82" fmla="*/ 8374139 w 1064"/>
              <a:gd name="T83" fmla="*/ 16858949 h 1077"/>
              <a:gd name="T84" fmla="*/ 9469437 w 1064"/>
              <a:gd name="T85" fmla="*/ 17683270 h 1077"/>
              <a:gd name="T86" fmla="*/ 9637925 w 1064"/>
              <a:gd name="T87" fmla="*/ 15866262 h 1077"/>
              <a:gd name="T88" fmla="*/ 11086943 w 1064"/>
              <a:gd name="T89" fmla="*/ 16589667 h 1077"/>
              <a:gd name="T90" fmla="*/ 12384349 w 1064"/>
              <a:gd name="T91" fmla="*/ 16993461 h 1077"/>
              <a:gd name="T92" fmla="*/ 11929381 w 1064"/>
              <a:gd name="T93" fmla="*/ 15226781 h 1077"/>
              <a:gd name="T94" fmla="*/ 13530141 w 1064"/>
              <a:gd name="T95" fmla="*/ 15411880 h 1077"/>
              <a:gd name="T96" fmla="*/ 14894916 w 1064"/>
              <a:gd name="T97" fmla="*/ 15327827 h 1077"/>
              <a:gd name="T98" fmla="*/ 13850242 w 1064"/>
              <a:gd name="T99" fmla="*/ 13830300 h 1077"/>
              <a:gd name="T100" fmla="*/ 15417253 w 1064"/>
              <a:gd name="T101" fmla="*/ 13460231 h 1077"/>
              <a:gd name="T102" fmla="*/ 16680909 w 1064"/>
              <a:gd name="T103" fmla="*/ 12921796 h 1077"/>
              <a:gd name="T104" fmla="*/ 15198141 w 1064"/>
              <a:gd name="T105" fmla="*/ 11861788 h 1077"/>
              <a:gd name="T106" fmla="*/ 16546171 w 1064"/>
              <a:gd name="T107" fmla="*/ 10986880 h 1077"/>
              <a:gd name="T108" fmla="*/ 17540221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2" name="Freeform 11"/>
          <p:cNvSpPr>
            <a:spLocks noChangeArrowheads="1"/>
          </p:cNvSpPr>
          <p:nvPr/>
        </p:nvSpPr>
        <p:spPr bwMode="auto">
          <a:xfrm>
            <a:off x="7412038" y="2870200"/>
            <a:ext cx="136525" cy="138113"/>
          </a:xfrm>
          <a:custGeom>
            <a:avLst/>
            <a:gdLst>
              <a:gd name="T0" fmla="*/ 15657518 w 1064"/>
              <a:gd name="T1" fmla="*/ 9423102 h 1077"/>
              <a:gd name="T2" fmla="*/ 15410516 w 1064"/>
              <a:gd name="T3" fmla="*/ 8354105 h 1077"/>
              <a:gd name="T4" fmla="*/ 17139277 w 1064"/>
              <a:gd name="T5" fmla="*/ 7877186 h 1077"/>
              <a:gd name="T6" fmla="*/ 16167819 w 1064"/>
              <a:gd name="T7" fmla="*/ 6972719 h 1077"/>
              <a:gd name="T8" fmla="*/ 14850687 w 1064"/>
              <a:gd name="T9" fmla="*/ 6101209 h 1077"/>
              <a:gd name="T10" fmla="*/ 16299597 w 1064"/>
              <a:gd name="T11" fmla="*/ 5065041 h 1077"/>
              <a:gd name="T12" fmla="*/ 15064713 w 1064"/>
              <a:gd name="T13" fmla="*/ 4538878 h 1077"/>
              <a:gd name="T14" fmla="*/ 13533554 w 1064"/>
              <a:gd name="T15" fmla="*/ 4193531 h 1077"/>
              <a:gd name="T16" fmla="*/ 14554412 w 1064"/>
              <a:gd name="T17" fmla="*/ 2713401 h 1077"/>
              <a:gd name="T18" fmla="*/ 13220727 w 1064"/>
              <a:gd name="T19" fmla="*/ 2647615 h 1077"/>
              <a:gd name="T20" fmla="*/ 11656720 w 1064"/>
              <a:gd name="T21" fmla="*/ 2828559 h 1077"/>
              <a:gd name="T22" fmla="*/ 12101196 w 1064"/>
              <a:gd name="T23" fmla="*/ 1101826 h 1077"/>
              <a:gd name="T24" fmla="*/ 10833464 w 1064"/>
              <a:gd name="T25" fmla="*/ 1496545 h 1077"/>
              <a:gd name="T26" fmla="*/ 9417530 w 1064"/>
              <a:gd name="T27" fmla="*/ 2203653 h 1077"/>
              <a:gd name="T28" fmla="*/ 9252905 w 1064"/>
              <a:gd name="T29" fmla="*/ 427548 h 1077"/>
              <a:gd name="T30" fmla="*/ 8182775 w 1064"/>
              <a:gd name="T31" fmla="*/ 1233399 h 1077"/>
              <a:gd name="T32" fmla="*/ 7112516 w 1064"/>
              <a:gd name="T33" fmla="*/ 2368054 h 1077"/>
              <a:gd name="T34" fmla="*/ 6338661 w 1064"/>
              <a:gd name="T35" fmla="*/ 756480 h 1077"/>
              <a:gd name="T36" fmla="*/ 5614334 w 1064"/>
              <a:gd name="T37" fmla="*/ 1891135 h 1077"/>
              <a:gd name="T38" fmla="*/ 4988680 w 1064"/>
              <a:gd name="T39" fmla="*/ 3338308 h 1077"/>
              <a:gd name="T40" fmla="*/ 3720948 w 1064"/>
              <a:gd name="T41" fmla="*/ 2072080 h 1077"/>
              <a:gd name="T42" fmla="*/ 3424545 w 1064"/>
              <a:gd name="T43" fmla="*/ 3387680 h 1077"/>
              <a:gd name="T44" fmla="*/ 3342296 w 1064"/>
              <a:gd name="T45" fmla="*/ 4950011 h 1077"/>
              <a:gd name="T46" fmla="*/ 1712337 w 1064"/>
              <a:gd name="T47" fmla="*/ 4209946 h 1077"/>
              <a:gd name="T48" fmla="*/ 1876962 w 1064"/>
              <a:gd name="T49" fmla="*/ 5541960 h 1077"/>
              <a:gd name="T50" fmla="*/ 2337862 w 1064"/>
              <a:gd name="T51" fmla="*/ 7038505 h 1077"/>
              <a:gd name="T52" fmla="*/ 543277 w 1064"/>
              <a:gd name="T53" fmla="*/ 6906932 h 1077"/>
              <a:gd name="T54" fmla="*/ 1152507 w 1064"/>
              <a:gd name="T55" fmla="*/ 8090960 h 1077"/>
              <a:gd name="T56" fmla="*/ 2074436 w 1064"/>
              <a:gd name="T57" fmla="*/ 8847439 h 1077"/>
              <a:gd name="T58" fmla="*/ 1152507 w 1064"/>
              <a:gd name="T59" fmla="*/ 9620462 h 1077"/>
              <a:gd name="T60" fmla="*/ 543277 w 1064"/>
              <a:gd name="T61" fmla="*/ 10804489 h 1077"/>
              <a:gd name="T62" fmla="*/ 2337862 w 1064"/>
              <a:gd name="T63" fmla="*/ 10656502 h 1077"/>
              <a:gd name="T64" fmla="*/ 1876962 w 1064"/>
              <a:gd name="T65" fmla="*/ 12169461 h 1077"/>
              <a:gd name="T66" fmla="*/ 1712337 w 1064"/>
              <a:gd name="T67" fmla="*/ 13501475 h 1077"/>
              <a:gd name="T68" fmla="*/ 3342296 w 1064"/>
              <a:gd name="T69" fmla="*/ 12744996 h 1077"/>
              <a:gd name="T70" fmla="*/ 3424545 w 1064"/>
              <a:gd name="T71" fmla="*/ 14323742 h 1077"/>
              <a:gd name="T72" fmla="*/ 3720948 w 1064"/>
              <a:gd name="T73" fmla="*/ 15622927 h 1077"/>
              <a:gd name="T74" fmla="*/ 4988680 w 1064"/>
              <a:gd name="T75" fmla="*/ 14373113 h 1077"/>
              <a:gd name="T76" fmla="*/ 5614334 w 1064"/>
              <a:gd name="T77" fmla="*/ 15820286 h 1077"/>
              <a:gd name="T78" fmla="*/ 6338661 w 1064"/>
              <a:gd name="T79" fmla="*/ 16938527 h 1077"/>
              <a:gd name="T80" fmla="*/ 7112516 w 1064"/>
              <a:gd name="T81" fmla="*/ 15326824 h 1077"/>
              <a:gd name="T82" fmla="*/ 8182775 w 1064"/>
              <a:gd name="T83" fmla="*/ 16478022 h 1077"/>
              <a:gd name="T84" fmla="*/ 9252905 w 1064"/>
              <a:gd name="T85" fmla="*/ 17283874 h 1077"/>
              <a:gd name="T86" fmla="*/ 9417530 w 1064"/>
              <a:gd name="T87" fmla="*/ 15507769 h 1077"/>
              <a:gd name="T88" fmla="*/ 10833464 w 1064"/>
              <a:gd name="T89" fmla="*/ 16214877 h 1077"/>
              <a:gd name="T90" fmla="*/ 12101196 w 1064"/>
              <a:gd name="T91" fmla="*/ 16609595 h 1077"/>
              <a:gd name="T92" fmla="*/ 11656720 w 1064"/>
              <a:gd name="T93" fmla="*/ 14882862 h 1077"/>
              <a:gd name="T94" fmla="*/ 13220727 w 1064"/>
              <a:gd name="T95" fmla="*/ 15063807 h 1077"/>
              <a:gd name="T96" fmla="*/ 14554412 w 1064"/>
              <a:gd name="T97" fmla="*/ 14981477 h 1077"/>
              <a:gd name="T98" fmla="*/ 13533554 w 1064"/>
              <a:gd name="T99" fmla="*/ 13517890 h 1077"/>
              <a:gd name="T100" fmla="*/ 15064713 w 1064"/>
              <a:gd name="T101" fmla="*/ 13156129 h 1077"/>
              <a:gd name="T102" fmla="*/ 16299597 w 1064"/>
              <a:gd name="T103" fmla="*/ 12629838 h 1077"/>
              <a:gd name="T104" fmla="*/ 14850687 w 1064"/>
              <a:gd name="T105" fmla="*/ 11593798 h 1077"/>
              <a:gd name="T106" fmla="*/ 16167819 w 1064"/>
              <a:gd name="T107" fmla="*/ 10738703 h 1077"/>
              <a:gd name="T108" fmla="*/ 17139277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3" name="Freeform 11"/>
          <p:cNvSpPr>
            <a:spLocks noChangeArrowheads="1"/>
          </p:cNvSpPr>
          <p:nvPr/>
        </p:nvSpPr>
        <p:spPr bwMode="auto">
          <a:xfrm>
            <a:off x="5219700" y="384016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4" name="Freeform 11"/>
          <p:cNvSpPr>
            <a:spLocks noChangeArrowheads="1"/>
          </p:cNvSpPr>
          <p:nvPr/>
        </p:nvSpPr>
        <p:spPr bwMode="auto">
          <a:xfrm>
            <a:off x="5349875" y="4210050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5" name="Freeform 11"/>
          <p:cNvSpPr>
            <a:spLocks noChangeArrowheads="1"/>
          </p:cNvSpPr>
          <p:nvPr/>
        </p:nvSpPr>
        <p:spPr bwMode="auto">
          <a:xfrm>
            <a:off x="6229350" y="491966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6" name="Freeform 11"/>
          <p:cNvSpPr>
            <a:spLocks noChangeArrowheads="1"/>
          </p:cNvSpPr>
          <p:nvPr/>
        </p:nvSpPr>
        <p:spPr bwMode="auto">
          <a:xfrm>
            <a:off x="6367463" y="4225925"/>
            <a:ext cx="138112" cy="138113"/>
          </a:xfrm>
          <a:custGeom>
            <a:avLst/>
            <a:gdLst>
              <a:gd name="T0" fmla="*/ 16023588 w 1064"/>
              <a:gd name="T1" fmla="*/ 9423102 h 1077"/>
              <a:gd name="T2" fmla="*/ 15770859 w 1064"/>
              <a:gd name="T3" fmla="*/ 8354105 h 1077"/>
              <a:gd name="T4" fmla="*/ 17539964 w 1064"/>
              <a:gd name="T5" fmla="*/ 7877186 h 1077"/>
              <a:gd name="T6" fmla="*/ 16545921 w 1064"/>
              <a:gd name="T7" fmla="*/ 6972719 h 1077"/>
              <a:gd name="T8" fmla="*/ 15198031 w 1064"/>
              <a:gd name="T9" fmla="*/ 6101209 h 1077"/>
              <a:gd name="T10" fmla="*/ 16680659 w 1064"/>
              <a:gd name="T11" fmla="*/ 5065041 h 1077"/>
              <a:gd name="T12" fmla="*/ 15417012 w 1064"/>
              <a:gd name="T13" fmla="*/ 4538878 h 1077"/>
              <a:gd name="T14" fmla="*/ 13850012 w 1064"/>
              <a:gd name="T15" fmla="*/ 4193531 h 1077"/>
              <a:gd name="T16" fmla="*/ 14894678 w 1064"/>
              <a:gd name="T17" fmla="*/ 2713401 h 1077"/>
              <a:gd name="T18" fmla="*/ 13529914 w 1064"/>
              <a:gd name="T19" fmla="*/ 2647615 h 1077"/>
              <a:gd name="T20" fmla="*/ 11929294 w 1064"/>
              <a:gd name="T21" fmla="*/ 2828559 h 1077"/>
              <a:gd name="T22" fmla="*/ 12384129 w 1064"/>
              <a:gd name="T23" fmla="*/ 1101826 h 1077"/>
              <a:gd name="T24" fmla="*/ 11086733 w 1064"/>
              <a:gd name="T25" fmla="*/ 1496545 h 1077"/>
              <a:gd name="T26" fmla="*/ 9637725 w 1064"/>
              <a:gd name="T27" fmla="*/ 2203653 h 1077"/>
              <a:gd name="T28" fmla="*/ 9469239 w 1064"/>
              <a:gd name="T29" fmla="*/ 427548 h 1077"/>
              <a:gd name="T30" fmla="*/ 8374078 w 1064"/>
              <a:gd name="T31" fmla="*/ 1233399 h 1077"/>
              <a:gd name="T32" fmla="*/ 7278918 w 1064"/>
              <a:gd name="T33" fmla="*/ 2368054 h 1077"/>
              <a:gd name="T34" fmla="*/ 6486980 w 1064"/>
              <a:gd name="T35" fmla="*/ 756480 h 1077"/>
              <a:gd name="T36" fmla="*/ 5745537 w 1064"/>
              <a:gd name="T37" fmla="*/ 1891135 h 1077"/>
              <a:gd name="T38" fmla="*/ 5105341 w 1064"/>
              <a:gd name="T39" fmla="*/ 3338308 h 1077"/>
              <a:gd name="T40" fmla="*/ 3807945 w 1064"/>
              <a:gd name="T41" fmla="*/ 2072080 h 1077"/>
              <a:gd name="T42" fmla="*/ 3504592 w 1064"/>
              <a:gd name="T43" fmla="*/ 3387680 h 1077"/>
              <a:gd name="T44" fmla="*/ 3420349 w 1064"/>
              <a:gd name="T45" fmla="*/ 4950011 h 1077"/>
              <a:gd name="T46" fmla="*/ 1752361 w 1064"/>
              <a:gd name="T47" fmla="*/ 4209946 h 1077"/>
              <a:gd name="T48" fmla="*/ 1920847 w 1064"/>
              <a:gd name="T49" fmla="*/ 5541960 h 1077"/>
              <a:gd name="T50" fmla="*/ 2392557 w 1064"/>
              <a:gd name="T51" fmla="*/ 7038505 h 1077"/>
              <a:gd name="T52" fmla="*/ 556083 w 1064"/>
              <a:gd name="T53" fmla="*/ 6906932 h 1077"/>
              <a:gd name="T54" fmla="*/ 1179404 w 1064"/>
              <a:gd name="T55" fmla="*/ 8090960 h 1077"/>
              <a:gd name="T56" fmla="*/ 2122953 w 1064"/>
              <a:gd name="T57" fmla="*/ 8847439 h 1077"/>
              <a:gd name="T58" fmla="*/ 1179404 w 1064"/>
              <a:gd name="T59" fmla="*/ 9620462 h 1077"/>
              <a:gd name="T60" fmla="*/ 556083 w 1064"/>
              <a:gd name="T61" fmla="*/ 10804489 h 1077"/>
              <a:gd name="T62" fmla="*/ 2392557 w 1064"/>
              <a:gd name="T63" fmla="*/ 10656502 h 1077"/>
              <a:gd name="T64" fmla="*/ 1920847 w 1064"/>
              <a:gd name="T65" fmla="*/ 12169461 h 1077"/>
              <a:gd name="T66" fmla="*/ 1752361 w 1064"/>
              <a:gd name="T67" fmla="*/ 13501475 h 1077"/>
              <a:gd name="T68" fmla="*/ 3420349 w 1064"/>
              <a:gd name="T69" fmla="*/ 12744996 h 1077"/>
              <a:gd name="T70" fmla="*/ 3504592 w 1064"/>
              <a:gd name="T71" fmla="*/ 14323742 h 1077"/>
              <a:gd name="T72" fmla="*/ 3807945 w 1064"/>
              <a:gd name="T73" fmla="*/ 15622927 h 1077"/>
              <a:gd name="T74" fmla="*/ 5105341 w 1064"/>
              <a:gd name="T75" fmla="*/ 14373113 h 1077"/>
              <a:gd name="T76" fmla="*/ 5745537 w 1064"/>
              <a:gd name="T77" fmla="*/ 15820286 h 1077"/>
              <a:gd name="T78" fmla="*/ 6486980 w 1064"/>
              <a:gd name="T79" fmla="*/ 16938527 h 1077"/>
              <a:gd name="T80" fmla="*/ 7278918 w 1064"/>
              <a:gd name="T81" fmla="*/ 15326824 h 1077"/>
              <a:gd name="T82" fmla="*/ 8374078 w 1064"/>
              <a:gd name="T83" fmla="*/ 16478022 h 1077"/>
              <a:gd name="T84" fmla="*/ 9469239 w 1064"/>
              <a:gd name="T85" fmla="*/ 17283874 h 1077"/>
              <a:gd name="T86" fmla="*/ 9637725 w 1064"/>
              <a:gd name="T87" fmla="*/ 15507769 h 1077"/>
              <a:gd name="T88" fmla="*/ 11086733 w 1064"/>
              <a:gd name="T89" fmla="*/ 16214877 h 1077"/>
              <a:gd name="T90" fmla="*/ 12384129 w 1064"/>
              <a:gd name="T91" fmla="*/ 16609595 h 1077"/>
              <a:gd name="T92" fmla="*/ 11929294 w 1064"/>
              <a:gd name="T93" fmla="*/ 14882862 h 1077"/>
              <a:gd name="T94" fmla="*/ 13529914 w 1064"/>
              <a:gd name="T95" fmla="*/ 15063807 h 1077"/>
              <a:gd name="T96" fmla="*/ 14894678 w 1064"/>
              <a:gd name="T97" fmla="*/ 14981477 h 1077"/>
              <a:gd name="T98" fmla="*/ 13850012 w 1064"/>
              <a:gd name="T99" fmla="*/ 13517890 h 1077"/>
              <a:gd name="T100" fmla="*/ 15417012 w 1064"/>
              <a:gd name="T101" fmla="*/ 13156129 h 1077"/>
              <a:gd name="T102" fmla="*/ 16680659 w 1064"/>
              <a:gd name="T103" fmla="*/ 12629838 h 1077"/>
              <a:gd name="T104" fmla="*/ 15198031 w 1064"/>
              <a:gd name="T105" fmla="*/ 11593798 h 1077"/>
              <a:gd name="T106" fmla="*/ 16545921 w 1064"/>
              <a:gd name="T107" fmla="*/ 10738703 h 1077"/>
              <a:gd name="T108" fmla="*/ 17539964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7" name="Freeform 11"/>
          <p:cNvSpPr>
            <a:spLocks noChangeArrowheads="1"/>
          </p:cNvSpPr>
          <p:nvPr/>
        </p:nvSpPr>
        <p:spPr bwMode="auto">
          <a:xfrm>
            <a:off x="6826250" y="423386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8" name="Freeform 11"/>
          <p:cNvSpPr>
            <a:spLocks noChangeArrowheads="1"/>
          </p:cNvSpPr>
          <p:nvPr/>
        </p:nvSpPr>
        <p:spPr bwMode="auto">
          <a:xfrm>
            <a:off x="6664325" y="4589780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9" name="Freeform 11"/>
          <p:cNvSpPr>
            <a:spLocks noChangeArrowheads="1"/>
          </p:cNvSpPr>
          <p:nvPr/>
        </p:nvSpPr>
        <p:spPr bwMode="auto">
          <a:xfrm>
            <a:off x="6950075" y="413861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20" name="Freeform 11"/>
          <p:cNvSpPr>
            <a:spLocks noChangeArrowheads="1"/>
          </p:cNvSpPr>
          <p:nvPr/>
        </p:nvSpPr>
        <p:spPr bwMode="auto">
          <a:xfrm>
            <a:off x="6908800" y="437991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42"/>
          <p:cNvGrpSpPr/>
          <p:nvPr/>
        </p:nvGrpSpPr>
        <p:grpSpPr bwMode="auto">
          <a:xfrm>
            <a:off x="5626100" y="5195888"/>
            <a:ext cx="1114425" cy="1123950"/>
            <a:chOff x="0" y="0"/>
            <a:chExt cx="749300" cy="756115"/>
          </a:xfrm>
          <a:solidFill>
            <a:srgbClr val="D01111"/>
          </a:solidFill>
        </p:grpSpPr>
        <p:sp>
          <p:nvSpPr>
            <p:cNvPr id="29722" name="Freeform 43"/>
            <p:cNvSpPr>
              <a:spLocks noChangeArrowheads="1"/>
            </p:cNvSpPr>
            <p:nvPr/>
          </p:nvSpPr>
          <p:spPr bwMode="auto">
            <a:xfrm>
              <a:off x="25400" y="513228"/>
              <a:ext cx="698500" cy="66675"/>
            </a:xfrm>
            <a:custGeom>
              <a:avLst/>
              <a:gdLst>
                <a:gd name="T0" fmla="*/ 11 w 226"/>
                <a:gd name="T1" fmla="*/ 22 h 22"/>
                <a:gd name="T2" fmla="*/ 215 w 226"/>
                <a:gd name="T3" fmla="*/ 22 h 22"/>
                <a:gd name="T4" fmla="*/ 226 w 226"/>
                <a:gd name="T5" fmla="*/ 0 h 22"/>
                <a:gd name="T6" fmla="*/ 0 w 226"/>
                <a:gd name="T7" fmla="*/ 0 h 22"/>
                <a:gd name="T8" fmla="*/ 11 w 226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22"/>
                <a:gd name="T17" fmla="*/ 226 w 2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22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23" name="Freeform 44"/>
            <p:cNvSpPr>
              <a:spLocks noChangeArrowheads="1"/>
            </p:cNvSpPr>
            <p:nvPr/>
          </p:nvSpPr>
          <p:spPr bwMode="auto">
            <a:xfrm>
              <a:off x="114300" y="651340"/>
              <a:ext cx="519112" cy="104775"/>
            </a:xfrm>
            <a:custGeom>
              <a:avLst/>
              <a:gdLst>
                <a:gd name="T0" fmla="*/ 84 w 168"/>
                <a:gd name="T1" fmla="*/ 34 h 34"/>
                <a:gd name="T2" fmla="*/ 168 w 168"/>
                <a:gd name="T3" fmla="*/ 0 h 34"/>
                <a:gd name="T4" fmla="*/ 0 w 168"/>
                <a:gd name="T5" fmla="*/ 0 h 34"/>
                <a:gd name="T6" fmla="*/ 84 w 168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34"/>
                <a:gd name="T14" fmla="*/ 168 w 16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34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24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49300" cy="441791"/>
            </a:xfrm>
            <a:custGeom>
              <a:avLst/>
              <a:gdLst>
                <a:gd name="T0" fmla="*/ 242 w 242"/>
                <a:gd name="T1" fmla="*/ 0 h 165"/>
                <a:gd name="T2" fmla="*/ 0 w 242"/>
                <a:gd name="T3" fmla="*/ 0 h 165"/>
                <a:gd name="T4" fmla="*/ 0 w 242"/>
                <a:gd name="T5" fmla="*/ 146 h 165"/>
                <a:gd name="T6" fmla="*/ 2 w 242"/>
                <a:gd name="T7" fmla="*/ 165 h 165"/>
                <a:gd name="T8" fmla="*/ 240 w 242"/>
                <a:gd name="T9" fmla="*/ 165 h 165"/>
                <a:gd name="T10" fmla="*/ 242 w 242"/>
                <a:gd name="T11" fmla="*/ 146 h 165"/>
                <a:gd name="T12" fmla="*/ 242 w 24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165"/>
                <a:gd name="T23" fmla="*/ 242 w 24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165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" name="组合 24"/>
          <p:cNvGrpSpPr/>
          <p:nvPr/>
        </p:nvGrpSpPr>
        <p:grpSpPr bwMode="auto">
          <a:xfrm>
            <a:off x="5600700" y="1506538"/>
            <a:ext cx="1392238" cy="1393825"/>
            <a:chOff x="0" y="0"/>
            <a:chExt cx="1043395" cy="1045611"/>
          </a:xfrm>
          <a:solidFill>
            <a:srgbClr val="D01111"/>
          </a:solidFill>
        </p:grpSpPr>
        <p:sp>
          <p:nvSpPr>
            <p:cNvPr id="29726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4" name="Group 47"/>
            <p:cNvGrpSpPr/>
            <p:nvPr/>
          </p:nvGrpSpPr>
          <p:grpSpPr bwMode="auto">
            <a:xfrm>
              <a:off x="323200" y="281930"/>
              <a:ext cx="396995" cy="497771"/>
              <a:chOff x="0" y="0"/>
              <a:chExt cx="324452" cy="406813"/>
            </a:xfrm>
            <a:grpFill/>
          </p:grpSpPr>
          <p:sp>
            <p:nvSpPr>
              <p:cNvPr id="29728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29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30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31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" name="组合 26"/>
          <p:cNvGrpSpPr/>
          <p:nvPr/>
        </p:nvGrpSpPr>
        <p:grpSpPr bwMode="auto">
          <a:xfrm>
            <a:off x="5911850" y="2840038"/>
            <a:ext cx="1392238" cy="1393825"/>
            <a:chOff x="0" y="0"/>
            <a:chExt cx="1043395" cy="1045611"/>
          </a:xfrm>
          <a:solidFill>
            <a:srgbClr val="D01111"/>
          </a:solidFill>
        </p:grpSpPr>
        <p:sp>
          <p:nvSpPr>
            <p:cNvPr id="29733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6" name="Group 52"/>
            <p:cNvGrpSpPr/>
            <p:nvPr/>
          </p:nvGrpSpPr>
          <p:grpSpPr bwMode="auto">
            <a:xfrm>
              <a:off x="321578" y="291945"/>
              <a:ext cx="366458" cy="476395"/>
              <a:chOff x="0" y="0"/>
              <a:chExt cx="299494" cy="389342"/>
            </a:xfrm>
            <a:grpFill/>
          </p:grpSpPr>
          <p:sp>
            <p:nvSpPr>
              <p:cNvPr id="29735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36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7" name="组合 25"/>
          <p:cNvGrpSpPr/>
          <p:nvPr/>
        </p:nvGrpSpPr>
        <p:grpSpPr bwMode="auto">
          <a:xfrm>
            <a:off x="4730750" y="2562225"/>
            <a:ext cx="1273175" cy="1276350"/>
            <a:chOff x="0" y="0"/>
            <a:chExt cx="954939" cy="956967"/>
          </a:xfrm>
          <a:solidFill>
            <a:srgbClr val="D01111"/>
          </a:solidFill>
        </p:grpSpPr>
        <p:sp>
          <p:nvSpPr>
            <p:cNvPr id="29738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954939" cy="95696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8" name="Group 55"/>
            <p:cNvGrpSpPr/>
            <p:nvPr/>
          </p:nvGrpSpPr>
          <p:grpSpPr bwMode="auto">
            <a:xfrm>
              <a:off x="261811" y="295951"/>
              <a:ext cx="394891" cy="388623"/>
              <a:chOff x="0" y="0"/>
              <a:chExt cx="314468" cy="309477"/>
            </a:xfrm>
            <a:grpFill/>
          </p:grpSpPr>
          <p:sp>
            <p:nvSpPr>
              <p:cNvPr id="29740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41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组合 23"/>
          <p:cNvGrpSpPr/>
          <p:nvPr/>
        </p:nvGrpSpPr>
        <p:grpSpPr bwMode="auto">
          <a:xfrm>
            <a:off x="5413375" y="4060825"/>
            <a:ext cx="1009650" cy="1011238"/>
            <a:chOff x="0" y="0"/>
            <a:chExt cx="756963" cy="758569"/>
          </a:xfrm>
          <a:solidFill>
            <a:srgbClr val="D01111"/>
          </a:solidFill>
        </p:grpSpPr>
        <p:sp>
          <p:nvSpPr>
            <p:cNvPr id="29743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756963" cy="758569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0" name="Group 58"/>
            <p:cNvGrpSpPr/>
            <p:nvPr/>
          </p:nvGrpSpPr>
          <p:grpSpPr bwMode="auto">
            <a:xfrm>
              <a:off x="140646" y="210268"/>
              <a:ext cx="457643" cy="338032"/>
              <a:chOff x="0" y="0"/>
              <a:chExt cx="439257" cy="324452"/>
            </a:xfrm>
            <a:grpFill/>
          </p:grpSpPr>
          <p:sp>
            <p:nvSpPr>
              <p:cNvPr id="29745" name="Freeform 92"/>
              <p:cNvSpPr>
                <a:spLocks noChangeArrowheads="1"/>
              </p:cNvSpPr>
              <p:nvPr/>
            </p:nvSpPr>
            <p:spPr bwMode="auto">
              <a:xfrm>
                <a:off x="157233" y="224621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0"/>
                  <a:gd name="T20" fmla="*/ 38 w 38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46" name="Freeform 93"/>
              <p:cNvSpPr>
                <a:spLocks noChangeArrowheads="1"/>
              </p:cNvSpPr>
              <p:nvPr/>
            </p:nvSpPr>
            <p:spPr bwMode="auto">
              <a:xfrm>
                <a:off x="74873" y="112311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39"/>
                  <a:gd name="T35" fmla="*/ 88 w 88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47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2"/>
                  <a:gd name="T34" fmla="*/ 0 h 51"/>
                  <a:gd name="T35" fmla="*/ 132 w 132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" name="组合 14"/>
          <p:cNvGrpSpPr/>
          <p:nvPr/>
        </p:nvGrpSpPr>
        <p:grpSpPr bwMode="auto">
          <a:xfrm>
            <a:off x="5097463" y="2012950"/>
            <a:ext cx="504825" cy="504825"/>
            <a:chOff x="0" y="0"/>
            <a:chExt cx="378482" cy="379286"/>
          </a:xfrm>
          <a:solidFill>
            <a:srgbClr val="D01111"/>
          </a:solidFill>
        </p:grpSpPr>
        <p:sp>
          <p:nvSpPr>
            <p:cNvPr id="29749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8482" cy="37928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2" name="Group 62"/>
            <p:cNvGrpSpPr/>
            <p:nvPr/>
          </p:nvGrpSpPr>
          <p:grpSpPr bwMode="auto">
            <a:xfrm flipH="1">
              <a:off x="76757" y="74710"/>
              <a:ext cx="224968" cy="183062"/>
              <a:chOff x="0" y="0"/>
              <a:chExt cx="509139" cy="414300"/>
            </a:xfrm>
            <a:grpFill/>
          </p:grpSpPr>
          <p:sp>
            <p:nvSpPr>
              <p:cNvPr id="29751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2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3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3" name="组合 17"/>
          <p:cNvGrpSpPr/>
          <p:nvPr/>
        </p:nvGrpSpPr>
        <p:grpSpPr bwMode="auto">
          <a:xfrm>
            <a:off x="6899275" y="2433638"/>
            <a:ext cx="581025" cy="582612"/>
            <a:chOff x="0" y="0"/>
            <a:chExt cx="435741" cy="436666"/>
          </a:xfrm>
          <a:solidFill>
            <a:srgbClr val="D01111"/>
          </a:solidFill>
        </p:grpSpPr>
        <p:sp>
          <p:nvSpPr>
            <p:cNvPr id="29755" name="Freeform 11"/>
            <p:cNvSpPr>
              <a:spLocks noEditPoints="1" noChangeArrowheads="1"/>
            </p:cNvSpPr>
            <p:nvPr/>
          </p:nvSpPr>
          <p:spPr bwMode="auto">
            <a:xfrm>
              <a:off x="0" y="0"/>
              <a:ext cx="435741" cy="43666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4" name="Group 66"/>
            <p:cNvGrpSpPr/>
            <p:nvPr/>
          </p:nvGrpSpPr>
          <p:grpSpPr bwMode="auto">
            <a:xfrm flipH="1">
              <a:off x="123765" y="116495"/>
              <a:ext cx="193923" cy="218727"/>
              <a:chOff x="0" y="0"/>
              <a:chExt cx="429274" cy="484183"/>
            </a:xfrm>
            <a:grpFill/>
          </p:grpSpPr>
          <p:sp>
            <p:nvSpPr>
              <p:cNvPr id="29757" name="Freeform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26"/>
                  <a:gd name="T32" fmla="*/ 129 w 129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8" name="Freeform 148"/>
              <p:cNvSpPr>
                <a:spLocks noEditPoints="1" noChangeArrowheads="1"/>
              </p:cNvSpPr>
              <p:nvPr/>
            </p:nvSpPr>
            <p:spPr bwMode="auto">
              <a:xfrm>
                <a:off x="37436" y="107319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151"/>
                  <a:gd name="T125" fmla="*/ 143 w 14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9" name="Freeform 149"/>
              <p:cNvSpPr>
                <a:spLocks noChangeArrowheads="1"/>
              </p:cNvSpPr>
              <p:nvPr/>
            </p:nvSpPr>
            <p:spPr bwMode="auto">
              <a:xfrm>
                <a:off x="64890" y="179696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41"/>
                  <a:gd name="T83" fmla="*/ 70 w 70"/>
                  <a:gd name="T84" fmla="*/ 41 h 4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5" name="组合 22"/>
          <p:cNvGrpSpPr/>
          <p:nvPr/>
        </p:nvGrpSpPr>
        <p:grpSpPr bwMode="auto">
          <a:xfrm>
            <a:off x="6423025" y="4279900"/>
            <a:ext cx="476250" cy="476250"/>
            <a:chOff x="0" y="0"/>
            <a:chExt cx="356700" cy="357457"/>
          </a:xfrm>
          <a:solidFill>
            <a:srgbClr val="D01111"/>
          </a:solidFill>
        </p:grpSpPr>
        <p:sp>
          <p:nvSpPr>
            <p:cNvPr id="29761" name="Freeform 19"/>
            <p:cNvSpPr>
              <a:spLocks noEditPoints="1" noChangeArrowheads="1"/>
            </p:cNvSpPr>
            <p:nvPr/>
          </p:nvSpPr>
          <p:spPr bwMode="auto">
            <a:xfrm>
              <a:off x="0" y="0"/>
              <a:ext cx="356700" cy="35745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6" name="Group 78"/>
            <p:cNvGrpSpPr/>
            <p:nvPr/>
          </p:nvGrpSpPr>
          <p:grpSpPr bwMode="auto">
            <a:xfrm>
              <a:off x="117199" y="93011"/>
              <a:ext cx="136728" cy="171436"/>
              <a:chOff x="0" y="0"/>
              <a:chExt cx="324452" cy="406813"/>
            </a:xfrm>
            <a:grpFill/>
          </p:grpSpPr>
          <p:sp>
            <p:nvSpPr>
              <p:cNvPr id="29763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64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65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66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7" name="组合 21"/>
          <p:cNvGrpSpPr/>
          <p:nvPr/>
        </p:nvGrpSpPr>
        <p:grpSpPr bwMode="auto">
          <a:xfrm>
            <a:off x="5318125" y="3908425"/>
            <a:ext cx="300038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68" name="Freeform 18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8" name="Group 83"/>
            <p:cNvGrpSpPr/>
            <p:nvPr/>
          </p:nvGrpSpPr>
          <p:grpSpPr bwMode="auto">
            <a:xfrm flipH="1">
              <a:off x="56723" y="67440"/>
              <a:ext cx="112484" cy="91531"/>
              <a:chOff x="0" y="0"/>
              <a:chExt cx="509139" cy="414300"/>
            </a:xfrm>
            <a:grpFill/>
          </p:grpSpPr>
          <p:sp>
            <p:nvSpPr>
              <p:cNvPr id="29770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71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72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9" name="组合 19"/>
          <p:cNvGrpSpPr/>
          <p:nvPr/>
        </p:nvGrpSpPr>
        <p:grpSpPr bwMode="auto">
          <a:xfrm>
            <a:off x="7243763" y="3016250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74" name="Freeform 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75" name="Freeform 10"/>
            <p:cNvSpPr>
              <a:spLocks noEditPoints="1" noChangeArrowheads="1"/>
            </p:cNvSpPr>
            <p:nvPr/>
          </p:nvSpPr>
          <p:spPr bwMode="auto">
            <a:xfrm>
              <a:off x="48511" y="46264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0" name="组合 27"/>
          <p:cNvGrpSpPr/>
          <p:nvPr/>
        </p:nvGrpSpPr>
        <p:grpSpPr bwMode="auto">
          <a:xfrm>
            <a:off x="6359525" y="4756150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77" name="Freeform 2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78" name="Freeform 13"/>
            <p:cNvSpPr>
              <a:spLocks noEditPoints="1" noChangeArrowheads="1"/>
            </p:cNvSpPr>
            <p:nvPr/>
          </p:nvSpPr>
          <p:spPr bwMode="auto">
            <a:xfrm>
              <a:off x="49755" y="67108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5645150" y="3757613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80" name="Freeform 17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2" name="Group 89"/>
            <p:cNvGrpSpPr/>
            <p:nvPr/>
          </p:nvGrpSpPr>
          <p:grpSpPr bwMode="auto">
            <a:xfrm flipH="1">
              <a:off x="62876" y="75662"/>
              <a:ext cx="100179" cy="71606"/>
              <a:chOff x="0" y="0"/>
              <a:chExt cx="461963" cy="330201"/>
            </a:xfrm>
            <a:grpFill/>
          </p:grpSpPr>
          <p:sp>
            <p:nvSpPr>
              <p:cNvPr id="29782" name="Freeform 13"/>
              <p:cNvSpPr>
                <a:spLocks noChangeArrowheads="1"/>
              </p:cNvSpPr>
              <p:nvPr/>
            </p:nvSpPr>
            <p:spPr bwMode="auto">
              <a:xfrm>
                <a:off x="0" y="61913"/>
                <a:ext cx="461963" cy="268288"/>
              </a:xfrm>
              <a:custGeom>
                <a:avLst/>
                <a:gdLst>
                  <a:gd name="T0" fmla="*/ 0 w 291"/>
                  <a:gd name="T1" fmla="*/ 0 h 169"/>
                  <a:gd name="T2" fmla="*/ 0 w 291"/>
                  <a:gd name="T3" fmla="*/ 169 h 169"/>
                  <a:gd name="T4" fmla="*/ 291 w 291"/>
                  <a:gd name="T5" fmla="*/ 169 h 169"/>
                  <a:gd name="T6" fmla="*/ 291 w 291"/>
                  <a:gd name="T7" fmla="*/ 0 h 169"/>
                  <a:gd name="T8" fmla="*/ 146 w 291"/>
                  <a:gd name="T9" fmla="*/ 105 h 169"/>
                  <a:gd name="T10" fmla="*/ 0 w 291"/>
                  <a:gd name="T11" fmla="*/ 0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69"/>
                  <a:gd name="T20" fmla="*/ 291 w 291"/>
                  <a:gd name="T21" fmla="*/ 169 h 1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69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83" name="Freeform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1963" cy="192088"/>
              </a:xfrm>
              <a:custGeom>
                <a:avLst/>
                <a:gdLst>
                  <a:gd name="T0" fmla="*/ 291 w 291"/>
                  <a:gd name="T1" fmla="*/ 17 h 121"/>
                  <a:gd name="T2" fmla="*/ 291 w 291"/>
                  <a:gd name="T3" fmla="*/ 0 h 121"/>
                  <a:gd name="T4" fmla="*/ 0 w 291"/>
                  <a:gd name="T5" fmla="*/ 0 h 121"/>
                  <a:gd name="T6" fmla="*/ 0 w 291"/>
                  <a:gd name="T7" fmla="*/ 17 h 121"/>
                  <a:gd name="T8" fmla="*/ 146 w 291"/>
                  <a:gd name="T9" fmla="*/ 121 h 121"/>
                  <a:gd name="T10" fmla="*/ 291 w 291"/>
                  <a:gd name="T11" fmla="*/ 17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21"/>
                  <a:gd name="T20" fmla="*/ 291 w 291"/>
                  <a:gd name="T21" fmla="*/ 121 h 1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21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3" name="组合 18"/>
          <p:cNvGrpSpPr/>
          <p:nvPr/>
        </p:nvGrpSpPr>
        <p:grpSpPr bwMode="auto">
          <a:xfrm>
            <a:off x="7032625" y="2082800"/>
            <a:ext cx="300038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85" name="Freeform 14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4" name="Group 92"/>
            <p:cNvGrpSpPr/>
            <p:nvPr/>
          </p:nvGrpSpPr>
          <p:grpSpPr bwMode="auto">
            <a:xfrm>
              <a:off x="49675" y="70588"/>
              <a:ext cx="136835" cy="85234"/>
              <a:chOff x="0" y="0"/>
              <a:chExt cx="471488" cy="293688"/>
            </a:xfrm>
            <a:grpFill/>
          </p:grpSpPr>
          <p:sp>
            <p:nvSpPr>
              <p:cNvPr id="29787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88" name="Rectangle 9"/>
              <p:cNvSpPr>
                <a:spLocks noChangeArrowheads="1"/>
              </p:cNvSpPr>
              <p:nvPr/>
            </p:nvSpPr>
            <p:spPr bwMode="auto">
              <a:xfrm>
                <a:off x="63500" y="63500"/>
                <a:ext cx="90488" cy="166688"/>
              </a:xfrm>
              <a:prstGeom prst="rect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89" name="Rectangle 10"/>
              <p:cNvSpPr>
                <a:spLocks noChangeArrowheads="1"/>
              </p:cNvSpPr>
              <p:nvPr/>
            </p:nvSpPr>
            <p:spPr bwMode="auto">
              <a:xfrm>
                <a:off x="169862" y="63500"/>
                <a:ext cx="85725" cy="166688"/>
              </a:xfrm>
              <a:prstGeom prst="rect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5" name="组合 15"/>
          <p:cNvGrpSpPr/>
          <p:nvPr/>
        </p:nvGrpSpPr>
        <p:grpSpPr bwMode="auto">
          <a:xfrm>
            <a:off x="5365750" y="1720850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91" name="Freeform 16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92" name="Freeform 10"/>
            <p:cNvSpPr>
              <a:spLocks noEditPoints="1" noChangeArrowheads="1"/>
            </p:cNvSpPr>
            <p:nvPr/>
          </p:nvSpPr>
          <p:spPr bwMode="auto">
            <a:xfrm>
              <a:off x="47088" y="42415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6" name="组合 16"/>
          <p:cNvGrpSpPr/>
          <p:nvPr/>
        </p:nvGrpSpPr>
        <p:grpSpPr bwMode="auto">
          <a:xfrm>
            <a:off x="4795838" y="2347913"/>
            <a:ext cx="300037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94" name="Freeform 15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95" name="Freeform 13"/>
            <p:cNvSpPr>
              <a:spLocks noEditPoints="1" noChangeArrowheads="1"/>
            </p:cNvSpPr>
            <p:nvPr/>
          </p:nvSpPr>
          <p:spPr bwMode="auto">
            <a:xfrm>
              <a:off x="52170" y="59505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9796" name="Freeform 6"/>
          <p:cNvSpPr>
            <a:spLocks noChangeArrowheads="1"/>
          </p:cNvSpPr>
          <p:nvPr/>
        </p:nvSpPr>
        <p:spPr bwMode="auto">
          <a:xfrm>
            <a:off x="1819275" y="1812925"/>
            <a:ext cx="2809875" cy="12906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97811570 h 522"/>
              <a:gd name="T6" fmla="*/ 2147483647 w 1028"/>
              <a:gd name="T7" fmla="*/ 1375466542 h 522"/>
              <a:gd name="T8" fmla="*/ 2147483647 w 1028"/>
              <a:gd name="T9" fmla="*/ 1601654561 h 522"/>
              <a:gd name="T10" fmla="*/ 2147483647 w 1028"/>
              <a:gd name="T11" fmla="*/ 1846183484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97811570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97" name="Freeform 6"/>
          <p:cNvSpPr>
            <a:spLocks noChangeArrowheads="1"/>
          </p:cNvSpPr>
          <p:nvPr/>
        </p:nvSpPr>
        <p:spPr bwMode="auto">
          <a:xfrm>
            <a:off x="1371600" y="3365500"/>
            <a:ext cx="2809875" cy="13160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98" name="Freeform 6"/>
          <p:cNvSpPr>
            <a:spLocks noChangeArrowheads="1"/>
          </p:cNvSpPr>
          <p:nvPr/>
        </p:nvSpPr>
        <p:spPr bwMode="auto">
          <a:xfrm>
            <a:off x="1892300" y="4779328"/>
            <a:ext cx="2811463" cy="1316037"/>
          </a:xfrm>
          <a:custGeom>
            <a:avLst/>
            <a:gdLst>
              <a:gd name="T0" fmla="*/ 119673150 w 1028"/>
              <a:gd name="T1" fmla="*/ 0 h 522"/>
              <a:gd name="T2" fmla="*/ 2147483647 w 1028"/>
              <a:gd name="T3" fmla="*/ 0 h 522"/>
              <a:gd name="T4" fmla="*/ 2147483647 w 1028"/>
              <a:gd name="T5" fmla="*/ 101697894 h 522"/>
              <a:gd name="T6" fmla="*/ 2147483647 w 1028"/>
              <a:gd name="T7" fmla="*/ 1430136399 h 522"/>
              <a:gd name="T8" fmla="*/ 2147483647 w 1028"/>
              <a:gd name="T9" fmla="*/ 1665316245 h 522"/>
              <a:gd name="T10" fmla="*/ 2147483647 w 1028"/>
              <a:gd name="T11" fmla="*/ 191956097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50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894 h 522"/>
              <a:gd name="T22" fmla="*/ 119673150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99" name="Freeform 6"/>
          <p:cNvSpPr>
            <a:spLocks noChangeArrowheads="1"/>
          </p:cNvSpPr>
          <p:nvPr/>
        </p:nvSpPr>
        <p:spPr bwMode="auto">
          <a:xfrm flipH="1">
            <a:off x="7717790" y="1812925"/>
            <a:ext cx="2809875" cy="12906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97811570 h 522"/>
              <a:gd name="T6" fmla="*/ 2147483647 w 1028"/>
              <a:gd name="T7" fmla="*/ 1375466542 h 522"/>
              <a:gd name="T8" fmla="*/ 2147483647 w 1028"/>
              <a:gd name="T9" fmla="*/ 1601654561 h 522"/>
              <a:gd name="T10" fmla="*/ 2147483647 w 1028"/>
              <a:gd name="T11" fmla="*/ 1846183484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97811570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00" name="Freeform 6"/>
          <p:cNvSpPr>
            <a:spLocks noChangeArrowheads="1"/>
          </p:cNvSpPr>
          <p:nvPr/>
        </p:nvSpPr>
        <p:spPr bwMode="auto">
          <a:xfrm flipH="1">
            <a:off x="8013700" y="3365500"/>
            <a:ext cx="2811463" cy="1316038"/>
          </a:xfrm>
          <a:custGeom>
            <a:avLst/>
            <a:gdLst>
              <a:gd name="T0" fmla="*/ 119673150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50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673150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01" name="Freeform 6"/>
          <p:cNvSpPr>
            <a:spLocks noChangeArrowheads="1"/>
          </p:cNvSpPr>
          <p:nvPr/>
        </p:nvSpPr>
        <p:spPr bwMode="auto">
          <a:xfrm flipH="1">
            <a:off x="7564438" y="4737418"/>
            <a:ext cx="2811462" cy="1316037"/>
          </a:xfrm>
          <a:custGeom>
            <a:avLst/>
            <a:gdLst>
              <a:gd name="T0" fmla="*/ 119673107 w 1028"/>
              <a:gd name="T1" fmla="*/ 0 h 522"/>
              <a:gd name="T2" fmla="*/ 2147483647 w 1028"/>
              <a:gd name="T3" fmla="*/ 0 h 522"/>
              <a:gd name="T4" fmla="*/ 2147483647 w 1028"/>
              <a:gd name="T5" fmla="*/ 101697894 h 522"/>
              <a:gd name="T6" fmla="*/ 2147483647 w 1028"/>
              <a:gd name="T7" fmla="*/ 1430136399 h 522"/>
              <a:gd name="T8" fmla="*/ 2147483647 w 1028"/>
              <a:gd name="T9" fmla="*/ 1665316245 h 522"/>
              <a:gd name="T10" fmla="*/ 2147483647 w 1028"/>
              <a:gd name="T11" fmla="*/ 191956097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07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894 h 522"/>
              <a:gd name="T22" fmla="*/ 119673107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02" name="矩形 160"/>
          <p:cNvSpPr>
            <a:spLocks noChangeArrowheads="1"/>
          </p:cNvSpPr>
          <p:nvPr/>
        </p:nvSpPr>
        <p:spPr bwMode="auto">
          <a:xfrm>
            <a:off x="3097213" y="1827213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03" name="矩形 47"/>
          <p:cNvSpPr>
            <a:spLocks noChangeArrowheads="1"/>
          </p:cNvSpPr>
          <p:nvPr/>
        </p:nvSpPr>
        <p:spPr bwMode="auto">
          <a:xfrm>
            <a:off x="1819275" y="2225675"/>
            <a:ext cx="2597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04" name="矩形 162"/>
          <p:cNvSpPr>
            <a:spLocks noChangeArrowheads="1"/>
          </p:cNvSpPr>
          <p:nvPr/>
        </p:nvSpPr>
        <p:spPr bwMode="auto">
          <a:xfrm>
            <a:off x="3114675" y="4796790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05" name="矩形 47"/>
          <p:cNvSpPr>
            <a:spLocks noChangeArrowheads="1"/>
          </p:cNvSpPr>
          <p:nvPr/>
        </p:nvSpPr>
        <p:spPr bwMode="auto">
          <a:xfrm>
            <a:off x="1887538" y="5209540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06" name="矩形 164"/>
          <p:cNvSpPr>
            <a:spLocks noChangeArrowheads="1"/>
          </p:cNvSpPr>
          <p:nvPr/>
        </p:nvSpPr>
        <p:spPr bwMode="auto">
          <a:xfrm>
            <a:off x="2586038" y="338137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07" name="矩形 47"/>
          <p:cNvSpPr>
            <a:spLocks noChangeArrowheads="1"/>
          </p:cNvSpPr>
          <p:nvPr/>
        </p:nvSpPr>
        <p:spPr bwMode="auto">
          <a:xfrm>
            <a:off x="1341438" y="3794125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08" name="矩形 166"/>
          <p:cNvSpPr>
            <a:spLocks noChangeArrowheads="1"/>
          </p:cNvSpPr>
          <p:nvPr/>
        </p:nvSpPr>
        <p:spPr bwMode="auto">
          <a:xfrm>
            <a:off x="7985125" y="1827213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09" name="矩形 47"/>
          <p:cNvSpPr>
            <a:spLocks noChangeArrowheads="1"/>
          </p:cNvSpPr>
          <p:nvPr/>
        </p:nvSpPr>
        <p:spPr bwMode="auto">
          <a:xfrm>
            <a:off x="7959725" y="2225675"/>
            <a:ext cx="25955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10" name="矩形 168"/>
          <p:cNvSpPr>
            <a:spLocks noChangeArrowheads="1"/>
          </p:cNvSpPr>
          <p:nvPr/>
        </p:nvSpPr>
        <p:spPr bwMode="auto">
          <a:xfrm>
            <a:off x="7850188" y="477075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11" name="矩形 47"/>
          <p:cNvSpPr>
            <a:spLocks noChangeArrowheads="1"/>
          </p:cNvSpPr>
          <p:nvPr/>
        </p:nvSpPr>
        <p:spPr bwMode="auto">
          <a:xfrm>
            <a:off x="7824788" y="5167630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12" name="矩形 170"/>
          <p:cNvSpPr>
            <a:spLocks noChangeArrowheads="1"/>
          </p:cNvSpPr>
          <p:nvPr/>
        </p:nvSpPr>
        <p:spPr bwMode="auto">
          <a:xfrm>
            <a:off x="8308975" y="3397250"/>
            <a:ext cx="1314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13" name="矩形 47"/>
          <p:cNvSpPr>
            <a:spLocks noChangeArrowheads="1"/>
          </p:cNvSpPr>
          <p:nvPr/>
        </p:nvSpPr>
        <p:spPr bwMode="auto">
          <a:xfrm>
            <a:off x="8267700" y="3794125"/>
            <a:ext cx="25955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14" name="矩形 3"/>
          <p:cNvSpPr>
            <a:spLocks noChangeArrowheads="1"/>
          </p:cNvSpPr>
          <p:nvPr/>
        </p:nvSpPr>
        <p:spPr bwMode="auto">
          <a:xfrm>
            <a:off x="4391025" y="75914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815" name="文本框 37"/>
          <p:cNvSpPr>
            <a:spLocks noChangeArrowheads="1"/>
          </p:cNvSpPr>
          <p:nvPr/>
        </p:nvSpPr>
        <p:spPr bwMode="auto">
          <a:xfrm>
            <a:off x="7081838" y="100520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7" name="组合 156"/>
          <p:cNvGrpSpPr/>
          <p:nvPr/>
        </p:nvGrpSpPr>
        <p:grpSpPr bwMode="auto">
          <a:xfrm>
            <a:off x="3846513" y="814705"/>
            <a:ext cx="263525" cy="393700"/>
            <a:chOff x="0" y="0"/>
            <a:chExt cx="213756" cy="427512"/>
          </a:xfrm>
        </p:grpSpPr>
        <p:sp>
          <p:nvSpPr>
            <p:cNvPr id="53310" name="直接连接符 15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311" name="直接连接符 15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8" name="图片 2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29" name="图片 28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7" dur="500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1" dur="5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4" dur="5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9" dur="500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3" dur="5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6" dur="5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1" dur="5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5" dur="5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8" dur="5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3" dur="500"/>
                                        <p:tgtEl>
                                          <p:spTgt spid="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7" dur="500"/>
                                        <p:tgtEl>
                                          <p:spTgt spid="2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0" dur="500"/>
                                        <p:tgtEl>
                                          <p:spTgt spid="2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500"/>
                            </p:stCondLst>
                            <p:childTnLst>
                              <p:par>
                                <p:cTn id="2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5" dur="500"/>
                                        <p:tgtEl>
                                          <p:spTgt spid="2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9" dur="5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2" dur="500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7" dur="500"/>
                                        <p:tgtEl>
                                          <p:spTgt spid="2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1" dur="500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4" dur="5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8500"/>
                            </p:stCondLst>
                            <p:childTnLst>
                              <p:par>
                                <p:cTn id="2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nimBg="1"/>
      <p:bldP spid="29701" grpId="0" bldLvl="0" animBg="1"/>
      <p:bldP spid="29702" grpId="0" bldLvl="0" animBg="1"/>
      <p:bldP spid="29703" grpId="0" bldLvl="0" animBg="1"/>
      <p:bldP spid="29704" grpId="0" bldLvl="0" animBg="1"/>
      <p:bldP spid="29705" grpId="0" bldLvl="0" animBg="1"/>
      <p:bldP spid="29706" grpId="0" bldLvl="0" animBg="1"/>
      <p:bldP spid="29707" grpId="0" bldLvl="0" animBg="1"/>
      <p:bldP spid="29708" grpId="0" bldLvl="0" animBg="1"/>
      <p:bldP spid="29709" grpId="0" bldLvl="0" animBg="1"/>
      <p:bldP spid="29710" grpId="0" bldLvl="0" animBg="1"/>
      <p:bldP spid="29711" grpId="0" bldLvl="0" animBg="1"/>
      <p:bldP spid="29712" grpId="0" bldLvl="0" animBg="1"/>
      <p:bldP spid="29713" grpId="0" bldLvl="0" animBg="1"/>
      <p:bldP spid="29714" grpId="0" bldLvl="0" animBg="1"/>
      <p:bldP spid="29715" grpId="0" bldLvl="0" animBg="1"/>
      <p:bldP spid="29716" grpId="0" bldLvl="0" animBg="1"/>
      <p:bldP spid="29717" grpId="0" bldLvl="0" animBg="1"/>
      <p:bldP spid="29718" grpId="0" bldLvl="0" animBg="1"/>
      <p:bldP spid="29719" grpId="0" bldLvl="0" animBg="1"/>
      <p:bldP spid="29720" grpId="0" bldLvl="0" animBg="1"/>
      <p:bldP spid="29796" grpId="0" bldLvl="0" animBg="1"/>
      <p:bldP spid="29797" grpId="0" bldLvl="0" animBg="1"/>
      <p:bldP spid="29798" grpId="0" bldLvl="0" animBg="1"/>
      <p:bldP spid="29799" grpId="0" bldLvl="0" animBg="1"/>
      <p:bldP spid="29800" grpId="0" bldLvl="0" animBg="1"/>
      <p:bldP spid="29801" grpId="0" bldLvl="0" animBg="1"/>
      <p:bldP spid="29802" grpId="0" bldLvl="0" autoUpdateAnimBg="0"/>
      <p:bldP spid="29803" grpId="0" bldLvl="0" autoUpdateAnimBg="0"/>
      <p:bldP spid="29804" grpId="0" bldLvl="0" autoUpdateAnimBg="0"/>
      <p:bldP spid="29805" grpId="0" bldLvl="0" autoUpdateAnimBg="0"/>
      <p:bldP spid="29806" grpId="0" bldLvl="0" autoUpdateAnimBg="0"/>
      <p:bldP spid="29807" grpId="0" bldLvl="0" autoUpdateAnimBg="0"/>
      <p:bldP spid="29808" grpId="0" bldLvl="0" autoUpdateAnimBg="0"/>
      <p:bldP spid="29809" grpId="0" bldLvl="0" autoUpdateAnimBg="0"/>
      <p:bldP spid="29810" grpId="0" bldLvl="0" autoUpdateAnimBg="0"/>
      <p:bldP spid="29811" grpId="0" bldLvl="0" autoUpdateAnimBg="0"/>
      <p:bldP spid="29812" grpId="0" bldLvl="0" autoUpdateAnimBg="0"/>
      <p:bldP spid="29813" grpId="0" bldLvl="0" autoUpdateAnimBg="0"/>
      <p:bldP spid="29814" grpId="0" bldLvl="0" autoUpdateAnimBg="0"/>
      <p:bldP spid="29815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D4A030A-2BEB-4587-B437-048B95113060}" type="slidenum">
              <a:rPr lang="zh-CN" altLang="en-US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19</a:t>
            </a:fld>
            <a:endParaRPr lang="zh-CN" altLang="en-US" sz="180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0722" name="Freeform 129"/>
          <p:cNvSpPr>
            <a:spLocks noChangeAspect="1" noEditPoints="1" noChangeArrowheads="1"/>
          </p:cNvSpPr>
          <p:nvPr/>
        </p:nvSpPr>
        <p:spPr bwMode="auto">
          <a:xfrm>
            <a:off x="5403850" y="1484313"/>
            <a:ext cx="1384300" cy="1384300"/>
          </a:xfrm>
          <a:custGeom>
            <a:avLst/>
            <a:gdLst>
              <a:gd name="T0" fmla="*/ 2147483647 w 97"/>
              <a:gd name="T1" fmla="*/ 0 h 97"/>
              <a:gd name="T2" fmla="*/ 2147483647 w 97"/>
              <a:gd name="T3" fmla="*/ 0 h 97"/>
              <a:gd name="T4" fmla="*/ 2147483647 w 97"/>
              <a:gd name="T5" fmla="*/ 2147483647 h 97"/>
              <a:gd name="T6" fmla="*/ 2147483647 w 97"/>
              <a:gd name="T7" fmla="*/ 2147483647 h 97"/>
              <a:gd name="T8" fmla="*/ 2147483647 w 97"/>
              <a:gd name="T9" fmla="*/ 2147483647 h 97"/>
              <a:gd name="T10" fmla="*/ 2147483647 w 97"/>
              <a:gd name="T11" fmla="*/ 2147483647 h 97"/>
              <a:gd name="T12" fmla="*/ 2147483647 w 97"/>
              <a:gd name="T13" fmla="*/ 2147483647 h 97"/>
              <a:gd name="T14" fmla="*/ 2147483647 w 97"/>
              <a:gd name="T15" fmla="*/ 2147483647 h 97"/>
              <a:gd name="T16" fmla="*/ 2147483647 w 97"/>
              <a:gd name="T17" fmla="*/ 2147483647 h 97"/>
              <a:gd name="T18" fmla="*/ 203663354 w 97"/>
              <a:gd name="T19" fmla="*/ 2147483647 h 97"/>
              <a:gd name="T20" fmla="*/ 2147483647 w 97"/>
              <a:gd name="T21" fmla="*/ 0 h 97"/>
              <a:gd name="T22" fmla="*/ 2147483647 w 97"/>
              <a:gd name="T23" fmla="*/ 203663354 h 97"/>
              <a:gd name="T24" fmla="*/ 2147483647 w 97"/>
              <a:gd name="T25" fmla="*/ 2147483647 h 97"/>
              <a:gd name="T26" fmla="*/ 2147483647 w 97"/>
              <a:gd name="T27" fmla="*/ 2147483647 h 97"/>
              <a:gd name="T28" fmla="*/ 2147483647 w 97"/>
              <a:gd name="T29" fmla="*/ 2147483647 h 97"/>
              <a:gd name="T30" fmla="*/ 2147483647 w 97"/>
              <a:gd name="T31" fmla="*/ 203663354 h 97"/>
              <a:gd name="T32" fmla="*/ 2147483647 w 97"/>
              <a:gd name="T33" fmla="*/ 2147483647 h 97"/>
              <a:gd name="T34" fmla="*/ 2147483647 w 97"/>
              <a:gd name="T35" fmla="*/ 2147483647 h 97"/>
              <a:gd name="T36" fmla="*/ 2147483647 w 97"/>
              <a:gd name="T37" fmla="*/ 2147483647 h 97"/>
              <a:gd name="T38" fmla="*/ 2147483647 w 97"/>
              <a:gd name="T39" fmla="*/ 2147483647 h 97"/>
              <a:gd name="T40" fmla="*/ 2147483647 w 97"/>
              <a:gd name="T41" fmla="*/ 2147483647 h 97"/>
              <a:gd name="T42" fmla="*/ 2147483647 w 97"/>
              <a:gd name="T43" fmla="*/ 2147483647 h 97"/>
              <a:gd name="T44" fmla="*/ 2147483647 w 97"/>
              <a:gd name="T45" fmla="*/ 2147483647 h 97"/>
              <a:gd name="T46" fmla="*/ 2147483647 w 97"/>
              <a:gd name="T47" fmla="*/ 2147483647 h 97"/>
              <a:gd name="T48" fmla="*/ 2147483647 w 97"/>
              <a:gd name="T49" fmla="*/ 2147483647 h 97"/>
              <a:gd name="T50" fmla="*/ 2147483647 w 97"/>
              <a:gd name="T51" fmla="*/ 2147483647 h 97"/>
              <a:gd name="T52" fmla="*/ 2147483647 w 97"/>
              <a:gd name="T53" fmla="*/ 2147483647 h 97"/>
              <a:gd name="T54" fmla="*/ 2147483647 w 97"/>
              <a:gd name="T55" fmla="*/ 2147483647 h 97"/>
              <a:gd name="T56" fmla="*/ 2147483647 w 97"/>
              <a:gd name="T57" fmla="*/ 2147483647 h 97"/>
              <a:gd name="T58" fmla="*/ 2147483647 w 97"/>
              <a:gd name="T59" fmla="*/ 2147483647 h 97"/>
              <a:gd name="T60" fmla="*/ 2147483647 w 97"/>
              <a:gd name="T61" fmla="*/ 2147483647 h 97"/>
              <a:gd name="T62" fmla="*/ 2147483647 w 97"/>
              <a:gd name="T63" fmla="*/ 2147483647 h 97"/>
              <a:gd name="T64" fmla="*/ 203663354 w 97"/>
              <a:gd name="T65" fmla="*/ 2147483647 h 97"/>
              <a:gd name="T66" fmla="*/ 2147483647 w 97"/>
              <a:gd name="T67" fmla="*/ 2147483647 h 97"/>
              <a:gd name="T68" fmla="*/ 2147483647 w 97"/>
              <a:gd name="T69" fmla="*/ 2147483647 h 97"/>
              <a:gd name="T70" fmla="*/ 2147483647 w 97"/>
              <a:gd name="T71" fmla="*/ 2147483647 h 97"/>
              <a:gd name="T72" fmla="*/ 2147483647 w 97"/>
              <a:gd name="T73" fmla="*/ 2147483647 h 97"/>
              <a:gd name="T74" fmla="*/ 2147483647 w 97"/>
              <a:gd name="T75" fmla="*/ 2147483647 h 97"/>
              <a:gd name="T76" fmla="*/ 2147483647 w 97"/>
              <a:gd name="T77" fmla="*/ 2147483647 h 97"/>
              <a:gd name="T78" fmla="*/ 0 w 97"/>
              <a:gd name="T79" fmla="*/ 2147483647 h 97"/>
              <a:gd name="T80" fmla="*/ 1629321100 w 97"/>
              <a:gd name="T81" fmla="*/ 2147483647 h 97"/>
              <a:gd name="T82" fmla="*/ 0 w 97"/>
              <a:gd name="T83" fmla="*/ 2147483647 h 97"/>
              <a:gd name="T84" fmla="*/ 0 w 97"/>
              <a:gd name="T85" fmla="*/ 2147483647 h 97"/>
              <a:gd name="T86" fmla="*/ 0 w 97"/>
              <a:gd name="T87" fmla="*/ 2147483647 h 97"/>
              <a:gd name="T88" fmla="*/ 2147483647 w 97"/>
              <a:gd name="T89" fmla="*/ 2147483647 h 97"/>
              <a:gd name="T90" fmla="*/ 2147483647 w 97"/>
              <a:gd name="T91" fmla="*/ 2147483647 h 97"/>
              <a:gd name="T92" fmla="*/ 2147483647 w 97"/>
              <a:gd name="T93" fmla="*/ 2147483647 h 97"/>
              <a:gd name="T94" fmla="*/ 2147483647 w 97"/>
              <a:gd name="T95" fmla="*/ 2147483647 h 97"/>
              <a:gd name="T96" fmla="*/ 2147483647 w 97"/>
              <a:gd name="T97" fmla="*/ 2147483647 h 97"/>
              <a:gd name="T98" fmla="*/ 2147483647 w 97"/>
              <a:gd name="T99" fmla="*/ 2147483647 h 97"/>
              <a:gd name="T100" fmla="*/ 2147483647 w 97"/>
              <a:gd name="T101" fmla="*/ 2147483647 h 97"/>
              <a:gd name="T102" fmla="*/ 2147483647 w 97"/>
              <a:gd name="T103" fmla="*/ 2147483647 h 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97"/>
              <a:gd name="T158" fmla="*/ 97 w 97"/>
              <a:gd name="T159" fmla="*/ 97 h 9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97">
                <a:moveTo>
                  <a:pt x="48" y="0"/>
                </a:moveTo>
                <a:cubicBezTo>
                  <a:pt x="49" y="0"/>
                  <a:pt x="50" y="0"/>
                  <a:pt x="50" y="0"/>
                </a:cubicBezTo>
                <a:cubicBezTo>
                  <a:pt x="52" y="9"/>
                  <a:pt x="53" y="18"/>
                  <a:pt x="53" y="27"/>
                </a:cubicBezTo>
                <a:cubicBezTo>
                  <a:pt x="51" y="28"/>
                  <a:pt x="49" y="30"/>
                  <a:pt x="49" y="33"/>
                </a:cubicBezTo>
                <a:cubicBezTo>
                  <a:pt x="49" y="33"/>
                  <a:pt x="49" y="34"/>
                  <a:pt x="49" y="34"/>
                </a:cubicBezTo>
                <a:cubicBezTo>
                  <a:pt x="45" y="36"/>
                  <a:pt x="41" y="38"/>
                  <a:pt x="37" y="40"/>
                </a:cubicBezTo>
                <a:cubicBezTo>
                  <a:pt x="33" y="42"/>
                  <a:pt x="28" y="44"/>
                  <a:pt x="23" y="46"/>
                </a:cubicBezTo>
                <a:cubicBezTo>
                  <a:pt x="22" y="44"/>
                  <a:pt x="20" y="43"/>
                  <a:pt x="18" y="43"/>
                </a:cubicBezTo>
                <a:cubicBezTo>
                  <a:pt x="16" y="43"/>
                  <a:pt x="14" y="44"/>
                  <a:pt x="13" y="45"/>
                </a:cubicBezTo>
                <a:cubicBezTo>
                  <a:pt x="9" y="43"/>
                  <a:pt x="5" y="40"/>
                  <a:pt x="1" y="38"/>
                </a:cubicBezTo>
                <a:cubicBezTo>
                  <a:pt x="6" y="16"/>
                  <a:pt x="25" y="0"/>
                  <a:pt x="48" y="0"/>
                </a:cubicBezTo>
                <a:close/>
                <a:moveTo>
                  <a:pt x="57" y="1"/>
                </a:moveTo>
                <a:cubicBezTo>
                  <a:pt x="66" y="2"/>
                  <a:pt x="74" y="6"/>
                  <a:pt x="81" y="12"/>
                </a:cubicBezTo>
                <a:cubicBezTo>
                  <a:pt x="75" y="17"/>
                  <a:pt x="68" y="22"/>
                  <a:pt x="61" y="27"/>
                </a:cubicBezTo>
                <a:cubicBezTo>
                  <a:pt x="61" y="26"/>
                  <a:pt x="60" y="26"/>
                  <a:pt x="60" y="26"/>
                </a:cubicBezTo>
                <a:cubicBezTo>
                  <a:pt x="60" y="17"/>
                  <a:pt x="59" y="9"/>
                  <a:pt x="57" y="1"/>
                </a:cubicBezTo>
                <a:close/>
                <a:moveTo>
                  <a:pt x="86" y="17"/>
                </a:moveTo>
                <a:cubicBezTo>
                  <a:pt x="79" y="23"/>
                  <a:pt x="72" y="28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6"/>
                  <a:pt x="62" y="39"/>
                  <a:pt x="59" y="40"/>
                </a:cubicBezTo>
                <a:cubicBezTo>
                  <a:pt x="59" y="42"/>
                  <a:pt x="59" y="43"/>
                  <a:pt x="59" y="45"/>
                </a:cubicBezTo>
                <a:cubicBezTo>
                  <a:pt x="59" y="51"/>
                  <a:pt x="58" y="57"/>
                  <a:pt x="57" y="63"/>
                </a:cubicBezTo>
                <a:cubicBezTo>
                  <a:pt x="59" y="64"/>
                  <a:pt x="60" y="66"/>
                  <a:pt x="60" y="68"/>
                </a:cubicBezTo>
                <a:cubicBezTo>
                  <a:pt x="70" y="71"/>
                  <a:pt x="80" y="73"/>
                  <a:pt x="89" y="75"/>
                </a:cubicBezTo>
                <a:cubicBezTo>
                  <a:pt x="94" y="67"/>
                  <a:pt x="97" y="58"/>
                  <a:pt x="97" y="48"/>
                </a:cubicBezTo>
                <a:cubicBezTo>
                  <a:pt x="97" y="36"/>
                  <a:pt x="93" y="25"/>
                  <a:pt x="86" y="17"/>
                </a:cubicBezTo>
                <a:close/>
                <a:moveTo>
                  <a:pt x="85" y="81"/>
                </a:moveTo>
                <a:cubicBezTo>
                  <a:pt x="76" y="91"/>
                  <a:pt x="63" y="97"/>
                  <a:pt x="49" y="97"/>
                </a:cubicBezTo>
                <a:cubicBezTo>
                  <a:pt x="51" y="90"/>
                  <a:pt x="53" y="83"/>
                  <a:pt x="54" y="77"/>
                </a:cubicBezTo>
                <a:cubicBezTo>
                  <a:pt x="56" y="76"/>
                  <a:pt x="57" y="75"/>
                  <a:pt x="58" y="74"/>
                </a:cubicBezTo>
                <a:cubicBezTo>
                  <a:pt x="67" y="77"/>
                  <a:pt x="76" y="79"/>
                  <a:pt x="85" y="81"/>
                </a:cubicBezTo>
                <a:close/>
                <a:moveTo>
                  <a:pt x="42" y="97"/>
                </a:moveTo>
                <a:cubicBezTo>
                  <a:pt x="22" y="94"/>
                  <a:pt x="6" y="79"/>
                  <a:pt x="1" y="60"/>
                </a:cubicBezTo>
                <a:cubicBezTo>
                  <a:pt x="5" y="59"/>
                  <a:pt x="9" y="58"/>
                  <a:pt x="12" y="57"/>
                </a:cubicBezTo>
                <a:cubicBezTo>
                  <a:pt x="14" y="58"/>
                  <a:pt x="16" y="59"/>
                  <a:pt x="18" y="59"/>
                </a:cubicBezTo>
                <a:cubicBezTo>
                  <a:pt x="19" y="59"/>
                  <a:pt x="20" y="58"/>
                  <a:pt x="21" y="58"/>
                </a:cubicBezTo>
                <a:cubicBezTo>
                  <a:pt x="29" y="62"/>
                  <a:pt x="37" y="66"/>
                  <a:pt x="45" y="70"/>
                </a:cubicBezTo>
                <a:cubicBezTo>
                  <a:pt x="45" y="72"/>
                  <a:pt x="46" y="73"/>
                  <a:pt x="48" y="75"/>
                </a:cubicBezTo>
                <a:cubicBezTo>
                  <a:pt x="46" y="82"/>
                  <a:pt x="44" y="89"/>
                  <a:pt x="42" y="97"/>
                </a:cubicBezTo>
                <a:close/>
                <a:moveTo>
                  <a:pt x="0" y="53"/>
                </a:moveTo>
                <a:cubicBezTo>
                  <a:pt x="3" y="52"/>
                  <a:pt x="5" y="51"/>
                  <a:pt x="8" y="51"/>
                </a:cubicBezTo>
                <a:cubicBezTo>
                  <a:pt x="5" y="49"/>
                  <a:pt x="3" y="47"/>
                  <a:pt x="0" y="45"/>
                </a:cubicBezTo>
                <a:cubicBezTo>
                  <a:pt x="0" y="46"/>
                  <a:pt x="0" y="47"/>
                  <a:pt x="0" y="48"/>
                </a:cubicBezTo>
                <a:cubicBezTo>
                  <a:pt x="0" y="50"/>
                  <a:pt x="0" y="51"/>
                  <a:pt x="0" y="53"/>
                </a:cubicBezTo>
                <a:close/>
                <a:moveTo>
                  <a:pt x="52" y="40"/>
                </a:moveTo>
                <a:cubicBezTo>
                  <a:pt x="48" y="42"/>
                  <a:pt x="44" y="44"/>
                  <a:pt x="40" y="46"/>
                </a:cubicBezTo>
                <a:cubicBezTo>
                  <a:pt x="35" y="48"/>
                  <a:pt x="30" y="50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33" y="56"/>
                  <a:pt x="40" y="60"/>
                  <a:pt x="48" y="63"/>
                </a:cubicBezTo>
                <a:cubicBezTo>
                  <a:pt x="48" y="63"/>
                  <a:pt x="49" y="62"/>
                  <a:pt x="50" y="62"/>
                </a:cubicBezTo>
                <a:cubicBezTo>
                  <a:pt x="51" y="56"/>
                  <a:pt x="52" y="50"/>
                  <a:pt x="52" y="44"/>
                </a:cubicBezTo>
                <a:cubicBezTo>
                  <a:pt x="52" y="43"/>
                  <a:pt x="52" y="42"/>
                  <a:pt x="52" y="40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072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PART  03</a:t>
            </a:r>
          </a:p>
        </p:txBody>
      </p:sp>
      <p:sp>
        <p:nvSpPr>
          <p:cNvPr id="30724" name="文本框 8"/>
          <p:cNvSpPr>
            <a:spLocks noChangeArrowheads="1"/>
          </p:cNvSpPr>
          <p:nvPr/>
        </p:nvSpPr>
        <p:spPr bwMode="auto">
          <a:xfrm>
            <a:off x="4202113" y="338455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2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方正兰亭黑_GBK" pitchFamily="2" charset="-122"/>
              </a:rPr>
              <a:t>产品和服务</a:t>
            </a:r>
          </a:p>
        </p:txBody>
      </p:sp>
      <p:sp>
        <p:nvSpPr>
          <p:cNvPr id="30725" name="矩形 51"/>
          <p:cNvSpPr>
            <a:spLocks noChangeArrowheads="1"/>
          </p:cNvSpPr>
          <p:nvPr/>
        </p:nvSpPr>
        <p:spPr bwMode="auto">
          <a:xfrm>
            <a:off x="4416425" y="4418013"/>
            <a:ext cx="33829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Product &amp; Service</a:t>
            </a:r>
          </a:p>
        </p:txBody>
      </p:sp>
      <p:sp>
        <p:nvSpPr>
          <p:cNvPr id="30726" name="直接连接符 23"/>
          <p:cNvSpPr>
            <a:spLocks noChangeShapeType="1"/>
          </p:cNvSpPr>
          <p:nvPr/>
        </p:nvSpPr>
        <p:spPr bwMode="auto">
          <a:xfrm>
            <a:off x="4608513" y="4362450"/>
            <a:ext cx="2974975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 animBg="1"/>
      <p:bldP spid="30722" grpId="1" bldLvl="0" animBg="1"/>
      <p:bldP spid="30723" grpId="0" bldLvl="0" autoUpdateAnimBg="0"/>
      <p:bldP spid="30724" grpId="0" bldLvl="0" autoUpdateAnimBg="0"/>
      <p:bldP spid="30725" grpId="0" bldLvl="0" autoUpdateAnimBg="0"/>
      <p:bldP spid="3072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4B45768-3906-4626-90E3-7ABFC0A09C29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098" name="矩形 5"/>
          <p:cNvSpPr>
            <a:spLocks noChangeArrowheads="1"/>
          </p:cNvSpPr>
          <p:nvPr/>
        </p:nvSpPr>
        <p:spPr bwMode="auto">
          <a:xfrm>
            <a:off x="1427163" y="2408238"/>
            <a:ext cx="9337675" cy="3684587"/>
          </a:xfrm>
          <a:prstGeom prst="rect">
            <a:avLst/>
          </a:prstGeom>
          <a:solidFill>
            <a:srgbClr val="D01111"/>
          </a:solidFill>
          <a:ln w="19050">
            <a:noFill/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TextBox 18"/>
          <p:cNvSpPr>
            <a:spLocks noChangeArrowheads="1"/>
          </p:cNvSpPr>
          <p:nvPr/>
        </p:nvSpPr>
        <p:spPr bwMode="auto">
          <a:xfrm>
            <a:off x="1738313" y="1435100"/>
            <a:ext cx="16144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300">
                <a:solidFill>
                  <a:schemeClr val="tx1"/>
                </a:solidFill>
                <a:sym typeface="方正兰亭黑_GBK" pitchFamily="2" charset="-122"/>
              </a:rPr>
              <a:t>前言</a:t>
            </a:r>
            <a:endParaRPr lang="zh-CN" altLang="en-US" sz="53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101" name="前言"/>
          <p:cNvSpPr>
            <a:spLocks noChangeArrowheads="1"/>
          </p:cNvSpPr>
          <p:nvPr/>
        </p:nvSpPr>
        <p:spPr bwMode="auto">
          <a:xfrm>
            <a:off x="3516313" y="1800225"/>
            <a:ext cx="21780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900">
                <a:solidFill>
                  <a:schemeClr val="tx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Introduction</a:t>
            </a:r>
          </a:p>
        </p:txBody>
      </p:sp>
      <p:sp>
        <p:nvSpPr>
          <p:cNvPr id="4102" name="TextBox 9"/>
          <p:cNvSpPr>
            <a:spLocks noChangeArrowheads="1"/>
          </p:cNvSpPr>
          <p:nvPr/>
        </p:nvSpPr>
        <p:spPr bwMode="auto">
          <a:xfrm>
            <a:off x="1679575" y="3284538"/>
            <a:ext cx="88328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sym typeface="方正兰亭黑_GBK" pitchFamily="2" charset="-122"/>
              </a:rPr>
              <a:t>回顾</a:t>
            </a: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这一年的工作，在取得成绩的同时，我们也找到了工作中的不足和问题，主要反映于</a:t>
            </a:r>
            <a:r>
              <a:rPr lang="en-US" altLang="zh-CN" sz="1400">
                <a:solidFill>
                  <a:schemeClr val="bg1"/>
                </a:solidFill>
                <a:sym typeface="方正兰亭黑_GBK" pitchFamily="2" charset="-122"/>
              </a:rPr>
              <a:t>xx</a:t>
            </a: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及</a:t>
            </a:r>
            <a:r>
              <a:rPr lang="en-US" altLang="zh-CN" sz="1400">
                <a:solidFill>
                  <a:schemeClr val="bg1"/>
                </a:solidFill>
                <a:sym typeface="方正兰亭黑_GBK" pitchFamily="2" charset="-122"/>
              </a:rPr>
              <a:t>xxx</a:t>
            </a: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的风格、定型还有待进一步探索，尤其是网上的公司产品库充分体现我们</a:t>
            </a:r>
            <a:r>
              <a:rPr lang="en-US" altLang="zh-CN" sz="1400">
                <a:solidFill>
                  <a:schemeClr val="bg1"/>
                </a:solidFill>
                <a:sym typeface="方正兰亭黑_GBK" pitchFamily="2" charset="-122"/>
              </a:rPr>
              <a:t>xxxxx</a:t>
            </a: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/>
              </a:solidFill>
              <a:sym typeface="方正兰亭黑_GBK" pitchFamily="2" charset="-122"/>
            </a:endParaRP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/>
              </a:solidFill>
              <a:sym typeface="方正兰亭黑_GBK" pitchFamily="2" charset="-122"/>
            </a:endParaRPr>
          </a:p>
        </p:txBody>
      </p:sp>
      <p:pic>
        <p:nvPicPr>
          <p:cNvPr id="27655" name="Picture 7" descr="E:\淘宝素材\PPT商品\扁平PPT\7套扁平化欧美风格商务ppt模板案例设计素材ppt模板（可编辑）\赠送商务展示图片\83ff93b67ab84900f9921b5932acb7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1465263"/>
            <a:ext cx="21351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 autoUpdateAnimBg="0"/>
      <p:bldP spid="4100" grpId="0" bldLvl="0" autoUpdateAnimBg="0"/>
      <p:bldP spid="4101" grpId="0" bldLvl="0" autoUpdateAnimBg="0"/>
      <p:bldP spid="4102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C6479A-9E7E-4E6D-B197-FD6B4F372CEE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20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529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21"/>
          <p:cNvGrpSpPr/>
          <p:nvPr/>
        </p:nvGrpSpPr>
        <p:grpSpPr bwMode="auto">
          <a:xfrm>
            <a:off x="1416050" y="4081463"/>
            <a:ext cx="9477375" cy="2036762"/>
            <a:chOff x="0" y="0"/>
            <a:chExt cx="9476539" cy="2036659"/>
          </a:xfrm>
        </p:grpSpPr>
        <p:grpSp>
          <p:nvGrpSpPr>
            <p:cNvPr id="55320" name="Group 3"/>
            <p:cNvGrpSpPr/>
            <p:nvPr/>
          </p:nvGrpSpPr>
          <p:grpSpPr bwMode="auto">
            <a:xfrm>
              <a:off x="188638" y="184673"/>
              <a:ext cx="9287901" cy="1851986"/>
              <a:chOff x="0" y="0"/>
              <a:chExt cx="7823700" cy="1560029"/>
            </a:xfrm>
          </p:grpSpPr>
          <p:grpSp>
            <p:nvGrpSpPr>
              <p:cNvPr id="55326" name="Group 4"/>
              <p:cNvGrpSpPr/>
              <p:nvPr/>
            </p:nvGrpSpPr>
            <p:grpSpPr bwMode="auto">
              <a:xfrm>
                <a:off x="0" y="1063641"/>
                <a:ext cx="1401958" cy="447873"/>
                <a:chOff x="0" y="0"/>
                <a:chExt cx="1182688" cy="377825"/>
              </a:xfrm>
            </p:grpSpPr>
            <p:sp>
              <p:nvSpPr>
                <p:cNvPr id="55338" name="Oval 11"/>
                <p:cNvSpPr>
                  <a:spLocks noChangeArrowheads="1"/>
                </p:cNvSpPr>
                <p:nvPr/>
              </p:nvSpPr>
              <p:spPr bwMode="auto">
                <a:xfrm>
                  <a:off x="514350" y="109538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9" name="Freeform 12"/>
                <p:cNvSpPr>
                  <a:spLocks noEditPoints="1" noChangeArrowheads="1"/>
                </p:cNvSpPr>
                <p:nvPr/>
              </p:nvSpPr>
              <p:spPr bwMode="auto">
                <a:xfrm>
                  <a:off x="409575" y="0"/>
                  <a:ext cx="379413" cy="377825"/>
                </a:xfrm>
                <a:custGeom>
                  <a:avLst/>
                  <a:gdLst>
                    <a:gd name="T0" fmla="*/ 705587970 w 101"/>
                    <a:gd name="T1" fmla="*/ 0 h 100"/>
                    <a:gd name="T2" fmla="*/ 1425289352 w 101"/>
                    <a:gd name="T3" fmla="*/ 713760542 h 100"/>
                    <a:gd name="T4" fmla="*/ 705587970 w 101"/>
                    <a:gd name="T5" fmla="*/ 1427517306 h 100"/>
                    <a:gd name="T6" fmla="*/ 0 w 101"/>
                    <a:gd name="T7" fmla="*/ 713760542 h 100"/>
                    <a:gd name="T8" fmla="*/ 705587970 w 101"/>
                    <a:gd name="T9" fmla="*/ 0 h 100"/>
                    <a:gd name="T10" fmla="*/ 705587970 w 101"/>
                    <a:gd name="T11" fmla="*/ 1099187381 h 100"/>
                    <a:gd name="T12" fmla="*/ 1100718435 w 101"/>
                    <a:gd name="T13" fmla="*/ 713760542 h 100"/>
                    <a:gd name="T14" fmla="*/ 705587970 w 101"/>
                    <a:gd name="T15" fmla="*/ 328329925 h 100"/>
                    <a:gd name="T16" fmla="*/ 324570917 w 101"/>
                    <a:gd name="T17" fmla="*/ 713760542 h 100"/>
                    <a:gd name="T18" fmla="*/ 705587970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40" name="Oval 13"/>
                <p:cNvSpPr>
                  <a:spLocks noChangeArrowheads="1"/>
                </p:cNvSpPr>
                <p:nvPr/>
              </p:nvSpPr>
              <p:spPr bwMode="auto">
                <a:xfrm>
                  <a:off x="912813" y="109538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41" name="Freeform 14"/>
                <p:cNvSpPr>
                  <a:spLocks noEditPoints="1" noChangeArrowheads="1"/>
                </p:cNvSpPr>
                <p:nvPr/>
              </p:nvSpPr>
              <p:spPr bwMode="auto">
                <a:xfrm>
                  <a:off x="808038" y="0"/>
                  <a:ext cx="374650" cy="377825"/>
                </a:xfrm>
                <a:custGeom>
                  <a:avLst/>
                  <a:gdLst>
                    <a:gd name="T0" fmla="*/ 701813113 w 100"/>
                    <a:gd name="T1" fmla="*/ 0 h 100"/>
                    <a:gd name="T2" fmla="*/ 1403626225 w 100"/>
                    <a:gd name="T3" fmla="*/ 713760542 h 100"/>
                    <a:gd name="T4" fmla="*/ 701813113 w 100"/>
                    <a:gd name="T5" fmla="*/ 1427517306 h 100"/>
                    <a:gd name="T6" fmla="*/ 0 w 100"/>
                    <a:gd name="T7" fmla="*/ 713760542 h 100"/>
                    <a:gd name="T8" fmla="*/ 701813113 w 100"/>
                    <a:gd name="T9" fmla="*/ 0 h 100"/>
                    <a:gd name="T10" fmla="*/ 701813113 w 100"/>
                    <a:gd name="T11" fmla="*/ 1099187381 h 100"/>
                    <a:gd name="T12" fmla="*/ 1080794067 w 100"/>
                    <a:gd name="T13" fmla="*/ 713760542 h 100"/>
                    <a:gd name="T14" fmla="*/ 701813113 w 100"/>
                    <a:gd name="T15" fmla="*/ 328329925 h 100"/>
                    <a:gd name="T16" fmla="*/ 322835905 w 100"/>
                    <a:gd name="T17" fmla="*/ 713760542 h 100"/>
                    <a:gd name="T18" fmla="*/ 701813113 w 100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42" name="Oval 15"/>
                <p:cNvSpPr>
                  <a:spLocks noChangeArrowheads="1"/>
                </p:cNvSpPr>
                <p:nvPr/>
              </p:nvSpPr>
              <p:spPr bwMode="auto">
                <a:xfrm>
                  <a:off x="109538" y="109538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43" name="Freeform 1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379413" cy="377825"/>
                </a:xfrm>
                <a:custGeom>
                  <a:avLst/>
                  <a:gdLst>
                    <a:gd name="T0" fmla="*/ 719701382 w 101"/>
                    <a:gd name="T1" fmla="*/ 0 h 100"/>
                    <a:gd name="T2" fmla="*/ 1425289352 w 101"/>
                    <a:gd name="T3" fmla="*/ 713760542 h 100"/>
                    <a:gd name="T4" fmla="*/ 719701382 w 101"/>
                    <a:gd name="T5" fmla="*/ 1427517306 h 100"/>
                    <a:gd name="T6" fmla="*/ 0 w 101"/>
                    <a:gd name="T7" fmla="*/ 713760542 h 100"/>
                    <a:gd name="T8" fmla="*/ 719701382 w 101"/>
                    <a:gd name="T9" fmla="*/ 0 h 100"/>
                    <a:gd name="T10" fmla="*/ 719701382 w 101"/>
                    <a:gd name="T11" fmla="*/ 1099187381 h 100"/>
                    <a:gd name="T12" fmla="*/ 1100718435 w 101"/>
                    <a:gd name="T13" fmla="*/ 713760542 h 100"/>
                    <a:gd name="T14" fmla="*/ 719701382 w 101"/>
                    <a:gd name="T15" fmla="*/ 328329925 h 100"/>
                    <a:gd name="T16" fmla="*/ 338684329 w 101"/>
                    <a:gd name="T17" fmla="*/ 713760542 h 100"/>
                    <a:gd name="T18" fmla="*/ 719701382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5327" name="Group 6"/>
              <p:cNvGrpSpPr/>
              <p:nvPr/>
            </p:nvGrpSpPr>
            <p:grpSpPr bwMode="auto">
              <a:xfrm>
                <a:off x="5578685" y="0"/>
                <a:ext cx="2245015" cy="1560029"/>
                <a:chOff x="0" y="0"/>
                <a:chExt cx="1893888" cy="1316037"/>
              </a:xfrm>
            </p:grpSpPr>
            <p:sp>
              <p:nvSpPr>
                <p:cNvPr id="55328" name="Freeform 5"/>
                <p:cNvSpPr>
                  <a:spLocks noEditPoints="1" noChangeArrowheads="1"/>
                </p:cNvSpPr>
                <p:nvPr/>
              </p:nvSpPr>
              <p:spPr bwMode="auto">
                <a:xfrm>
                  <a:off x="1187450" y="333375"/>
                  <a:ext cx="706438" cy="857250"/>
                </a:xfrm>
                <a:custGeom>
                  <a:avLst/>
                  <a:gdLst>
                    <a:gd name="T0" fmla="*/ 98841198 w 188"/>
                    <a:gd name="T1" fmla="*/ 2147483647 h 227"/>
                    <a:gd name="T2" fmla="*/ 451838496 w 188"/>
                    <a:gd name="T3" fmla="*/ 1911033059 h 227"/>
                    <a:gd name="T4" fmla="*/ 550675936 w 188"/>
                    <a:gd name="T5" fmla="*/ 1782679698 h 227"/>
                    <a:gd name="T6" fmla="*/ 649517134 w 188"/>
                    <a:gd name="T7" fmla="*/ 213919751 h 227"/>
                    <a:gd name="T8" fmla="*/ 705994597 w 188"/>
                    <a:gd name="T9" fmla="*/ 0 h 227"/>
                    <a:gd name="T10" fmla="*/ 2146230039 w 188"/>
                    <a:gd name="T11" fmla="*/ 71306584 h 227"/>
                    <a:gd name="T12" fmla="*/ 2147483647 w 188"/>
                    <a:gd name="T13" fmla="*/ 156876750 h 227"/>
                    <a:gd name="T14" fmla="*/ 2147483647 w 188"/>
                    <a:gd name="T15" fmla="*/ 342273112 h 227"/>
                    <a:gd name="T16" fmla="*/ 2147483647 w 188"/>
                    <a:gd name="T17" fmla="*/ 356536695 h 227"/>
                    <a:gd name="T18" fmla="*/ 2147483647 w 188"/>
                    <a:gd name="T19" fmla="*/ 1197959670 h 227"/>
                    <a:gd name="T20" fmla="*/ 2147483647 w 188"/>
                    <a:gd name="T21" fmla="*/ 1255006447 h 227"/>
                    <a:gd name="T22" fmla="*/ 2147483647 w 188"/>
                    <a:gd name="T23" fmla="*/ 1911033059 h 227"/>
                    <a:gd name="T24" fmla="*/ 2147483647 w 188"/>
                    <a:gd name="T25" fmla="*/ 2147483647 h 227"/>
                    <a:gd name="T26" fmla="*/ 2147483647 w 188"/>
                    <a:gd name="T27" fmla="*/ 2147483647 h 227"/>
                    <a:gd name="T28" fmla="*/ 2147483647 w 188"/>
                    <a:gd name="T29" fmla="*/ 2147483647 h 227"/>
                    <a:gd name="T30" fmla="*/ 2147483647 w 188"/>
                    <a:gd name="T31" fmla="*/ 2147483647 h 227"/>
                    <a:gd name="T32" fmla="*/ 2147483647 w 188"/>
                    <a:gd name="T33" fmla="*/ 2147483647 h 227"/>
                    <a:gd name="T34" fmla="*/ 2147483647 w 188"/>
                    <a:gd name="T35" fmla="*/ 2147483647 h 227"/>
                    <a:gd name="T36" fmla="*/ 2147483647 w 188"/>
                    <a:gd name="T37" fmla="*/ 2147483647 h 227"/>
                    <a:gd name="T38" fmla="*/ 2147483647 w 188"/>
                    <a:gd name="T39" fmla="*/ 2147483647 h 227"/>
                    <a:gd name="T40" fmla="*/ 2147483647 w 188"/>
                    <a:gd name="T41" fmla="*/ 2147483647 h 227"/>
                    <a:gd name="T42" fmla="*/ 2147483647 w 188"/>
                    <a:gd name="T43" fmla="*/ 2147483647 h 227"/>
                    <a:gd name="T44" fmla="*/ 2147483647 w 188"/>
                    <a:gd name="T45" fmla="*/ 2147483647 h 227"/>
                    <a:gd name="T46" fmla="*/ 2147483647 w 188"/>
                    <a:gd name="T47" fmla="*/ 2147483647 h 227"/>
                    <a:gd name="T48" fmla="*/ 1849710204 w 188"/>
                    <a:gd name="T49" fmla="*/ 2147483647 h 227"/>
                    <a:gd name="T50" fmla="*/ 1849710204 w 188"/>
                    <a:gd name="T51" fmla="*/ 2147483647 h 227"/>
                    <a:gd name="T52" fmla="*/ 1835588959 w 188"/>
                    <a:gd name="T53" fmla="*/ 2147483647 h 227"/>
                    <a:gd name="T54" fmla="*/ 1807350228 w 188"/>
                    <a:gd name="T55" fmla="*/ 2147483647 h 227"/>
                    <a:gd name="T56" fmla="*/ 1793228983 w 188"/>
                    <a:gd name="T57" fmla="*/ 2147483647 h 227"/>
                    <a:gd name="T58" fmla="*/ 1793228983 w 188"/>
                    <a:gd name="T59" fmla="*/ 2147483647 h 227"/>
                    <a:gd name="T60" fmla="*/ 1793228983 w 188"/>
                    <a:gd name="T61" fmla="*/ 2147483647 h 227"/>
                    <a:gd name="T62" fmla="*/ 1652031567 w 188"/>
                    <a:gd name="T63" fmla="*/ 2147483647 h 227"/>
                    <a:gd name="T64" fmla="*/ 1553190369 w 188"/>
                    <a:gd name="T65" fmla="*/ 2147483647 h 227"/>
                    <a:gd name="T66" fmla="*/ 1200193070 w 188"/>
                    <a:gd name="T67" fmla="*/ 2082169616 h 227"/>
                    <a:gd name="T68" fmla="*/ 607157157 w 188"/>
                    <a:gd name="T69" fmla="*/ 2053646227 h 227"/>
                    <a:gd name="T70" fmla="*/ 225917369 w 188"/>
                    <a:gd name="T71" fmla="*/ 2147483647 h 227"/>
                    <a:gd name="T72" fmla="*/ 84719953 w 188"/>
                    <a:gd name="T73" fmla="*/ 2147483647 h 227"/>
                    <a:gd name="T74" fmla="*/ 0 w 188"/>
                    <a:gd name="T75" fmla="*/ 2147483647 h 227"/>
                    <a:gd name="T76" fmla="*/ 98841198 w 188"/>
                    <a:gd name="T77" fmla="*/ 2147483647 h 227"/>
                    <a:gd name="T78" fmla="*/ 2075627573 w 188"/>
                    <a:gd name="T79" fmla="*/ 213919751 h 227"/>
                    <a:gd name="T80" fmla="*/ 1877948936 w 188"/>
                    <a:gd name="T81" fmla="*/ 199659945 h 227"/>
                    <a:gd name="T82" fmla="*/ 1906191425 w 188"/>
                    <a:gd name="T83" fmla="*/ 1597279559 h 227"/>
                    <a:gd name="T84" fmla="*/ 2147483647 w 188"/>
                    <a:gd name="T85" fmla="*/ 1597279559 h 227"/>
                    <a:gd name="T86" fmla="*/ 2147483647 w 188"/>
                    <a:gd name="T87" fmla="*/ 1140916669 h 227"/>
                    <a:gd name="T88" fmla="*/ 2075627573 w 188"/>
                    <a:gd name="T89" fmla="*/ 213919751 h 227"/>
                    <a:gd name="T90" fmla="*/ 1863831449 w 188"/>
                    <a:gd name="T91" fmla="*/ 2147483647 h 227"/>
                    <a:gd name="T92" fmla="*/ 1863831449 w 188"/>
                    <a:gd name="T93" fmla="*/ 2147483647 h 227"/>
                    <a:gd name="T94" fmla="*/ 1863831449 w 188"/>
                    <a:gd name="T95" fmla="*/ 2147483647 h 227"/>
                    <a:gd name="T96" fmla="*/ 1990911378 w 188"/>
                    <a:gd name="T97" fmla="*/ 2147483647 h 227"/>
                    <a:gd name="T98" fmla="*/ 2147483647 w 188"/>
                    <a:gd name="T99" fmla="*/ 2147483647 h 227"/>
                    <a:gd name="T100" fmla="*/ 2147483647 w 188"/>
                    <a:gd name="T101" fmla="*/ 2147483647 h 227"/>
                    <a:gd name="T102" fmla="*/ 2147483647 w 188"/>
                    <a:gd name="T103" fmla="*/ 2147483647 h 227"/>
                    <a:gd name="T104" fmla="*/ 2147483647 w 188"/>
                    <a:gd name="T105" fmla="*/ 2147483647 h 227"/>
                    <a:gd name="T106" fmla="*/ 2147483647 w 188"/>
                    <a:gd name="T107" fmla="*/ 2147483647 h 227"/>
                    <a:gd name="T108" fmla="*/ 1863831449 w 188"/>
                    <a:gd name="T109" fmla="*/ 2147483647 h 227"/>
                    <a:gd name="T110" fmla="*/ 1863831449 w 188"/>
                    <a:gd name="T111" fmla="*/ 2147483647 h 227"/>
                    <a:gd name="T112" fmla="*/ 1849710204 w 188"/>
                    <a:gd name="T113" fmla="*/ 1155176475 h 227"/>
                    <a:gd name="T114" fmla="*/ 1821471472 w 188"/>
                    <a:gd name="T115" fmla="*/ 213919751 h 227"/>
                    <a:gd name="T116" fmla="*/ 1115473117 w 188"/>
                    <a:gd name="T117" fmla="*/ 185400139 h 227"/>
                    <a:gd name="T118" fmla="*/ 1101355630 w 188"/>
                    <a:gd name="T119" fmla="*/ 926993141 h 227"/>
                    <a:gd name="T120" fmla="*/ 1849710204 w 188"/>
                    <a:gd name="T121" fmla="*/ 1155176475 h 2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8"/>
                    <a:gd name="T184" fmla="*/ 0 h 227"/>
                    <a:gd name="T185" fmla="*/ 188 w 188"/>
                    <a:gd name="T186" fmla="*/ 227 h 2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8" h="227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29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1231900" y="938212"/>
                  <a:ext cx="376238" cy="377825"/>
                </a:xfrm>
                <a:custGeom>
                  <a:avLst/>
                  <a:gdLst>
                    <a:gd name="T0" fmla="*/ 707775163 w 100"/>
                    <a:gd name="T1" fmla="*/ 0 h 100"/>
                    <a:gd name="T2" fmla="*/ 1415550326 w 100"/>
                    <a:gd name="T3" fmla="*/ 713760542 h 100"/>
                    <a:gd name="T4" fmla="*/ 707775163 w 100"/>
                    <a:gd name="T5" fmla="*/ 1427517306 h 100"/>
                    <a:gd name="T6" fmla="*/ 0 w 100"/>
                    <a:gd name="T7" fmla="*/ 713760542 h 100"/>
                    <a:gd name="T8" fmla="*/ 707775163 w 100"/>
                    <a:gd name="T9" fmla="*/ 0 h 100"/>
                    <a:gd name="T10" fmla="*/ 707775163 w 100"/>
                    <a:gd name="T11" fmla="*/ 1099187381 h 100"/>
                    <a:gd name="T12" fmla="*/ 1089972773 w 100"/>
                    <a:gd name="T13" fmla="*/ 713760542 h 100"/>
                    <a:gd name="T14" fmla="*/ 707775163 w 100"/>
                    <a:gd name="T15" fmla="*/ 328329925 h 100"/>
                    <a:gd name="T16" fmla="*/ 325577553 w 100"/>
                    <a:gd name="T17" fmla="*/ 713760542 h 100"/>
                    <a:gd name="T18" fmla="*/ 707775163 w 100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0" name="Oval 7"/>
                <p:cNvSpPr>
                  <a:spLocks noChangeArrowheads="1"/>
                </p:cNvSpPr>
                <p:nvPr/>
              </p:nvSpPr>
              <p:spPr bwMode="auto">
                <a:xfrm>
                  <a:off x="1336675" y="1047750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1" name="Oval 8"/>
                <p:cNvSpPr>
                  <a:spLocks noChangeArrowheads="1"/>
                </p:cNvSpPr>
                <p:nvPr/>
              </p:nvSpPr>
              <p:spPr bwMode="auto">
                <a:xfrm>
                  <a:off x="142875" y="1047750"/>
                  <a:ext cx="160338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2" name="Freeform 9"/>
                <p:cNvSpPr>
                  <a:spLocks noChangeArrowheads="1"/>
                </p:cNvSpPr>
                <p:nvPr/>
              </p:nvSpPr>
              <p:spPr bwMode="auto">
                <a:xfrm>
                  <a:off x="1220787" y="306387"/>
                  <a:ext cx="123825" cy="615950"/>
                </a:xfrm>
                <a:custGeom>
                  <a:avLst/>
                  <a:gdLst>
                    <a:gd name="T0" fmla="*/ 28160807 w 33"/>
                    <a:gd name="T1" fmla="*/ 499784853 h 163"/>
                    <a:gd name="T2" fmla="*/ 56317861 w 33"/>
                    <a:gd name="T3" fmla="*/ 514065068 h 163"/>
                    <a:gd name="T4" fmla="*/ 70396389 w 33"/>
                    <a:gd name="T5" fmla="*/ 114237941 h 163"/>
                    <a:gd name="T6" fmla="*/ 211192918 w 33"/>
                    <a:gd name="T7" fmla="*/ 99957726 h 163"/>
                    <a:gd name="T8" fmla="*/ 225271445 w 33"/>
                    <a:gd name="T9" fmla="*/ 514065068 h 163"/>
                    <a:gd name="T10" fmla="*/ 267510780 w 33"/>
                    <a:gd name="T11" fmla="*/ 528345283 h 163"/>
                    <a:gd name="T12" fmla="*/ 464625170 w 33"/>
                    <a:gd name="T13" fmla="*/ 542625498 h 163"/>
                    <a:gd name="T14" fmla="*/ 380146502 w 33"/>
                    <a:gd name="T15" fmla="*/ 1899185465 h 163"/>
                    <a:gd name="T16" fmla="*/ 140796530 w 33"/>
                    <a:gd name="T17" fmla="*/ 2141937784 h 163"/>
                    <a:gd name="T18" fmla="*/ 0 w 33"/>
                    <a:gd name="T19" fmla="*/ 2147483647 h 163"/>
                    <a:gd name="T20" fmla="*/ 28160807 w 33"/>
                    <a:gd name="T21" fmla="*/ 499784853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163"/>
                    <a:gd name="T35" fmla="*/ 33 w 33"/>
                    <a:gd name="T36" fmla="*/ 163 h 16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3" name="Freeform 10"/>
                <p:cNvSpPr>
                  <a:spLocks noEditPoints="1" noChangeArrowheads="1"/>
                </p:cNvSpPr>
                <p:nvPr/>
              </p:nvSpPr>
              <p:spPr bwMode="auto">
                <a:xfrm>
                  <a:off x="33337" y="938212"/>
                  <a:ext cx="379413" cy="377825"/>
                </a:xfrm>
                <a:custGeom>
                  <a:avLst/>
                  <a:gdLst>
                    <a:gd name="T0" fmla="*/ 719701382 w 101"/>
                    <a:gd name="T1" fmla="*/ 0 h 100"/>
                    <a:gd name="T2" fmla="*/ 1425289352 w 101"/>
                    <a:gd name="T3" fmla="*/ 713760542 h 100"/>
                    <a:gd name="T4" fmla="*/ 719701382 w 101"/>
                    <a:gd name="T5" fmla="*/ 1427517306 h 100"/>
                    <a:gd name="T6" fmla="*/ 0 w 101"/>
                    <a:gd name="T7" fmla="*/ 713760542 h 100"/>
                    <a:gd name="T8" fmla="*/ 719701382 w 101"/>
                    <a:gd name="T9" fmla="*/ 0 h 100"/>
                    <a:gd name="T10" fmla="*/ 719701382 w 101"/>
                    <a:gd name="T11" fmla="*/ 1099187381 h 100"/>
                    <a:gd name="T12" fmla="*/ 1100718435 w 101"/>
                    <a:gd name="T13" fmla="*/ 713760542 h 100"/>
                    <a:gd name="T14" fmla="*/ 719701382 w 101"/>
                    <a:gd name="T15" fmla="*/ 328329925 h 100"/>
                    <a:gd name="T16" fmla="*/ 324570917 w 101"/>
                    <a:gd name="T17" fmla="*/ 713760542 h 100"/>
                    <a:gd name="T18" fmla="*/ 719701382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4" name="Oval 17"/>
                <p:cNvSpPr>
                  <a:spLocks noChangeArrowheads="1"/>
                </p:cNvSpPr>
                <p:nvPr/>
              </p:nvSpPr>
              <p:spPr bwMode="auto">
                <a:xfrm>
                  <a:off x="544512" y="1047750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5" name="Freeform 18"/>
                <p:cNvSpPr>
                  <a:spLocks noEditPoints="1" noChangeArrowheads="1"/>
                </p:cNvSpPr>
                <p:nvPr/>
              </p:nvSpPr>
              <p:spPr bwMode="auto">
                <a:xfrm>
                  <a:off x="439737" y="938212"/>
                  <a:ext cx="379413" cy="377825"/>
                </a:xfrm>
                <a:custGeom>
                  <a:avLst/>
                  <a:gdLst>
                    <a:gd name="T0" fmla="*/ 705587970 w 101"/>
                    <a:gd name="T1" fmla="*/ 0 h 100"/>
                    <a:gd name="T2" fmla="*/ 1425289352 w 101"/>
                    <a:gd name="T3" fmla="*/ 713760542 h 100"/>
                    <a:gd name="T4" fmla="*/ 705587970 w 101"/>
                    <a:gd name="T5" fmla="*/ 1427517306 h 100"/>
                    <a:gd name="T6" fmla="*/ 0 w 101"/>
                    <a:gd name="T7" fmla="*/ 713760542 h 100"/>
                    <a:gd name="T8" fmla="*/ 705587970 w 101"/>
                    <a:gd name="T9" fmla="*/ 0 h 100"/>
                    <a:gd name="T10" fmla="*/ 705587970 w 101"/>
                    <a:gd name="T11" fmla="*/ 1099187381 h 100"/>
                    <a:gd name="T12" fmla="*/ 1100718435 w 101"/>
                    <a:gd name="T13" fmla="*/ 713760542 h 100"/>
                    <a:gd name="T14" fmla="*/ 705587970 w 101"/>
                    <a:gd name="T15" fmla="*/ 328329925 h 100"/>
                    <a:gd name="T16" fmla="*/ 324570917 w 101"/>
                    <a:gd name="T17" fmla="*/ 713760542 h 100"/>
                    <a:gd name="T18" fmla="*/ 705587970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6" name="Freeform 19"/>
                <p:cNvSpPr>
                  <a:spLocks noChangeArrowheads="1"/>
                </p:cNvSpPr>
                <p:nvPr/>
              </p:nvSpPr>
              <p:spPr bwMode="auto">
                <a:xfrm>
                  <a:off x="0" y="911225"/>
                  <a:ext cx="1176338" cy="234950"/>
                </a:xfrm>
                <a:custGeom>
                  <a:avLst/>
                  <a:gdLst>
                    <a:gd name="T0" fmla="*/ 112996097 w 313"/>
                    <a:gd name="T1" fmla="*/ 0 h 62"/>
                    <a:gd name="T2" fmla="*/ 2147483647 w 313"/>
                    <a:gd name="T3" fmla="*/ 0 h 62"/>
                    <a:gd name="T4" fmla="*/ 2147483647 w 313"/>
                    <a:gd name="T5" fmla="*/ 129245237 h 62"/>
                    <a:gd name="T6" fmla="*/ 2147483647 w 313"/>
                    <a:gd name="T7" fmla="*/ 775463844 h 62"/>
                    <a:gd name="T8" fmla="*/ 2147483647 w 313"/>
                    <a:gd name="T9" fmla="*/ 890346815 h 62"/>
                    <a:gd name="T10" fmla="*/ 2147483647 w 313"/>
                    <a:gd name="T11" fmla="*/ 890346815 h 62"/>
                    <a:gd name="T12" fmla="*/ 2147483647 w 313"/>
                    <a:gd name="T13" fmla="*/ 832905329 h 62"/>
                    <a:gd name="T14" fmla="*/ 2147483647 w 313"/>
                    <a:gd name="T15" fmla="*/ 28720743 h 62"/>
                    <a:gd name="T16" fmla="*/ 1596076445 w 313"/>
                    <a:gd name="T17" fmla="*/ 617497864 h 62"/>
                    <a:gd name="T18" fmla="*/ 833350912 w 313"/>
                    <a:gd name="T19" fmla="*/ 28720743 h 62"/>
                    <a:gd name="T20" fmla="*/ 42374476 w 313"/>
                    <a:gd name="T21" fmla="*/ 832905329 h 62"/>
                    <a:gd name="T22" fmla="*/ 42374476 w 313"/>
                    <a:gd name="T23" fmla="*/ 861626072 h 62"/>
                    <a:gd name="T24" fmla="*/ 0 w 313"/>
                    <a:gd name="T25" fmla="*/ 775463844 h 62"/>
                    <a:gd name="T26" fmla="*/ 0 w 313"/>
                    <a:gd name="T27" fmla="*/ 129245237 h 62"/>
                    <a:gd name="T28" fmla="*/ 112996097 w 313"/>
                    <a:gd name="T29" fmla="*/ 0 h 6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3"/>
                    <a:gd name="T46" fmla="*/ 0 h 62"/>
                    <a:gd name="T47" fmla="*/ 313 w 313"/>
                    <a:gd name="T48" fmla="*/ 62 h 6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7" name="Freeform 21"/>
                <p:cNvSpPr>
                  <a:spLocks noChangeArrowheads="1"/>
                </p:cNvSpPr>
                <p:nvPr/>
              </p:nvSpPr>
              <p:spPr bwMode="auto">
                <a:xfrm>
                  <a:off x="1317625" y="0"/>
                  <a:ext cx="290513" cy="333375"/>
                </a:xfrm>
                <a:custGeom>
                  <a:avLst/>
                  <a:gdLst>
                    <a:gd name="T0" fmla="*/ 1096075366 w 77"/>
                    <a:gd name="T1" fmla="*/ 1262941939 h 88"/>
                    <a:gd name="T2" fmla="*/ 483979566 w 77"/>
                    <a:gd name="T3" fmla="*/ 330086710 h 88"/>
                    <a:gd name="T4" fmla="*/ 0 w 77"/>
                    <a:gd name="T5" fmla="*/ 0 h 88"/>
                    <a:gd name="T6" fmla="*/ 170817871 w 77"/>
                    <a:gd name="T7" fmla="*/ 1219887315 h 88"/>
                    <a:gd name="T8" fmla="*/ 1096075366 w 77"/>
                    <a:gd name="T9" fmla="*/ 126294193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88"/>
                    <a:gd name="T17" fmla="*/ 77 w 77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55321" name="组合 1"/>
            <p:cNvGrpSpPr/>
            <p:nvPr/>
          </p:nvGrpSpPr>
          <p:grpSpPr bwMode="auto">
            <a:xfrm>
              <a:off x="0" y="0"/>
              <a:ext cx="8187906" cy="1411187"/>
              <a:chOff x="0" y="0"/>
              <a:chExt cx="8187906" cy="1411187"/>
            </a:xfrm>
          </p:grpSpPr>
          <p:sp>
            <p:nvSpPr>
              <p:cNvPr id="55322" name="Rectangle 28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948035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323" name="Rectangle 29"/>
              <p:cNvSpPr>
                <a:spLocks noChangeArrowheads="1"/>
              </p:cNvSpPr>
              <p:nvPr/>
            </p:nvSpPr>
            <p:spPr bwMode="auto">
              <a:xfrm flipH="1">
                <a:off x="2948031" y="0"/>
                <a:ext cx="1823424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324" name="Rectangle 30"/>
              <p:cNvSpPr>
                <a:spLocks noChangeArrowheads="1"/>
              </p:cNvSpPr>
              <p:nvPr/>
            </p:nvSpPr>
            <p:spPr bwMode="auto">
              <a:xfrm flipH="1">
                <a:off x="4771458" y="0"/>
                <a:ext cx="2348616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325" name="Rectangle 31"/>
              <p:cNvSpPr>
                <a:spLocks noChangeArrowheads="1"/>
              </p:cNvSpPr>
              <p:nvPr/>
            </p:nvSpPr>
            <p:spPr bwMode="auto">
              <a:xfrm flipH="1">
                <a:off x="7120076" y="0"/>
                <a:ext cx="1067830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1773" name="矩形 41"/>
          <p:cNvSpPr>
            <a:spLocks noChangeArrowheads="1"/>
          </p:cNvSpPr>
          <p:nvPr/>
        </p:nvSpPr>
        <p:spPr bwMode="auto">
          <a:xfrm>
            <a:off x="1316038" y="1393825"/>
            <a:ext cx="95932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1774" name="矩形 3"/>
          <p:cNvSpPr>
            <a:spLocks noChangeArrowheads="1"/>
          </p:cNvSpPr>
          <p:nvPr/>
        </p:nvSpPr>
        <p:spPr bwMode="auto">
          <a:xfrm>
            <a:off x="4810125" y="73120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业务介绍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775" name="文本框 37"/>
          <p:cNvSpPr>
            <a:spLocks noChangeArrowheads="1"/>
          </p:cNvSpPr>
          <p:nvPr/>
        </p:nvSpPr>
        <p:spPr bwMode="auto">
          <a:xfrm>
            <a:off x="6715125" y="97726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Main Business</a:t>
            </a:r>
          </a:p>
        </p:txBody>
      </p:sp>
      <p:grpSp>
        <p:nvGrpSpPr>
          <p:cNvPr id="7" name="组合 44"/>
          <p:cNvGrpSpPr/>
          <p:nvPr/>
        </p:nvGrpSpPr>
        <p:grpSpPr bwMode="auto">
          <a:xfrm>
            <a:off x="4264025" y="786765"/>
            <a:ext cx="263525" cy="393700"/>
            <a:chOff x="0" y="0"/>
            <a:chExt cx="213756" cy="427512"/>
          </a:xfrm>
        </p:grpSpPr>
        <p:sp>
          <p:nvSpPr>
            <p:cNvPr id="55318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319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1779" name="肘形连接符 59"/>
          <p:cNvCxnSpPr>
            <a:cxnSpLocks noChangeShapeType="1"/>
            <a:stCxn id="55322" idx="0"/>
            <a:endCxn id="31790" idx="2"/>
          </p:cNvCxnSpPr>
          <p:nvPr/>
        </p:nvCxnSpPr>
        <p:spPr bwMode="auto">
          <a:xfrm rot="16200000" flipV="1">
            <a:off x="2489994" y="3680619"/>
            <a:ext cx="336550" cy="4619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0" name="肘形连接符 61"/>
          <p:cNvCxnSpPr>
            <a:cxnSpLocks noChangeShapeType="1"/>
            <a:stCxn id="55323" idx="0"/>
            <a:endCxn id="31789" idx="2"/>
          </p:cNvCxnSpPr>
          <p:nvPr/>
        </p:nvCxnSpPr>
        <p:spPr bwMode="auto">
          <a:xfrm rot="16200000" flipV="1">
            <a:off x="4917282" y="3723481"/>
            <a:ext cx="336550" cy="3794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1" name="肘形连接符 65"/>
          <p:cNvCxnSpPr>
            <a:cxnSpLocks noChangeShapeType="1"/>
            <a:stCxn id="55325" idx="0"/>
            <a:endCxn id="31787" idx="2"/>
          </p:cNvCxnSpPr>
          <p:nvPr/>
        </p:nvCxnSpPr>
        <p:spPr bwMode="auto">
          <a:xfrm rot="16200000">
            <a:off x="9282748" y="3530918"/>
            <a:ext cx="338455" cy="76327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2" name="文本框 72"/>
          <p:cNvSpPr>
            <a:spLocks noChangeArrowheads="1"/>
          </p:cNvSpPr>
          <p:nvPr/>
        </p:nvSpPr>
        <p:spPr bwMode="auto">
          <a:xfrm>
            <a:off x="2489200" y="455612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1783" name="文本框 73"/>
          <p:cNvSpPr>
            <a:spLocks noChangeArrowheads="1"/>
          </p:cNvSpPr>
          <p:nvPr/>
        </p:nvSpPr>
        <p:spPr bwMode="auto">
          <a:xfrm>
            <a:off x="4875213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1784" name="文本框 74"/>
          <p:cNvSpPr>
            <a:spLocks noChangeArrowheads="1"/>
          </p:cNvSpPr>
          <p:nvPr/>
        </p:nvSpPr>
        <p:spPr bwMode="auto">
          <a:xfrm>
            <a:off x="6961188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31785" name="文本框 76"/>
          <p:cNvSpPr>
            <a:spLocks noChangeArrowheads="1"/>
          </p:cNvSpPr>
          <p:nvPr/>
        </p:nvSpPr>
        <p:spPr bwMode="auto">
          <a:xfrm>
            <a:off x="8669338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10%</a:t>
            </a:r>
          </a:p>
        </p:txBody>
      </p:sp>
      <p:cxnSp>
        <p:nvCxnSpPr>
          <p:cNvPr id="31786" name="直接连接符 86"/>
          <p:cNvCxnSpPr>
            <a:cxnSpLocks noChangeShapeType="1"/>
            <a:stCxn id="55324" idx="0"/>
            <a:endCxn id="31788" idx="2"/>
          </p:cNvCxnSpPr>
          <p:nvPr/>
        </p:nvCxnSpPr>
        <p:spPr bwMode="auto">
          <a:xfrm flipV="1">
            <a:off x="7361238" y="3744913"/>
            <a:ext cx="3175" cy="336550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7" name="矩形 51"/>
          <p:cNvSpPr>
            <a:spLocks noChangeArrowheads="1"/>
          </p:cNvSpPr>
          <p:nvPr/>
        </p:nvSpPr>
        <p:spPr bwMode="auto">
          <a:xfrm>
            <a:off x="8821738" y="2133600"/>
            <a:ext cx="2022475" cy="16097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88" name="矩形 52"/>
          <p:cNvSpPr>
            <a:spLocks noChangeArrowheads="1"/>
          </p:cNvSpPr>
          <p:nvPr/>
        </p:nvSpPr>
        <p:spPr bwMode="auto">
          <a:xfrm>
            <a:off x="6353175" y="2133600"/>
            <a:ext cx="2022475" cy="1609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89" name="矩形 53"/>
          <p:cNvSpPr>
            <a:spLocks noChangeArrowheads="1"/>
          </p:cNvSpPr>
          <p:nvPr/>
        </p:nvSpPr>
        <p:spPr bwMode="auto">
          <a:xfrm>
            <a:off x="3884613" y="2133600"/>
            <a:ext cx="2022475" cy="1609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90" name="矩形 54"/>
          <p:cNvSpPr>
            <a:spLocks noChangeArrowheads="1"/>
          </p:cNvSpPr>
          <p:nvPr/>
        </p:nvSpPr>
        <p:spPr bwMode="auto">
          <a:xfrm>
            <a:off x="1416050" y="2133600"/>
            <a:ext cx="2022475" cy="16097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2" descr="0056 9c94dc030e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60" y="589978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3" grpId="0" bldLvl="0" autoUpdateAnimBg="0"/>
      <p:bldP spid="31774" grpId="0" bldLvl="0" autoUpdateAnimBg="0"/>
      <p:bldP spid="31775" grpId="0" bldLvl="0" autoUpdateAnimBg="0"/>
      <p:bldP spid="31782" grpId="0" bldLvl="0" autoUpdateAnimBg="0"/>
      <p:bldP spid="31783" grpId="0" bldLvl="0" autoUpdateAnimBg="0"/>
      <p:bldP spid="31784" grpId="0" bldLvl="0" autoUpdateAnimBg="0"/>
      <p:bldP spid="31785" grpId="0" bldLvl="0" autoUpdateAnimBg="0"/>
      <p:bldP spid="31787" grpId="0" bldLvl="0" animBg="1" autoUpdateAnimBg="0"/>
      <p:bldP spid="31788" grpId="0" bldLvl="0" animBg="1" autoUpdateAnimBg="0"/>
      <p:bldP spid="31789" grpId="0" bldLvl="0" animBg="1" autoUpdateAnimBg="0"/>
      <p:bldP spid="31790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BCC327-19A3-4379-A9BC-FCA6548B17A7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21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632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4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2772" name="矩形 42"/>
          <p:cNvSpPr>
            <a:spLocks noChangeArrowheads="1"/>
          </p:cNvSpPr>
          <p:nvPr/>
        </p:nvSpPr>
        <p:spPr bwMode="auto">
          <a:xfrm>
            <a:off x="9785350" y="3838575"/>
            <a:ext cx="923925" cy="22606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3" name="矩形 37"/>
          <p:cNvSpPr>
            <a:spLocks noChangeArrowheads="1"/>
          </p:cNvSpPr>
          <p:nvPr/>
        </p:nvSpPr>
        <p:spPr bwMode="auto">
          <a:xfrm>
            <a:off x="4995863" y="3838575"/>
            <a:ext cx="4667250" cy="22606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4" name="矩形 46"/>
          <p:cNvSpPr>
            <a:spLocks noChangeAspect="1" noChangeArrowheads="1"/>
          </p:cNvSpPr>
          <p:nvPr/>
        </p:nvSpPr>
        <p:spPr bwMode="auto">
          <a:xfrm>
            <a:off x="1485900" y="3838575"/>
            <a:ext cx="3389313" cy="2260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5" name="矩形 47"/>
          <p:cNvSpPr>
            <a:spLocks noChangeAspect="1" noChangeArrowheads="1"/>
          </p:cNvSpPr>
          <p:nvPr/>
        </p:nvSpPr>
        <p:spPr bwMode="auto">
          <a:xfrm>
            <a:off x="3840163" y="1485900"/>
            <a:ext cx="3386137" cy="22590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6" name="矩形 1"/>
          <p:cNvSpPr>
            <a:spLocks noChangeArrowheads="1"/>
          </p:cNvSpPr>
          <p:nvPr/>
        </p:nvSpPr>
        <p:spPr bwMode="auto">
          <a:xfrm>
            <a:off x="1485900" y="1484313"/>
            <a:ext cx="2260600" cy="22606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7" name="矩形 59"/>
          <p:cNvSpPr>
            <a:spLocks noChangeAspect="1" noChangeArrowheads="1"/>
          </p:cNvSpPr>
          <p:nvPr/>
        </p:nvSpPr>
        <p:spPr bwMode="auto">
          <a:xfrm>
            <a:off x="7319963" y="1484313"/>
            <a:ext cx="3389312" cy="2260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8" name="矩形 56"/>
          <p:cNvSpPr>
            <a:spLocks noChangeArrowheads="1"/>
          </p:cNvSpPr>
          <p:nvPr/>
        </p:nvSpPr>
        <p:spPr bwMode="auto">
          <a:xfrm>
            <a:off x="1485900" y="1612900"/>
            <a:ext cx="2152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2779" name="矩形 57"/>
          <p:cNvSpPr>
            <a:spLocks noChangeArrowheads="1"/>
          </p:cNvSpPr>
          <p:nvPr/>
        </p:nvSpPr>
        <p:spPr bwMode="auto">
          <a:xfrm>
            <a:off x="1801813" y="2062163"/>
            <a:ext cx="18415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ts val="212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文字描述，总结概括，内容大纲。</a:t>
            </a:r>
            <a:r>
              <a:rPr lang="en-US" altLang="zh-CN" sz="1400">
                <a:solidFill>
                  <a:schemeClr val="bg1"/>
                </a:solidFill>
                <a:sym typeface="方正兰亭黑_GBK" pitchFamily="2" charset="-122"/>
              </a:rPr>
              <a:t> </a:t>
            </a:r>
          </a:p>
        </p:txBody>
      </p:sp>
      <p:sp>
        <p:nvSpPr>
          <p:cNvPr id="32780" name="矩形 44"/>
          <p:cNvSpPr>
            <a:spLocks noChangeArrowheads="1"/>
          </p:cNvSpPr>
          <p:nvPr/>
        </p:nvSpPr>
        <p:spPr bwMode="auto">
          <a:xfrm>
            <a:off x="5126038" y="3979863"/>
            <a:ext cx="309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2781" name="矩形 45"/>
          <p:cNvSpPr>
            <a:spLocks noChangeArrowheads="1"/>
          </p:cNvSpPr>
          <p:nvPr/>
        </p:nvSpPr>
        <p:spPr bwMode="auto">
          <a:xfrm>
            <a:off x="5126038" y="4381500"/>
            <a:ext cx="428148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右键点击图片选择设置图片格式可直接替换图片，在此录入上述图表的综合描述说明，在此录入上述图表的综合分析说明，在此录入上述图表的综合分析说明，在此录入上述图表的综合分析说明。 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2782" name="矩形 3"/>
          <p:cNvSpPr>
            <a:spLocks noChangeArrowheads="1"/>
          </p:cNvSpPr>
          <p:nvPr/>
        </p:nvSpPr>
        <p:spPr bwMode="auto">
          <a:xfrm>
            <a:off x="4810125" y="75914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主要产品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783" name="文本框 37"/>
          <p:cNvSpPr>
            <a:spLocks noChangeArrowheads="1"/>
          </p:cNvSpPr>
          <p:nvPr/>
        </p:nvSpPr>
        <p:spPr bwMode="auto">
          <a:xfrm>
            <a:off x="6719888" y="100520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Products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4265613" y="814705"/>
            <a:ext cx="263525" cy="393700"/>
            <a:chOff x="0" y="0"/>
            <a:chExt cx="213756" cy="427512"/>
          </a:xfrm>
        </p:grpSpPr>
        <p:sp>
          <p:nvSpPr>
            <p:cNvPr id="56340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341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2787" name="燕尾形 1"/>
          <p:cNvSpPr>
            <a:spLocks noChangeArrowheads="1"/>
          </p:cNvSpPr>
          <p:nvPr/>
        </p:nvSpPr>
        <p:spPr bwMode="auto">
          <a:xfrm>
            <a:off x="11085513" y="3487738"/>
            <a:ext cx="512762" cy="512762"/>
          </a:xfrm>
          <a:prstGeom prst="chevron">
            <a:avLst>
              <a:gd name="adj" fmla="val 50000"/>
            </a:avLst>
          </a:prstGeom>
          <a:solidFill>
            <a:srgbClr val="FFD86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8" name="燕尾形 23"/>
          <p:cNvSpPr>
            <a:spLocks noChangeArrowheads="1"/>
          </p:cNvSpPr>
          <p:nvPr/>
        </p:nvSpPr>
        <p:spPr bwMode="auto">
          <a:xfrm flipH="1">
            <a:off x="650875" y="3487738"/>
            <a:ext cx="512763" cy="512762"/>
          </a:xfrm>
          <a:prstGeom prst="chevron">
            <a:avLst>
              <a:gd name="adj" fmla="val 50000"/>
            </a:avLst>
          </a:prstGeom>
          <a:solidFill>
            <a:srgbClr val="FFD86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36195" y="-127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750" fill="hold"/>
                                        <p:tgtEl>
                                          <p:spTgt spid="3278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750" fill="hold"/>
                                        <p:tgtEl>
                                          <p:spTgt spid="3278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 animBg="1" autoUpdateAnimBg="0"/>
      <p:bldP spid="32773" grpId="0" bldLvl="0" animBg="1" autoUpdateAnimBg="0"/>
      <p:bldP spid="32774" grpId="0" bldLvl="0" animBg="1" autoUpdateAnimBg="0"/>
      <p:bldP spid="32775" grpId="0" bldLvl="0" animBg="1" autoUpdateAnimBg="0"/>
      <p:bldP spid="32776" grpId="0" bldLvl="0" animBg="1" autoUpdateAnimBg="0"/>
      <p:bldP spid="32777" grpId="0" bldLvl="0" animBg="1" autoUpdateAnimBg="0"/>
      <p:bldP spid="32778" grpId="0" bldLvl="0" autoUpdateAnimBg="0"/>
      <p:bldP spid="32779" grpId="0" bldLvl="0" autoUpdateAnimBg="0"/>
      <p:bldP spid="32780" grpId="0" bldLvl="0" autoUpdateAnimBg="0"/>
      <p:bldP spid="32781" grpId="0" bldLvl="0" autoUpdateAnimBg="0"/>
      <p:bldP spid="32782" grpId="0" bldLvl="0" autoUpdateAnimBg="0"/>
      <p:bldP spid="32783" grpId="0" bldLvl="0" autoUpdateAnimBg="0"/>
      <p:bldP spid="32787" grpId="0" bldLvl="0" animBg="1" autoUpdateAnimBg="0"/>
      <p:bldP spid="32787" grpId="1" bldLvl="0" animBg="1" autoUpdateAnimBg="0"/>
      <p:bldP spid="32788" grpId="0" bldLvl="0" animBg="1" autoUpdateAnimBg="0"/>
      <p:bldP spid="32788" grpId="1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243965-71BF-4CB9-916C-8879D4D660C4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22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734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3796" name="矩形 3"/>
          <p:cNvSpPr>
            <a:spLocks noChangeArrowheads="1"/>
          </p:cNvSpPr>
          <p:nvPr/>
        </p:nvSpPr>
        <p:spPr bwMode="auto">
          <a:xfrm>
            <a:off x="4843463" y="80105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产品展示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797" name="文本框 37"/>
          <p:cNvSpPr>
            <a:spLocks noChangeArrowheads="1"/>
          </p:cNvSpPr>
          <p:nvPr/>
        </p:nvSpPr>
        <p:spPr bwMode="auto">
          <a:xfrm>
            <a:off x="6751638" y="104711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Products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4297363" y="856615"/>
            <a:ext cx="263525" cy="393700"/>
            <a:chOff x="0" y="0"/>
            <a:chExt cx="213756" cy="427512"/>
          </a:xfrm>
        </p:grpSpPr>
        <p:sp>
          <p:nvSpPr>
            <p:cNvPr id="57370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71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0" y="4381500"/>
            <a:ext cx="12204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-11113" y="4381500"/>
            <a:ext cx="12225338" cy="682625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 bwMode="auto">
          <a:xfrm>
            <a:off x="4327525" y="2146300"/>
            <a:ext cx="3536950" cy="2133600"/>
            <a:chOff x="0" y="0"/>
            <a:chExt cx="3536515" cy="2133600"/>
          </a:xfrm>
        </p:grpSpPr>
        <p:pic>
          <p:nvPicPr>
            <p:cNvPr id="573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9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2"/>
          <p:cNvGrpSpPr/>
          <p:nvPr/>
        </p:nvGrpSpPr>
        <p:grpSpPr bwMode="auto">
          <a:xfrm>
            <a:off x="873125" y="2146300"/>
            <a:ext cx="3536950" cy="2133600"/>
            <a:chOff x="0" y="0"/>
            <a:chExt cx="3536515" cy="2133600"/>
          </a:xfrm>
        </p:grpSpPr>
        <p:pic>
          <p:nvPicPr>
            <p:cNvPr id="5736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7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7781925" y="2146300"/>
            <a:ext cx="3535363" cy="2133600"/>
            <a:chOff x="0" y="0"/>
            <a:chExt cx="3536515" cy="2133600"/>
          </a:xfrm>
        </p:grpSpPr>
        <p:pic>
          <p:nvPicPr>
            <p:cNvPr id="5736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5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3812" name="矩形 37"/>
          <p:cNvSpPr>
            <a:spLocks noChangeArrowheads="1"/>
          </p:cNvSpPr>
          <p:nvPr/>
        </p:nvSpPr>
        <p:spPr bwMode="auto">
          <a:xfrm>
            <a:off x="1316038" y="1457325"/>
            <a:ext cx="95932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3813" name="矩形 38"/>
          <p:cNvSpPr>
            <a:spLocks noChangeArrowheads="1"/>
          </p:cNvSpPr>
          <p:nvPr/>
        </p:nvSpPr>
        <p:spPr bwMode="auto">
          <a:xfrm>
            <a:off x="1703388" y="4491038"/>
            <a:ext cx="1878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添加产品名称</a:t>
            </a:r>
          </a:p>
        </p:txBody>
      </p:sp>
      <p:sp>
        <p:nvSpPr>
          <p:cNvPr id="33814" name="矩形 47"/>
          <p:cNvSpPr>
            <a:spLocks noChangeArrowheads="1"/>
          </p:cNvSpPr>
          <p:nvPr/>
        </p:nvSpPr>
        <p:spPr bwMode="auto">
          <a:xfrm>
            <a:off x="1477963" y="5129213"/>
            <a:ext cx="23288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3815" name="矩形 51"/>
          <p:cNvSpPr>
            <a:spLocks noChangeArrowheads="1"/>
          </p:cNvSpPr>
          <p:nvPr/>
        </p:nvSpPr>
        <p:spPr bwMode="auto">
          <a:xfrm>
            <a:off x="5157788" y="4491038"/>
            <a:ext cx="1878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添加产品名称</a:t>
            </a:r>
          </a:p>
        </p:txBody>
      </p:sp>
      <p:sp>
        <p:nvSpPr>
          <p:cNvPr id="33816" name="矩形 47"/>
          <p:cNvSpPr>
            <a:spLocks noChangeArrowheads="1"/>
          </p:cNvSpPr>
          <p:nvPr/>
        </p:nvSpPr>
        <p:spPr bwMode="auto">
          <a:xfrm>
            <a:off x="4930775" y="5129213"/>
            <a:ext cx="232886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3817" name="矩形 53"/>
          <p:cNvSpPr>
            <a:spLocks noChangeArrowheads="1"/>
          </p:cNvSpPr>
          <p:nvPr/>
        </p:nvSpPr>
        <p:spPr bwMode="auto">
          <a:xfrm>
            <a:off x="8610600" y="4491038"/>
            <a:ext cx="1878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添加产品名称</a:t>
            </a:r>
          </a:p>
        </p:txBody>
      </p:sp>
      <p:sp>
        <p:nvSpPr>
          <p:cNvPr id="33818" name="矩形 47"/>
          <p:cNvSpPr>
            <a:spLocks noChangeArrowheads="1"/>
          </p:cNvSpPr>
          <p:nvPr/>
        </p:nvSpPr>
        <p:spPr bwMode="auto">
          <a:xfrm>
            <a:off x="8385175" y="5129213"/>
            <a:ext cx="232886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75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75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 autoUpdateAnimBg="0"/>
      <p:bldP spid="33797" grpId="0" bldLvl="0" autoUpdateAnimBg="0"/>
      <p:bldP spid="33802" grpId="0" bldLvl="0" animBg="1" autoUpdateAnimBg="0"/>
      <p:bldP spid="33812" grpId="0" bldLvl="0" autoUpdateAnimBg="0"/>
      <p:bldP spid="33813" grpId="0" bldLvl="0" autoUpdateAnimBg="0"/>
      <p:bldP spid="33814" grpId="0" bldLvl="0" autoUpdateAnimBg="0"/>
      <p:bldP spid="33815" grpId="0" bldLvl="0" autoUpdateAnimBg="0"/>
      <p:bldP spid="33816" grpId="0" bldLvl="0" autoUpdateAnimBg="0"/>
      <p:bldP spid="33817" grpId="0" bldLvl="0" autoUpdateAnimBg="0"/>
      <p:bldP spid="33818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0AE95FC-3745-48EA-A616-AE5C631B3590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23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837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4820" name="直接连接符 16"/>
          <p:cNvSpPr>
            <a:spLocks noChangeShapeType="1"/>
          </p:cNvSpPr>
          <p:nvPr/>
        </p:nvSpPr>
        <p:spPr bwMode="auto">
          <a:xfrm flipH="1">
            <a:off x="8004175" y="4500563"/>
            <a:ext cx="612775" cy="0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9"/>
          <p:cNvGrpSpPr/>
          <p:nvPr/>
        </p:nvGrpSpPr>
        <p:grpSpPr bwMode="auto">
          <a:xfrm flipH="1" flipV="1">
            <a:off x="6437313" y="5705475"/>
            <a:ext cx="1028700" cy="193675"/>
            <a:chOff x="0" y="0"/>
            <a:chExt cx="1505426" cy="262890"/>
          </a:xfrm>
        </p:grpSpPr>
        <p:sp>
          <p:nvSpPr>
            <p:cNvPr id="58427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428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824" name="直接连接符 17"/>
          <p:cNvSpPr>
            <a:spLocks noChangeShapeType="1"/>
          </p:cNvSpPr>
          <p:nvPr/>
        </p:nvSpPr>
        <p:spPr bwMode="auto">
          <a:xfrm flipH="1" flipV="1">
            <a:off x="3568700" y="4500563"/>
            <a:ext cx="625475" cy="1587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5" name="直接连接符 14"/>
          <p:cNvSpPr>
            <a:spLocks noChangeShapeType="1"/>
          </p:cNvSpPr>
          <p:nvPr/>
        </p:nvSpPr>
        <p:spPr bwMode="auto">
          <a:xfrm flipH="1">
            <a:off x="3568700" y="3146425"/>
            <a:ext cx="611188" cy="0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4549775" y="1611313"/>
            <a:ext cx="1216025" cy="261937"/>
            <a:chOff x="0" y="0"/>
            <a:chExt cx="1505426" cy="262890"/>
          </a:xfrm>
        </p:grpSpPr>
        <p:sp>
          <p:nvSpPr>
            <p:cNvPr id="58425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426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11"/>
          <p:cNvGrpSpPr/>
          <p:nvPr/>
        </p:nvGrpSpPr>
        <p:grpSpPr bwMode="auto">
          <a:xfrm>
            <a:off x="6816725" y="2619375"/>
            <a:ext cx="1203325" cy="1050925"/>
            <a:chOff x="0" y="0"/>
            <a:chExt cx="1203960" cy="1051560"/>
          </a:xfrm>
        </p:grpSpPr>
        <p:sp>
          <p:nvSpPr>
            <p:cNvPr id="58423" name="六边形 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24" name="文本框 43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0"/>
          <p:cNvGrpSpPr/>
          <p:nvPr/>
        </p:nvGrpSpPr>
        <p:grpSpPr bwMode="auto">
          <a:xfrm>
            <a:off x="5499100" y="1860550"/>
            <a:ext cx="1204913" cy="1050925"/>
            <a:chOff x="0" y="0"/>
            <a:chExt cx="1203960" cy="1051560"/>
          </a:xfrm>
        </p:grpSpPr>
        <p:sp>
          <p:nvSpPr>
            <p:cNvPr id="58421" name="六边形 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22" name="文本框 44"/>
            <p:cNvSpPr>
              <a:spLocks noChangeArrowheads="1"/>
            </p:cNvSpPr>
            <p:nvPr/>
          </p:nvSpPr>
          <p:spPr bwMode="auto">
            <a:xfrm>
              <a:off x="160817" y="110282"/>
              <a:ext cx="882327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18"/>
          <p:cNvGrpSpPr/>
          <p:nvPr/>
        </p:nvGrpSpPr>
        <p:grpSpPr bwMode="auto">
          <a:xfrm>
            <a:off x="6751320" y="3967480"/>
            <a:ext cx="1203325" cy="1050925"/>
            <a:chOff x="0" y="0"/>
            <a:chExt cx="1203960" cy="1051560"/>
          </a:xfrm>
        </p:grpSpPr>
        <p:sp>
          <p:nvSpPr>
            <p:cNvPr id="58419" name="六边形 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20" name="文本框 45"/>
            <p:cNvSpPr>
              <a:spLocks noChangeArrowheads="1"/>
            </p:cNvSpPr>
            <p:nvPr/>
          </p:nvSpPr>
          <p:spPr bwMode="auto">
            <a:xfrm>
              <a:off x="138875" y="110282"/>
              <a:ext cx="926211" cy="76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1"/>
          <p:cNvGrpSpPr/>
          <p:nvPr/>
        </p:nvGrpSpPr>
        <p:grpSpPr bwMode="auto">
          <a:xfrm>
            <a:off x="4194175" y="3976688"/>
            <a:ext cx="1203325" cy="1050925"/>
            <a:chOff x="0" y="0"/>
            <a:chExt cx="1203960" cy="1051560"/>
          </a:xfrm>
        </p:grpSpPr>
        <p:sp>
          <p:nvSpPr>
            <p:cNvPr id="58417" name="六边形 4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18" name="文本框 46"/>
            <p:cNvSpPr>
              <a:spLocks noChangeArrowheads="1"/>
            </p:cNvSpPr>
            <p:nvPr/>
          </p:nvSpPr>
          <p:spPr bwMode="auto">
            <a:xfrm>
              <a:off x="191617" y="110282"/>
              <a:ext cx="820725" cy="76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05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22"/>
          <p:cNvGrpSpPr/>
          <p:nvPr/>
        </p:nvGrpSpPr>
        <p:grpSpPr bwMode="auto">
          <a:xfrm>
            <a:off x="4179888" y="2619375"/>
            <a:ext cx="1204912" cy="1050925"/>
            <a:chOff x="0" y="0"/>
            <a:chExt cx="1203960" cy="1051560"/>
          </a:xfrm>
        </p:grpSpPr>
        <p:sp>
          <p:nvSpPr>
            <p:cNvPr id="58415" name="六边形 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16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06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66"/>
          <p:cNvGrpSpPr/>
          <p:nvPr/>
        </p:nvGrpSpPr>
        <p:grpSpPr bwMode="auto">
          <a:xfrm>
            <a:off x="5499100" y="4679950"/>
            <a:ext cx="1204913" cy="1052513"/>
            <a:chOff x="0" y="0"/>
            <a:chExt cx="1203960" cy="1051560"/>
          </a:xfrm>
        </p:grpSpPr>
        <p:sp>
          <p:nvSpPr>
            <p:cNvPr id="58413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14" name="文本框 48"/>
            <p:cNvSpPr>
              <a:spLocks noChangeArrowheads="1"/>
            </p:cNvSpPr>
            <p:nvPr/>
          </p:nvSpPr>
          <p:spPr bwMode="auto">
            <a:xfrm>
              <a:off x="167429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04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2"/>
          <p:cNvGrpSpPr/>
          <p:nvPr/>
        </p:nvGrpSpPr>
        <p:grpSpPr bwMode="auto">
          <a:xfrm>
            <a:off x="5157788" y="3006725"/>
            <a:ext cx="1887537" cy="1592263"/>
            <a:chOff x="0" y="0"/>
            <a:chExt cx="1887055" cy="1592580"/>
          </a:xfrm>
        </p:grpSpPr>
        <p:sp>
          <p:nvSpPr>
            <p:cNvPr id="58405" name="六边形 6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8406" name="组合 49"/>
            <p:cNvGrpSpPr/>
            <p:nvPr/>
          </p:nvGrpSpPr>
          <p:grpSpPr bwMode="auto">
            <a:xfrm>
              <a:off x="445971" y="443715"/>
              <a:ext cx="966085" cy="648000"/>
              <a:chOff x="0" y="0"/>
              <a:chExt cx="935038" cy="568325"/>
            </a:xfrm>
          </p:grpSpPr>
          <p:sp>
            <p:nvSpPr>
              <p:cNvPr id="58407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avLst/>
                <a:gdLst>
                  <a:gd name="T0" fmla="*/ 423474012 w 30"/>
                  <a:gd name="T1" fmla="*/ 267510780 h 22"/>
                  <a:gd name="T2" fmla="*/ 423474012 w 30"/>
                  <a:gd name="T3" fmla="*/ 0 h 22"/>
                  <a:gd name="T4" fmla="*/ 14115425 w 30"/>
                  <a:gd name="T5" fmla="*/ 309750114 h 22"/>
                  <a:gd name="T6" fmla="*/ 381127738 w 30"/>
                  <a:gd name="T7" fmla="*/ 309750114 h 22"/>
                  <a:gd name="T8" fmla="*/ 423474012 w 30"/>
                  <a:gd name="T9" fmla="*/ 26751078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408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avLst/>
                <a:gdLst>
                  <a:gd name="T0" fmla="*/ 412242198 w 32"/>
                  <a:gd name="T1" fmla="*/ 754905672 h 53"/>
                  <a:gd name="T2" fmla="*/ 454888203 w 32"/>
                  <a:gd name="T3" fmla="*/ 712175803 h 53"/>
                  <a:gd name="T4" fmla="*/ 454888203 w 32"/>
                  <a:gd name="T5" fmla="*/ 0 h 53"/>
                  <a:gd name="T6" fmla="*/ 0 w 32"/>
                  <a:gd name="T7" fmla="*/ 327599435 h 53"/>
                  <a:gd name="T8" fmla="*/ 0 w 32"/>
                  <a:gd name="T9" fmla="*/ 341842725 h 53"/>
                  <a:gd name="T10" fmla="*/ 0 w 32"/>
                  <a:gd name="T11" fmla="*/ 712175803 h 53"/>
                  <a:gd name="T12" fmla="*/ 28431927 w 32"/>
                  <a:gd name="T13" fmla="*/ 754905672 h 53"/>
                  <a:gd name="T14" fmla="*/ 412242198 w 32"/>
                  <a:gd name="T15" fmla="*/ 754905672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409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avLst/>
                <a:gdLst>
                  <a:gd name="T0" fmla="*/ 412242198 w 32"/>
                  <a:gd name="T1" fmla="*/ 1105803094 h 78"/>
                  <a:gd name="T2" fmla="*/ 454888203 w 32"/>
                  <a:gd name="T3" fmla="*/ 1063271047 h 78"/>
                  <a:gd name="T4" fmla="*/ 454888203 w 32"/>
                  <a:gd name="T5" fmla="*/ 127592375 h 78"/>
                  <a:gd name="T6" fmla="*/ 326950189 w 32"/>
                  <a:gd name="T7" fmla="*/ 0 h 78"/>
                  <a:gd name="T8" fmla="*/ 142152092 w 32"/>
                  <a:gd name="T9" fmla="*/ 141768469 h 78"/>
                  <a:gd name="T10" fmla="*/ 0 w 32"/>
                  <a:gd name="T11" fmla="*/ 241008656 h 78"/>
                  <a:gd name="T12" fmla="*/ 0 w 32"/>
                  <a:gd name="T13" fmla="*/ 1063271047 h 78"/>
                  <a:gd name="T14" fmla="*/ 42646005 w 32"/>
                  <a:gd name="T15" fmla="*/ 1105803094 h 78"/>
                  <a:gd name="T16" fmla="*/ 412242198 w 32"/>
                  <a:gd name="T17" fmla="*/ 1105803094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410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avLst/>
                <a:gdLst>
                  <a:gd name="T0" fmla="*/ 426456277 w 32"/>
                  <a:gd name="T1" fmla="*/ 950930188 h 67"/>
                  <a:gd name="T2" fmla="*/ 454888203 w 32"/>
                  <a:gd name="T3" fmla="*/ 908351505 h 67"/>
                  <a:gd name="T4" fmla="*/ 454888203 w 32"/>
                  <a:gd name="T5" fmla="*/ 0 h 67"/>
                  <a:gd name="T6" fmla="*/ 284304184 w 32"/>
                  <a:gd name="T7" fmla="*/ 141931453 h 67"/>
                  <a:gd name="T8" fmla="*/ 227444102 w 32"/>
                  <a:gd name="T9" fmla="*/ 184510136 h 67"/>
                  <a:gd name="T10" fmla="*/ 71077931 w 32"/>
                  <a:gd name="T11" fmla="*/ 170314730 h 67"/>
                  <a:gd name="T12" fmla="*/ 56860083 w 32"/>
                  <a:gd name="T13" fmla="*/ 156123092 h 67"/>
                  <a:gd name="T14" fmla="*/ 0 w 32"/>
                  <a:gd name="T15" fmla="*/ 99352771 h 67"/>
                  <a:gd name="T16" fmla="*/ 0 w 32"/>
                  <a:gd name="T17" fmla="*/ 908351505 h 67"/>
                  <a:gd name="T18" fmla="*/ 42646005 w 32"/>
                  <a:gd name="T19" fmla="*/ 950930188 h 67"/>
                  <a:gd name="T20" fmla="*/ 426456277 w 32"/>
                  <a:gd name="T21" fmla="*/ 950930188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411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avLst/>
                <a:gdLst>
                  <a:gd name="T0" fmla="*/ 412242198 w 32"/>
                  <a:gd name="T1" fmla="*/ 1405818202 h 99"/>
                  <a:gd name="T2" fmla="*/ 454888203 w 32"/>
                  <a:gd name="T3" fmla="*/ 1363217422 h 99"/>
                  <a:gd name="T4" fmla="*/ 454888203 w 32"/>
                  <a:gd name="T5" fmla="*/ 0 h 99"/>
                  <a:gd name="T6" fmla="*/ 184798097 w 32"/>
                  <a:gd name="T7" fmla="*/ 213003900 h 99"/>
                  <a:gd name="T8" fmla="*/ 0 w 32"/>
                  <a:gd name="T9" fmla="*/ 355005243 h 99"/>
                  <a:gd name="T10" fmla="*/ 0 w 32"/>
                  <a:gd name="T11" fmla="*/ 1363217422 h 99"/>
                  <a:gd name="T12" fmla="*/ 42646005 w 32"/>
                  <a:gd name="T13" fmla="*/ 1405818202 h 99"/>
                  <a:gd name="T14" fmla="*/ 412242198 w 32"/>
                  <a:gd name="T15" fmla="*/ 1405818202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412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avLst/>
                <a:gdLst>
                  <a:gd name="T0" fmla="*/ 2147483647 w 248"/>
                  <a:gd name="T1" fmla="*/ 113056938 h 144"/>
                  <a:gd name="T2" fmla="*/ 2147483647 w 248"/>
                  <a:gd name="T3" fmla="*/ 28266114 h 144"/>
                  <a:gd name="T4" fmla="*/ 2147483647 w 248"/>
                  <a:gd name="T5" fmla="*/ 0 h 144"/>
                  <a:gd name="T6" fmla="*/ 2147483647 w 248"/>
                  <a:gd name="T7" fmla="*/ 0 h 144"/>
                  <a:gd name="T8" fmla="*/ 2147483647 w 248"/>
                  <a:gd name="T9" fmla="*/ 0 h 144"/>
                  <a:gd name="T10" fmla="*/ 2147483647 w 248"/>
                  <a:gd name="T11" fmla="*/ 14131177 h 144"/>
                  <a:gd name="T12" fmla="*/ 2147483647 w 248"/>
                  <a:gd name="T13" fmla="*/ 14131177 h 144"/>
                  <a:gd name="T14" fmla="*/ 2147483647 w 248"/>
                  <a:gd name="T15" fmla="*/ 113056938 h 144"/>
                  <a:gd name="T16" fmla="*/ 2147483647 w 248"/>
                  <a:gd name="T17" fmla="*/ 226117634 h 144"/>
                  <a:gd name="T18" fmla="*/ 2147483647 w 248"/>
                  <a:gd name="T19" fmla="*/ 240248812 h 144"/>
                  <a:gd name="T20" fmla="*/ 2147483647 w 248"/>
                  <a:gd name="T21" fmla="*/ 240248812 h 144"/>
                  <a:gd name="T22" fmla="*/ 2147483647 w 248"/>
                  <a:gd name="T23" fmla="*/ 240248812 h 144"/>
                  <a:gd name="T24" fmla="*/ 2147483647 w 248"/>
                  <a:gd name="T25" fmla="*/ 339174572 h 144"/>
                  <a:gd name="T26" fmla="*/ 2147483647 w 248"/>
                  <a:gd name="T27" fmla="*/ 551157270 h 144"/>
                  <a:gd name="T28" fmla="*/ 2147483647 w 248"/>
                  <a:gd name="T29" fmla="*/ 664217967 h 144"/>
                  <a:gd name="T30" fmla="*/ 2147483647 w 248"/>
                  <a:gd name="T31" fmla="*/ 805541018 h 144"/>
                  <a:gd name="T32" fmla="*/ 2147483647 w 248"/>
                  <a:gd name="T33" fmla="*/ 890331842 h 144"/>
                  <a:gd name="T34" fmla="*/ 2132290064 w 248"/>
                  <a:gd name="T35" fmla="*/ 777274904 h 144"/>
                  <a:gd name="T36" fmla="*/ 2075429950 w 248"/>
                  <a:gd name="T37" fmla="*/ 734877613 h 144"/>
                  <a:gd name="T38" fmla="*/ 1933277782 w 248"/>
                  <a:gd name="T39" fmla="*/ 593554561 h 144"/>
                  <a:gd name="T40" fmla="*/ 1904845840 w 248"/>
                  <a:gd name="T41" fmla="*/ 565292207 h 144"/>
                  <a:gd name="T42" fmla="*/ 1748479587 w 248"/>
                  <a:gd name="T43" fmla="*/ 551157270 h 144"/>
                  <a:gd name="T44" fmla="*/ 1620541504 w 248"/>
                  <a:gd name="T45" fmla="*/ 650083030 h 144"/>
                  <a:gd name="T46" fmla="*/ 1478389336 w 248"/>
                  <a:gd name="T47" fmla="*/ 763143727 h 144"/>
                  <a:gd name="T48" fmla="*/ 1378883195 w 248"/>
                  <a:gd name="T49" fmla="*/ 819672196 h 144"/>
                  <a:gd name="T50" fmla="*/ 1336237168 w 248"/>
                  <a:gd name="T51" fmla="*/ 862069487 h 144"/>
                  <a:gd name="T52" fmla="*/ 881348721 w 248"/>
                  <a:gd name="T53" fmla="*/ 1201244059 h 144"/>
                  <a:gd name="T54" fmla="*/ 867130865 w 248"/>
                  <a:gd name="T55" fmla="*/ 1215375237 h 144"/>
                  <a:gd name="T56" fmla="*/ 724978697 w 248"/>
                  <a:gd name="T57" fmla="*/ 1314300997 h 144"/>
                  <a:gd name="T58" fmla="*/ 127938082 w 248"/>
                  <a:gd name="T59" fmla="*/ 1752401329 h 144"/>
                  <a:gd name="T60" fmla="*/ 56860113 w 248"/>
                  <a:gd name="T61" fmla="*/ 1808929798 h 144"/>
                  <a:gd name="T62" fmla="*/ 42646027 w 248"/>
                  <a:gd name="T63" fmla="*/ 1978518963 h 144"/>
                  <a:gd name="T64" fmla="*/ 156366254 w 248"/>
                  <a:gd name="T65" fmla="*/ 2020916255 h 144"/>
                  <a:gd name="T66" fmla="*/ 213230137 w 248"/>
                  <a:gd name="T67" fmla="*/ 2006781318 h 144"/>
                  <a:gd name="T68" fmla="*/ 724978697 w 248"/>
                  <a:gd name="T69" fmla="*/ 1611078277 h 144"/>
                  <a:gd name="T70" fmla="*/ 867130865 w 248"/>
                  <a:gd name="T71" fmla="*/ 1512152517 h 144"/>
                  <a:gd name="T72" fmla="*/ 881348721 w 248"/>
                  <a:gd name="T73" fmla="*/ 1512152517 h 144"/>
                  <a:gd name="T74" fmla="*/ 1336237168 w 248"/>
                  <a:gd name="T75" fmla="*/ 1158846768 h 144"/>
                  <a:gd name="T76" fmla="*/ 1393097281 w 248"/>
                  <a:gd name="T77" fmla="*/ 1130580654 h 144"/>
                  <a:gd name="T78" fmla="*/ 1478389336 w 248"/>
                  <a:gd name="T79" fmla="*/ 1059921008 h 144"/>
                  <a:gd name="T80" fmla="*/ 1620541504 w 248"/>
                  <a:gd name="T81" fmla="*/ 946864070 h 144"/>
                  <a:gd name="T82" fmla="*/ 1805339700 w 248"/>
                  <a:gd name="T83" fmla="*/ 805541018 h 144"/>
                  <a:gd name="T84" fmla="*/ 1933277782 w 248"/>
                  <a:gd name="T85" fmla="*/ 932729133 h 144"/>
                  <a:gd name="T86" fmla="*/ 2075429950 w 248"/>
                  <a:gd name="T87" fmla="*/ 1074052185 h 144"/>
                  <a:gd name="T88" fmla="*/ 2132290064 w 248"/>
                  <a:gd name="T89" fmla="*/ 1116449476 h 144"/>
                  <a:gd name="T90" fmla="*/ 2146507920 w 248"/>
                  <a:gd name="T91" fmla="*/ 1144715590 h 144"/>
                  <a:gd name="T92" fmla="*/ 2147483647 w 248"/>
                  <a:gd name="T93" fmla="*/ 1158846768 h 144"/>
                  <a:gd name="T94" fmla="*/ 2147483647 w 248"/>
                  <a:gd name="T95" fmla="*/ 1116449476 h 144"/>
                  <a:gd name="T96" fmla="*/ 2147483647 w 248"/>
                  <a:gd name="T97" fmla="*/ 975126425 h 144"/>
                  <a:gd name="T98" fmla="*/ 2147483647 w 248"/>
                  <a:gd name="T99" fmla="*/ 862069487 h 144"/>
                  <a:gd name="T100" fmla="*/ 2147483647 w 248"/>
                  <a:gd name="T101" fmla="*/ 720746436 h 144"/>
                  <a:gd name="T102" fmla="*/ 2147483647 w 248"/>
                  <a:gd name="T103" fmla="*/ 381571863 h 144"/>
                  <a:gd name="T104" fmla="*/ 2147483647 w 248"/>
                  <a:gd name="T105" fmla="*/ 367440686 h 144"/>
                  <a:gd name="T106" fmla="*/ 2147483647 w 248"/>
                  <a:gd name="T107" fmla="*/ 650083030 h 144"/>
                  <a:gd name="T108" fmla="*/ 2147483647 w 248"/>
                  <a:gd name="T109" fmla="*/ 763143727 h 144"/>
                  <a:gd name="T110" fmla="*/ 2147483647 w 248"/>
                  <a:gd name="T111" fmla="*/ 650083030 h 144"/>
                  <a:gd name="T112" fmla="*/ 2147483647 w 248"/>
                  <a:gd name="T113" fmla="*/ 113056938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4856" name="矩形 65"/>
          <p:cNvSpPr>
            <a:spLocks noChangeArrowheads="1"/>
          </p:cNvSpPr>
          <p:nvPr/>
        </p:nvSpPr>
        <p:spPr bwMode="auto">
          <a:xfrm>
            <a:off x="3317875" y="137795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57" name="矩形 47"/>
          <p:cNvSpPr>
            <a:spLocks noChangeArrowheads="1"/>
          </p:cNvSpPr>
          <p:nvPr/>
        </p:nvSpPr>
        <p:spPr bwMode="auto">
          <a:xfrm>
            <a:off x="1292225" y="1743075"/>
            <a:ext cx="3252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858" name="矩形 69"/>
          <p:cNvSpPr>
            <a:spLocks noChangeArrowheads="1"/>
          </p:cNvSpPr>
          <p:nvPr/>
        </p:nvSpPr>
        <p:spPr bwMode="auto">
          <a:xfrm>
            <a:off x="2279650" y="273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59" name="矩形 47"/>
          <p:cNvSpPr>
            <a:spLocks noChangeArrowheads="1"/>
          </p:cNvSpPr>
          <p:nvPr/>
        </p:nvSpPr>
        <p:spPr bwMode="auto">
          <a:xfrm>
            <a:off x="1330325" y="3098800"/>
            <a:ext cx="2159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860" name="矩形 72"/>
          <p:cNvSpPr>
            <a:spLocks noChangeArrowheads="1"/>
          </p:cNvSpPr>
          <p:nvPr/>
        </p:nvSpPr>
        <p:spPr bwMode="auto">
          <a:xfrm>
            <a:off x="2279650" y="41529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61" name="矩形 47"/>
          <p:cNvSpPr>
            <a:spLocks noChangeArrowheads="1"/>
          </p:cNvSpPr>
          <p:nvPr/>
        </p:nvSpPr>
        <p:spPr bwMode="auto">
          <a:xfrm>
            <a:off x="1330325" y="4518025"/>
            <a:ext cx="2159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862" name="矩形 76"/>
          <p:cNvSpPr>
            <a:spLocks noChangeArrowheads="1"/>
          </p:cNvSpPr>
          <p:nvPr/>
        </p:nvSpPr>
        <p:spPr bwMode="auto">
          <a:xfrm>
            <a:off x="8707438" y="21415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63" name="矩形 47"/>
          <p:cNvSpPr>
            <a:spLocks noChangeArrowheads="1"/>
          </p:cNvSpPr>
          <p:nvPr/>
        </p:nvSpPr>
        <p:spPr bwMode="auto">
          <a:xfrm>
            <a:off x="8680450" y="2522538"/>
            <a:ext cx="22066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864" name="矩形 78"/>
          <p:cNvSpPr>
            <a:spLocks noChangeArrowheads="1"/>
          </p:cNvSpPr>
          <p:nvPr/>
        </p:nvSpPr>
        <p:spPr bwMode="auto">
          <a:xfrm>
            <a:off x="8697913" y="38258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65" name="矩形 47"/>
          <p:cNvSpPr>
            <a:spLocks noChangeArrowheads="1"/>
          </p:cNvSpPr>
          <p:nvPr/>
        </p:nvSpPr>
        <p:spPr bwMode="auto">
          <a:xfrm>
            <a:off x="8697913" y="4206875"/>
            <a:ext cx="2206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866" name="矩形 80"/>
          <p:cNvSpPr>
            <a:spLocks noChangeArrowheads="1"/>
          </p:cNvSpPr>
          <p:nvPr/>
        </p:nvSpPr>
        <p:spPr bwMode="auto">
          <a:xfrm>
            <a:off x="7542213" y="537210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67" name="矩形 47"/>
          <p:cNvSpPr>
            <a:spLocks noChangeArrowheads="1"/>
          </p:cNvSpPr>
          <p:nvPr/>
        </p:nvSpPr>
        <p:spPr bwMode="auto">
          <a:xfrm>
            <a:off x="7542213" y="5753100"/>
            <a:ext cx="2916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12" name="组合 61"/>
          <p:cNvGrpSpPr/>
          <p:nvPr/>
        </p:nvGrpSpPr>
        <p:grpSpPr bwMode="auto">
          <a:xfrm flipH="1">
            <a:off x="7748588" y="2370138"/>
            <a:ext cx="884237" cy="261937"/>
            <a:chOff x="0" y="0"/>
            <a:chExt cx="1505426" cy="262890"/>
          </a:xfrm>
        </p:grpSpPr>
        <p:sp>
          <p:nvSpPr>
            <p:cNvPr id="58403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404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871" name="矩形 3"/>
          <p:cNvSpPr>
            <a:spLocks noChangeArrowheads="1"/>
          </p:cNvSpPr>
          <p:nvPr/>
        </p:nvSpPr>
        <p:spPr bwMode="auto">
          <a:xfrm>
            <a:off x="4781550" y="74517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其他产品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872" name="文本框 37"/>
          <p:cNvSpPr>
            <a:spLocks noChangeArrowheads="1"/>
          </p:cNvSpPr>
          <p:nvPr/>
        </p:nvSpPr>
        <p:spPr bwMode="auto">
          <a:xfrm>
            <a:off x="6713538" y="99123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More Products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3" name="组合 71"/>
          <p:cNvGrpSpPr/>
          <p:nvPr/>
        </p:nvGrpSpPr>
        <p:grpSpPr bwMode="auto">
          <a:xfrm>
            <a:off x="4235450" y="800735"/>
            <a:ext cx="263525" cy="393700"/>
            <a:chOff x="0" y="0"/>
            <a:chExt cx="213756" cy="427512"/>
          </a:xfrm>
        </p:grpSpPr>
        <p:sp>
          <p:nvSpPr>
            <p:cNvPr id="58401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402" name="直接连接符 7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1" name="图片 10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14" name="图片 13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4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35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4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4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4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4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35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4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4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65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35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15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4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4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ldLvl="0" animBg="1"/>
      <p:bldP spid="34824" grpId="0" bldLvl="0" animBg="1"/>
      <p:bldP spid="34825" grpId="0" bldLvl="0" animBg="1"/>
      <p:bldP spid="34856" grpId="0" bldLvl="0" autoUpdateAnimBg="0"/>
      <p:bldP spid="34857" grpId="0" bldLvl="0" autoUpdateAnimBg="0"/>
      <p:bldP spid="34858" grpId="0" bldLvl="0" autoUpdateAnimBg="0"/>
      <p:bldP spid="34859" grpId="0" bldLvl="0" autoUpdateAnimBg="0"/>
      <p:bldP spid="34860" grpId="0" bldLvl="0" autoUpdateAnimBg="0"/>
      <p:bldP spid="34861" grpId="0" bldLvl="0" autoUpdateAnimBg="0"/>
      <p:bldP spid="34862" grpId="0" bldLvl="0" autoUpdateAnimBg="0"/>
      <p:bldP spid="34863" grpId="0" bldLvl="0" autoUpdateAnimBg="0"/>
      <p:bldP spid="34864" grpId="0" bldLvl="0" autoUpdateAnimBg="0"/>
      <p:bldP spid="34865" grpId="0" bldLvl="0" autoUpdateAnimBg="0"/>
      <p:bldP spid="34866" grpId="0" bldLvl="0" autoUpdateAnimBg="0"/>
      <p:bldP spid="34867" grpId="0" bldLvl="0" autoUpdateAnimBg="0"/>
      <p:bldP spid="34871" grpId="0" bldLvl="0" autoUpdateAnimBg="0"/>
      <p:bldP spid="34872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7B2292-8EC1-4730-A149-E178CB72FC05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24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939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396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5844" name="任意多边形 39"/>
          <p:cNvSpPr>
            <a:spLocks noChangeArrowheads="1"/>
          </p:cNvSpPr>
          <p:nvPr/>
        </p:nvSpPr>
        <p:spPr bwMode="auto">
          <a:xfrm>
            <a:off x="0" y="2719388"/>
            <a:ext cx="2241550" cy="1192212"/>
          </a:xfrm>
          <a:custGeom>
            <a:avLst/>
            <a:gdLst>
              <a:gd name="T0" fmla="*/ 0 w 2242058"/>
              <a:gd name="T1" fmla="*/ 0 h 1191491"/>
              <a:gd name="T2" fmla="*/ 2241042 w 2242058"/>
              <a:gd name="T3" fmla="*/ 0 h 1191491"/>
              <a:gd name="T4" fmla="*/ 2221643 w 2242058"/>
              <a:gd name="T5" fmla="*/ 40334 h 1191491"/>
              <a:gd name="T6" fmla="*/ 2109552 w 2242058"/>
              <a:gd name="T7" fmla="*/ 596468 h 1191491"/>
              <a:gd name="T8" fmla="*/ 2221643 w 2242058"/>
              <a:gd name="T9" fmla="*/ 1152600 h 1191491"/>
              <a:gd name="T10" fmla="*/ 2241040 w 2242058"/>
              <a:gd name="T11" fmla="*/ 1192933 h 1191491"/>
              <a:gd name="T12" fmla="*/ 0 w 2242058"/>
              <a:gd name="T13" fmla="*/ 1192933 h 1191491"/>
              <a:gd name="T14" fmla="*/ 0 w 2242058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8"/>
              <a:gd name="T25" fmla="*/ 0 h 1191491"/>
              <a:gd name="T26" fmla="*/ 2242058 w 2242058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8" h="1191491">
                <a:moveTo>
                  <a:pt x="0" y="0"/>
                </a:moveTo>
                <a:lnTo>
                  <a:pt x="2242058" y="0"/>
                </a:lnTo>
                <a:lnTo>
                  <a:pt x="2222651" y="40286"/>
                </a:lnTo>
                <a:cubicBezTo>
                  <a:pt x="2150440" y="211012"/>
                  <a:pt x="2110509" y="398716"/>
                  <a:pt x="2110509" y="595746"/>
                </a:cubicBezTo>
                <a:cubicBezTo>
                  <a:pt x="2110509" y="792776"/>
                  <a:pt x="2150440" y="980480"/>
                  <a:pt x="2222651" y="1151206"/>
                </a:cubicBezTo>
                <a:lnTo>
                  <a:pt x="2242057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5" name="任意多边形 70"/>
          <p:cNvSpPr>
            <a:spLocks noChangeArrowheads="1"/>
          </p:cNvSpPr>
          <p:nvPr/>
        </p:nvSpPr>
        <p:spPr bwMode="auto">
          <a:xfrm>
            <a:off x="9949815" y="2700338"/>
            <a:ext cx="2241550" cy="1192212"/>
          </a:xfrm>
          <a:custGeom>
            <a:avLst/>
            <a:gdLst>
              <a:gd name="T0" fmla="*/ 0 w 2242056"/>
              <a:gd name="T1" fmla="*/ 0 h 1191491"/>
              <a:gd name="T2" fmla="*/ 2241044 w 2242056"/>
              <a:gd name="T3" fmla="*/ 0 h 1191491"/>
              <a:gd name="T4" fmla="*/ 2241044 w 2242056"/>
              <a:gd name="T5" fmla="*/ 1192933 h 1191491"/>
              <a:gd name="T6" fmla="*/ 1 w 2242056"/>
              <a:gd name="T7" fmla="*/ 1192933 h 1191491"/>
              <a:gd name="T8" fmla="*/ 19399 w 2242056"/>
              <a:gd name="T9" fmla="*/ 1152600 h 1191491"/>
              <a:gd name="T10" fmla="*/ 131489 w 2242056"/>
              <a:gd name="T11" fmla="*/ 596468 h 1191491"/>
              <a:gd name="T12" fmla="*/ 19399 w 2242056"/>
              <a:gd name="T13" fmla="*/ 40334 h 1191491"/>
              <a:gd name="T14" fmla="*/ 0 w 2242056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6"/>
              <a:gd name="T25" fmla="*/ 0 h 1191491"/>
              <a:gd name="T26" fmla="*/ 2242056 w 2242056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6" h="1191491">
                <a:moveTo>
                  <a:pt x="0" y="0"/>
                </a:moveTo>
                <a:lnTo>
                  <a:pt x="2242056" y="0"/>
                </a:lnTo>
                <a:lnTo>
                  <a:pt x="2242056" y="1191491"/>
                </a:lnTo>
                <a:lnTo>
                  <a:pt x="1" y="1191491"/>
                </a:lnTo>
                <a:lnTo>
                  <a:pt x="19407" y="1151206"/>
                </a:lnTo>
                <a:cubicBezTo>
                  <a:pt x="91618" y="980480"/>
                  <a:pt x="131549" y="792776"/>
                  <a:pt x="131549" y="595746"/>
                </a:cubicBezTo>
                <a:cubicBezTo>
                  <a:pt x="131549" y="398716"/>
                  <a:pt x="91618" y="211012"/>
                  <a:pt x="19407" y="40286"/>
                </a:cubicBezTo>
                <a:lnTo>
                  <a:pt x="0" y="0"/>
                </a:lnTo>
                <a:close/>
              </a:path>
            </a:pathLst>
          </a:cu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6" name="矩形 3"/>
          <p:cNvSpPr>
            <a:spLocks noChangeArrowheads="1"/>
          </p:cNvSpPr>
          <p:nvPr/>
        </p:nvSpPr>
        <p:spPr bwMode="auto">
          <a:xfrm>
            <a:off x="4811713" y="88487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主要服务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847" name="文本框 37"/>
          <p:cNvSpPr>
            <a:spLocks noChangeArrowheads="1"/>
          </p:cNvSpPr>
          <p:nvPr/>
        </p:nvSpPr>
        <p:spPr bwMode="auto">
          <a:xfrm>
            <a:off x="6716713" y="113093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Service</a:t>
            </a:r>
          </a:p>
        </p:txBody>
      </p:sp>
      <p:grpSp>
        <p:nvGrpSpPr>
          <p:cNvPr id="2" name="组合 42"/>
          <p:cNvGrpSpPr/>
          <p:nvPr/>
        </p:nvGrpSpPr>
        <p:grpSpPr bwMode="auto">
          <a:xfrm>
            <a:off x="4265613" y="940435"/>
            <a:ext cx="263525" cy="393700"/>
            <a:chOff x="0" y="0"/>
            <a:chExt cx="213756" cy="427512"/>
          </a:xfrm>
        </p:grpSpPr>
        <p:sp>
          <p:nvSpPr>
            <p:cNvPr id="59414" name="直接连接符 4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15" name="直接连接符 4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851" name="Oval 3"/>
          <p:cNvSpPr>
            <a:spLocks noChangeArrowheads="1"/>
          </p:cNvSpPr>
          <p:nvPr/>
        </p:nvSpPr>
        <p:spPr bwMode="auto">
          <a:xfrm>
            <a:off x="2110740" y="1870075"/>
            <a:ext cx="2854325" cy="2854325"/>
          </a:xfrm>
          <a:prstGeom prst="ellipse">
            <a:avLst/>
          </a:pr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2" name="Oval 4"/>
          <p:cNvSpPr>
            <a:spLocks noChangeArrowheads="1"/>
          </p:cNvSpPr>
          <p:nvPr/>
        </p:nvSpPr>
        <p:spPr bwMode="auto">
          <a:xfrm>
            <a:off x="4668203" y="1870075"/>
            <a:ext cx="2854325" cy="2854325"/>
          </a:xfrm>
          <a:prstGeom prst="ellipse">
            <a:avLst/>
          </a:pr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3" name="Oval 6"/>
          <p:cNvSpPr>
            <a:spLocks noChangeArrowheads="1"/>
          </p:cNvSpPr>
          <p:nvPr/>
        </p:nvSpPr>
        <p:spPr bwMode="auto">
          <a:xfrm>
            <a:off x="7227253" y="1870075"/>
            <a:ext cx="2854325" cy="2854325"/>
          </a:xfrm>
          <a:prstGeom prst="ellipse">
            <a:avLst/>
          </a:pr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24"/>
          <p:cNvGrpSpPr/>
          <p:nvPr/>
        </p:nvGrpSpPr>
        <p:grpSpPr bwMode="auto">
          <a:xfrm>
            <a:off x="5526088" y="2744788"/>
            <a:ext cx="1139825" cy="1141412"/>
            <a:chOff x="0" y="0"/>
            <a:chExt cx="490538" cy="490538"/>
          </a:xfrm>
          <a:solidFill>
            <a:schemeClr val="bg1"/>
          </a:solidFill>
        </p:grpSpPr>
        <p:sp>
          <p:nvSpPr>
            <p:cNvPr id="35855" name="Freeform 5"/>
            <p:cNvSpPr>
              <a:spLocks noEditPoints="1" noChangeArrowheads="1"/>
            </p:cNvSpPr>
            <p:nvPr/>
          </p:nvSpPr>
          <p:spPr bwMode="auto">
            <a:xfrm>
              <a:off x="0" y="0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8"/>
                <a:gd name="T82" fmla="*/ 0 h 128"/>
                <a:gd name="T83" fmla="*/ 128 w 128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6" name="Freeform 6"/>
            <p:cNvSpPr>
              <a:spLocks noChangeArrowheads="1"/>
            </p:cNvSpPr>
            <p:nvPr/>
          </p:nvSpPr>
          <p:spPr bwMode="auto">
            <a:xfrm>
              <a:off x="290513" y="18415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7" name="Freeform 7"/>
            <p:cNvSpPr>
              <a:spLocks noChangeArrowheads="1"/>
            </p:cNvSpPr>
            <p:nvPr/>
          </p:nvSpPr>
          <p:spPr bwMode="auto">
            <a:xfrm>
              <a:off x="290513" y="138112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8" name="Freeform 8"/>
            <p:cNvSpPr>
              <a:spLocks noChangeArrowheads="1"/>
            </p:cNvSpPr>
            <p:nvPr/>
          </p:nvSpPr>
          <p:spPr bwMode="auto">
            <a:xfrm>
              <a:off x="290513" y="92075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9" name="Freeform 9"/>
            <p:cNvSpPr>
              <a:spLocks noChangeArrowheads="1"/>
            </p:cNvSpPr>
            <p:nvPr/>
          </p:nvSpPr>
          <p:spPr bwMode="auto">
            <a:xfrm>
              <a:off x="122238" y="4143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0" name="Freeform 10"/>
            <p:cNvSpPr>
              <a:spLocks noChangeArrowheads="1"/>
            </p:cNvSpPr>
            <p:nvPr/>
          </p:nvSpPr>
          <p:spPr bwMode="auto">
            <a:xfrm>
              <a:off x="122238" y="3683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1" name="Freeform 11"/>
            <p:cNvSpPr>
              <a:spLocks noChangeArrowheads="1"/>
            </p:cNvSpPr>
            <p:nvPr/>
          </p:nvSpPr>
          <p:spPr bwMode="auto">
            <a:xfrm>
              <a:off x="122238" y="3222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2" name="Freeform 12"/>
            <p:cNvSpPr>
              <a:spLocks noChangeArrowheads="1"/>
            </p:cNvSpPr>
            <p:nvPr/>
          </p:nvSpPr>
          <p:spPr bwMode="auto">
            <a:xfrm>
              <a:off x="290513" y="4143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3" name="Freeform 13"/>
            <p:cNvSpPr>
              <a:spLocks noChangeArrowheads="1"/>
            </p:cNvSpPr>
            <p:nvPr/>
          </p:nvSpPr>
          <p:spPr bwMode="auto">
            <a:xfrm>
              <a:off x="290513" y="3683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4" name="Freeform 14"/>
            <p:cNvSpPr>
              <a:spLocks noChangeArrowheads="1"/>
            </p:cNvSpPr>
            <p:nvPr/>
          </p:nvSpPr>
          <p:spPr bwMode="auto">
            <a:xfrm>
              <a:off x="290513" y="3222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5" name="Freeform 15"/>
            <p:cNvSpPr>
              <a:spLocks noChangeArrowheads="1"/>
            </p:cNvSpPr>
            <p:nvPr/>
          </p:nvSpPr>
          <p:spPr bwMode="auto">
            <a:xfrm>
              <a:off x="122238" y="230187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6" name="Freeform 16"/>
            <p:cNvSpPr>
              <a:spLocks noChangeArrowheads="1"/>
            </p:cNvSpPr>
            <p:nvPr/>
          </p:nvSpPr>
          <p:spPr bwMode="auto">
            <a:xfrm>
              <a:off x="122238" y="27622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7" name="Freeform 17"/>
            <p:cNvSpPr>
              <a:spLocks noEditPoints="1" noChangeArrowheads="1"/>
            </p:cNvSpPr>
            <p:nvPr/>
          </p:nvSpPr>
          <p:spPr bwMode="auto">
            <a:xfrm>
              <a:off x="122238" y="60325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36"/>
                <a:gd name="T44" fmla="*/ 36 w 36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5868" name="Freeform 26"/>
          <p:cNvSpPr>
            <a:spLocks noEditPoints="1" noChangeArrowheads="1"/>
          </p:cNvSpPr>
          <p:nvPr/>
        </p:nvSpPr>
        <p:spPr bwMode="auto">
          <a:xfrm>
            <a:off x="8083550" y="2655888"/>
            <a:ext cx="1298575" cy="1249362"/>
          </a:xfrm>
          <a:custGeom>
            <a:avLst/>
            <a:gdLst>
              <a:gd name="T0" fmla="*/ 2147483647 w 132"/>
              <a:gd name="T1" fmla="*/ 0 h 128"/>
              <a:gd name="T2" fmla="*/ 2147483647 w 132"/>
              <a:gd name="T3" fmla="*/ 2147483647 h 128"/>
              <a:gd name="T4" fmla="*/ 2147483647 w 132"/>
              <a:gd name="T5" fmla="*/ 2147483647 h 128"/>
              <a:gd name="T6" fmla="*/ 1354925285 w 132"/>
              <a:gd name="T7" fmla="*/ 2147483647 h 128"/>
              <a:gd name="T8" fmla="*/ 96783188 w 132"/>
              <a:gd name="T9" fmla="*/ 2147483647 h 128"/>
              <a:gd name="T10" fmla="*/ 1354925285 w 132"/>
              <a:gd name="T11" fmla="*/ 2147483647 h 128"/>
              <a:gd name="T12" fmla="*/ 2147483647 w 132"/>
              <a:gd name="T13" fmla="*/ 2147483647 h 128"/>
              <a:gd name="T14" fmla="*/ 2147483647 w 132"/>
              <a:gd name="T15" fmla="*/ 2147483647 h 128"/>
              <a:gd name="T16" fmla="*/ 2147483647 w 132"/>
              <a:gd name="T17" fmla="*/ 2147483647 h 128"/>
              <a:gd name="T18" fmla="*/ 2147483647 w 132"/>
              <a:gd name="T19" fmla="*/ 2147483647 h 128"/>
              <a:gd name="T20" fmla="*/ 2147483647 w 132"/>
              <a:gd name="T21" fmla="*/ 2147483647 h 128"/>
              <a:gd name="T22" fmla="*/ 2147483647 w 132"/>
              <a:gd name="T23" fmla="*/ 2147483647 h 128"/>
              <a:gd name="T24" fmla="*/ 2147483647 w 132"/>
              <a:gd name="T25" fmla="*/ 2147483647 h 128"/>
              <a:gd name="T26" fmla="*/ 2147483647 w 132"/>
              <a:gd name="T27" fmla="*/ 2147483647 h 128"/>
              <a:gd name="T28" fmla="*/ 2147483647 w 132"/>
              <a:gd name="T29" fmla="*/ 2147483647 h 128"/>
              <a:gd name="T30" fmla="*/ 2147483647 w 132"/>
              <a:gd name="T31" fmla="*/ 2147483647 h 128"/>
              <a:gd name="T32" fmla="*/ 2147483647 w 132"/>
              <a:gd name="T33" fmla="*/ 2147483647 h 128"/>
              <a:gd name="T34" fmla="*/ 2147483647 w 132"/>
              <a:gd name="T35" fmla="*/ 2147483647 h 128"/>
              <a:gd name="T36" fmla="*/ 1645265012 w 132"/>
              <a:gd name="T37" fmla="*/ 2147483647 h 128"/>
              <a:gd name="T38" fmla="*/ 774245831 w 132"/>
              <a:gd name="T39" fmla="*/ 2147483647 h 128"/>
              <a:gd name="T40" fmla="*/ 1258142097 w 132"/>
              <a:gd name="T41" fmla="*/ 2147483647 h 128"/>
              <a:gd name="T42" fmla="*/ 2147483647 w 132"/>
              <a:gd name="T43" fmla="*/ 2147483647 h 128"/>
              <a:gd name="T44" fmla="*/ 2147483647 w 132"/>
              <a:gd name="T45" fmla="*/ 2147483647 h 128"/>
              <a:gd name="T46" fmla="*/ 1354925285 w 132"/>
              <a:gd name="T47" fmla="*/ 2147483647 h 128"/>
              <a:gd name="T48" fmla="*/ 1838821551 w 132"/>
              <a:gd name="T49" fmla="*/ 2147483647 h 128"/>
              <a:gd name="T50" fmla="*/ 2147483647 w 132"/>
              <a:gd name="T51" fmla="*/ 2147483647 h 128"/>
              <a:gd name="T52" fmla="*/ 2147483647 w 132"/>
              <a:gd name="T53" fmla="*/ 2147483647 h 128"/>
              <a:gd name="T54" fmla="*/ 2147483647 w 132"/>
              <a:gd name="T55" fmla="*/ 2147483647 h 128"/>
              <a:gd name="T56" fmla="*/ 2147483647 w 132"/>
              <a:gd name="T57" fmla="*/ 2147483647 h 128"/>
              <a:gd name="T58" fmla="*/ 2147483647 w 132"/>
              <a:gd name="T59" fmla="*/ 1238508168 h 128"/>
              <a:gd name="T60" fmla="*/ 2147483647 w 132"/>
              <a:gd name="T61" fmla="*/ 1524319246 h 128"/>
              <a:gd name="T62" fmla="*/ 2147483647 w 132"/>
              <a:gd name="T63" fmla="*/ 2147483647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2"/>
              <a:gd name="T97" fmla="*/ 0 h 128"/>
              <a:gd name="T98" fmla="*/ 132 w 132"/>
              <a:gd name="T99" fmla="*/ 128 h 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Group 82"/>
          <p:cNvGrpSpPr/>
          <p:nvPr/>
        </p:nvGrpSpPr>
        <p:grpSpPr bwMode="auto">
          <a:xfrm>
            <a:off x="3028950" y="2735263"/>
            <a:ext cx="1017588" cy="1158875"/>
            <a:chOff x="0" y="0"/>
            <a:chExt cx="1017588" cy="1158875"/>
          </a:xfrm>
          <a:solidFill>
            <a:schemeClr val="bg1"/>
          </a:solidFill>
        </p:grpSpPr>
        <p:sp>
          <p:nvSpPr>
            <p:cNvPr id="35870" name="Freeform 35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17588" cy="1158875"/>
            </a:xfrm>
            <a:custGeom>
              <a:avLst/>
              <a:gdLst>
                <a:gd name="T0" fmla="*/ 56 w 112"/>
                <a:gd name="T1" fmla="*/ 0 h 128"/>
                <a:gd name="T2" fmla="*/ 0 w 112"/>
                <a:gd name="T3" fmla="*/ 26 h 128"/>
                <a:gd name="T4" fmla="*/ 0 w 112"/>
                <a:gd name="T5" fmla="*/ 102 h 128"/>
                <a:gd name="T6" fmla="*/ 56 w 112"/>
                <a:gd name="T7" fmla="*/ 128 h 128"/>
                <a:gd name="T8" fmla="*/ 112 w 112"/>
                <a:gd name="T9" fmla="*/ 102 h 128"/>
                <a:gd name="T10" fmla="*/ 112 w 112"/>
                <a:gd name="T11" fmla="*/ 26 h 128"/>
                <a:gd name="T12" fmla="*/ 56 w 112"/>
                <a:gd name="T13" fmla="*/ 0 h 128"/>
                <a:gd name="T14" fmla="*/ 104 w 112"/>
                <a:gd name="T15" fmla="*/ 102 h 128"/>
                <a:gd name="T16" fmla="*/ 56 w 112"/>
                <a:gd name="T17" fmla="*/ 120 h 128"/>
                <a:gd name="T18" fmla="*/ 8 w 112"/>
                <a:gd name="T19" fmla="*/ 102 h 128"/>
                <a:gd name="T20" fmla="*/ 8 w 112"/>
                <a:gd name="T21" fmla="*/ 87 h 128"/>
                <a:gd name="T22" fmla="*/ 56 w 112"/>
                <a:gd name="T23" fmla="*/ 100 h 128"/>
                <a:gd name="T24" fmla="*/ 104 w 112"/>
                <a:gd name="T25" fmla="*/ 87 h 128"/>
                <a:gd name="T26" fmla="*/ 104 w 112"/>
                <a:gd name="T27" fmla="*/ 102 h 128"/>
                <a:gd name="T28" fmla="*/ 104 w 112"/>
                <a:gd name="T29" fmla="*/ 78 h 128"/>
                <a:gd name="T30" fmla="*/ 104 w 112"/>
                <a:gd name="T31" fmla="*/ 78 h 128"/>
                <a:gd name="T32" fmla="*/ 104 w 112"/>
                <a:gd name="T33" fmla="*/ 78 h 128"/>
                <a:gd name="T34" fmla="*/ 56 w 112"/>
                <a:gd name="T35" fmla="*/ 96 h 128"/>
                <a:gd name="T36" fmla="*/ 8 w 112"/>
                <a:gd name="T37" fmla="*/ 78 h 128"/>
                <a:gd name="T38" fmla="*/ 8 w 112"/>
                <a:gd name="T39" fmla="*/ 78 h 128"/>
                <a:gd name="T40" fmla="*/ 8 w 112"/>
                <a:gd name="T41" fmla="*/ 78 h 128"/>
                <a:gd name="T42" fmla="*/ 8 w 112"/>
                <a:gd name="T43" fmla="*/ 63 h 128"/>
                <a:gd name="T44" fmla="*/ 56 w 112"/>
                <a:gd name="T45" fmla="*/ 76 h 128"/>
                <a:gd name="T46" fmla="*/ 104 w 112"/>
                <a:gd name="T47" fmla="*/ 63 h 128"/>
                <a:gd name="T48" fmla="*/ 104 w 112"/>
                <a:gd name="T49" fmla="*/ 78 h 128"/>
                <a:gd name="T50" fmla="*/ 104 w 112"/>
                <a:gd name="T51" fmla="*/ 54 h 128"/>
                <a:gd name="T52" fmla="*/ 104 w 112"/>
                <a:gd name="T53" fmla="*/ 54 h 128"/>
                <a:gd name="T54" fmla="*/ 104 w 112"/>
                <a:gd name="T55" fmla="*/ 54 h 128"/>
                <a:gd name="T56" fmla="*/ 56 w 112"/>
                <a:gd name="T57" fmla="*/ 72 h 128"/>
                <a:gd name="T58" fmla="*/ 8 w 112"/>
                <a:gd name="T59" fmla="*/ 54 h 128"/>
                <a:gd name="T60" fmla="*/ 8 w 112"/>
                <a:gd name="T61" fmla="*/ 54 h 128"/>
                <a:gd name="T62" fmla="*/ 8 w 112"/>
                <a:gd name="T63" fmla="*/ 54 h 128"/>
                <a:gd name="T64" fmla="*/ 8 w 112"/>
                <a:gd name="T65" fmla="*/ 40 h 128"/>
                <a:gd name="T66" fmla="*/ 56 w 112"/>
                <a:gd name="T67" fmla="*/ 52 h 128"/>
                <a:gd name="T68" fmla="*/ 104 w 112"/>
                <a:gd name="T69" fmla="*/ 40 h 128"/>
                <a:gd name="T70" fmla="*/ 104 w 112"/>
                <a:gd name="T71" fmla="*/ 54 h 128"/>
                <a:gd name="T72" fmla="*/ 56 w 112"/>
                <a:gd name="T73" fmla="*/ 44 h 128"/>
                <a:gd name="T74" fmla="*/ 8 w 112"/>
                <a:gd name="T75" fmla="*/ 26 h 128"/>
                <a:gd name="T76" fmla="*/ 56 w 112"/>
                <a:gd name="T77" fmla="*/ 8 h 128"/>
                <a:gd name="T78" fmla="*/ 104 w 112"/>
                <a:gd name="T79" fmla="*/ 26 h 128"/>
                <a:gd name="T80" fmla="*/ 56 w 112"/>
                <a:gd name="T81" fmla="*/ 44 h 1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28"/>
                <a:gd name="T125" fmla="*/ 112 w 112"/>
                <a:gd name="T126" fmla="*/ 128 h 1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71" name="Oval 36"/>
            <p:cNvSpPr>
              <a:spLocks noChangeArrowheads="1"/>
            </p:cNvSpPr>
            <p:nvPr/>
          </p:nvSpPr>
          <p:spPr bwMode="auto">
            <a:xfrm>
              <a:off x="800100" y="904875"/>
              <a:ext cx="71438" cy="73025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72" name="Oval 37"/>
            <p:cNvSpPr>
              <a:spLocks noChangeArrowheads="1"/>
            </p:cNvSpPr>
            <p:nvPr/>
          </p:nvSpPr>
          <p:spPr bwMode="auto">
            <a:xfrm>
              <a:off x="800100" y="687388"/>
              <a:ext cx="71438" cy="73025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73" name="Oval 38"/>
            <p:cNvSpPr>
              <a:spLocks noChangeArrowheads="1"/>
            </p:cNvSpPr>
            <p:nvPr/>
          </p:nvSpPr>
          <p:spPr bwMode="auto">
            <a:xfrm>
              <a:off x="800100" y="471488"/>
              <a:ext cx="71438" cy="71438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5874" name="矩形 143"/>
          <p:cNvSpPr>
            <a:spLocks noChangeArrowheads="1"/>
          </p:cNvSpPr>
          <p:nvPr/>
        </p:nvSpPr>
        <p:spPr bwMode="auto">
          <a:xfrm>
            <a:off x="2881313" y="48863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5875" name="矩形 47"/>
          <p:cNvSpPr>
            <a:spLocks noChangeArrowheads="1"/>
          </p:cNvSpPr>
          <p:nvPr/>
        </p:nvSpPr>
        <p:spPr bwMode="auto">
          <a:xfrm>
            <a:off x="247491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5876" name="矩形 145"/>
          <p:cNvSpPr>
            <a:spLocks noChangeArrowheads="1"/>
          </p:cNvSpPr>
          <p:nvPr/>
        </p:nvSpPr>
        <p:spPr bwMode="auto">
          <a:xfrm>
            <a:off x="5438775" y="4886325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5877" name="矩形 47"/>
          <p:cNvSpPr>
            <a:spLocks noChangeArrowheads="1"/>
          </p:cNvSpPr>
          <p:nvPr/>
        </p:nvSpPr>
        <p:spPr bwMode="auto">
          <a:xfrm>
            <a:off x="503396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5878" name="矩形 147"/>
          <p:cNvSpPr>
            <a:spLocks noChangeArrowheads="1"/>
          </p:cNvSpPr>
          <p:nvPr/>
        </p:nvSpPr>
        <p:spPr bwMode="auto">
          <a:xfrm>
            <a:off x="7997825" y="48863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5879" name="矩形 47"/>
          <p:cNvSpPr>
            <a:spLocks noChangeArrowheads="1"/>
          </p:cNvSpPr>
          <p:nvPr/>
        </p:nvSpPr>
        <p:spPr bwMode="auto">
          <a:xfrm>
            <a:off x="759301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25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nimBg="1"/>
      <p:bldP spid="35845" grpId="0" bldLvl="0" animBg="1"/>
      <p:bldP spid="35846" grpId="0" bldLvl="0" autoUpdateAnimBg="0"/>
      <p:bldP spid="35847" grpId="0" bldLvl="0" autoUpdateAnimBg="0"/>
      <p:bldP spid="35851" grpId="0" bldLvl="0" animBg="1" autoUpdateAnimBg="0"/>
      <p:bldP spid="35852" grpId="0" bldLvl="0" animBg="1" autoUpdateAnimBg="0"/>
      <p:bldP spid="35853" grpId="0" bldLvl="0" animBg="1" autoUpdateAnimBg="0"/>
      <p:bldP spid="35868" grpId="0" bldLvl="0" animBg="1"/>
      <p:bldP spid="35874" grpId="0" bldLvl="0" autoUpdateAnimBg="0"/>
      <p:bldP spid="35875" grpId="0" bldLvl="0" autoUpdateAnimBg="0"/>
      <p:bldP spid="35876" grpId="0" bldLvl="0" autoUpdateAnimBg="0"/>
      <p:bldP spid="35877" grpId="0" bldLvl="0" autoUpdateAnimBg="0"/>
      <p:bldP spid="35878" grpId="0" bldLvl="0" autoUpdateAnimBg="0"/>
      <p:bldP spid="35879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75A52A4-B5E3-4CD2-BC5A-ECCAE4874E15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25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0962" name="任意多边形 27"/>
          <p:cNvSpPr>
            <a:spLocks noChangeArrowheads="1"/>
          </p:cNvSpPr>
          <p:nvPr/>
        </p:nvSpPr>
        <p:spPr bwMode="auto">
          <a:xfrm>
            <a:off x="5334000" y="1549400"/>
            <a:ext cx="1616075" cy="1209675"/>
          </a:xfrm>
          <a:custGeom>
            <a:avLst/>
            <a:gdLst>
              <a:gd name="T0" fmla="*/ 152941 w 574972"/>
              <a:gd name="T1" fmla="*/ 399844 h 399845"/>
              <a:gd name="T2" fmla="*/ 61228 w 574972"/>
              <a:gd name="T3" fmla="*/ 398217 h 399845"/>
              <a:gd name="T4" fmla="*/ 121790 w 574972"/>
              <a:gd name="T5" fmla="*/ 346388 h 399845"/>
              <a:gd name="T6" fmla="*/ 147415 w 574972"/>
              <a:gd name="T7" fmla="*/ 328444 h 399845"/>
              <a:gd name="T8" fmla="*/ 270881 w 574972"/>
              <a:gd name="T9" fmla="*/ 219691 h 399845"/>
              <a:gd name="T10" fmla="*/ 179168 w 574972"/>
              <a:gd name="T11" fmla="*/ 399845 h 399845"/>
              <a:gd name="T12" fmla="*/ 185489 w 574972"/>
              <a:gd name="T13" fmla="*/ 291396 h 399845"/>
              <a:gd name="T14" fmla="*/ 226257 w 574972"/>
              <a:gd name="T15" fmla="*/ 259235 h 399845"/>
              <a:gd name="T16" fmla="*/ 263531 w 574972"/>
              <a:gd name="T17" fmla="*/ 225912 h 399845"/>
              <a:gd name="T18" fmla="*/ 297108 w 574972"/>
              <a:gd name="T19" fmla="*/ 209429 h 399845"/>
              <a:gd name="T20" fmla="*/ 309758 w 574972"/>
              <a:gd name="T21" fmla="*/ 223349 h 399845"/>
              <a:gd name="T22" fmla="*/ 342372 w 574972"/>
              <a:gd name="T23" fmla="*/ 256672 h 399845"/>
              <a:gd name="T24" fmla="*/ 370328 w 574972"/>
              <a:gd name="T25" fmla="*/ 264362 h 399845"/>
              <a:gd name="T26" fmla="*/ 388821 w 574972"/>
              <a:gd name="T27" fmla="*/ 248907 h 399845"/>
              <a:gd name="T28" fmla="*/ 297108 w 574972"/>
              <a:gd name="T29" fmla="*/ 399844 h 399845"/>
              <a:gd name="T30" fmla="*/ 506761 w 574972"/>
              <a:gd name="T31" fmla="*/ 139370 h 399845"/>
              <a:gd name="T32" fmla="*/ 415048 w 574972"/>
              <a:gd name="T33" fmla="*/ 399844 h 399845"/>
              <a:gd name="T34" fmla="*/ 418375 w 574972"/>
              <a:gd name="T35" fmla="*/ 219183 h 399845"/>
              <a:gd name="T36" fmla="*/ 458488 w 574972"/>
              <a:gd name="T37" fmla="*/ 184898 h 399845"/>
              <a:gd name="T38" fmla="*/ 506761 w 574972"/>
              <a:gd name="T39" fmla="*/ 139370 h 399845"/>
              <a:gd name="T40" fmla="*/ 533039 w 574972"/>
              <a:gd name="T41" fmla="*/ 0 h 399845"/>
              <a:gd name="T42" fmla="*/ 567983 w 574972"/>
              <a:gd name="T43" fmla="*/ 5127 h 399845"/>
              <a:gd name="T44" fmla="*/ 574972 w 574972"/>
              <a:gd name="T45" fmla="*/ 117913 h 399845"/>
              <a:gd name="T46" fmla="*/ 535369 w 574972"/>
              <a:gd name="T47" fmla="*/ 117913 h 399845"/>
              <a:gd name="T48" fmla="*/ 533039 w 574972"/>
              <a:gd name="T49" fmla="*/ 69209 h 399845"/>
              <a:gd name="T50" fmla="*/ 437526 w 574972"/>
              <a:gd name="T51" fmla="*/ 156362 h 399845"/>
              <a:gd name="T52" fmla="*/ 383945 w 574972"/>
              <a:gd name="T53" fmla="*/ 202502 h 399845"/>
              <a:gd name="T54" fmla="*/ 349001 w 574972"/>
              <a:gd name="T55" fmla="*/ 207629 h 399845"/>
              <a:gd name="T56" fmla="*/ 337353 w 574972"/>
              <a:gd name="T57" fmla="*/ 194812 h 399845"/>
              <a:gd name="T58" fmla="*/ 293091 w 574972"/>
              <a:gd name="T59" fmla="*/ 146109 h 399845"/>
              <a:gd name="T60" fmla="*/ 239510 w 574972"/>
              <a:gd name="T61" fmla="*/ 192249 h 399845"/>
              <a:gd name="T62" fmla="*/ 216214 w 574972"/>
              <a:gd name="T63" fmla="*/ 210192 h 399845"/>
              <a:gd name="T64" fmla="*/ 139337 w 574972"/>
              <a:gd name="T65" fmla="*/ 274275 h 399845"/>
              <a:gd name="T66" fmla="*/ 32175 w 574972"/>
              <a:gd name="T67" fmla="*/ 363992 h 399845"/>
              <a:gd name="T68" fmla="*/ 4220 w 574972"/>
              <a:gd name="T69" fmla="*/ 358865 h 399845"/>
              <a:gd name="T70" fmla="*/ 18197 w 574972"/>
              <a:gd name="T71" fmla="*/ 317851 h 399845"/>
              <a:gd name="T72" fmla="*/ 139337 w 574972"/>
              <a:gd name="T73" fmla="*/ 220445 h 399845"/>
              <a:gd name="T74" fmla="*/ 216214 w 574972"/>
              <a:gd name="T75" fmla="*/ 156362 h 399845"/>
              <a:gd name="T76" fmla="*/ 239510 w 574972"/>
              <a:gd name="T77" fmla="*/ 138419 h 399845"/>
              <a:gd name="T78" fmla="*/ 283772 w 574972"/>
              <a:gd name="T79" fmla="*/ 99969 h 399845"/>
              <a:gd name="T80" fmla="*/ 314057 w 574972"/>
              <a:gd name="T81" fmla="*/ 107659 h 399845"/>
              <a:gd name="T82" fmla="*/ 346671 w 574972"/>
              <a:gd name="T83" fmla="*/ 140982 h 399845"/>
              <a:gd name="T84" fmla="*/ 383945 w 574972"/>
              <a:gd name="T85" fmla="*/ 146109 h 399845"/>
              <a:gd name="T86" fmla="*/ 437526 w 574972"/>
              <a:gd name="T87" fmla="*/ 99969 h 399845"/>
              <a:gd name="T88" fmla="*/ 498095 w 574972"/>
              <a:gd name="T89" fmla="*/ 43576 h 399845"/>
              <a:gd name="T90" fmla="*/ 463151 w 574972"/>
              <a:gd name="T91" fmla="*/ 43576 h 399845"/>
              <a:gd name="T92" fmla="*/ 442185 w 574972"/>
              <a:gd name="T93" fmla="*/ 20506 h 399845"/>
              <a:gd name="T94" fmla="*/ 456163 w 574972"/>
              <a:gd name="T95" fmla="*/ 2563 h 399845"/>
              <a:gd name="T96" fmla="*/ 0 w 574972"/>
              <a:gd name="T97" fmla="*/ 0 h 399845"/>
              <a:gd name="T98" fmla="*/ 574972 w 574972"/>
              <a:gd name="T99" fmla="*/ 399845 h 399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T96" t="T97" r="T98" b="T99"/>
            <a:pathLst>
              <a:path w="574972" h="399845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lnTo>
                  <a:pt x="152941" y="323694"/>
                </a:ln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lnTo>
                  <a:pt x="270881" y="219691"/>
                </a:ln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lnTo>
                  <a:pt x="297108" y="209429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lnTo>
                  <a:pt x="506761" y="139370"/>
                </a:ln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Dotum" panose="020B0600000101010101" pitchFamily="34" charset="-127"/>
                <a:sym typeface="Arial" panose="020B0604020202020204" pitchFamily="34" charset="0"/>
              </a:rPr>
              <a:t>PART  04</a:t>
            </a:r>
          </a:p>
        </p:txBody>
      </p:sp>
      <p:sp>
        <p:nvSpPr>
          <p:cNvPr id="40964" name="文本框 8"/>
          <p:cNvSpPr>
            <a:spLocks noChangeArrowheads="1"/>
          </p:cNvSpPr>
          <p:nvPr/>
        </p:nvSpPr>
        <p:spPr bwMode="auto">
          <a:xfrm>
            <a:off x="4189413" y="335915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tx1"/>
                </a:solidFill>
                <a:sym typeface="方正兰亭黑_GBK" pitchFamily="2" charset="-122"/>
              </a:rPr>
              <a:t>展望未来</a:t>
            </a:r>
          </a:p>
        </p:txBody>
      </p:sp>
      <p:sp>
        <p:nvSpPr>
          <p:cNvPr id="40965" name="矩形 51"/>
          <p:cNvSpPr>
            <a:spLocks noChangeArrowheads="1"/>
          </p:cNvSpPr>
          <p:nvPr/>
        </p:nvSpPr>
        <p:spPr bwMode="auto">
          <a:xfrm>
            <a:off x="4332605" y="4414838"/>
            <a:ext cx="3382963" cy="5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Look Ahead</a:t>
            </a:r>
          </a:p>
        </p:txBody>
      </p:sp>
      <p:sp>
        <p:nvSpPr>
          <p:cNvPr id="40966" name="直接连接符 23"/>
          <p:cNvSpPr>
            <a:spLocks noChangeShapeType="1"/>
          </p:cNvSpPr>
          <p:nvPr/>
        </p:nvSpPr>
        <p:spPr bwMode="auto">
          <a:xfrm>
            <a:off x="4786313" y="4362450"/>
            <a:ext cx="2620962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ldLvl="0" animBg="1"/>
      <p:bldP spid="40962" grpId="1" bldLvl="0" animBg="1"/>
      <p:bldP spid="40963" grpId="0" bldLvl="0" autoUpdateAnimBg="0"/>
      <p:bldP spid="40964" grpId="0" bldLvl="0" autoUpdateAnimBg="0"/>
      <p:bldP spid="40965" grpId="0" bldLvl="0" autoUpdateAnimBg="0"/>
      <p:bldP spid="4096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FB18B2-363D-419E-83D0-05C5C3BF3507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26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553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41988" name="右箭头 6"/>
          <p:cNvSpPr>
            <a:spLocks noChangeArrowheads="1"/>
          </p:cNvSpPr>
          <p:nvPr/>
        </p:nvSpPr>
        <p:spPr bwMode="auto">
          <a:xfrm rot="-5400000">
            <a:off x="53182" y="3593306"/>
            <a:ext cx="3446462" cy="244475"/>
          </a:xfrm>
          <a:prstGeom prst="rightArrow">
            <a:avLst>
              <a:gd name="adj1" fmla="val 28481"/>
              <a:gd name="adj2" fmla="val 87195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89" name="右箭头 7"/>
          <p:cNvSpPr>
            <a:spLocks noChangeArrowheads="1"/>
          </p:cNvSpPr>
          <p:nvPr/>
        </p:nvSpPr>
        <p:spPr bwMode="auto">
          <a:xfrm>
            <a:off x="1758950" y="5286375"/>
            <a:ext cx="6480175" cy="244475"/>
          </a:xfrm>
          <a:prstGeom prst="rightArrow">
            <a:avLst>
              <a:gd name="adj1" fmla="val 28481"/>
              <a:gd name="adj2" fmla="val 87128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2117725" y="4837113"/>
            <a:ext cx="600075" cy="601662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1" name="矩形 9"/>
          <p:cNvSpPr>
            <a:spLocks noChangeArrowheads="1"/>
          </p:cNvSpPr>
          <p:nvPr/>
        </p:nvSpPr>
        <p:spPr bwMode="auto">
          <a:xfrm>
            <a:off x="3113088" y="4327525"/>
            <a:ext cx="598487" cy="111125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2" name="矩形 10"/>
          <p:cNvSpPr>
            <a:spLocks noChangeArrowheads="1"/>
          </p:cNvSpPr>
          <p:nvPr/>
        </p:nvSpPr>
        <p:spPr bwMode="auto">
          <a:xfrm>
            <a:off x="4106863" y="3897313"/>
            <a:ext cx="598487" cy="1541462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3" name="矩形 11"/>
          <p:cNvSpPr>
            <a:spLocks noChangeArrowheads="1"/>
          </p:cNvSpPr>
          <p:nvPr/>
        </p:nvSpPr>
        <p:spPr bwMode="auto">
          <a:xfrm>
            <a:off x="5102225" y="3767138"/>
            <a:ext cx="598488" cy="1671637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4" name="矩形 12"/>
          <p:cNvSpPr>
            <a:spLocks noChangeArrowheads="1"/>
          </p:cNvSpPr>
          <p:nvPr/>
        </p:nvSpPr>
        <p:spPr bwMode="auto">
          <a:xfrm>
            <a:off x="6096000" y="3525838"/>
            <a:ext cx="600075" cy="1912937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5" name="矩形 13"/>
          <p:cNvSpPr>
            <a:spLocks noChangeArrowheads="1"/>
          </p:cNvSpPr>
          <p:nvPr/>
        </p:nvSpPr>
        <p:spPr bwMode="auto">
          <a:xfrm>
            <a:off x="7091363" y="3140075"/>
            <a:ext cx="598487" cy="229870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6" name="矩形 14"/>
          <p:cNvSpPr>
            <a:spLocks noChangeArrowheads="1"/>
          </p:cNvSpPr>
          <p:nvPr/>
        </p:nvSpPr>
        <p:spPr bwMode="auto">
          <a:xfrm>
            <a:off x="7091363" y="3140075"/>
            <a:ext cx="598487" cy="22352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7" name="右箭头 15"/>
          <p:cNvSpPr>
            <a:spLocks noChangeArrowheads="1"/>
          </p:cNvSpPr>
          <p:nvPr/>
        </p:nvSpPr>
        <p:spPr bwMode="auto">
          <a:xfrm rot="-1109557">
            <a:off x="1984375" y="3071813"/>
            <a:ext cx="5884863" cy="473075"/>
          </a:xfrm>
          <a:prstGeom prst="rightArrow">
            <a:avLst>
              <a:gd name="adj1" fmla="val 52352"/>
              <a:gd name="adj2" fmla="val 115297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8" name="文本框 16"/>
          <p:cNvSpPr>
            <a:spLocks noChangeArrowheads="1"/>
          </p:cNvSpPr>
          <p:nvPr/>
        </p:nvSpPr>
        <p:spPr bwMode="auto">
          <a:xfrm>
            <a:off x="2100263" y="5584825"/>
            <a:ext cx="5849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项目一        项目二         项目三          项目四         项目五          项目六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1999" name="文本框 17"/>
          <p:cNvSpPr>
            <a:spLocks noChangeArrowheads="1"/>
          </p:cNvSpPr>
          <p:nvPr/>
        </p:nvSpPr>
        <p:spPr bwMode="auto">
          <a:xfrm>
            <a:off x="1328738" y="2824163"/>
            <a:ext cx="400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2000" name="文本框 18"/>
          <p:cNvSpPr>
            <a:spLocks noChangeArrowheads="1"/>
          </p:cNvSpPr>
          <p:nvPr/>
        </p:nvSpPr>
        <p:spPr bwMode="auto">
          <a:xfrm>
            <a:off x="7191375" y="3241675"/>
            <a:ext cx="400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2001" name="矩形 85"/>
          <p:cNvSpPr>
            <a:spLocks noChangeArrowheads="1"/>
          </p:cNvSpPr>
          <p:nvPr/>
        </p:nvSpPr>
        <p:spPr bwMode="auto">
          <a:xfrm>
            <a:off x="8699500" y="2686050"/>
            <a:ext cx="2076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添加主要观点</a:t>
            </a:r>
            <a:endParaRPr lang="zh-CN" altLang="en-US" sz="2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2002" name="文本框 13"/>
          <p:cNvSpPr>
            <a:spLocks noChangeArrowheads="1"/>
          </p:cNvSpPr>
          <p:nvPr/>
        </p:nvSpPr>
        <p:spPr bwMode="auto">
          <a:xfrm>
            <a:off x="8480425" y="3151188"/>
            <a:ext cx="23241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2003" name="矩形 3"/>
          <p:cNvSpPr>
            <a:spLocks noChangeArrowheads="1"/>
          </p:cNvSpPr>
          <p:nvPr/>
        </p:nvSpPr>
        <p:spPr bwMode="auto">
          <a:xfrm>
            <a:off x="4391025" y="101060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2004" name="文本框 37"/>
          <p:cNvSpPr>
            <a:spLocks noChangeArrowheads="1"/>
          </p:cNvSpPr>
          <p:nvPr/>
        </p:nvSpPr>
        <p:spPr bwMode="auto">
          <a:xfrm>
            <a:off x="7081838" y="125666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23"/>
          <p:cNvGrpSpPr/>
          <p:nvPr/>
        </p:nvGrpSpPr>
        <p:grpSpPr bwMode="auto">
          <a:xfrm>
            <a:off x="3843338" y="1059815"/>
            <a:ext cx="263525" cy="393700"/>
            <a:chOff x="0" y="0"/>
            <a:chExt cx="213756" cy="427512"/>
          </a:xfrm>
        </p:grpSpPr>
        <p:sp>
          <p:nvSpPr>
            <p:cNvPr id="65559" name="直接连接符 2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560" name="直接连接符 2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 autoUpdateAnimBg="0"/>
      <p:bldP spid="41989" grpId="0" bldLvl="0" animBg="1" autoUpdateAnimBg="0"/>
      <p:bldP spid="41990" grpId="0" bldLvl="0" animBg="1" autoUpdateAnimBg="0"/>
      <p:bldP spid="41991" grpId="0" bldLvl="0" animBg="1" autoUpdateAnimBg="0"/>
      <p:bldP spid="41992" grpId="0" bldLvl="0" animBg="1" autoUpdateAnimBg="0"/>
      <p:bldP spid="41993" grpId="0" bldLvl="0" animBg="1" autoUpdateAnimBg="0"/>
      <p:bldP spid="41994" grpId="0" bldLvl="0" animBg="1" autoUpdateAnimBg="0"/>
      <p:bldP spid="41995" grpId="0" bldLvl="0" animBg="1" autoUpdateAnimBg="0"/>
      <p:bldP spid="41996" grpId="0" bldLvl="0" animBg="1" autoUpdateAnimBg="0"/>
      <p:bldP spid="41997" grpId="0" bldLvl="0" animBg="1" autoUpdateAnimBg="0"/>
      <p:bldP spid="41998" grpId="0" bldLvl="0" autoUpdateAnimBg="0"/>
      <p:bldP spid="41999" grpId="0" bldLvl="0" autoUpdateAnimBg="0"/>
      <p:bldP spid="42000" grpId="0" bldLvl="0" autoUpdateAnimBg="0"/>
      <p:bldP spid="42001" grpId="0" bldLvl="0" autoUpdateAnimBg="0"/>
      <p:bldP spid="42002" grpId="0" bldLvl="0" autoUpdateAnimBg="0"/>
      <p:bldP spid="42003" grpId="0" bldLvl="0" autoUpdateAnimBg="0"/>
      <p:bldP spid="42004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132830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2BD001-AFC4-4156-9DCA-51DEAB9F5BDC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27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656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4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1271588" y="1346200"/>
            <a:ext cx="4013200" cy="4965700"/>
            <a:chOff x="0" y="0"/>
            <a:chExt cx="4013321" cy="4966128"/>
          </a:xfrm>
        </p:grpSpPr>
        <p:pic>
          <p:nvPicPr>
            <p:cNvPr id="6658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3" t="8440" r="6203" b="10136"/>
            <a:stretch>
              <a:fillRect/>
            </a:stretch>
          </p:blipFill>
          <p:spPr bwMode="auto">
            <a:xfrm>
              <a:off x="0" y="0"/>
              <a:ext cx="4013321" cy="49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8" name="Rectangle 4"/>
            <p:cNvSpPr>
              <a:spLocks noChangeArrowheads="1"/>
            </p:cNvSpPr>
            <p:nvPr/>
          </p:nvSpPr>
          <p:spPr bwMode="auto">
            <a:xfrm>
              <a:off x="589697" y="589534"/>
              <a:ext cx="2838784" cy="369794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015" name="矩形 22"/>
          <p:cNvSpPr>
            <a:spLocks noChangeArrowheads="1"/>
          </p:cNvSpPr>
          <p:nvPr/>
        </p:nvSpPr>
        <p:spPr bwMode="auto">
          <a:xfrm>
            <a:off x="5764213" y="2092325"/>
            <a:ext cx="3424237" cy="473075"/>
          </a:xfrm>
          <a:prstGeom prst="rect">
            <a:avLst/>
          </a:prstGeom>
          <a:solidFill>
            <a:srgbClr val="D01111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6" name="TextBox 32"/>
          <p:cNvSpPr>
            <a:spLocks noChangeArrowheads="1"/>
          </p:cNvSpPr>
          <p:nvPr/>
        </p:nvSpPr>
        <p:spPr bwMode="auto">
          <a:xfrm>
            <a:off x="5818188" y="2174875"/>
            <a:ext cx="30241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/>
                </a:solidFill>
                <a:sym typeface="方正兰亭黑_GBK" pitchFamily="2" charset="-122"/>
              </a:rPr>
              <a:t>在此添加您的描述说明</a:t>
            </a:r>
            <a:endParaRPr lang="zh-CN" altLang="en-US" sz="16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17" name="矩形 24"/>
          <p:cNvSpPr>
            <a:spLocks noChangeArrowheads="1"/>
          </p:cNvSpPr>
          <p:nvPr/>
        </p:nvSpPr>
        <p:spPr bwMode="auto">
          <a:xfrm>
            <a:off x="5764213" y="2640013"/>
            <a:ext cx="3763962" cy="473075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8" name="TextBox 34"/>
          <p:cNvSpPr>
            <a:spLocks noChangeArrowheads="1"/>
          </p:cNvSpPr>
          <p:nvPr/>
        </p:nvSpPr>
        <p:spPr bwMode="auto">
          <a:xfrm>
            <a:off x="5818188" y="2724150"/>
            <a:ext cx="3167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19" name="矩形 26"/>
          <p:cNvSpPr>
            <a:spLocks noChangeArrowheads="1"/>
          </p:cNvSpPr>
          <p:nvPr/>
        </p:nvSpPr>
        <p:spPr bwMode="auto">
          <a:xfrm>
            <a:off x="5764213" y="3192145"/>
            <a:ext cx="3763962" cy="473075"/>
          </a:xfrm>
          <a:prstGeom prst="rect">
            <a:avLst/>
          </a:prstGeom>
          <a:solidFill>
            <a:srgbClr val="D01111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0" name="TextBox 36"/>
          <p:cNvSpPr>
            <a:spLocks noChangeArrowheads="1"/>
          </p:cNvSpPr>
          <p:nvPr/>
        </p:nvSpPr>
        <p:spPr bwMode="auto">
          <a:xfrm>
            <a:off x="5818188" y="3271838"/>
            <a:ext cx="33924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/>
                </a:solidFill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21" name="矩形 28"/>
          <p:cNvSpPr>
            <a:spLocks noChangeArrowheads="1"/>
          </p:cNvSpPr>
          <p:nvPr/>
        </p:nvSpPr>
        <p:spPr bwMode="auto">
          <a:xfrm>
            <a:off x="5764213" y="3735388"/>
            <a:ext cx="4321175" cy="473075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2" name="TextBox 38"/>
          <p:cNvSpPr>
            <a:spLocks noChangeArrowheads="1"/>
          </p:cNvSpPr>
          <p:nvPr/>
        </p:nvSpPr>
        <p:spPr bwMode="auto">
          <a:xfrm>
            <a:off x="5818188" y="3819525"/>
            <a:ext cx="3813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23" name="矩形 30"/>
          <p:cNvSpPr>
            <a:spLocks noChangeArrowheads="1"/>
          </p:cNvSpPr>
          <p:nvPr/>
        </p:nvSpPr>
        <p:spPr bwMode="auto">
          <a:xfrm>
            <a:off x="5764213" y="1544638"/>
            <a:ext cx="4110037" cy="471487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4" name="TextBox 40"/>
          <p:cNvSpPr>
            <a:spLocks noChangeArrowheads="1"/>
          </p:cNvSpPr>
          <p:nvPr/>
        </p:nvSpPr>
        <p:spPr bwMode="auto">
          <a:xfrm>
            <a:off x="5818188" y="1628775"/>
            <a:ext cx="31035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25" name="矩形 32"/>
          <p:cNvSpPr>
            <a:spLocks noChangeArrowheads="1"/>
          </p:cNvSpPr>
          <p:nvPr/>
        </p:nvSpPr>
        <p:spPr bwMode="auto">
          <a:xfrm>
            <a:off x="5764213" y="4283075"/>
            <a:ext cx="2914650" cy="473075"/>
          </a:xfrm>
          <a:prstGeom prst="rect">
            <a:avLst/>
          </a:prstGeom>
          <a:solidFill>
            <a:srgbClr val="D01111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6" name="TextBox 42"/>
          <p:cNvSpPr>
            <a:spLocks noChangeArrowheads="1"/>
          </p:cNvSpPr>
          <p:nvPr/>
        </p:nvSpPr>
        <p:spPr bwMode="auto">
          <a:xfrm>
            <a:off x="5818188" y="4349750"/>
            <a:ext cx="24336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/>
                </a:solidFill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27" name="矩形 34"/>
          <p:cNvSpPr>
            <a:spLocks noChangeArrowheads="1"/>
          </p:cNvSpPr>
          <p:nvPr/>
        </p:nvSpPr>
        <p:spPr bwMode="auto">
          <a:xfrm>
            <a:off x="5688013" y="482155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3028" name="矩形 47"/>
          <p:cNvSpPr>
            <a:spLocks noChangeArrowheads="1"/>
          </p:cNvSpPr>
          <p:nvPr/>
        </p:nvSpPr>
        <p:spPr bwMode="auto">
          <a:xfrm>
            <a:off x="5673725" y="5204143"/>
            <a:ext cx="24765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29" name="矩形 36"/>
          <p:cNvSpPr>
            <a:spLocks noChangeArrowheads="1"/>
          </p:cNvSpPr>
          <p:nvPr/>
        </p:nvSpPr>
        <p:spPr bwMode="auto">
          <a:xfrm>
            <a:off x="8313738" y="482155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3030" name="矩形 37"/>
          <p:cNvSpPr>
            <a:spLocks noChangeArrowheads="1"/>
          </p:cNvSpPr>
          <p:nvPr/>
        </p:nvSpPr>
        <p:spPr bwMode="auto">
          <a:xfrm>
            <a:off x="8299450" y="5204143"/>
            <a:ext cx="24765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31" name="矩形 3"/>
          <p:cNvSpPr>
            <a:spLocks noChangeArrowheads="1"/>
          </p:cNvSpPr>
          <p:nvPr/>
        </p:nvSpPr>
        <p:spPr bwMode="auto">
          <a:xfrm>
            <a:off x="4391025" y="73120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3032" name="文本框 37"/>
          <p:cNvSpPr>
            <a:spLocks noChangeArrowheads="1"/>
          </p:cNvSpPr>
          <p:nvPr/>
        </p:nvSpPr>
        <p:spPr bwMode="auto">
          <a:xfrm>
            <a:off x="7081838" y="97726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组合 40"/>
          <p:cNvGrpSpPr/>
          <p:nvPr/>
        </p:nvGrpSpPr>
        <p:grpSpPr bwMode="auto">
          <a:xfrm>
            <a:off x="3846513" y="786765"/>
            <a:ext cx="263525" cy="393700"/>
            <a:chOff x="0" y="0"/>
            <a:chExt cx="213756" cy="427512"/>
          </a:xfrm>
        </p:grpSpPr>
        <p:sp>
          <p:nvSpPr>
            <p:cNvPr id="66585" name="直接连接符 4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586" name="直接连接符 4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35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35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35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35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5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35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9" dur="35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35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35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5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35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5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35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35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6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ldLvl="0" animBg="1" autoUpdateAnimBg="0"/>
      <p:bldP spid="43016" grpId="0" bldLvl="0" autoUpdateAnimBg="0"/>
      <p:bldP spid="43017" grpId="0" bldLvl="0" animBg="1" autoUpdateAnimBg="0"/>
      <p:bldP spid="43018" grpId="0" bldLvl="0" autoUpdateAnimBg="0"/>
      <p:bldP spid="43019" grpId="0" bldLvl="0" animBg="1" autoUpdateAnimBg="0"/>
      <p:bldP spid="43020" grpId="0" bldLvl="0" autoUpdateAnimBg="0"/>
      <p:bldP spid="43021" grpId="0" bldLvl="0" animBg="1" autoUpdateAnimBg="0"/>
      <p:bldP spid="43022" grpId="0" bldLvl="0" autoUpdateAnimBg="0"/>
      <p:bldP spid="43023" grpId="0" bldLvl="0" animBg="1" autoUpdateAnimBg="0"/>
      <p:bldP spid="43024" grpId="0" bldLvl="0" autoUpdateAnimBg="0"/>
      <p:bldP spid="43025" grpId="0" bldLvl="0" animBg="1" autoUpdateAnimBg="0"/>
      <p:bldP spid="43026" grpId="0" bldLvl="0" autoUpdateAnimBg="0"/>
      <p:bldP spid="43027" grpId="0" bldLvl="0" autoUpdateAnimBg="0"/>
      <p:bldP spid="43028" grpId="0" bldLvl="0" autoUpdateAnimBg="0"/>
      <p:bldP spid="43029" grpId="0" bldLvl="0" autoUpdateAnimBg="0"/>
      <p:bldP spid="43030" grpId="0" bldLvl="0" autoUpdateAnimBg="0"/>
      <p:bldP spid="43031" grpId="0" bldLvl="0" autoUpdateAnimBg="0"/>
      <p:bldP spid="43032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D43E13C-D990-42A4-ADBB-5201275AD016}" type="slidenum">
              <a:rPr lang="zh-CN" altLang="en-US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28</a:t>
            </a:fld>
            <a:endParaRPr lang="zh-CN" altLang="en-US" sz="180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1202" name="Freeform 228"/>
          <p:cNvSpPr>
            <a:spLocks noEditPoints="1" noChangeArrowheads="1"/>
          </p:cNvSpPr>
          <p:nvPr/>
        </p:nvSpPr>
        <p:spPr bwMode="auto">
          <a:xfrm>
            <a:off x="5529263" y="1441450"/>
            <a:ext cx="1071562" cy="1419225"/>
          </a:xfrm>
          <a:custGeom>
            <a:avLst/>
            <a:gdLst>
              <a:gd name="T0" fmla="*/ 2147483647 w 52"/>
              <a:gd name="T1" fmla="*/ 2147483647 h 69"/>
              <a:gd name="T2" fmla="*/ 2147483647 w 52"/>
              <a:gd name="T3" fmla="*/ 2147483647 h 69"/>
              <a:gd name="T4" fmla="*/ 2147483647 w 52"/>
              <a:gd name="T5" fmla="*/ 2147483647 h 69"/>
              <a:gd name="T6" fmla="*/ 2147483647 w 52"/>
              <a:gd name="T7" fmla="*/ 2147483647 h 69"/>
              <a:gd name="T8" fmla="*/ 2147483647 w 52"/>
              <a:gd name="T9" fmla="*/ 2147483647 h 69"/>
              <a:gd name="T10" fmla="*/ 2147483647 w 52"/>
              <a:gd name="T11" fmla="*/ 2147483647 h 69"/>
              <a:gd name="T12" fmla="*/ 2147483647 w 52"/>
              <a:gd name="T13" fmla="*/ 2147483647 h 69"/>
              <a:gd name="T14" fmla="*/ 2147483647 w 52"/>
              <a:gd name="T15" fmla="*/ 2147483647 h 69"/>
              <a:gd name="T16" fmla="*/ 2147483647 w 52"/>
              <a:gd name="T17" fmla="*/ 2147483647 h 69"/>
              <a:gd name="T18" fmla="*/ 2147483647 w 52"/>
              <a:gd name="T19" fmla="*/ 2147483647 h 69"/>
              <a:gd name="T20" fmla="*/ 424647656 w 52"/>
              <a:gd name="T21" fmla="*/ 2147483647 h 69"/>
              <a:gd name="T22" fmla="*/ 0 w 52"/>
              <a:gd name="T23" fmla="*/ 2147483647 h 69"/>
              <a:gd name="T24" fmla="*/ 2147483647 w 52"/>
              <a:gd name="T25" fmla="*/ 2147483647 h 69"/>
              <a:gd name="T26" fmla="*/ 2147483647 w 52"/>
              <a:gd name="T27" fmla="*/ 2147483647 h 69"/>
              <a:gd name="T28" fmla="*/ 2147483647 w 52"/>
              <a:gd name="T29" fmla="*/ 2147483647 h 69"/>
              <a:gd name="T30" fmla="*/ 2147483647 w 52"/>
              <a:gd name="T31" fmla="*/ 2147483647 h 69"/>
              <a:gd name="T32" fmla="*/ 2147483647 w 52"/>
              <a:gd name="T33" fmla="*/ 2147483647 h 69"/>
              <a:gd name="T34" fmla="*/ 2147483647 w 52"/>
              <a:gd name="T35" fmla="*/ 2147483647 h 69"/>
              <a:gd name="T36" fmla="*/ 2147483647 w 52"/>
              <a:gd name="T37" fmla="*/ 2147483647 h 69"/>
              <a:gd name="T38" fmla="*/ 2147483647 w 52"/>
              <a:gd name="T39" fmla="*/ 2147483647 h 69"/>
              <a:gd name="T40" fmla="*/ 2147483647 w 52"/>
              <a:gd name="T41" fmla="*/ 2147483647 h 69"/>
              <a:gd name="T42" fmla="*/ 2147483647 w 52"/>
              <a:gd name="T43" fmla="*/ 2147483647 h 69"/>
              <a:gd name="T44" fmla="*/ 2147483647 w 52"/>
              <a:gd name="T45" fmla="*/ 2147483647 h 69"/>
              <a:gd name="T46" fmla="*/ 2147483647 w 52"/>
              <a:gd name="T47" fmla="*/ 2147483647 h 69"/>
              <a:gd name="T48" fmla="*/ 2147483647 w 52"/>
              <a:gd name="T49" fmla="*/ 2147483647 h 69"/>
              <a:gd name="T50" fmla="*/ 2147483647 w 52"/>
              <a:gd name="T51" fmla="*/ 2147483647 h 69"/>
              <a:gd name="T52" fmla="*/ 2147483647 w 52"/>
              <a:gd name="T53" fmla="*/ 2147483647 h 69"/>
              <a:gd name="T54" fmla="*/ 2147483647 w 52"/>
              <a:gd name="T55" fmla="*/ 2147483647 h 69"/>
              <a:gd name="T56" fmla="*/ 2147483647 w 52"/>
              <a:gd name="T57" fmla="*/ 2147483647 h 69"/>
              <a:gd name="T58" fmla="*/ 2147483647 w 52"/>
              <a:gd name="T59" fmla="*/ 2147483647 h 69"/>
              <a:gd name="T60" fmla="*/ 2147483647 w 52"/>
              <a:gd name="T61" fmla="*/ 2147483647 h 69"/>
              <a:gd name="T62" fmla="*/ 2147483647 w 52"/>
              <a:gd name="T63" fmla="*/ 423052461 h 69"/>
              <a:gd name="T64" fmla="*/ 2147483647 w 52"/>
              <a:gd name="T65" fmla="*/ 0 h 69"/>
              <a:gd name="T66" fmla="*/ 2147483647 w 52"/>
              <a:gd name="T67" fmla="*/ 423052461 h 69"/>
              <a:gd name="T68" fmla="*/ 2147483647 w 52"/>
              <a:gd name="T69" fmla="*/ 1692250980 h 69"/>
              <a:gd name="T70" fmla="*/ 2147483647 w 52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69"/>
              <a:gd name="T110" fmla="*/ 52 w 52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69">
                <a:moveTo>
                  <a:pt x="38" y="53"/>
                </a:moveTo>
                <a:cubicBezTo>
                  <a:pt x="37" y="51"/>
                  <a:pt x="34" y="50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0" y="52"/>
                  <a:pt x="28" y="51"/>
                  <a:pt x="27" y="4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7"/>
                  <a:pt x="14" y="24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8" y="22"/>
                  <a:pt x="19" y="19"/>
                  <a:pt x="18" y="1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4"/>
                  <a:pt x="8" y="4"/>
                  <a:pt x="7" y="6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6"/>
                  <a:pt x="0" y="19"/>
                  <a:pt x="0" y="21"/>
                </a:cubicBezTo>
                <a:cubicBezTo>
                  <a:pt x="0" y="21"/>
                  <a:pt x="1" y="28"/>
                  <a:pt x="11" y="45"/>
                </a:cubicBezTo>
                <a:cubicBezTo>
                  <a:pt x="20" y="61"/>
                  <a:pt x="26" y="66"/>
                  <a:pt x="26" y="66"/>
                </a:cubicBezTo>
                <a:cubicBezTo>
                  <a:pt x="27" y="68"/>
                  <a:pt x="30" y="69"/>
                  <a:pt x="3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4" y="68"/>
                  <a:pt x="45" y="66"/>
                  <a:pt x="44" y="64"/>
                </a:cubicBezTo>
                <a:lnTo>
                  <a:pt x="38" y="53"/>
                </a:lnTo>
                <a:close/>
                <a:moveTo>
                  <a:pt x="52" y="62"/>
                </a:moveTo>
                <a:cubicBezTo>
                  <a:pt x="44" y="49"/>
                  <a:pt x="44" y="49"/>
                  <a:pt x="44" y="49"/>
                </a:cubicBezTo>
                <a:cubicBezTo>
                  <a:pt x="44" y="48"/>
                  <a:pt x="43" y="47"/>
                  <a:pt x="4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9" y="50"/>
                  <a:pt x="39" y="51"/>
                </a:cubicBezTo>
                <a:cubicBezTo>
                  <a:pt x="47" y="64"/>
                  <a:pt x="47" y="64"/>
                  <a:pt x="47" y="64"/>
                </a:cubicBezTo>
                <a:cubicBezTo>
                  <a:pt x="48" y="65"/>
                  <a:pt x="49" y="65"/>
                  <a:pt x="50" y="65"/>
                </a:cubicBezTo>
                <a:cubicBezTo>
                  <a:pt x="51" y="64"/>
                  <a:pt x="51" y="64"/>
                  <a:pt x="51" y="64"/>
                </a:cubicBezTo>
                <a:cubicBezTo>
                  <a:pt x="52" y="64"/>
                  <a:pt x="52" y="62"/>
                  <a:pt x="52" y="62"/>
                </a:cubicBezTo>
                <a:close/>
                <a:moveTo>
                  <a:pt x="20" y="17"/>
                </a:moveTo>
                <a:cubicBezTo>
                  <a:pt x="21" y="18"/>
                  <a:pt x="22" y="18"/>
                  <a:pt x="23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5"/>
                  <a:pt x="25" y="14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2" y="3"/>
                  <a:pt x="13" y="4"/>
                </a:cubicBezTo>
                <a:lnTo>
                  <a:pt x="20" y="17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120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PART  05</a:t>
            </a:r>
          </a:p>
        </p:txBody>
      </p:sp>
      <p:sp>
        <p:nvSpPr>
          <p:cNvPr id="51204" name="文本框 8"/>
          <p:cNvSpPr>
            <a:spLocks noChangeArrowheads="1"/>
          </p:cNvSpPr>
          <p:nvPr/>
        </p:nvSpPr>
        <p:spPr bwMode="auto">
          <a:xfrm>
            <a:off x="4189413" y="335915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方正兰亭黑_GBK" pitchFamily="2" charset="-122"/>
              </a:rPr>
              <a:t>联系我们</a:t>
            </a:r>
          </a:p>
        </p:txBody>
      </p:sp>
      <p:sp>
        <p:nvSpPr>
          <p:cNvPr id="51205" name="矩形 51"/>
          <p:cNvSpPr>
            <a:spLocks noChangeArrowheads="1"/>
          </p:cNvSpPr>
          <p:nvPr/>
        </p:nvSpPr>
        <p:spPr bwMode="auto">
          <a:xfrm>
            <a:off x="4388485" y="4398963"/>
            <a:ext cx="3382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Contact Us</a:t>
            </a:r>
          </a:p>
        </p:txBody>
      </p:sp>
      <p:sp>
        <p:nvSpPr>
          <p:cNvPr id="51206" name="直接连接符 23"/>
          <p:cNvSpPr>
            <a:spLocks noChangeShapeType="1"/>
          </p:cNvSpPr>
          <p:nvPr/>
        </p:nvSpPr>
        <p:spPr bwMode="auto">
          <a:xfrm>
            <a:off x="4786313" y="4362450"/>
            <a:ext cx="2620962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1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ldLvl="0" animBg="1"/>
      <p:bldP spid="51202" grpId="1" bldLvl="0" animBg="1"/>
      <p:bldP spid="51203" grpId="0" bldLvl="0" autoUpdateAnimBg="0"/>
      <p:bldP spid="51204" grpId="0" bldLvl="0" autoUpdateAnimBg="0"/>
      <p:bldP spid="51205" grpId="0" bldLvl="0" autoUpdateAnimBg="0"/>
      <p:bldP spid="5120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A2BFAE9-A6CC-46C1-96B8-81498DA4E63F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29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7680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4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53252" name="Rectangle 46"/>
          <p:cNvSpPr>
            <a:spLocks noChangeArrowheads="1"/>
          </p:cNvSpPr>
          <p:nvPr/>
        </p:nvSpPr>
        <p:spPr bwMode="auto">
          <a:xfrm>
            <a:off x="4230688" y="2181225"/>
            <a:ext cx="5640387" cy="8636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31005" y="3175000"/>
            <a:ext cx="5622290" cy="1872615"/>
            <a:chOff x="6663" y="5000"/>
            <a:chExt cx="8854" cy="2949"/>
          </a:xfrm>
        </p:grpSpPr>
        <p:sp>
          <p:nvSpPr>
            <p:cNvPr id="53253" name="Rectangle 28"/>
            <p:cNvSpPr>
              <a:spLocks noChangeArrowheads="1"/>
            </p:cNvSpPr>
            <p:nvPr/>
          </p:nvSpPr>
          <p:spPr bwMode="auto">
            <a:xfrm>
              <a:off x="6663" y="5000"/>
              <a:ext cx="8855" cy="1375"/>
            </a:xfrm>
            <a:prstGeom prst="rect">
              <a:avLst/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254" name="Rectangle 33"/>
            <p:cNvSpPr>
              <a:spLocks noChangeArrowheads="1"/>
            </p:cNvSpPr>
            <p:nvPr/>
          </p:nvSpPr>
          <p:spPr bwMode="auto">
            <a:xfrm>
              <a:off x="6663" y="6593"/>
              <a:ext cx="8855" cy="1357"/>
            </a:xfrm>
            <a:prstGeom prst="rect">
              <a:avLst/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3255" name="矩形 3"/>
          <p:cNvSpPr>
            <a:spLocks noChangeArrowheads="1"/>
          </p:cNvSpPr>
          <p:nvPr/>
        </p:nvSpPr>
        <p:spPr bwMode="auto">
          <a:xfrm>
            <a:off x="4814888" y="932180"/>
            <a:ext cx="1825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关注我们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3256" name="文本框 37"/>
          <p:cNvSpPr>
            <a:spLocks noChangeArrowheads="1"/>
          </p:cNvSpPr>
          <p:nvPr/>
        </p:nvSpPr>
        <p:spPr bwMode="auto">
          <a:xfrm>
            <a:off x="6702425" y="1179830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Concern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Us</a:t>
            </a:r>
          </a:p>
        </p:txBody>
      </p:sp>
      <p:grpSp>
        <p:nvGrpSpPr>
          <p:cNvPr id="2" name="组合 28"/>
          <p:cNvGrpSpPr/>
          <p:nvPr/>
        </p:nvGrpSpPr>
        <p:grpSpPr bwMode="auto">
          <a:xfrm>
            <a:off x="4268788" y="954405"/>
            <a:ext cx="263525" cy="393700"/>
            <a:chOff x="0" y="0"/>
            <a:chExt cx="213756" cy="427512"/>
          </a:xfrm>
        </p:grpSpPr>
        <p:sp>
          <p:nvSpPr>
            <p:cNvPr id="76819" name="直接连接符 2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6820" name="直接连接符 3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53260" name="Picture 2" descr="E:\lizzy\PPT-by lizzy\icon\mzl.amvyqtl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423545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Text Box 12"/>
          <p:cNvSpPr>
            <a:spLocks noChangeArrowheads="1"/>
          </p:cNvSpPr>
          <p:nvPr/>
        </p:nvSpPr>
        <p:spPr bwMode="auto">
          <a:xfrm>
            <a:off x="4411663" y="3352483"/>
            <a:ext cx="49799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单击此处添加标题</a:t>
            </a:r>
          </a:p>
        </p:txBody>
      </p:sp>
      <p:sp>
        <p:nvSpPr>
          <p:cNvPr id="53262" name="Text Box 19"/>
          <p:cNvSpPr>
            <a:spLocks noChangeArrowheads="1"/>
          </p:cNvSpPr>
          <p:nvPr/>
        </p:nvSpPr>
        <p:spPr bwMode="auto">
          <a:xfrm>
            <a:off x="4411663" y="4392296"/>
            <a:ext cx="44989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单击此处添加标题</a:t>
            </a:r>
          </a:p>
        </p:txBody>
      </p:sp>
      <p:sp>
        <p:nvSpPr>
          <p:cNvPr id="53263" name="Text Box 20"/>
          <p:cNvSpPr>
            <a:spLocks noChangeArrowheads="1"/>
          </p:cNvSpPr>
          <p:nvPr/>
        </p:nvSpPr>
        <p:spPr bwMode="auto">
          <a:xfrm>
            <a:off x="4411663" y="2388871"/>
            <a:ext cx="49196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单击此处添加标题</a:t>
            </a:r>
          </a:p>
        </p:txBody>
      </p:sp>
      <p:pic>
        <p:nvPicPr>
          <p:cNvPr id="5326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3205163"/>
            <a:ext cx="8143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8"/>
          <p:cNvGrpSpPr/>
          <p:nvPr/>
        </p:nvGrpSpPr>
        <p:grpSpPr bwMode="auto">
          <a:xfrm>
            <a:off x="2720975" y="2181225"/>
            <a:ext cx="812800" cy="808038"/>
            <a:chOff x="0" y="0"/>
            <a:chExt cx="812800" cy="807030"/>
          </a:xfrm>
        </p:grpSpPr>
        <p:sp>
          <p:nvSpPr>
            <p:cNvPr id="76817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812800" cy="807029"/>
            </a:xfrm>
            <a:prstGeom prst="roundRect">
              <a:avLst>
                <a:gd name="adj" fmla="val 10208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76818" name="Picture 39" descr="15_Twitt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812800" cy="80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ldLvl="0" animBg="1" autoUpdateAnimBg="0"/>
      <p:bldP spid="53255" grpId="0" bldLvl="0" autoUpdateAnimBg="0"/>
      <p:bldP spid="53256" grpId="0" bldLvl="0" autoUpdateAnimBg="0"/>
      <p:bldP spid="53261" grpId="0" bldLvl="0" autoUpdateAnimBg="0"/>
      <p:bldP spid="53262" grpId="0" bldLvl="0" autoUpdateAnimBg="0"/>
      <p:bldP spid="53263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DA5F3AD-F0F3-4F65-9C9C-34CBC609B8FC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3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122" name="流程图: 手动输入 10"/>
          <p:cNvSpPr>
            <a:spLocks noChangeArrowheads="1"/>
          </p:cNvSpPr>
          <p:nvPr/>
        </p:nvSpPr>
        <p:spPr bwMode="auto">
          <a:xfrm rot="-5400000">
            <a:off x="8733632" y="-238919"/>
            <a:ext cx="1257300" cy="5684837"/>
          </a:xfrm>
          <a:prstGeom prst="flowChartManualInpu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TextBox 59"/>
          <p:cNvSpPr>
            <a:spLocks noChangeArrowheads="1"/>
          </p:cNvSpPr>
          <p:nvPr/>
        </p:nvSpPr>
        <p:spPr bwMode="auto">
          <a:xfrm flipH="1">
            <a:off x="7981950" y="2251075"/>
            <a:ext cx="3313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chemeClr val="bg1"/>
                </a:solidFill>
                <a:sym typeface="方正兰亭黑_GBK" pitchFamily="2" charset="-122"/>
              </a:rPr>
              <a:t>目录 </a:t>
            </a:r>
            <a:r>
              <a:rPr lang="en-US" altLang="zh-CN" sz="3600" dirty="0">
                <a:solidFill>
                  <a:schemeClr val="bg1"/>
                </a:solidFill>
                <a:sym typeface="方正兰亭黑_GBK" pitchFamily="2" charset="-122"/>
              </a:rPr>
              <a:t>/ </a:t>
            </a:r>
            <a:r>
              <a:rPr lang="en-US" altLang="zh-CN" sz="2400" dirty="0">
                <a:solidFill>
                  <a:schemeClr val="bg1"/>
                </a:solidFill>
                <a:sym typeface="方正兰亭黑_GBK" pitchFamily="2" charset="-122"/>
              </a:rPr>
              <a:t>CONTENTS</a:t>
            </a:r>
          </a:p>
        </p:txBody>
      </p:sp>
      <p:sp>
        <p:nvSpPr>
          <p:cNvPr id="5124" name="矩形 99"/>
          <p:cNvSpPr>
            <a:spLocks noChangeArrowheads="1"/>
          </p:cNvSpPr>
          <p:nvPr/>
        </p:nvSpPr>
        <p:spPr bwMode="auto">
          <a:xfrm>
            <a:off x="2200275" y="4438650"/>
            <a:ext cx="1368425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TextBox 64"/>
          <p:cNvSpPr>
            <a:spLocks noChangeArrowheads="1"/>
          </p:cNvSpPr>
          <p:nvPr/>
        </p:nvSpPr>
        <p:spPr bwMode="auto">
          <a:xfrm>
            <a:off x="1254125" y="4957763"/>
            <a:ext cx="11080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01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tx1"/>
                </a:solidFill>
                <a:sym typeface="方正兰亭黑_GBK" pitchFamily="2" charset="-122"/>
              </a:rPr>
              <a:t>关于我们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latin typeface="AvantGarde LT Book" pitchFamily="2" charset="0"/>
                <a:sym typeface="Arial" panose="020B0604020202020204" pitchFamily="34" charset="0"/>
              </a:rPr>
              <a:t>About Us</a:t>
            </a:r>
          </a:p>
        </p:txBody>
      </p:sp>
      <p:sp>
        <p:nvSpPr>
          <p:cNvPr id="5126" name="TextBox 65"/>
          <p:cNvSpPr>
            <a:spLocks noChangeArrowheads="1"/>
          </p:cNvSpPr>
          <p:nvPr/>
        </p:nvSpPr>
        <p:spPr bwMode="auto">
          <a:xfrm>
            <a:off x="2949575" y="4957763"/>
            <a:ext cx="2057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02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tx1"/>
                </a:solidFill>
                <a:sym typeface="方正兰亭黑_GBK" pitchFamily="2" charset="-122"/>
              </a:rPr>
              <a:t>企业文化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latin typeface="AvantGarde LT Book" pitchFamily="2" charset="0"/>
                <a:sym typeface="Arial" panose="020B0604020202020204" pitchFamily="34" charset="0"/>
              </a:rPr>
              <a:t>Corporate Culture</a:t>
            </a:r>
          </a:p>
        </p:txBody>
      </p:sp>
      <p:sp>
        <p:nvSpPr>
          <p:cNvPr id="5127" name="TextBox 66"/>
          <p:cNvSpPr>
            <a:spLocks noChangeArrowheads="1"/>
          </p:cNvSpPr>
          <p:nvPr/>
        </p:nvSpPr>
        <p:spPr bwMode="auto">
          <a:xfrm>
            <a:off x="5111750" y="4957763"/>
            <a:ext cx="187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03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方正兰亭黑_GBK" pitchFamily="2" charset="-122"/>
              </a:rPr>
              <a:t>产品和服务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vantGarde LT Book" pitchFamily="2" charset="0"/>
                <a:sym typeface="Arial" panose="020B0604020202020204" pitchFamily="34" charset="0"/>
              </a:rPr>
              <a:t>Product &amp; Service</a:t>
            </a:r>
          </a:p>
        </p:txBody>
      </p:sp>
      <p:sp>
        <p:nvSpPr>
          <p:cNvPr id="5128" name="TextBox 67"/>
          <p:cNvSpPr>
            <a:spLocks noChangeArrowheads="1"/>
          </p:cNvSpPr>
          <p:nvPr/>
        </p:nvSpPr>
        <p:spPr bwMode="auto">
          <a:xfrm>
            <a:off x="7634288" y="4957763"/>
            <a:ext cx="13700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04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方正兰亭黑_GBK" pitchFamily="2" charset="-122"/>
              </a:rPr>
              <a:t>展望未来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vantGarde LT Book" pitchFamily="2" charset="0"/>
                <a:sym typeface="Arial" panose="020B0604020202020204" pitchFamily="34" charset="0"/>
              </a:rPr>
              <a:t>Look Ahead</a:t>
            </a:r>
          </a:p>
        </p:txBody>
      </p:sp>
      <p:sp>
        <p:nvSpPr>
          <p:cNvPr id="5129" name="TextBox 67"/>
          <p:cNvSpPr>
            <a:spLocks noChangeArrowheads="1"/>
          </p:cNvSpPr>
          <p:nvPr/>
        </p:nvSpPr>
        <p:spPr bwMode="auto">
          <a:xfrm>
            <a:off x="9779000" y="4957763"/>
            <a:ext cx="13223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05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方正兰亭黑_GBK" pitchFamily="2" charset="-122"/>
              </a:rPr>
              <a:t>联系我们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vantGarde LT Book" pitchFamily="2" charset="0"/>
                <a:sym typeface="Arial" panose="020B0604020202020204" pitchFamily="34" charset="0"/>
              </a:rPr>
              <a:t>Contact Us</a:t>
            </a:r>
          </a:p>
        </p:txBody>
      </p:sp>
      <p:sp>
        <p:nvSpPr>
          <p:cNvPr id="5130" name="矩形 91"/>
          <p:cNvSpPr>
            <a:spLocks noChangeArrowheads="1"/>
          </p:cNvSpPr>
          <p:nvPr/>
        </p:nvSpPr>
        <p:spPr bwMode="auto">
          <a:xfrm>
            <a:off x="1019175" y="4438650"/>
            <a:ext cx="396875" cy="17463"/>
          </a:xfrm>
          <a:prstGeom prst="rect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矩形 107"/>
          <p:cNvSpPr>
            <a:spLocks noChangeArrowheads="1"/>
          </p:cNvSpPr>
          <p:nvPr/>
        </p:nvSpPr>
        <p:spPr bwMode="auto">
          <a:xfrm>
            <a:off x="4340225" y="4438650"/>
            <a:ext cx="1366838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矩形 108"/>
          <p:cNvSpPr>
            <a:spLocks noChangeArrowheads="1"/>
          </p:cNvSpPr>
          <p:nvPr/>
        </p:nvSpPr>
        <p:spPr bwMode="auto">
          <a:xfrm>
            <a:off x="6502400" y="4438650"/>
            <a:ext cx="1368425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3" name="矩形 109"/>
          <p:cNvSpPr>
            <a:spLocks noChangeArrowheads="1"/>
          </p:cNvSpPr>
          <p:nvPr/>
        </p:nvSpPr>
        <p:spPr bwMode="auto">
          <a:xfrm>
            <a:off x="8642350" y="4438650"/>
            <a:ext cx="1368425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4" name="矩形 111"/>
          <p:cNvSpPr>
            <a:spLocks noChangeArrowheads="1"/>
          </p:cNvSpPr>
          <p:nvPr/>
        </p:nvSpPr>
        <p:spPr bwMode="auto">
          <a:xfrm>
            <a:off x="10779125" y="4438650"/>
            <a:ext cx="396875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组合 125"/>
          <p:cNvGrpSpPr/>
          <p:nvPr/>
        </p:nvGrpSpPr>
        <p:grpSpPr bwMode="auto">
          <a:xfrm>
            <a:off x="5703888" y="4054475"/>
            <a:ext cx="784225" cy="784225"/>
            <a:chOff x="0" y="0"/>
            <a:chExt cx="784512" cy="784512"/>
          </a:xfrm>
        </p:grpSpPr>
        <p:sp>
          <p:nvSpPr>
            <p:cNvPr id="28701" name="椭圆 134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702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avLst/>
              <a:gdLst>
                <a:gd name="T0" fmla="*/ 1347898219 w 97"/>
                <a:gd name="T1" fmla="*/ 0 h 97"/>
                <a:gd name="T2" fmla="*/ 1404064177 w 97"/>
                <a:gd name="T3" fmla="*/ 0 h 97"/>
                <a:gd name="T4" fmla="*/ 1488305166 w 97"/>
                <a:gd name="T5" fmla="*/ 758195398 h 97"/>
                <a:gd name="T6" fmla="*/ 1375983847 w 97"/>
                <a:gd name="T7" fmla="*/ 926682675 h 97"/>
                <a:gd name="T8" fmla="*/ 1375983847 w 97"/>
                <a:gd name="T9" fmla="*/ 954763005 h 97"/>
                <a:gd name="T10" fmla="*/ 1039009293 w 97"/>
                <a:gd name="T11" fmla="*/ 1123250282 h 97"/>
                <a:gd name="T12" fmla="*/ 645868780 w 97"/>
                <a:gd name="T13" fmla="*/ 1291737559 h 97"/>
                <a:gd name="T14" fmla="*/ 505461832 w 97"/>
                <a:gd name="T15" fmla="*/ 1207496570 h 97"/>
                <a:gd name="T16" fmla="*/ 365054884 w 97"/>
                <a:gd name="T17" fmla="*/ 1263657229 h 97"/>
                <a:gd name="T18" fmla="*/ 28080330 w 97"/>
                <a:gd name="T19" fmla="*/ 1067089622 h 97"/>
                <a:gd name="T20" fmla="*/ 1347898219 w 97"/>
                <a:gd name="T21" fmla="*/ 0 h 97"/>
                <a:gd name="T22" fmla="*/ 1600631784 w 97"/>
                <a:gd name="T23" fmla="*/ 28080330 h 97"/>
                <a:gd name="T24" fmla="*/ 2147483647 w 97"/>
                <a:gd name="T25" fmla="*/ 336974555 h 97"/>
                <a:gd name="T26" fmla="*/ 1712958402 w 97"/>
                <a:gd name="T27" fmla="*/ 758195398 h 97"/>
                <a:gd name="T28" fmla="*/ 1684872773 w 97"/>
                <a:gd name="T29" fmla="*/ 730115068 h 97"/>
                <a:gd name="T30" fmla="*/ 1600631784 w 97"/>
                <a:gd name="T31" fmla="*/ 28080330 h 97"/>
                <a:gd name="T32" fmla="*/ 2147483647 w 97"/>
                <a:gd name="T33" fmla="*/ 477381502 h 97"/>
                <a:gd name="T34" fmla="*/ 1825279721 w 97"/>
                <a:gd name="T35" fmla="*/ 926682675 h 97"/>
                <a:gd name="T36" fmla="*/ 1825279721 w 97"/>
                <a:gd name="T37" fmla="*/ 926682675 h 97"/>
                <a:gd name="T38" fmla="*/ 1656792444 w 97"/>
                <a:gd name="T39" fmla="*/ 1123250282 h 97"/>
                <a:gd name="T40" fmla="*/ 1656792444 w 97"/>
                <a:gd name="T41" fmla="*/ 1263657229 h 97"/>
                <a:gd name="T42" fmla="*/ 1600631784 w 97"/>
                <a:gd name="T43" fmla="*/ 1769119061 h 97"/>
                <a:gd name="T44" fmla="*/ 1684872773 w 97"/>
                <a:gd name="T45" fmla="*/ 1909526009 h 97"/>
                <a:gd name="T46" fmla="*/ 2147483647 w 97"/>
                <a:gd name="T47" fmla="*/ 2106093616 h 97"/>
                <a:gd name="T48" fmla="*/ 2147483647 w 97"/>
                <a:gd name="T49" fmla="*/ 1347898219 h 97"/>
                <a:gd name="T50" fmla="*/ 2147483647 w 97"/>
                <a:gd name="T51" fmla="*/ 477381502 h 97"/>
                <a:gd name="T52" fmla="*/ 2147483647 w 97"/>
                <a:gd name="T53" fmla="*/ 2147483647 h 97"/>
                <a:gd name="T54" fmla="*/ 1375983847 w 97"/>
                <a:gd name="T55" fmla="*/ 2147483647 h 97"/>
                <a:gd name="T56" fmla="*/ 1516385496 w 97"/>
                <a:gd name="T57" fmla="*/ 2147483647 h 97"/>
                <a:gd name="T58" fmla="*/ 1628712114 w 97"/>
                <a:gd name="T59" fmla="*/ 2078013286 h 97"/>
                <a:gd name="T60" fmla="*/ 2147483647 w 97"/>
                <a:gd name="T61" fmla="*/ 2147483647 h 97"/>
                <a:gd name="T62" fmla="*/ 1179410941 w 97"/>
                <a:gd name="T63" fmla="*/ 2147483647 h 97"/>
                <a:gd name="T64" fmla="*/ 28080330 w 97"/>
                <a:gd name="T65" fmla="*/ 1684872773 h 97"/>
                <a:gd name="T66" fmla="*/ 336974555 w 97"/>
                <a:gd name="T67" fmla="*/ 1600631784 h 97"/>
                <a:gd name="T68" fmla="*/ 505461832 w 97"/>
                <a:gd name="T69" fmla="*/ 1656792444 h 97"/>
                <a:gd name="T70" fmla="*/ 589708120 w 97"/>
                <a:gd name="T71" fmla="*/ 1628712114 h 97"/>
                <a:gd name="T72" fmla="*/ 1263657229 w 97"/>
                <a:gd name="T73" fmla="*/ 1965686668 h 97"/>
                <a:gd name="T74" fmla="*/ 1347898219 w 97"/>
                <a:gd name="T75" fmla="*/ 2106093616 h 97"/>
                <a:gd name="T76" fmla="*/ 1179410941 w 97"/>
                <a:gd name="T77" fmla="*/ 2147483647 h 97"/>
                <a:gd name="T78" fmla="*/ 0 w 97"/>
                <a:gd name="T79" fmla="*/ 1488305166 h 97"/>
                <a:gd name="T80" fmla="*/ 224647937 w 97"/>
                <a:gd name="T81" fmla="*/ 1432144507 h 97"/>
                <a:gd name="T82" fmla="*/ 0 w 97"/>
                <a:gd name="T83" fmla="*/ 1263657229 h 97"/>
                <a:gd name="T84" fmla="*/ 0 w 97"/>
                <a:gd name="T85" fmla="*/ 1347898219 h 97"/>
                <a:gd name="T86" fmla="*/ 0 w 97"/>
                <a:gd name="T87" fmla="*/ 1488305166 h 97"/>
                <a:gd name="T88" fmla="*/ 1460224836 w 97"/>
                <a:gd name="T89" fmla="*/ 1123250282 h 97"/>
                <a:gd name="T90" fmla="*/ 1123250282 w 97"/>
                <a:gd name="T91" fmla="*/ 1291737559 h 97"/>
                <a:gd name="T92" fmla="*/ 702029439 w 97"/>
                <a:gd name="T93" fmla="*/ 1460224836 h 97"/>
                <a:gd name="T94" fmla="*/ 702029439 w 97"/>
                <a:gd name="T95" fmla="*/ 1460224836 h 97"/>
                <a:gd name="T96" fmla="*/ 1347898219 w 97"/>
                <a:gd name="T97" fmla="*/ 1769119061 h 97"/>
                <a:gd name="T98" fmla="*/ 1404064177 w 97"/>
                <a:gd name="T99" fmla="*/ 1741038732 h 97"/>
                <a:gd name="T100" fmla="*/ 1460224836 w 97"/>
                <a:gd name="T101" fmla="*/ 1235576900 h 97"/>
                <a:gd name="T102" fmla="*/ 1460224836 w 97"/>
                <a:gd name="T103" fmla="*/ 1123250282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144"/>
          <p:cNvGrpSpPr/>
          <p:nvPr/>
        </p:nvGrpSpPr>
        <p:grpSpPr bwMode="auto">
          <a:xfrm>
            <a:off x="7847013" y="4054475"/>
            <a:ext cx="784225" cy="784225"/>
            <a:chOff x="0" y="0"/>
            <a:chExt cx="784512" cy="784512"/>
          </a:xfrm>
        </p:grpSpPr>
        <p:sp>
          <p:nvSpPr>
            <p:cNvPr id="28699" name="椭圆 1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700" name="任意多边形 146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152941 w 574972"/>
                <a:gd name="T1" fmla="*/ 399844 h 399845"/>
                <a:gd name="T2" fmla="*/ 61228 w 574972"/>
                <a:gd name="T3" fmla="*/ 398217 h 399845"/>
                <a:gd name="T4" fmla="*/ 121790 w 574972"/>
                <a:gd name="T5" fmla="*/ 346388 h 399845"/>
                <a:gd name="T6" fmla="*/ 147415 w 574972"/>
                <a:gd name="T7" fmla="*/ 328444 h 399845"/>
                <a:gd name="T8" fmla="*/ 270881 w 574972"/>
                <a:gd name="T9" fmla="*/ 219691 h 399845"/>
                <a:gd name="T10" fmla="*/ 179168 w 574972"/>
                <a:gd name="T11" fmla="*/ 399845 h 399845"/>
                <a:gd name="T12" fmla="*/ 185489 w 574972"/>
                <a:gd name="T13" fmla="*/ 291396 h 399845"/>
                <a:gd name="T14" fmla="*/ 226257 w 574972"/>
                <a:gd name="T15" fmla="*/ 259235 h 399845"/>
                <a:gd name="T16" fmla="*/ 263531 w 574972"/>
                <a:gd name="T17" fmla="*/ 225912 h 399845"/>
                <a:gd name="T18" fmla="*/ 297108 w 574972"/>
                <a:gd name="T19" fmla="*/ 209429 h 399845"/>
                <a:gd name="T20" fmla="*/ 309758 w 574972"/>
                <a:gd name="T21" fmla="*/ 223349 h 399845"/>
                <a:gd name="T22" fmla="*/ 342372 w 574972"/>
                <a:gd name="T23" fmla="*/ 256672 h 399845"/>
                <a:gd name="T24" fmla="*/ 370328 w 574972"/>
                <a:gd name="T25" fmla="*/ 264362 h 399845"/>
                <a:gd name="T26" fmla="*/ 388821 w 574972"/>
                <a:gd name="T27" fmla="*/ 248907 h 399845"/>
                <a:gd name="T28" fmla="*/ 297108 w 574972"/>
                <a:gd name="T29" fmla="*/ 399844 h 399845"/>
                <a:gd name="T30" fmla="*/ 506761 w 574972"/>
                <a:gd name="T31" fmla="*/ 139370 h 399845"/>
                <a:gd name="T32" fmla="*/ 415048 w 574972"/>
                <a:gd name="T33" fmla="*/ 399844 h 399845"/>
                <a:gd name="T34" fmla="*/ 418375 w 574972"/>
                <a:gd name="T35" fmla="*/ 219183 h 399845"/>
                <a:gd name="T36" fmla="*/ 458488 w 574972"/>
                <a:gd name="T37" fmla="*/ 184898 h 399845"/>
                <a:gd name="T38" fmla="*/ 506761 w 574972"/>
                <a:gd name="T39" fmla="*/ 139370 h 399845"/>
                <a:gd name="T40" fmla="*/ 533039 w 574972"/>
                <a:gd name="T41" fmla="*/ 0 h 399845"/>
                <a:gd name="T42" fmla="*/ 567983 w 574972"/>
                <a:gd name="T43" fmla="*/ 5127 h 399845"/>
                <a:gd name="T44" fmla="*/ 574972 w 574972"/>
                <a:gd name="T45" fmla="*/ 117913 h 399845"/>
                <a:gd name="T46" fmla="*/ 535369 w 574972"/>
                <a:gd name="T47" fmla="*/ 117913 h 399845"/>
                <a:gd name="T48" fmla="*/ 533039 w 574972"/>
                <a:gd name="T49" fmla="*/ 69209 h 399845"/>
                <a:gd name="T50" fmla="*/ 437526 w 574972"/>
                <a:gd name="T51" fmla="*/ 156362 h 399845"/>
                <a:gd name="T52" fmla="*/ 383945 w 574972"/>
                <a:gd name="T53" fmla="*/ 202502 h 399845"/>
                <a:gd name="T54" fmla="*/ 349001 w 574972"/>
                <a:gd name="T55" fmla="*/ 207629 h 399845"/>
                <a:gd name="T56" fmla="*/ 337353 w 574972"/>
                <a:gd name="T57" fmla="*/ 194812 h 399845"/>
                <a:gd name="T58" fmla="*/ 293091 w 574972"/>
                <a:gd name="T59" fmla="*/ 146109 h 399845"/>
                <a:gd name="T60" fmla="*/ 239510 w 574972"/>
                <a:gd name="T61" fmla="*/ 192249 h 399845"/>
                <a:gd name="T62" fmla="*/ 216214 w 574972"/>
                <a:gd name="T63" fmla="*/ 210192 h 399845"/>
                <a:gd name="T64" fmla="*/ 139337 w 574972"/>
                <a:gd name="T65" fmla="*/ 274275 h 399845"/>
                <a:gd name="T66" fmla="*/ 32175 w 574972"/>
                <a:gd name="T67" fmla="*/ 363992 h 399845"/>
                <a:gd name="T68" fmla="*/ 4220 w 574972"/>
                <a:gd name="T69" fmla="*/ 358865 h 399845"/>
                <a:gd name="T70" fmla="*/ 18197 w 574972"/>
                <a:gd name="T71" fmla="*/ 317851 h 399845"/>
                <a:gd name="T72" fmla="*/ 139337 w 574972"/>
                <a:gd name="T73" fmla="*/ 220445 h 399845"/>
                <a:gd name="T74" fmla="*/ 216214 w 574972"/>
                <a:gd name="T75" fmla="*/ 156362 h 399845"/>
                <a:gd name="T76" fmla="*/ 239510 w 574972"/>
                <a:gd name="T77" fmla="*/ 138419 h 399845"/>
                <a:gd name="T78" fmla="*/ 283772 w 574972"/>
                <a:gd name="T79" fmla="*/ 99969 h 399845"/>
                <a:gd name="T80" fmla="*/ 314057 w 574972"/>
                <a:gd name="T81" fmla="*/ 107659 h 399845"/>
                <a:gd name="T82" fmla="*/ 346671 w 574972"/>
                <a:gd name="T83" fmla="*/ 140982 h 399845"/>
                <a:gd name="T84" fmla="*/ 383945 w 574972"/>
                <a:gd name="T85" fmla="*/ 146109 h 399845"/>
                <a:gd name="T86" fmla="*/ 437526 w 574972"/>
                <a:gd name="T87" fmla="*/ 99969 h 399845"/>
                <a:gd name="T88" fmla="*/ 498095 w 574972"/>
                <a:gd name="T89" fmla="*/ 43576 h 399845"/>
                <a:gd name="T90" fmla="*/ 463151 w 574972"/>
                <a:gd name="T91" fmla="*/ 43576 h 399845"/>
                <a:gd name="T92" fmla="*/ 442185 w 574972"/>
                <a:gd name="T93" fmla="*/ 20506 h 399845"/>
                <a:gd name="T94" fmla="*/ 456163 w 574972"/>
                <a:gd name="T95" fmla="*/ 2563 h 399845"/>
                <a:gd name="T96" fmla="*/ 0 w 574972"/>
                <a:gd name="T97" fmla="*/ 0 h 399845"/>
                <a:gd name="T98" fmla="*/ 574972 w 574972"/>
                <a:gd name="T99" fmla="*/ 399845 h 399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lnTo>
                    <a:pt x="152941" y="323694"/>
                  </a:ln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lnTo>
                    <a:pt x="270881" y="219691"/>
                  </a:ln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lnTo>
                    <a:pt x="297108" y="209429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lnTo>
                    <a:pt x="506761" y="139370"/>
                  </a:ln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151"/>
          <p:cNvGrpSpPr/>
          <p:nvPr/>
        </p:nvGrpSpPr>
        <p:grpSpPr bwMode="auto">
          <a:xfrm>
            <a:off x="3559175" y="4054475"/>
            <a:ext cx="784225" cy="784225"/>
            <a:chOff x="0" y="0"/>
            <a:chExt cx="784512" cy="784512"/>
          </a:xfrm>
        </p:grpSpPr>
        <p:sp>
          <p:nvSpPr>
            <p:cNvPr id="28697" name="椭圆 153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8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avLst/>
              <a:gdLst>
                <a:gd name="T0" fmla="*/ 110567239 w 94"/>
                <a:gd name="T1" fmla="*/ 587114815 h 81"/>
                <a:gd name="T2" fmla="*/ 1271544273 w 94"/>
                <a:gd name="T3" fmla="*/ 587114815 h 81"/>
                <a:gd name="T4" fmla="*/ 1382116769 w 94"/>
                <a:gd name="T5" fmla="*/ 494415401 h 81"/>
                <a:gd name="T6" fmla="*/ 2017891535 w 94"/>
                <a:gd name="T7" fmla="*/ 0 h 81"/>
                <a:gd name="T8" fmla="*/ 2017891535 w 94"/>
                <a:gd name="T9" fmla="*/ 1019726901 h 81"/>
                <a:gd name="T10" fmla="*/ 2017891535 w 94"/>
                <a:gd name="T11" fmla="*/ 2039453803 h 81"/>
                <a:gd name="T12" fmla="*/ 1382116769 w 94"/>
                <a:gd name="T13" fmla="*/ 1514142303 h 81"/>
                <a:gd name="T14" fmla="*/ 1271544273 w 94"/>
                <a:gd name="T15" fmla="*/ 1452338988 h 81"/>
                <a:gd name="T16" fmla="*/ 912198119 w 94"/>
                <a:gd name="T17" fmla="*/ 1452338988 h 81"/>
                <a:gd name="T18" fmla="*/ 1105693415 w 94"/>
                <a:gd name="T19" fmla="*/ 2147483647 h 81"/>
                <a:gd name="T20" fmla="*/ 1243905092 w 94"/>
                <a:gd name="T21" fmla="*/ 2147483647 h 81"/>
                <a:gd name="T22" fmla="*/ 1243905092 w 94"/>
                <a:gd name="T23" fmla="*/ 2147483647 h 81"/>
                <a:gd name="T24" fmla="*/ 1188621473 w 94"/>
                <a:gd name="T25" fmla="*/ 2147483647 h 81"/>
                <a:gd name="T26" fmla="*/ 580491146 w 94"/>
                <a:gd name="T27" fmla="*/ 2147483647 h 81"/>
                <a:gd name="T28" fmla="*/ 304067792 w 94"/>
                <a:gd name="T29" fmla="*/ 1452338988 h 81"/>
                <a:gd name="T30" fmla="*/ 110567239 w 94"/>
                <a:gd name="T31" fmla="*/ 1452338988 h 81"/>
                <a:gd name="T32" fmla="*/ 110567239 w 94"/>
                <a:gd name="T33" fmla="*/ 587114815 h 81"/>
                <a:gd name="T34" fmla="*/ 2147483647 w 94"/>
                <a:gd name="T35" fmla="*/ 710721445 h 81"/>
                <a:gd name="T36" fmla="*/ 2147483647 w 94"/>
                <a:gd name="T37" fmla="*/ 1019726901 h 81"/>
                <a:gd name="T38" fmla="*/ 2147483647 w 94"/>
                <a:gd name="T39" fmla="*/ 1328737917 h 81"/>
                <a:gd name="T40" fmla="*/ 2147483647 w 94"/>
                <a:gd name="T41" fmla="*/ 2039453803 h 81"/>
                <a:gd name="T42" fmla="*/ 2147483647 w 94"/>
                <a:gd name="T43" fmla="*/ 2039453803 h 81"/>
                <a:gd name="T44" fmla="*/ 2147483647 w 94"/>
                <a:gd name="T45" fmla="*/ 0 h 81"/>
                <a:gd name="T46" fmla="*/ 2147483647 w 94"/>
                <a:gd name="T47" fmla="*/ 0 h 81"/>
                <a:gd name="T48" fmla="*/ 2147483647 w 94"/>
                <a:gd name="T49" fmla="*/ 710721445 h 81"/>
                <a:gd name="T50" fmla="*/ 1271544273 w 94"/>
                <a:gd name="T51" fmla="*/ 1514142303 h 81"/>
                <a:gd name="T52" fmla="*/ 1022765358 w 94"/>
                <a:gd name="T53" fmla="*/ 1514142303 h 81"/>
                <a:gd name="T54" fmla="*/ 1105693415 w 94"/>
                <a:gd name="T55" fmla="*/ 1884951074 h 81"/>
                <a:gd name="T56" fmla="*/ 1188621473 w 94"/>
                <a:gd name="T57" fmla="*/ 1884951074 h 81"/>
                <a:gd name="T58" fmla="*/ 1188621473 w 94"/>
                <a:gd name="T59" fmla="*/ 1761350004 h 81"/>
                <a:gd name="T60" fmla="*/ 1271544273 w 94"/>
                <a:gd name="T61" fmla="*/ 1514142303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155"/>
          <p:cNvGrpSpPr/>
          <p:nvPr/>
        </p:nvGrpSpPr>
        <p:grpSpPr bwMode="auto">
          <a:xfrm>
            <a:off x="1416050" y="4054475"/>
            <a:ext cx="784225" cy="784225"/>
            <a:chOff x="0" y="0"/>
            <a:chExt cx="784512" cy="784512"/>
          </a:xfrm>
        </p:grpSpPr>
        <p:sp>
          <p:nvSpPr>
            <p:cNvPr id="28695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6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lnTo>
                    <a:pt x="262805" y="111558"/>
                  </a:ln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158"/>
          <p:cNvGrpSpPr/>
          <p:nvPr/>
        </p:nvGrpSpPr>
        <p:grpSpPr bwMode="auto">
          <a:xfrm>
            <a:off x="9991725" y="4054475"/>
            <a:ext cx="784225" cy="784225"/>
            <a:chOff x="0" y="0"/>
            <a:chExt cx="784512" cy="784512"/>
          </a:xfrm>
        </p:grpSpPr>
        <p:sp>
          <p:nvSpPr>
            <p:cNvPr id="28693" name="椭圆 15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4" name="Freeform 228"/>
            <p:cNvSpPr>
              <a:spLocks noEditPoints="1" noChangeArrowhead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avLst/>
              <a:gdLst>
                <a:gd name="T0" fmla="*/ 1676615797 w 52"/>
                <a:gd name="T1" fmla="*/ 2147483647 h 69"/>
                <a:gd name="T2" fmla="*/ 1411889434 w 52"/>
                <a:gd name="T3" fmla="*/ 2147483647 h 69"/>
                <a:gd name="T4" fmla="*/ 1411889434 w 52"/>
                <a:gd name="T5" fmla="*/ 2147483647 h 69"/>
                <a:gd name="T6" fmla="*/ 1191281918 w 52"/>
                <a:gd name="T7" fmla="*/ 2147483647 h 69"/>
                <a:gd name="T8" fmla="*/ 661822550 w 52"/>
                <a:gd name="T9" fmla="*/ 1276224885 h 69"/>
                <a:gd name="T10" fmla="*/ 705941396 w 52"/>
                <a:gd name="T11" fmla="*/ 1012178128 h 69"/>
                <a:gd name="T12" fmla="*/ 705941396 w 52"/>
                <a:gd name="T13" fmla="*/ 1012178128 h 69"/>
                <a:gd name="T14" fmla="*/ 794185731 w 52"/>
                <a:gd name="T15" fmla="*/ 748131371 h 69"/>
                <a:gd name="T16" fmla="*/ 485333879 w 52"/>
                <a:gd name="T17" fmla="*/ 264046757 h 69"/>
                <a:gd name="T18" fmla="*/ 308851852 w 52"/>
                <a:gd name="T19" fmla="*/ 264046757 h 69"/>
                <a:gd name="T20" fmla="*/ 44118846 w 52"/>
                <a:gd name="T21" fmla="*/ 616111310 h 69"/>
                <a:gd name="T22" fmla="*/ 0 w 52"/>
                <a:gd name="T23" fmla="*/ 924166965 h 69"/>
                <a:gd name="T24" fmla="*/ 485333879 w 52"/>
                <a:gd name="T25" fmla="*/ 1980353991 h 69"/>
                <a:gd name="T26" fmla="*/ 1147163071 w 52"/>
                <a:gd name="T27" fmla="*/ 2147483647 h 69"/>
                <a:gd name="T28" fmla="*/ 1411889434 w 52"/>
                <a:gd name="T29" fmla="*/ 2147483647 h 69"/>
                <a:gd name="T30" fmla="*/ 1853104467 w 52"/>
                <a:gd name="T31" fmla="*/ 2147483647 h 69"/>
                <a:gd name="T32" fmla="*/ 1941348803 w 52"/>
                <a:gd name="T33" fmla="*/ 2147483647 h 69"/>
                <a:gd name="T34" fmla="*/ 1676615797 w 52"/>
                <a:gd name="T35" fmla="*/ 2147483647 h 69"/>
                <a:gd name="T36" fmla="*/ 2147483647 w 52"/>
                <a:gd name="T37" fmla="*/ 2147483647 h 69"/>
                <a:gd name="T38" fmla="*/ 1941348803 w 52"/>
                <a:gd name="T39" fmla="*/ 2147483647 h 69"/>
                <a:gd name="T40" fmla="*/ 1853104467 w 52"/>
                <a:gd name="T41" fmla="*/ 2112374053 h 69"/>
                <a:gd name="T42" fmla="*/ 1764860132 w 52"/>
                <a:gd name="T43" fmla="*/ 2112374053 h 69"/>
                <a:gd name="T44" fmla="*/ 1720741286 w 52"/>
                <a:gd name="T45" fmla="*/ 2147483647 h 69"/>
                <a:gd name="T46" fmla="*/ 2073711984 w 52"/>
                <a:gd name="T47" fmla="*/ 2147483647 h 69"/>
                <a:gd name="T48" fmla="*/ 2147483647 w 52"/>
                <a:gd name="T49" fmla="*/ 2147483647 h 69"/>
                <a:gd name="T50" fmla="*/ 2147483647 w 52"/>
                <a:gd name="T51" fmla="*/ 2147483647 h 69"/>
                <a:gd name="T52" fmla="*/ 2147483647 w 52"/>
                <a:gd name="T53" fmla="*/ 2147483647 h 69"/>
                <a:gd name="T54" fmla="*/ 882430066 w 52"/>
                <a:gd name="T55" fmla="*/ 748131371 h 69"/>
                <a:gd name="T56" fmla="*/ 1014793248 w 52"/>
                <a:gd name="T57" fmla="*/ 792140270 h 69"/>
                <a:gd name="T58" fmla="*/ 1058918736 w 52"/>
                <a:gd name="T59" fmla="*/ 748131371 h 69"/>
                <a:gd name="T60" fmla="*/ 1103037583 w 52"/>
                <a:gd name="T61" fmla="*/ 616111310 h 69"/>
                <a:gd name="T62" fmla="*/ 750066885 w 52"/>
                <a:gd name="T63" fmla="*/ 44008898 h 69"/>
                <a:gd name="T64" fmla="*/ 661822550 w 52"/>
                <a:gd name="T65" fmla="*/ 0 h 69"/>
                <a:gd name="T66" fmla="*/ 573578215 w 52"/>
                <a:gd name="T67" fmla="*/ 44008898 h 69"/>
                <a:gd name="T68" fmla="*/ 573578215 w 52"/>
                <a:gd name="T69" fmla="*/ 176028960 h 69"/>
                <a:gd name="T70" fmla="*/ 882430066 w 52"/>
                <a:gd name="T71" fmla="*/ 748131371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  <p:pic>
        <p:nvPicPr>
          <p:cNvPr id="9" name="图片 8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" y="5991225"/>
            <a:ext cx="12237085" cy="978535"/>
          </a:xfrm>
          <a:prstGeom prst="rect">
            <a:avLst/>
          </a:prstGeom>
        </p:spPr>
      </p:pic>
      <p:pic>
        <p:nvPicPr>
          <p:cNvPr id="10" name="图片 9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28905" y="147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3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>
                                      <p:cBhvr>
                                        <p:cTn id="20" dur="3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Effect>
                                      <p:cBhvr>
                                        <p:cTn id="32" dur="3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3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animEffect>
                                      <p:cBhvr>
                                        <p:cTn id="44" dur="3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3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animEffect>
                                      <p:cBhvr>
                                        <p:cTn id="56" dur="3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3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75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4350"/>
                                  </p:stCondLst>
                                  <p:childTnLst>
                                    <p:animEffect>
                                      <p:cBhvr>
                                        <p:cTn id="68" dur="3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3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35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3" grpId="0" bldLvl="0" autoUpdateAnimBg="0"/>
      <p:bldP spid="5124" grpId="0" bldLvl="0" animBg="1" autoUpdateAnimBg="0"/>
      <p:bldP spid="5125" grpId="0" bldLvl="0" autoUpdateAnimBg="0"/>
      <p:bldP spid="5126" grpId="0" bldLvl="0" autoUpdateAnimBg="0"/>
      <p:bldP spid="5127" grpId="0" bldLvl="0" autoUpdateAnimBg="0"/>
      <p:bldP spid="5128" grpId="0" bldLvl="0" autoUpdateAnimBg="0"/>
      <p:bldP spid="5129" grpId="0" bldLvl="0" autoUpdateAnimBg="0"/>
      <p:bldP spid="5130" grpId="0" bldLvl="0" animBg="1" autoUpdateAnimBg="0"/>
      <p:bldP spid="5131" grpId="0" bldLvl="0" animBg="1" autoUpdateAnimBg="0"/>
      <p:bldP spid="5132" grpId="0" bldLvl="0" animBg="1" autoUpdateAnimBg="0"/>
      <p:bldP spid="5133" grpId="0" bldLvl="0" animBg="1" autoUpdateAnimBg="0"/>
      <p:bldP spid="5134" grpId="0" bldLvl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E086D0-D1A0-4F29-B436-440188763593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30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4274" name="TextBox 37"/>
          <p:cNvSpPr>
            <a:spLocks noChangeArrowheads="1"/>
          </p:cNvSpPr>
          <p:nvPr/>
        </p:nvSpPr>
        <p:spPr bwMode="auto">
          <a:xfrm>
            <a:off x="3171508" y="3126740"/>
            <a:ext cx="58483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0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谢谢欣赏</a:t>
            </a:r>
            <a:endParaRPr lang="zh-CN" altLang="en-US" sz="8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4275" name="文本框 29"/>
          <p:cNvSpPr>
            <a:spLocks noChangeArrowheads="1"/>
          </p:cNvSpPr>
          <p:nvPr/>
        </p:nvSpPr>
        <p:spPr bwMode="auto">
          <a:xfrm>
            <a:off x="5205095" y="2523490"/>
            <a:ext cx="1854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END</a:t>
            </a:r>
            <a:endParaRPr lang="en-US" altLang="zh-CN" sz="36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276" name="椭圆 3"/>
          <p:cNvSpPr>
            <a:spLocks noChangeArrowheads="1"/>
          </p:cNvSpPr>
          <p:nvPr/>
        </p:nvSpPr>
        <p:spPr bwMode="auto">
          <a:xfrm>
            <a:off x="5292725" y="4564063"/>
            <a:ext cx="1606550" cy="1608137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277" name="文本框 4"/>
          <p:cNvSpPr>
            <a:spLocks noChangeArrowheads="1"/>
          </p:cNvSpPr>
          <p:nvPr/>
        </p:nvSpPr>
        <p:spPr bwMode="auto">
          <a:xfrm>
            <a:off x="5581650" y="507523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  <a:sym typeface="Impact" panose="020B0806030902050204" pitchFamily="34" charset="0"/>
              </a:rPr>
              <a:t>LOGO</a:t>
            </a:r>
          </a:p>
        </p:txBody>
      </p:sp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5" name="图片 4" descr="a96de6e61e09d591ed1b8ee2a89410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35" y="17780"/>
            <a:ext cx="3046095" cy="2371725"/>
          </a:xfrm>
          <a:prstGeom prst="rect">
            <a:avLst/>
          </a:prstGeom>
        </p:spPr>
      </p:pic>
      <p:pic>
        <p:nvPicPr>
          <p:cNvPr id="6" name="图片 5" descr="00569c94dc030 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-39370"/>
            <a:ext cx="12137390" cy="254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75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ldLvl="0" autoUpdateAnimBg="0"/>
      <p:bldP spid="54275" grpId="0" bldLvl="0" autoUpdateAnimBg="0"/>
      <p:bldP spid="54276" grpId="0" bldLvl="0" animBg="1" autoUpdateAnimBg="0"/>
      <p:bldP spid="54277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F23668-4521-44A6-B1A0-200CAF69E04B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4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grpSp>
        <p:nvGrpSpPr>
          <p:cNvPr id="2" name="组合 30"/>
          <p:cNvGrpSpPr/>
          <p:nvPr/>
        </p:nvGrpSpPr>
        <p:grpSpPr bwMode="auto">
          <a:xfrm>
            <a:off x="5387975" y="1503363"/>
            <a:ext cx="1416050" cy="1363662"/>
            <a:chOff x="0" y="0"/>
            <a:chExt cx="312738" cy="301626"/>
          </a:xfrm>
          <a:solidFill>
            <a:srgbClr val="D01111"/>
          </a:solidFill>
        </p:grpSpPr>
        <p:sp>
          <p:nvSpPr>
            <p:cNvPr id="6147" name="Freeform 252"/>
            <p:cNvSpPr>
              <a:spLocks noChangeArrowheads="1"/>
            </p:cNvSpPr>
            <p:nvPr/>
          </p:nvSpPr>
          <p:spPr bwMode="auto">
            <a:xfrm>
              <a:off x="49213" y="68263"/>
              <a:ext cx="214313" cy="233363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62"/>
                <a:gd name="T56" fmla="*/ 57 w 57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48" name="Freeform 253"/>
            <p:cNvSpPr>
              <a:spLocks noChangeArrowheads="1"/>
            </p:cNvSpPr>
            <p:nvPr/>
          </p:nvSpPr>
          <p:spPr bwMode="auto">
            <a:xfrm>
              <a:off x="0" y="0"/>
              <a:ext cx="312738" cy="169863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45"/>
                <a:gd name="T53" fmla="*/ 83 w 83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49" name="TextBox 18"/>
          <p:cNvSpPr>
            <a:spLocks noChangeArrowheads="1"/>
          </p:cNvSpPr>
          <p:nvPr/>
        </p:nvSpPr>
        <p:spPr bwMode="auto">
          <a:xfrm>
            <a:off x="4608513" y="2981325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Dotum" panose="020B0600000101010101" pitchFamily="34" charset="-127"/>
                <a:sym typeface="Arial" panose="020B0604020202020204" pitchFamily="34" charset="0"/>
              </a:rPr>
              <a:t>PART  01</a:t>
            </a:r>
          </a:p>
        </p:txBody>
      </p:sp>
      <p:sp>
        <p:nvSpPr>
          <p:cNvPr id="6150" name="文本框 8"/>
          <p:cNvSpPr>
            <a:spLocks noChangeArrowheads="1"/>
          </p:cNvSpPr>
          <p:nvPr/>
        </p:nvSpPr>
        <p:spPr bwMode="auto">
          <a:xfrm>
            <a:off x="4189413" y="3387725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tx1"/>
                </a:solidFill>
                <a:sym typeface="方正兰亭黑_GBK" pitchFamily="2" charset="-122"/>
              </a:rPr>
              <a:t>关于我们</a:t>
            </a:r>
          </a:p>
        </p:txBody>
      </p:sp>
      <p:sp>
        <p:nvSpPr>
          <p:cNvPr id="6151" name="矩形 51"/>
          <p:cNvSpPr>
            <a:spLocks noChangeArrowheads="1"/>
          </p:cNvSpPr>
          <p:nvPr/>
        </p:nvSpPr>
        <p:spPr bwMode="auto">
          <a:xfrm>
            <a:off x="5162550" y="4432300"/>
            <a:ext cx="1865313" cy="5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About Us</a:t>
            </a:r>
          </a:p>
        </p:txBody>
      </p:sp>
      <p:sp>
        <p:nvSpPr>
          <p:cNvPr id="6152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2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  <p:bldP spid="6150" grpId="0" bldLvl="0" autoUpdateAnimBg="0"/>
      <p:bldP spid="6151" grpId="0" bldLvl="0" autoUpdateAnimBg="0"/>
      <p:bldP spid="61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  <p:sp>
        <p:nvSpPr>
          <p:cNvPr id="4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A5D10E-8E54-48FD-AF6E-77CDC332B126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5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072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4906963" y="2132648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详细描述</a:t>
            </a:r>
          </a:p>
        </p:txBody>
      </p:sp>
      <p:sp>
        <p:nvSpPr>
          <p:cNvPr id="7173" name="矩形 3"/>
          <p:cNvSpPr>
            <a:spLocks noChangeArrowheads="1"/>
          </p:cNvSpPr>
          <p:nvPr/>
        </p:nvSpPr>
        <p:spPr bwMode="auto">
          <a:xfrm>
            <a:off x="4816475" y="96869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公司概述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37"/>
          <p:cNvGrpSpPr/>
          <p:nvPr/>
        </p:nvGrpSpPr>
        <p:grpSpPr bwMode="auto">
          <a:xfrm>
            <a:off x="4259263" y="1024255"/>
            <a:ext cx="263525" cy="393700"/>
            <a:chOff x="0" y="0"/>
            <a:chExt cx="213756" cy="427512"/>
          </a:xfrm>
        </p:grpSpPr>
        <p:sp>
          <p:nvSpPr>
            <p:cNvPr id="30746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7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78" name="Rectangle 42"/>
          <p:cNvSpPr>
            <a:spLocks noChangeArrowheads="1"/>
          </p:cNvSpPr>
          <p:nvPr/>
        </p:nvSpPr>
        <p:spPr bwMode="auto">
          <a:xfrm>
            <a:off x="1416050" y="2154873"/>
            <a:ext cx="3136900" cy="3589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9" name="矩形 47"/>
          <p:cNvSpPr>
            <a:spLocks noChangeArrowheads="1"/>
          </p:cNvSpPr>
          <p:nvPr/>
        </p:nvSpPr>
        <p:spPr bwMode="auto">
          <a:xfrm>
            <a:off x="4919663" y="2654935"/>
            <a:ext cx="2071687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右键点击图片选择设置图片格式可直接替换图片。您可以点击文字框输入您的描述说明，或者通过复制粘贴，在此录入您的描述说明。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0731" name="Oval 10"/>
          <p:cNvSpPr>
            <a:spLocks noChangeArrowheads="1"/>
          </p:cNvSpPr>
          <p:nvPr/>
        </p:nvSpPr>
        <p:spPr bwMode="auto">
          <a:xfrm>
            <a:off x="7423150" y="4871085"/>
            <a:ext cx="793750" cy="796925"/>
          </a:xfrm>
          <a:prstGeom prst="ellipse">
            <a:avLst/>
          </a:prstGeom>
          <a:solidFill>
            <a:srgbClr val="D01111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8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22"/>
          <p:cNvGrpSpPr/>
          <p:nvPr/>
        </p:nvGrpSpPr>
        <p:grpSpPr bwMode="auto">
          <a:xfrm>
            <a:off x="7642508" y="5098379"/>
            <a:ext cx="355033" cy="342338"/>
            <a:chOff x="0" y="0"/>
            <a:chExt cx="439257" cy="424283"/>
          </a:xfrm>
          <a:solidFill>
            <a:srgbClr val="D01111"/>
          </a:solidFill>
        </p:grpSpPr>
        <p:sp>
          <p:nvSpPr>
            <p:cNvPr id="7183" name="Rectangle 18"/>
            <p:cNvSpPr>
              <a:spLocks noChangeArrowheads="1"/>
            </p:cNvSpPr>
            <p:nvPr/>
          </p:nvSpPr>
          <p:spPr bwMode="auto">
            <a:xfrm>
              <a:off x="157234" y="169713"/>
              <a:ext cx="47421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4" name="Rectangle 19"/>
            <p:cNvSpPr>
              <a:spLocks noChangeArrowheads="1"/>
            </p:cNvSpPr>
            <p:nvPr/>
          </p:nvSpPr>
          <p:spPr bwMode="auto">
            <a:xfrm>
              <a:off x="232107" y="169713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5" name="Rectangle 20"/>
            <p:cNvSpPr>
              <a:spLocks noChangeArrowheads="1"/>
            </p:cNvSpPr>
            <p:nvPr/>
          </p:nvSpPr>
          <p:spPr bwMode="auto">
            <a:xfrm>
              <a:off x="309477" y="169713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6" name="Rectangle 21"/>
            <p:cNvSpPr>
              <a:spLocks noChangeArrowheads="1"/>
            </p:cNvSpPr>
            <p:nvPr/>
          </p:nvSpPr>
          <p:spPr bwMode="auto">
            <a:xfrm>
              <a:off x="157234" y="237099"/>
              <a:ext cx="47421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7" name="Rectangle 22"/>
            <p:cNvSpPr>
              <a:spLocks noChangeArrowheads="1"/>
            </p:cNvSpPr>
            <p:nvPr/>
          </p:nvSpPr>
          <p:spPr bwMode="auto">
            <a:xfrm>
              <a:off x="232107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8" name="Rectangle 23"/>
            <p:cNvSpPr>
              <a:spLocks noChangeArrowheads="1"/>
            </p:cNvSpPr>
            <p:nvPr/>
          </p:nvSpPr>
          <p:spPr bwMode="auto">
            <a:xfrm>
              <a:off x="309477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9" name="Rectangle 24"/>
            <p:cNvSpPr>
              <a:spLocks noChangeArrowheads="1"/>
            </p:cNvSpPr>
            <p:nvPr/>
          </p:nvSpPr>
          <p:spPr bwMode="auto">
            <a:xfrm>
              <a:off x="157234" y="309477"/>
              <a:ext cx="47421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0" name="Rectangle 25"/>
            <p:cNvSpPr>
              <a:spLocks noChangeArrowheads="1"/>
            </p:cNvSpPr>
            <p:nvPr/>
          </p:nvSpPr>
          <p:spPr bwMode="auto">
            <a:xfrm>
              <a:off x="79865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1" name="Rectangle 26"/>
            <p:cNvSpPr>
              <a:spLocks noChangeArrowheads="1"/>
            </p:cNvSpPr>
            <p:nvPr/>
          </p:nvSpPr>
          <p:spPr bwMode="auto">
            <a:xfrm>
              <a:off x="79865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2" name="Rectangle 27"/>
            <p:cNvSpPr>
              <a:spLocks noChangeArrowheads="1"/>
            </p:cNvSpPr>
            <p:nvPr/>
          </p:nvSpPr>
          <p:spPr bwMode="auto">
            <a:xfrm>
              <a:off x="232107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3" name="Rectangle 28"/>
            <p:cNvSpPr>
              <a:spLocks noChangeArrowheads="1"/>
            </p:cNvSpPr>
            <p:nvPr/>
          </p:nvSpPr>
          <p:spPr bwMode="auto">
            <a:xfrm>
              <a:off x="309477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4" name="Freeform 29"/>
            <p:cNvSpPr>
              <a:spLocks noEditPoints="1" noChangeArrowheads="1"/>
            </p:cNvSpPr>
            <p:nvPr/>
          </p:nvSpPr>
          <p:spPr bwMode="auto">
            <a:xfrm>
              <a:off x="0" y="29950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6"/>
                <a:gd name="T61" fmla="*/ 0 h 158"/>
                <a:gd name="T62" fmla="*/ 176 w 176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5" name="Rectangle 30"/>
            <p:cNvSpPr>
              <a:spLocks noChangeArrowheads="1"/>
            </p:cNvSpPr>
            <p:nvPr/>
          </p:nvSpPr>
          <p:spPr bwMode="auto">
            <a:xfrm>
              <a:off x="82360" y="0"/>
              <a:ext cx="37438" cy="5989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6" name="Rectangle 31"/>
            <p:cNvSpPr>
              <a:spLocks noChangeArrowheads="1"/>
            </p:cNvSpPr>
            <p:nvPr/>
          </p:nvSpPr>
          <p:spPr bwMode="auto">
            <a:xfrm>
              <a:off x="329443" y="0"/>
              <a:ext cx="34941" cy="5989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组合 18"/>
          <p:cNvGrpSpPr/>
          <p:nvPr/>
        </p:nvGrpSpPr>
        <p:grpSpPr bwMode="auto">
          <a:xfrm>
            <a:off x="7423150" y="2273935"/>
            <a:ext cx="793750" cy="798513"/>
            <a:chOff x="0" y="0"/>
            <a:chExt cx="792885" cy="797434"/>
          </a:xfrm>
        </p:grpSpPr>
        <p:sp>
          <p:nvSpPr>
            <p:cNvPr id="30744" name="Oval 6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5" name="Freeform 35"/>
            <p:cNvSpPr>
              <a:spLocks noEditPoints="1" noChangeArrowheads="1"/>
            </p:cNvSpPr>
            <p:nvPr/>
          </p:nvSpPr>
          <p:spPr bwMode="auto">
            <a:xfrm>
              <a:off x="185871" y="256657"/>
              <a:ext cx="421143" cy="284121"/>
            </a:xfrm>
            <a:custGeom>
              <a:avLst/>
              <a:gdLst>
                <a:gd name="T0" fmla="*/ 971389130 w 157"/>
                <a:gd name="T1" fmla="*/ 330486331 h 106"/>
                <a:gd name="T2" fmla="*/ 978586115 w 157"/>
                <a:gd name="T3" fmla="*/ 265824680 h 106"/>
                <a:gd name="T4" fmla="*/ 712351314 w 157"/>
                <a:gd name="T5" fmla="*/ 0 h 106"/>
                <a:gd name="T6" fmla="*/ 525269936 w 157"/>
                <a:gd name="T7" fmla="*/ 129320622 h 106"/>
                <a:gd name="T8" fmla="*/ 323797271 w 157"/>
                <a:gd name="T9" fmla="*/ 57475534 h 106"/>
                <a:gd name="T10" fmla="*/ 136713211 w 157"/>
                <a:gd name="T11" fmla="*/ 280194233 h 106"/>
                <a:gd name="T12" fmla="*/ 143910196 w 157"/>
                <a:gd name="T13" fmla="*/ 337669767 h 106"/>
                <a:gd name="T14" fmla="*/ 0 w 157"/>
                <a:gd name="T15" fmla="*/ 538835477 h 106"/>
                <a:gd name="T16" fmla="*/ 223060938 w 157"/>
                <a:gd name="T17" fmla="*/ 761554176 h 106"/>
                <a:gd name="T18" fmla="*/ 906629676 w 157"/>
                <a:gd name="T19" fmla="*/ 761554176 h 106"/>
                <a:gd name="T20" fmla="*/ 1129690614 w 157"/>
                <a:gd name="T21" fmla="*/ 538835477 h 106"/>
                <a:gd name="T22" fmla="*/ 971389130 w 157"/>
                <a:gd name="T23" fmla="*/ 330486331 h 106"/>
                <a:gd name="T24" fmla="*/ 863458495 w 157"/>
                <a:gd name="T25" fmla="*/ 718448195 h 106"/>
                <a:gd name="T26" fmla="*/ 568443800 w 157"/>
                <a:gd name="T27" fmla="*/ 718448195 h 106"/>
                <a:gd name="T28" fmla="*/ 741133889 w 157"/>
                <a:gd name="T29" fmla="*/ 538835477 h 106"/>
                <a:gd name="T30" fmla="*/ 733939587 w 157"/>
                <a:gd name="T31" fmla="*/ 517282486 h 106"/>
                <a:gd name="T32" fmla="*/ 661983147 w 157"/>
                <a:gd name="T33" fmla="*/ 517282486 h 106"/>
                <a:gd name="T34" fmla="*/ 661983147 w 157"/>
                <a:gd name="T35" fmla="*/ 488543379 h 106"/>
                <a:gd name="T36" fmla="*/ 661983147 w 157"/>
                <a:gd name="T37" fmla="*/ 265824680 h 106"/>
                <a:gd name="T38" fmla="*/ 647594542 w 157"/>
                <a:gd name="T39" fmla="*/ 251457807 h 106"/>
                <a:gd name="T40" fmla="*/ 460510482 w 157"/>
                <a:gd name="T41" fmla="*/ 251457807 h 106"/>
                <a:gd name="T42" fmla="*/ 446119194 w 157"/>
                <a:gd name="T43" fmla="*/ 265824680 h 106"/>
                <a:gd name="T44" fmla="*/ 446119194 w 157"/>
                <a:gd name="T45" fmla="*/ 488543379 h 106"/>
                <a:gd name="T46" fmla="*/ 446119194 w 157"/>
                <a:gd name="T47" fmla="*/ 524465923 h 106"/>
                <a:gd name="T48" fmla="*/ 366968452 w 157"/>
                <a:gd name="T49" fmla="*/ 524465923 h 106"/>
                <a:gd name="T50" fmla="*/ 359774149 w 157"/>
                <a:gd name="T51" fmla="*/ 546018913 h 106"/>
                <a:gd name="T52" fmla="*/ 539661224 w 157"/>
                <a:gd name="T53" fmla="*/ 718448195 h 106"/>
                <a:gd name="T54" fmla="*/ 273429105 w 157"/>
                <a:gd name="T55" fmla="*/ 718448195 h 106"/>
                <a:gd name="T56" fmla="*/ 79150742 w 157"/>
                <a:gd name="T57" fmla="*/ 531652040 h 106"/>
                <a:gd name="T58" fmla="*/ 208669650 w 157"/>
                <a:gd name="T59" fmla="*/ 359222758 h 106"/>
                <a:gd name="T60" fmla="*/ 201472665 w 157"/>
                <a:gd name="T61" fmla="*/ 316116777 h 106"/>
                <a:gd name="T62" fmla="*/ 359774149 w 157"/>
                <a:gd name="T63" fmla="*/ 122137185 h 106"/>
                <a:gd name="T64" fmla="*/ 532466921 w 157"/>
                <a:gd name="T65" fmla="*/ 208349146 h 106"/>
                <a:gd name="T66" fmla="*/ 697962708 w 157"/>
                <a:gd name="T67" fmla="*/ 71845088 h 106"/>
                <a:gd name="T68" fmla="*/ 921020964 w 157"/>
                <a:gd name="T69" fmla="*/ 301747224 h 106"/>
                <a:gd name="T70" fmla="*/ 913826661 w 157"/>
                <a:gd name="T71" fmla="*/ 352039321 h 106"/>
                <a:gd name="T72" fmla="*/ 1057736857 w 157"/>
                <a:gd name="T73" fmla="*/ 531652040 h 106"/>
                <a:gd name="T74" fmla="*/ 863458495 w 157"/>
                <a:gd name="T75" fmla="*/ 718448195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00" name="矩形 67"/>
          <p:cNvSpPr>
            <a:spLocks noChangeArrowheads="1"/>
          </p:cNvSpPr>
          <p:nvPr/>
        </p:nvSpPr>
        <p:spPr bwMode="auto">
          <a:xfrm>
            <a:off x="8278813" y="227393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旗下分支机构</a:t>
            </a:r>
          </a:p>
        </p:txBody>
      </p:sp>
      <p:sp>
        <p:nvSpPr>
          <p:cNvPr id="7201" name="矩形 47"/>
          <p:cNvSpPr>
            <a:spLocks noChangeArrowheads="1"/>
          </p:cNvSpPr>
          <p:nvPr/>
        </p:nvSpPr>
        <p:spPr bwMode="auto">
          <a:xfrm>
            <a:off x="8278813" y="2642235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7202" name="矩形 69"/>
          <p:cNvSpPr>
            <a:spLocks noChangeArrowheads="1"/>
          </p:cNvSpPr>
          <p:nvPr/>
        </p:nvSpPr>
        <p:spPr bwMode="auto">
          <a:xfrm>
            <a:off x="8278813" y="356933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拥有员工数量</a:t>
            </a:r>
          </a:p>
        </p:txBody>
      </p:sp>
      <p:sp>
        <p:nvSpPr>
          <p:cNvPr id="7203" name="矩形 47"/>
          <p:cNvSpPr>
            <a:spLocks noChangeArrowheads="1"/>
          </p:cNvSpPr>
          <p:nvPr/>
        </p:nvSpPr>
        <p:spPr bwMode="auto">
          <a:xfrm>
            <a:off x="8278813" y="3939223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7204" name="矩形 71"/>
          <p:cNvSpPr>
            <a:spLocks noChangeArrowheads="1"/>
          </p:cNvSpPr>
          <p:nvPr/>
        </p:nvSpPr>
        <p:spPr bwMode="auto">
          <a:xfrm>
            <a:off x="8278813" y="486473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产品总销售额</a:t>
            </a:r>
          </a:p>
        </p:txBody>
      </p:sp>
      <p:sp>
        <p:nvSpPr>
          <p:cNvPr id="7205" name="矩形 47"/>
          <p:cNvSpPr>
            <a:spLocks noChangeArrowheads="1"/>
          </p:cNvSpPr>
          <p:nvPr/>
        </p:nvSpPr>
        <p:spPr bwMode="auto">
          <a:xfrm>
            <a:off x="8278813" y="5220335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grpSp>
        <p:nvGrpSpPr>
          <p:cNvPr id="5" name="组合 17"/>
          <p:cNvGrpSpPr/>
          <p:nvPr/>
        </p:nvGrpSpPr>
        <p:grpSpPr bwMode="auto">
          <a:xfrm>
            <a:off x="7423150" y="3572510"/>
            <a:ext cx="793750" cy="796925"/>
            <a:chOff x="0" y="0"/>
            <a:chExt cx="792885" cy="797434"/>
          </a:xfrm>
        </p:grpSpPr>
        <p:sp>
          <p:nvSpPr>
            <p:cNvPr id="30742" name="Oval 8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3" name="任意多边形 75"/>
            <p:cNvSpPr>
              <a:spLocks noChangeArrowheads="1"/>
            </p:cNvSpPr>
            <p:nvPr/>
          </p:nvSpPr>
          <p:spPr bwMode="auto">
            <a:xfrm>
              <a:off x="125808" y="205049"/>
              <a:ext cx="541268" cy="387337"/>
            </a:xfrm>
            <a:custGeom>
              <a:avLst/>
              <a:gdLst>
                <a:gd name="T0" fmla="*/ 302178 w 613253"/>
                <a:gd name="T1" fmla="*/ 189810 h 438850"/>
                <a:gd name="T2" fmla="*/ 308446 w 613253"/>
                <a:gd name="T3" fmla="*/ 211231 h 438850"/>
                <a:gd name="T4" fmla="*/ 273991 w 613253"/>
                <a:gd name="T5" fmla="*/ 287948 h 438850"/>
                <a:gd name="T6" fmla="*/ 273506 w 613253"/>
                <a:gd name="T7" fmla="*/ 287948 h 438850"/>
                <a:gd name="T8" fmla="*/ 273846 w 613253"/>
                <a:gd name="T9" fmla="*/ 288271 h 438850"/>
                <a:gd name="T10" fmla="*/ 273506 w 613253"/>
                <a:gd name="T11" fmla="*/ 289027 h 438850"/>
                <a:gd name="T12" fmla="*/ 274642 w 613253"/>
                <a:gd name="T13" fmla="*/ 289027 h 438850"/>
                <a:gd name="T14" fmla="*/ 313223 w 613253"/>
                <a:gd name="T15" fmla="*/ 325694 h 438850"/>
                <a:gd name="T16" fmla="*/ 351804 w 613253"/>
                <a:gd name="T17" fmla="*/ 289027 h 438850"/>
                <a:gd name="T18" fmla="*/ 352939 w 613253"/>
                <a:gd name="T19" fmla="*/ 289027 h 438850"/>
                <a:gd name="T20" fmla="*/ 352600 w 613253"/>
                <a:gd name="T21" fmla="*/ 288270 h 438850"/>
                <a:gd name="T22" fmla="*/ 352939 w 613253"/>
                <a:gd name="T23" fmla="*/ 287948 h 438850"/>
                <a:gd name="T24" fmla="*/ 352455 w 613253"/>
                <a:gd name="T25" fmla="*/ 287948 h 438850"/>
                <a:gd name="T26" fmla="*/ 317999 w 613253"/>
                <a:gd name="T27" fmla="*/ 211229 h 438850"/>
                <a:gd name="T28" fmla="*/ 324267 w 613253"/>
                <a:gd name="T29" fmla="*/ 189810 h 438850"/>
                <a:gd name="T30" fmla="*/ 122621 w 613253"/>
                <a:gd name="T31" fmla="*/ 168497 h 438850"/>
                <a:gd name="T32" fmla="*/ 127701 w 613253"/>
                <a:gd name="T33" fmla="*/ 185855 h 438850"/>
                <a:gd name="T34" fmla="*/ 99783 w 613253"/>
                <a:gd name="T35" fmla="*/ 248016 h 438850"/>
                <a:gd name="T36" fmla="*/ 99389 w 613253"/>
                <a:gd name="T37" fmla="*/ 248016 h 438850"/>
                <a:gd name="T38" fmla="*/ 99664 w 613253"/>
                <a:gd name="T39" fmla="*/ 248279 h 438850"/>
                <a:gd name="T40" fmla="*/ 99390 w 613253"/>
                <a:gd name="T41" fmla="*/ 248890 h 438850"/>
                <a:gd name="T42" fmla="*/ 100310 w 613253"/>
                <a:gd name="T43" fmla="*/ 248890 h 438850"/>
                <a:gd name="T44" fmla="*/ 131571 w 613253"/>
                <a:gd name="T45" fmla="*/ 278601 h 438850"/>
                <a:gd name="T46" fmla="*/ 162832 w 613253"/>
                <a:gd name="T47" fmla="*/ 248890 h 438850"/>
                <a:gd name="T48" fmla="*/ 163753 w 613253"/>
                <a:gd name="T49" fmla="*/ 248890 h 438850"/>
                <a:gd name="T50" fmla="*/ 163477 w 613253"/>
                <a:gd name="T51" fmla="*/ 248278 h 438850"/>
                <a:gd name="T52" fmla="*/ 163752 w 613253"/>
                <a:gd name="T53" fmla="*/ 248016 h 438850"/>
                <a:gd name="T54" fmla="*/ 163360 w 613253"/>
                <a:gd name="T55" fmla="*/ 248016 h 438850"/>
                <a:gd name="T56" fmla="*/ 135441 w 613253"/>
                <a:gd name="T57" fmla="*/ 185853 h 438850"/>
                <a:gd name="T58" fmla="*/ 140519 w 613253"/>
                <a:gd name="T59" fmla="*/ 168497 h 438850"/>
                <a:gd name="T60" fmla="*/ 313647 w 613253"/>
                <a:gd name="T61" fmla="*/ 0 h 438850"/>
                <a:gd name="T62" fmla="*/ 401789 w 613253"/>
                <a:gd name="T63" fmla="*/ 89512 h 438850"/>
                <a:gd name="T64" fmla="*/ 354002 w 613253"/>
                <a:gd name="T65" fmla="*/ 167851 h 438850"/>
                <a:gd name="T66" fmla="*/ 354002 w 613253"/>
                <a:gd name="T67" fmla="*/ 179987 h 438850"/>
                <a:gd name="T68" fmla="*/ 477733 w 613253"/>
                <a:gd name="T69" fmla="*/ 304984 h 438850"/>
                <a:gd name="T70" fmla="*/ 310462 w 613253"/>
                <a:gd name="T71" fmla="*/ 341871 h 438850"/>
                <a:gd name="T72" fmla="*/ 150844 w 613253"/>
                <a:gd name="T73" fmla="*/ 308256 h 438850"/>
                <a:gd name="T74" fmla="*/ 158358 w 613253"/>
                <a:gd name="T75" fmla="*/ 288582 h 438850"/>
                <a:gd name="T76" fmla="*/ 129334 w 613253"/>
                <a:gd name="T77" fmla="*/ 291708 h 438850"/>
                <a:gd name="T78" fmla="*/ 0 w 613253"/>
                <a:gd name="T79" fmla="*/ 264471 h 438850"/>
                <a:gd name="T80" fmla="*/ 97497 w 613253"/>
                <a:gd name="T81" fmla="*/ 161659 h 438850"/>
                <a:gd name="T82" fmla="*/ 97497 w 613253"/>
                <a:gd name="T83" fmla="*/ 149528 h 438850"/>
                <a:gd name="T84" fmla="*/ 60496 w 613253"/>
                <a:gd name="T85" fmla="*/ 87229 h 438850"/>
                <a:gd name="T86" fmla="*/ 131914 w 613253"/>
                <a:gd name="T87" fmla="*/ 14700 h 438850"/>
                <a:gd name="T88" fmla="*/ 203334 w 613253"/>
                <a:gd name="T89" fmla="*/ 87229 h 438850"/>
                <a:gd name="T90" fmla="*/ 164614 w 613253"/>
                <a:gd name="T91" fmla="*/ 150705 h 438850"/>
                <a:gd name="T92" fmla="*/ 164614 w 613253"/>
                <a:gd name="T93" fmla="*/ 160538 h 438850"/>
                <a:gd name="T94" fmla="*/ 228121 w 613253"/>
                <a:gd name="T95" fmla="*/ 196732 h 438850"/>
                <a:gd name="T96" fmla="*/ 229847 w 613253"/>
                <a:gd name="T97" fmla="*/ 199013 h 438850"/>
                <a:gd name="T98" fmla="*/ 271170 w 613253"/>
                <a:gd name="T99" fmla="*/ 181372 h 438850"/>
                <a:gd name="T100" fmla="*/ 271170 w 613253"/>
                <a:gd name="T101" fmla="*/ 166399 h 438850"/>
                <a:gd name="T102" fmla="*/ 225504 w 613253"/>
                <a:gd name="T103" fmla="*/ 89512 h 438850"/>
                <a:gd name="T104" fmla="*/ 313647 w 613253"/>
                <a:gd name="T105" fmla="*/ 0 h 4388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3253"/>
                <a:gd name="T160" fmla="*/ 0 h 438850"/>
                <a:gd name="T161" fmla="*/ 613253 w 613253"/>
                <a:gd name="T162" fmla="*/ 438850 h 4388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lnTo>
                    <a:pt x="387898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lnTo>
                    <a:pt x="157406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09" name="文本框 37"/>
          <p:cNvSpPr>
            <a:spLocks noChangeArrowheads="1"/>
          </p:cNvSpPr>
          <p:nvPr/>
        </p:nvSpPr>
        <p:spPr bwMode="auto">
          <a:xfrm>
            <a:off x="6689725" y="121475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Introduction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4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4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4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4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7173" grpId="0" bldLvl="0" autoUpdateAnimBg="0"/>
      <p:bldP spid="7178" grpId="0" bldLvl="0" animBg="1" autoUpdateAnimBg="0"/>
      <p:bldP spid="7179" grpId="0" bldLvl="0" autoUpdateAnimBg="0"/>
      <p:bldP spid="7200" grpId="0" bldLvl="0" autoUpdateAnimBg="0"/>
      <p:bldP spid="7201" grpId="0" bldLvl="0" autoUpdateAnimBg="0"/>
      <p:bldP spid="7202" grpId="0" bldLvl="0" autoUpdateAnimBg="0"/>
      <p:bldP spid="7203" grpId="0" bldLvl="0" autoUpdateAnimBg="0"/>
      <p:bldP spid="7204" grpId="0" bldLvl="0" autoUpdateAnimBg="0"/>
      <p:bldP spid="7205" grpId="0" bldLvl="0" autoUpdateAnimBg="0"/>
      <p:bldP spid="7209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6125AD6-6114-4730-80EF-9612E3A0446A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6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277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4821238" y="88487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地理位置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4262438" y="940435"/>
            <a:ext cx="263525" cy="393700"/>
            <a:chOff x="0" y="0"/>
            <a:chExt cx="213756" cy="427512"/>
          </a:xfrm>
        </p:grpSpPr>
        <p:sp>
          <p:nvSpPr>
            <p:cNvPr id="32785" name="直接连接符 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786" name="直接连接符 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224" name="文本框 37"/>
          <p:cNvSpPr>
            <a:spLocks noChangeArrowheads="1"/>
          </p:cNvSpPr>
          <p:nvPr/>
        </p:nvSpPr>
        <p:spPr bwMode="auto">
          <a:xfrm>
            <a:off x="6699250" y="113093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Position</a:t>
            </a:r>
          </a:p>
        </p:txBody>
      </p:sp>
      <p:pic>
        <p:nvPicPr>
          <p:cNvPr id="9225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65166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9226" name="矩形 22"/>
          <p:cNvSpPr>
            <a:spLocks noChangeArrowheads="1"/>
          </p:cNvSpPr>
          <p:nvPr/>
        </p:nvSpPr>
        <p:spPr bwMode="auto">
          <a:xfrm>
            <a:off x="6516688" y="1670050"/>
            <a:ext cx="5675312" cy="301625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矩形 19"/>
          <p:cNvSpPr>
            <a:spLocks noChangeArrowheads="1"/>
          </p:cNvSpPr>
          <p:nvPr/>
        </p:nvSpPr>
        <p:spPr bwMode="auto">
          <a:xfrm>
            <a:off x="6985000" y="2117725"/>
            <a:ext cx="4533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右键点击图片选择设置图片格式可直接替换图片。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您可以点击文字框输入您的描述说明，或者通过复制粘贴，在此录入上述图表的综合描述说明。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 。</a:t>
            </a:r>
          </a:p>
        </p:txBody>
      </p:sp>
      <p:sp>
        <p:nvSpPr>
          <p:cNvPr id="9228" name="矩形 47"/>
          <p:cNvSpPr>
            <a:spLocks noChangeArrowheads="1"/>
          </p:cNvSpPr>
          <p:nvPr/>
        </p:nvSpPr>
        <p:spPr bwMode="auto">
          <a:xfrm>
            <a:off x="1416050" y="5005388"/>
            <a:ext cx="9515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</a:p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在此录入上述图表的综合描述说明，在此录入上述图表的综合描述说明。在此录入上述图表的综合描述说明。</a:t>
            </a: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75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utoUpdateAnimBg="0"/>
      <p:bldP spid="9224" grpId="0" bldLvl="0" autoUpdateAnimBg="0"/>
      <p:bldP spid="9226" grpId="0" bldLvl="0" animBg="1" autoUpdateAnimBg="0"/>
      <p:bldP spid="9227" grpId="0" bldLvl="0" autoUpdateAnimBg="0"/>
      <p:bldP spid="9228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B01CEE-E1A0-47D3-B7DB-38B19BDD957D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7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686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3316" name="燕尾形箭头 2"/>
          <p:cNvSpPr>
            <a:spLocks noChangeArrowheads="1"/>
          </p:cNvSpPr>
          <p:nvPr/>
        </p:nvSpPr>
        <p:spPr bwMode="auto">
          <a:xfrm>
            <a:off x="1438275" y="3624263"/>
            <a:ext cx="9405938" cy="22860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rgbClr val="D01111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7" name="椭圆 8"/>
          <p:cNvSpPr>
            <a:spLocks noChangeArrowheads="1"/>
          </p:cNvSpPr>
          <p:nvPr/>
        </p:nvSpPr>
        <p:spPr bwMode="auto">
          <a:xfrm>
            <a:off x="4779963" y="3654425"/>
            <a:ext cx="166687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8" name="椭圆 9"/>
          <p:cNvSpPr>
            <a:spLocks noChangeArrowheads="1"/>
          </p:cNvSpPr>
          <p:nvPr/>
        </p:nvSpPr>
        <p:spPr bwMode="auto">
          <a:xfrm>
            <a:off x="7275513" y="3654425"/>
            <a:ext cx="166687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9" name="椭圆 10"/>
          <p:cNvSpPr>
            <a:spLocks noChangeArrowheads="1"/>
          </p:cNvSpPr>
          <p:nvPr/>
        </p:nvSpPr>
        <p:spPr bwMode="auto">
          <a:xfrm>
            <a:off x="9755188" y="3654425"/>
            <a:ext cx="166687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20" name="椭圆 11"/>
          <p:cNvSpPr>
            <a:spLocks noChangeArrowheads="1"/>
          </p:cNvSpPr>
          <p:nvPr/>
        </p:nvSpPr>
        <p:spPr bwMode="auto">
          <a:xfrm>
            <a:off x="2298700" y="3654425"/>
            <a:ext cx="166688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4448973" y="2697131"/>
            <a:ext cx="820727" cy="396240"/>
            <a:chOff x="70648" y="280955"/>
            <a:chExt cx="820724" cy="396238"/>
          </a:xfrm>
        </p:grpSpPr>
        <p:sp>
          <p:nvSpPr>
            <p:cNvPr id="36895" name="文本框 38"/>
            <p:cNvSpPr>
              <a:spLocks noChangeArrowheads="1"/>
            </p:cNvSpPr>
            <p:nvPr/>
          </p:nvSpPr>
          <p:spPr bwMode="auto">
            <a:xfrm>
              <a:off x="70648" y="280955"/>
              <a:ext cx="820724" cy="39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2015</a:t>
              </a:r>
              <a:endParaRPr lang="en-US" altLang="zh-CN" sz="2000" baseline="-30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4"/>
          <p:cNvGrpSpPr/>
          <p:nvPr/>
        </p:nvGrpSpPr>
        <p:grpSpPr bwMode="auto">
          <a:xfrm>
            <a:off x="1951208" y="2668857"/>
            <a:ext cx="853734" cy="457200"/>
            <a:chOff x="54145" y="252681"/>
            <a:chExt cx="853730" cy="457198"/>
          </a:xfrm>
        </p:grpSpPr>
        <p:sp>
          <p:nvSpPr>
            <p:cNvPr id="36894" name="文本框 39"/>
            <p:cNvSpPr>
              <a:spLocks noChangeArrowheads="1"/>
            </p:cNvSpPr>
            <p:nvPr/>
          </p:nvSpPr>
          <p:spPr bwMode="auto">
            <a:xfrm>
              <a:off x="54145" y="252681"/>
              <a:ext cx="853730" cy="45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</a:t>
              </a:r>
              <a:r>
                <a:rPr lang="en-US" sz="200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4</a:t>
              </a:r>
              <a:endParaRPr lang="en-US" sz="2000" baseline="-30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14"/>
          <p:cNvGrpSpPr/>
          <p:nvPr/>
        </p:nvGrpSpPr>
        <p:grpSpPr bwMode="auto">
          <a:xfrm>
            <a:off x="9427376" y="2725403"/>
            <a:ext cx="820727" cy="396240"/>
            <a:chOff x="70651" y="309227"/>
            <a:chExt cx="820724" cy="396238"/>
          </a:xfrm>
        </p:grpSpPr>
        <p:sp>
          <p:nvSpPr>
            <p:cNvPr id="36893" name="文本框 40"/>
            <p:cNvSpPr>
              <a:spLocks noChangeArrowheads="1"/>
            </p:cNvSpPr>
            <p:nvPr/>
          </p:nvSpPr>
          <p:spPr bwMode="auto">
            <a:xfrm>
              <a:off x="70651" y="309227"/>
              <a:ext cx="820724" cy="39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2017</a:t>
              </a:r>
              <a:endParaRPr lang="en-US" altLang="zh-CN" sz="2000" baseline="-30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6929608" y="2697131"/>
            <a:ext cx="853734" cy="457200"/>
            <a:chOff x="54145" y="280955"/>
            <a:chExt cx="853730" cy="457198"/>
          </a:xfrm>
        </p:grpSpPr>
        <p:sp>
          <p:nvSpPr>
            <p:cNvPr id="36892" name="文本框 41"/>
            <p:cNvSpPr>
              <a:spLocks noChangeArrowheads="1"/>
            </p:cNvSpPr>
            <p:nvPr/>
          </p:nvSpPr>
          <p:spPr bwMode="auto">
            <a:xfrm>
              <a:off x="54145" y="280955"/>
              <a:ext cx="853730" cy="45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2016</a:t>
              </a:r>
              <a:endParaRPr lang="en-US" altLang="zh-CN" sz="2000" baseline="-30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3333" name="矩形 50"/>
          <p:cNvSpPr>
            <a:spLocks noChangeArrowheads="1"/>
          </p:cNvSpPr>
          <p:nvPr/>
        </p:nvSpPr>
        <p:spPr bwMode="auto">
          <a:xfrm>
            <a:off x="169545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13334" name="矩形 47"/>
          <p:cNvSpPr>
            <a:spLocks noChangeArrowheads="1"/>
          </p:cNvSpPr>
          <p:nvPr/>
        </p:nvSpPr>
        <p:spPr bwMode="auto">
          <a:xfrm>
            <a:off x="1384300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335" name="矩形 3"/>
          <p:cNvSpPr>
            <a:spLocks noChangeArrowheads="1"/>
          </p:cNvSpPr>
          <p:nvPr/>
        </p:nvSpPr>
        <p:spPr bwMode="auto">
          <a:xfrm>
            <a:off x="4797425" y="74517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发展历程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336" name="文本框 37"/>
          <p:cNvSpPr>
            <a:spLocks noChangeArrowheads="1"/>
          </p:cNvSpPr>
          <p:nvPr/>
        </p:nvSpPr>
        <p:spPr bwMode="auto">
          <a:xfrm>
            <a:off x="6705600" y="99123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History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6" name="组合 37"/>
          <p:cNvGrpSpPr/>
          <p:nvPr/>
        </p:nvGrpSpPr>
        <p:grpSpPr bwMode="auto">
          <a:xfrm>
            <a:off x="4252913" y="800735"/>
            <a:ext cx="263525" cy="393700"/>
            <a:chOff x="0" y="0"/>
            <a:chExt cx="213756" cy="427512"/>
          </a:xfrm>
        </p:grpSpPr>
        <p:sp>
          <p:nvSpPr>
            <p:cNvPr id="36890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91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40" name="矩形 47"/>
          <p:cNvSpPr>
            <a:spLocks noChangeArrowheads="1"/>
          </p:cNvSpPr>
          <p:nvPr/>
        </p:nvSpPr>
        <p:spPr bwMode="auto">
          <a:xfrm>
            <a:off x="1336675" y="1562100"/>
            <a:ext cx="95789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341" name="矩形 45"/>
          <p:cNvSpPr>
            <a:spLocks noChangeArrowheads="1"/>
          </p:cNvSpPr>
          <p:nvPr/>
        </p:nvSpPr>
        <p:spPr bwMode="auto">
          <a:xfrm>
            <a:off x="4179888" y="41497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13342" name="矩形 47"/>
          <p:cNvSpPr>
            <a:spLocks noChangeArrowheads="1"/>
          </p:cNvSpPr>
          <p:nvPr/>
        </p:nvSpPr>
        <p:spPr bwMode="auto">
          <a:xfrm>
            <a:off x="3868738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343" name="矩形 47"/>
          <p:cNvSpPr>
            <a:spLocks noChangeArrowheads="1"/>
          </p:cNvSpPr>
          <p:nvPr/>
        </p:nvSpPr>
        <p:spPr bwMode="auto">
          <a:xfrm>
            <a:off x="670560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13344" name="矩形 47"/>
          <p:cNvSpPr>
            <a:spLocks noChangeArrowheads="1"/>
          </p:cNvSpPr>
          <p:nvPr/>
        </p:nvSpPr>
        <p:spPr bwMode="auto">
          <a:xfrm>
            <a:off x="6392863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345" name="矩形 49"/>
          <p:cNvSpPr>
            <a:spLocks noChangeArrowheads="1"/>
          </p:cNvSpPr>
          <p:nvPr/>
        </p:nvSpPr>
        <p:spPr bwMode="auto">
          <a:xfrm>
            <a:off x="909955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13346" name="矩形 47"/>
          <p:cNvSpPr>
            <a:spLocks noChangeArrowheads="1"/>
          </p:cNvSpPr>
          <p:nvPr/>
        </p:nvSpPr>
        <p:spPr bwMode="auto">
          <a:xfrm>
            <a:off x="8786813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4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2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4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2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4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2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4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4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2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4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 autoUpdateAnimBg="0"/>
      <p:bldP spid="13317" grpId="0" bldLvl="0" animBg="1" autoUpdateAnimBg="0"/>
      <p:bldP spid="13318" grpId="0" bldLvl="0" animBg="1" autoUpdateAnimBg="0"/>
      <p:bldP spid="13319" grpId="0" bldLvl="0" animBg="1" autoUpdateAnimBg="0"/>
      <p:bldP spid="13320" grpId="0" bldLvl="0" animBg="1" autoUpdateAnimBg="0"/>
      <p:bldP spid="13333" grpId="0" bldLvl="0" autoUpdateAnimBg="0"/>
      <p:bldP spid="13334" grpId="0" bldLvl="0" autoUpdateAnimBg="0"/>
      <p:bldP spid="13335" grpId="0" bldLvl="0" autoUpdateAnimBg="0"/>
      <p:bldP spid="13336" grpId="0" bldLvl="0" autoUpdateAnimBg="0"/>
      <p:bldP spid="13340" grpId="0" bldLvl="0" autoUpdateAnimBg="0"/>
      <p:bldP spid="13341" grpId="0" bldLvl="0" autoUpdateAnimBg="0"/>
      <p:bldP spid="13342" grpId="0" bldLvl="0" autoUpdateAnimBg="0"/>
      <p:bldP spid="13343" grpId="0" bldLvl="0" autoUpdateAnimBg="0"/>
      <p:bldP spid="13344" grpId="0" bldLvl="0" autoUpdateAnimBg="0"/>
      <p:bldP spid="13345" grpId="0" bldLvl="0" autoUpdateAnimBg="0"/>
      <p:bldP spid="13346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8BBA3C-3EF2-48B2-B873-3628CA6A9A50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8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198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931988" y="2346325"/>
            <a:ext cx="8496300" cy="4016375"/>
            <a:chOff x="0" y="0"/>
            <a:chExt cx="3394" cy="1685"/>
          </a:xfrm>
          <a:solidFill>
            <a:srgbClr val="D01111"/>
          </a:solidFill>
        </p:grpSpPr>
        <p:sp>
          <p:nvSpPr>
            <p:cNvPr id="18437" name="Freeform 5"/>
            <p:cNvSpPr>
              <a:spLocks noChangeArrowheads="1"/>
            </p:cNvSpPr>
            <p:nvPr/>
          </p:nvSpPr>
          <p:spPr bwMode="auto">
            <a:xfrm>
              <a:off x="1042" y="0"/>
              <a:ext cx="446" cy="239"/>
            </a:xfrm>
            <a:custGeom>
              <a:avLst/>
              <a:gdLst>
                <a:gd name="T0" fmla="*/ 369 w 446"/>
                <a:gd name="T1" fmla="*/ 3 h 239"/>
                <a:gd name="T2" fmla="*/ 360 w 446"/>
                <a:gd name="T3" fmla="*/ 7 h 239"/>
                <a:gd name="T4" fmla="*/ 387 w 446"/>
                <a:gd name="T5" fmla="*/ 10 h 239"/>
                <a:gd name="T6" fmla="*/ 386 w 446"/>
                <a:gd name="T7" fmla="*/ 13 h 239"/>
                <a:gd name="T8" fmla="*/ 360 w 446"/>
                <a:gd name="T9" fmla="*/ 16 h 239"/>
                <a:gd name="T10" fmla="*/ 364 w 446"/>
                <a:gd name="T11" fmla="*/ 20 h 239"/>
                <a:gd name="T12" fmla="*/ 406 w 446"/>
                <a:gd name="T13" fmla="*/ 13 h 239"/>
                <a:gd name="T14" fmla="*/ 444 w 446"/>
                <a:gd name="T15" fmla="*/ 14 h 239"/>
                <a:gd name="T16" fmla="*/ 442 w 446"/>
                <a:gd name="T17" fmla="*/ 22 h 239"/>
                <a:gd name="T18" fmla="*/ 412 w 446"/>
                <a:gd name="T19" fmla="*/ 24 h 239"/>
                <a:gd name="T20" fmla="*/ 387 w 446"/>
                <a:gd name="T21" fmla="*/ 34 h 239"/>
                <a:gd name="T22" fmla="*/ 376 w 446"/>
                <a:gd name="T23" fmla="*/ 46 h 239"/>
                <a:gd name="T24" fmla="*/ 389 w 446"/>
                <a:gd name="T25" fmla="*/ 54 h 239"/>
                <a:gd name="T26" fmla="*/ 376 w 446"/>
                <a:gd name="T27" fmla="*/ 57 h 239"/>
                <a:gd name="T28" fmla="*/ 364 w 446"/>
                <a:gd name="T29" fmla="*/ 63 h 239"/>
                <a:gd name="T30" fmla="*/ 376 w 446"/>
                <a:gd name="T31" fmla="*/ 67 h 239"/>
                <a:gd name="T32" fmla="*/ 376 w 446"/>
                <a:gd name="T33" fmla="*/ 73 h 239"/>
                <a:gd name="T34" fmla="*/ 386 w 446"/>
                <a:gd name="T35" fmla="*/ 76 h 239"/>
                <a:gd name="T36" fmla="*/ 367 w 446"/>
                <a:gd name="T37" fmla="*/ 79 h 239"/>
                <a:gd name="T38" fmla="*/ 359 w 446"/>
                <a:gd name="T39" fmla="*/ 89 h 239"/>
                <a:gd name="T40" fmla="*/ 340 w 446"/>
                <a:gd name="T41" fmla="*/ 96 h 239"/>
                <a:gd name="T42" fmla="*/ 337 w 446"/>
                <a:gd name="T43" fmla="*/ 107 h 239"/>
                <a:gd name="T44" fmla="*/ 337 w 446"/>
                <a:gd name="T45" fmla="*/ 110 h 239"/>
                <a:gd name="T46" fmla="*/ 339 w 446"/>
                <a:gd name="T47" fmla="*/ 120 h 239"/>
                <a:gd name="T48" fmla="*/ 307 w 446"/>
                <a:gd name="T49" fmla="*/ 113 h 239"/>
                <a:gd name="T50" fmla="*/ 303 w 446"/>
                <a:gd name="T51" fmla="*/ 119 h 239"/>
                <a:gd name="T52" fmla="*/ 297 w 446"/>
                <a:gd name="T53" fmla="*/ 124 h 239"/>
                <a:gd name="T54" fmla="*/ 329 w 446"/>
                <a:gd name="T55" fmla="*/ 127 h 239"/>
                <a:gd name="T56" fmla="*/ 306 w 446"/>
                <a:gd name="T57" fmla="*/ 140 h 239"/>
                <a:gd name="T58" fmla="*/ 263 w 446"/>
                <a:gd name="T59" fmla="*/ 149 h 239"/>
                <a:gd name="T60" fmla="*/ 219 w 446"/>
                <a:gd name="T61" fmla="*/ 171 h 239"/>
                <a:gd name="T62" fmla="*/ 176 w 446"/>
                <a:gd name="T63" fmla="*/ 179 h 239"/>
                <a:gd name="T64" fmla="*/ 160 w 446"/>
                <a:gd name="T65" fmla="*/ 197 h 239"/>
                <a:gd name="T66" fmla="*/ 137 w 446"/>
                <a:gd name="T67" fmla="*/ 216 h 239"/>
                <a:gd name="T68" fmla="*/ 112 w 446"/>
                <a:gd name="T69" fmla="*/ 239 h 239"/>
                <a:gd name="T70" fmla="*/ 87 w 446"/>
                <a:gd name="T71" fmla="*/ 230 h 239"/>
                <a:gd name="T72" fmla="*/ 67 w 446"/>
                <a:gd name="T73" fmla="*/ 196 h 239"/>
                <a:gd name="T74" fmla="*/ 73 w 446"/>
                <a:gd name="T75" fmla="*/ 187 h 239"/>
                <a:gd name="T76" fmla="*/ 66 w 446"/>
                <a:gd name="T77" fmla="*/ 190 h 239"/>
                <a:gd name="T78" fmla="*/ 76 w 446"/>
                <a:gd name="T79" fmla="*/ 149 h 239"/>
                <a:gd name="T80" fmla="*/ 86 w 446"/>
                <a:gd name="T81" fmla="*/ 151 h 239"/>
                <a:gd name="T82" fmla="*/ 90 w 446"/>
                <a:gd name="T83" fmla="*/ 147 h 239"/>
                <a:gd name="T84" fmla="*/ 107 w 446"/>
                <a:gd name="T85" fmla="*/ 133 h 239"/>
                <a:gd name="T86" fmla="*/ 96 w 446"/>
                <a:gd name="T87" fmla="*/ 110 h 239"/>
                <a:gd name="T88" fmla="*/ 83 w 446"/>
                <a:gd name="T89" fmla="*/ 103 h 239"/>
                <a:gd name="T90" fmla="*/ 90 w 446"/>
                <a:gd name="T91" fmla="*/ 89 h 239"/>
                <a:gd name="T92" fmla="*/ 77 w 446"/>
                <a:gd name="T93" fmla="*/ 67 h 239"/>
                <a:gd name="T94" fmla="*/ 29 w 446"/>
                <a:gd name="T95" fmla="*/ 64 h 239"/>
                <a:gd name="T96" fmla="*/ 12 w 446"/>
                <a:gd name="T97" fmla="*/ 59 h 239"/>
                <a:gd name="T98" fmla="*/ 28 w 446"/>
                <a:gd name="T99" fmla="*/ 56 h 239"/>
                <a:gd name="T100" fmla="*/ 39 w 446"/>
                <a:gd name="T101" fmla="*/ 56 h 239"/>
                <a:gd name="T102" fmla="*/ 25 w 446"/>
                <a:gd name="T103" fmla="*/ 52 h 239"/>
                <a:gd name="T104" fmla="*/ 6 w 446"/>
                <a:gd name="T105" fmla="*/ 50 h 239"/>
                <a:gd name="T106" fmla="*/ 2 w 446"/>
                <a:gd name="T107" fmla="*/ 44 h 239"/>
                <a:gd name="T108" fmla="*/ 23 w 446"/>
                <a:gd name="T109" fmla="*/ 37 h 239"/>
                <a:gd name="T110" fmla="*/ 59 w 446"/>
                <a:gd name="T111" fmla="*/ 36 h 239"/>
                <a:gd name="T112" fmla="*/ 67 w 446"/>
                <a:gd name="T113" fmla="*/ 24 h 239"/>
                <a:gd name="T114" fmla="*/ 123 w 446"/>
                <a:gd name="T115" fmla="*/ 17 h 239"/>
                <a:gd name="T116" fmla="*/ 166 w 446"/>
                <a:gd name="T117" fmla="*/ 14 h 239"/>
                <a:gd name="T118" fmla="*/ 220 w 446"/>
                <a:gd name="T119" fmla="*/ 10 h 239"/>
                <a:gd name="T120" fmla="*/ 293 w 446"/>
                <a:gd name="T121" fmla="*/ 4 h 239"/>
                <a:gd name="T122" fmla="*/ 326 w 446"/>
                <a:gd name="T123" fmla="*/ 2 h 2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6"/>
                <a:gd name="T187" fmla="*/ 0 h 239"/>
                <a:gd name="T188" fmla="*/ 446 w 446"/>
                <a:gd name="T189" fmla="*/ 239 h 2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8" name="Freeform 6"/>
            <p:cNvSpPr>
              <a:spLocks noChangeArrowheads="1"/>
            </p:cNvSpPr>
            <p:nvPr/>
          </p:nvSpPr>
          <p:spPr bwMode="auto">
            <a:xfrm>
              <a:off x="917" y="4"/>
              <a:ext cx="234" cy="63"/>
            </a:xfrm>
            <a:custGeom>
              <a:avLst/>
              <a:gdLst>
                <a:gd name="T0" fmla="*/ 175 w 234"/>
                <a:gd name="T1" fmla="*/ 2 h 63"/>
                <a:gd name="T2" fmla="*/ 214 w 234"/>
                <a:gd name="T3" fmla="*/ 5 h 63"/>
                <a:gd name="T4" fmla="*/ 234 w 234"/>
                <a:gd name="T5" fmla="*/ 8 h 63"/>
                <a:gd name="T6" fmla="*/ 211 w 234"/>
                <a:gd name="T7" fmla="*/ 12 h 63"/>
                <a:gd name="T8" fmla="*/ 180 w 234"/>
                <a:gd name="T9" fmla="*/ 20 h 63"/>
                <a:gd name="T10" fmla="*/ 145 w 234"/>
                <a:gd name="T11" fmla="*/ 28 h 63"/>
                <a:gd name="T12" fmla="*/ 114 w 234"/>
                <a:gd name="T13" fmla="*/ 30 h 63"/>
                <a:gd name="T14" fmla="*/ 100 w 234"/>
                <a:gd name="T15" fmla="*/ 33 h 63"/>
                <a:gd name="T16" fmla="*/ 104 w 234"/>
                <a:gd name="T17" fmla="*/ 35 h 63"/>
                <a:gd name="T18" fmla="*/ 108 w 234"/>
                <a:gd name="T19" fmla="*/ 39 h 63"/>
                <a:gd name="T20" fmla="*/ 107 w 234"/>
                <a:gd name="T21" fmla="*/ 42 h 63"/>
                <a:gd name="T22" fmla="*/ 93 w 234"/>
                <a:gd name="T23" fmla="*/ 45 h 63"/>
                <a:gd name="T24" fmla="*/ 71 w 234"/>
                <a:gd name="T25" fmla="*/ 56 h 63"/>
                <a:gd name="T26" fmla="*/ 53 w 234"/>
                <a:gd name="T27" fmla="*/ 63 h 63"/>
                <a:gd name="T28" fmla="*/ 13 w 234"/>
                <a:gd name="T29" fmla="*/ 59 h 63"/>
                <a:gd name="T30" fmla="*/ 0 w 234"/>
                <a:gd name="T31" fmla="*/ 56 h 63"/>
                <a:gd name="T32" fmla="*/ 0 w 234"/>
                <a:gd name="T33" fmla="*/ 53 h 63"/>
                <a:gd name="T34" fmla="*/ 11 w 234"/>
                <a:gd name="T35" fmla="*/ 53 h 63"/>
                <a:gd name="T36" fmla="*/ 30 w 234"/>
                <a:gd name="T37" fmla="*/ 50 h 63"/>
                <a:gd name="T38" fmla="*/ 38 w 234"/>
                <a:gd name="T39" fmla="*/ 46 h 63"/>
                <a:gd name="T40" fmla="*/ 40 w 234"/>
                <a:gd name="T41" fmla="*/ 43 h 63"/>
                <a:gd name="T42" fmla="*/ 47 w 234"/>
                <a:gd name="T43" fmla="*/ 40 h 63"/>
                <a:gd name="T44" fmla="*/ 51 w 234"/>
                <a:gd name="T45" fmla="*/ 38 h 63"/>
                <a:gd name="T46" fmla="*/ 53 w 234"/>
                <a:gd name="T47" fmla="*/ 38 h 63"/>
                <a:gd name="T48" fmla="*/ 61 w 234"/>
                <a:gd name="T49" fmla="*/ 38 h 63"/>
                <a:gd name="T50" fmla="*/ 60 w 234"/>
                <a:gd name="T51" fmla="*/ 33 h 63"/>
                <a:gd name="T52" fmla="*/ 57 w 234"/>
                <a:gd name="T53" fmla="*/ 26 h 63"/>
                <a:gd name="T54" fmla="*/ 73 w 234"/>
                <a:gd name="T55" fmla="*/ 26 h 63"/>
                <a:gd name="T56" fmla="*/ 88 w 234"/>
                <a:gd name="T57" fmla="*/ 26 h 63"/>
                <a:gd name="T58" fmla="*/ 98 w 234"/>
                <a:gd name="T59" fmla="*/ 22 h 63"/>
                <a:gd name="T60" fmla="*/ 110 w 234"/>
                <a:gd name="T61" fmla="*/ 20 h 63"/>
                <a:gd name="T62" fmla="*/ 120 w 234"/>
                <a:gd name="T63" fmla="*/ 18 h 63"/>
                <a:gd name="T64" fmla="*/ 107 w 234"/>
                <a:gd name="T65" fmla="*/ 18 h 63"/>
                <a:gd name="T66" fmla="*/ 80 w 234"/>
                <a:gd name="T67" fmla="*/ 16 h 63"/>
                <a:gd name="T68" fmla="*/ 64 w 234"/>
                <a:gd name="T69" fmla="*/ 13 h 63"/>
                <a:gd name="T70" fmla="*/ 57 w 234"/>
                <a:gd name="T71" fmla="*/ 9 h 63"/>
                <a:gd name="T72" fmla="*/ 83 w 234"/>
                <a:gd name="T73" fmla="*/ 6 h 63"/>
                <a:gd name="T74" fmla="*/ 123 w 234"/>
                <a:gd name="T75" fmla="*/ 6 h 63"/>
                <a:gd name="T76" fmla="*/ 145 w 234"/>
                <a:gd name="T77" fmla="*/ 3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4"/>
                <a:gd name="T118" fmla="*/ 0 h 63"/>
                <a:gd name="T119" fmla="*/ 234 w 234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9" name="Freeform 7"/>
            <p:cNvSpPr>
              <a:spLocks noChangeArrowheads="1"/>
            </p:cNvSpPr>
            <p:nvPr/>
          </p:nvSpPr>
          <p:spPr bwMode="auto">
            <a:xfrm>
              <a:off x="2206" y="17"/>
              <a:ext cx="64" cy="23"/>
            </a:xfrm>
            <a:custGeom>
              <a:avLst/>
              <a:gdLst>
                <a:gd name="T0" fmla="*/ 0 w 64"/>
                <a:gd name="T1" fmla="*/ 12 h 23"/>
                <a:gd name="T2" fmla="*/ 0 w 64"/>
                <a:gd name="T3" fmla="*/ 6 h 23"/>
                <a:gd name="T4" fmla="*/ 0 w 64"/>
                <a:gd name="T5" fmla="*/ 0 h 23"/>
                <a:gd name="T6" fmla="*/ 16 w 64"/>
                <a:gd name="T7" fmla="*/ 0 h 23"/>
                <a:gd name="T8" fmla="*/ 34 w 64"/>
                <a:gd name="T9" fmla="*/ 2 h 23"/>
                <a:gd name="T10" fmla="*/ 49 w 64"/>
                <a:gd name="T11" fmla="*/ 10 h 23"/>
                <a:gd name="T12" fmla="*/ 64 w 64"/>
                <a:gd name="T13" fmla="*/ 17 h 23"/>
                <a:gd name="T14" fmla="*/ 64 w 64"/>
                <a:gd name="T15" fmla="*/ 20 h 23"/>
                <a:gd name="T16" fmla="*/ 64 w 64"/>
                <a:gd name="T17" fmla="*/ 23 h 23"/>
                <a:gd name="T18" fmla="*/ 61 w 64"/>
                <a:gd name="T19" fmla="*/ 23 h 23"/>
                <a:gd name="T20" fmla="*/ 57 w 64"/>
                <a:gd name="T21" fmla="*/ 23 h 23"/>
                <a:gd name="T22" fmla="*/ 44 w 64"/>
                <a:gd name="T23" fmla="*/ 20 h 23"/>
                <a:gd name="T24" fmla="*/ 29 w 64"/>
                <a:gd name="T25" fmla="*/ 16 h 23"/>
                <a:gd name="T26" fmla="*/ 11 w 64"/>
                <a:gd name="T27" fmla="*/ 13 h 23"/>
                <a:gd name="T28" fmla="*/ 0 w 64"/>
                <a:gd name="T29" fmla="*/ 1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23"/>
                <a:gd name="T47" fmla="*/ 64 w 6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0" name="Freeform 8"/>
            <p:cNvSpPr>
              <a:spLocks noChangeArrowheads="1"/>
            </p:cNvSpPr>
            <p:nvPr/>
          </p:nvSpPr>
          <p:spPr bwMode="auto">
            <a:xfrm>
              <a:off x="891" y="19"/>
              <a:ext cx="70" cy="27"/>
            </a:xfrm>
            <a:custGeom>
              <a:avLst/>
              <a:gdLst>
                <a:gd name="T0" fmla="*/ 33 w 70"/>
                <a:gd name="T1" fmla="*/ 0 h 27"/>
                <a:gd name="T2" fmla="*/ 39 w 70"/>
                <a:gd name="T3" fmla="*/ 0 h 27"/>
                <a:gd name="T4" fmla="*/ 46 w 70"/>
                <a:gd name="T5" fmla="*/ 1 h 27"/>
                <a:gd name="T6" fmla="*/ 51 w 70"/>
                <a:gd name="T7" fmla="*/ 3 h 27"/>
                <a:gd name="T8" fmla="*/ 56 w 70"/>
                <a:gd name="T9" fmla="*/ 5 h 27"/>
                <a:gd name="T10" fmla="*/ 61 w 70"/>
                <a:gd name="T11" fmla="*/ 8 h 27"/>
                <a:gd name="T12" fmla="*/ 64 w 70"/>
                <a:gd name="T13" fmla="*/ 11 h 27"/>
                <a:gd name="T14" fmla="*/ 67 w 70"/>
                <a:gd name="T15" fmla="*/ 15 h 27"/>
                <a:gd name="T16" fmla="*/ 70 w 70"/>
                <a:gd name="T17" fmla="*/ 20 h 27"/>
                <a:gd name="T18" fmla="*/ 69 w 70"/>
                <a:gd name="T19" fmla="*/ 20 h 27"/>
                <a:gd name="T20" fmla="*/ 67 w 70"/>
                <a:gd name="T21" fmla="*/ 20 h 27"/>
                <a:gd name="T22" fmla="*/ 56 w 70"/>
                <a:gd name="T23" fmla="*/ 24 h 27"/>
                <a:gd name="T24" fmla="*/ 43 w 70"/>
                <a:gd name="T25" fmla="*/ 25 h 27"/>
                <a:gd name="T26" fmla="*/ 31 w 70"/>
                <a:gd name="T27" fmla="*/ 27 h 27"/>
                <a:gd name="T28" fmla="*/ 24 w 70"/>
                <a:gd name="T29" fmla="*/ 27 h 27"/>
                <a:gd name="T30" fmla="*/ 17 w 70"/>
                <a:gd name="T31" fmla="*/ 25 h 27"/>
                <a:gd name="T32" fmla="*/ 10 w 70"/>
                <a:gd name="T33" fmla="*/ 21 h 27"/>
                <a:gd name="T34" fmla="*/ 4 w 70"/>
                <a:gd name="T35" fmla="*/ 17 h 27"/>
                <a:gd name="T36" fmla="*/ 0 w 70"/>
                <a:gd name="T37" fmla="*/ 11 h 27"/>
                <a:gd name="T38" fmla="*/ 9 w 70"/>
                <a:gd name="T39" fmla="*/ 11 h 27"/>
                <a:gd name="T40" fmla="*/ 17 w 70"/>
                <a:gd name="T41" fmla="*/ 8 h 27"/>
                <a:gd name="T42" fmla="*/ 26 w 70"/>
                <a:gd name="T43" fmla="*/ 4 h 27"/>
                <a:gd name="T44" fmla="*/ 33 w 70"/>
                <a:gd name="T45" fmla="*/ 0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7"/>
                <a:gd name="T71" fmla="*/ 70 w 70"/>
                <a:gd name="T72" fmla="*/ 27 h 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1" name="Freeform 9"/>
            <p:cNvSpPr>
              <a:spLocks noChangeArrowheads="1"/>
            </p:cNvSpPr>
            <p:nvPr/>
          </p:nvSpPr>
          <p:spPr bwMode="auto">
            <a:xfrm>
              <a:off x="1703" y="27"/>
              <a:ext cx="3" cy="1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2" name="Freeform 10"/>
            <p:cNvSpPr>
              <a:spLocks noChangeArrowheads="1"/>
            </p:cNvSpPr>
            <p:nvPr/>
          </p:nvSpPr>
          <p:spPr bwMode="auto">
            <a:xfrm>
              <a:off x="1711" y="27"/>
              <a:ext cx="48" cy="12"/>
            </a:xfrm>
            <a:custGeom>
              <a:avLst/>
              <a:gdLst>
                <a:gd name="T0" fmla="*/ 0 w 48"/>
                <a:gd name="T1" fmla="*/ 0 h 12"/>
                <a:gd name="T2" fmla="*/ 11 w 48"/>
                <a:gd name="T3" fmla="*/ 0 h 12"/>
                <a:gd name="T4" fmla="*/ 24 w 48"/>
                <a:gd name="T5" fmla="*/ 2 h 12"/>
                <a:gd name="T6" fmla="*/ 35 w 48"/>
                <a:gd name="T7" fmla="*/ 2 h 12"/>
                <a:gd name="T8" fmla="*/ 48 w 48"/>
                <a:gd name="T9" fmla="*/ 2 h 12"/>
                <a:gd name="T10" fmla="*/ 48 w 48"/>
                <a:gd name="T11" fmla="*/ 3 h 12"/>
                <a:gd name="T12" fmla="*/ 48 w 48"/>
                <a:gd name="T13" fmla="*/ 3 h 12"/>
                <a:gd name="T14" fmla="*/ 48 w 48"/>
                <a:gd name="T15" fmla="*/ 5 h 12"/>
                <a:gd name="T16" fmla="*/ 48 w 48"/>
                <a:gd name="T17" fmla="*/ 6 h 12"/>
                <a:gd name="T18" fmla="*/ 40 w 48"/>
                <a:gd name="T19" fmla="*/ 9 h 12"/>
                <a:gd name="T20" fmla="*/ 30 w 48"/>
                <a:gd name="T21" fmla="*/ 12 h 12"/>
                <a:gd name="T22" fmla="*/ 20 w 48"/>
                <a:gd name="T23" fmla="*/ 12 h 12"/>
                <a:gd name="T24" fmla="*/ 8 w 48"/>
                <a:gd name="T25" fmla="*/ 10 h 12"/>
                <a:gd name="T26" fmla="*/ 4 w 48"/>
                <a:gd name="T27" fmla="*/ 6 h 12"/>
                <a:gd name="T28" fmla="*/ 0 w 48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"/>
                <a:gd name="T47" fmla="*/ 48 w 48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3" name="Freeform 11"/>
            <p:cNvSpPr>
              <a:spLocks noChangeArrowheads="1"/>
            </p:cNvSpPr>
            <p:nvPr/>
          </p:nvSpPr>
          <p:spPr bwMode="auto">
            <a:xfrm>
              <a:off x="818" y="33"/>
              <a:ext cx="36" cy="14"/>
            </a:xfrm>
            <a:custGeom>
              <a:avLst/>
              <a:gdLst>
                <a:gd name="T0" fmla="*/ 19 w 36"/>
                <a:gd name="T1" fmla="*/ 0 h 14"/>
                <a:gd name="T2" fmla="*/ 27 w 36"/>
                <a:gd name="T3" fmla="*/ 3 h 14"/>
                <a:gd name="T4" fmla="*/ 36 w 36"/>
                <a:gd name="T5" fmla="*/ 4 h 14"/>
                <a:gd name="T6" fmla="*/ 36 w 36"/>
                <a:gd name="T7" fmla="*/ 6 h 14"/>
                <a:gd name="T8" fmla="*/ 36 w 36"/>
                <a:gd name="T9" fmla="*/ 6 h 14"/>
                <a:gd name="T10" fmla="*/ 34 w 36"/>
                <a:gd name="T11" fmla="*/ 9 h 14"/>
                <a:gd name="T12" fmla="*/ 34 w 36"/>
                <a:gd name="T13" fmla="*/ 11 h 14"/>
                <a:gd name="T14" fmla="*/ 30 w 36"/>
                <a:gd name="T15" fmla="*/ 13 h 14"/>
                <a:gd name="T16" fmla="*/ 26 w 36"/>
                <a:gd name="T17" fmla="*/ 14 h 14"/>
                <a:gd name="T18" fmla="*/ 13 w 36"/>
                <a:gd name="T19" fmla="*/ 11 h 14"/>
                <a:gd name="T20" fmla="*/ 0 w 36"/>
                <a:gd name="T21" fmla="*/ 9 h 14"/>
                <a:gd name="T22" fmla="*/ 9 w 36"/>
                <a:gd name="T23" fmla="*/ 4 h 14"/>
                <a:gd name="T24" fmla="*/ 19 w 3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4"/>
                <a:gd name="T41" fmla="*/ 36 w 3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4" name="Freeform 12"/>
            <p:cNvSpPr>
              <a:spLocks noChangeArrowheads="1"/>
            </p:cNvSpPr>
            <p:nvPr/>
          </p:nvSpPr>
          <p:spPr bwMode="auto">
            <a:xfrm>
              <a:off x="1646" y="33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13 w 63"/>
                <a:gd name="T3" fmla="*/ 1 h 31"/>
                <a:gd name="T4" fmla="*/ 30 w 63"/>
                <a:gd name="T5" fmla="*/ 1 h 31"/>
                <a:gd name="T6" fmla="*/ 47 w 63"/>
                <a:gd name="T7" fmla="*/ 3 h 31"/>
                <a:gd name="T8" fmla="*/ 59 w 63"/>
                <a:gd name="T9" fmla="*/ 4 h 31"/>
                <a:gd name="T10" fmla="*/ 60 w 63"/>
                <a:gd name="T11" fmla="*/ 6 h 31"/>
                <a:gd name="T12" fmla="*/ 63 w 63"/>
                <a:gd name="T13" fmla="*/ 7 h 31"/>
                <a:gd name="T14" fmla="*/ 63 w 63"/>
                <a:gd name="T15" fmla="*/ 9 h 31"/>
                <a:gd name="T16" fmla="*/ 63 w 63"/>
                <a:gd name="T17" fmla="*/ 10 h 31"/>
                <a:gd name="T18" fmla="*/ 52 w 63"/>
                <a:gd name="T19" fmla="*/ 21 h 31"/>
                <a:gd name="T20" fmla="*/ 40 w 63"/>
                <a:gd name="T21" fmla="*/ 31 h 31"/>
                <a:gd name="T22" fmla="*/ 36 w 63"/>
                <a:gd name="T23" fmla="*/ 30 h 31"/>
                <a:gd name="T24" fmla="*/ 32 w 63"/>
                <a:gd name="T25" fmla="*/ 30 h 31"/>
                <a:gd name="T26" fmla="*/ 25 w 63"/>
                <a:gd name="T27" fmla="*/ 24 h 31"/>
                <a:gd name="T28" fmla="*/ 15 w 63"/>
                <a:gd name="T29" fmla="*/ 17 h 31"/>
                <a:gd name="T30" fmla="*/ 5 w 63"/>
                <a:gd name="T31" fmla="*/ 7 h 31"/>
                <a:gd name="T32" fmla="*/ 0 w 6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1"/>
                <a:gd name="T53" fmla="*/ 63 w 6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5" name="Freeform 13"/>
            <p:cNvSpPr>
              <a:spLocks noChangeArrowheads="1"/>
            </p:cNvSpPr>
            <p:nvPr/>
          </p:nvSpPr>
          <p:spPr bwMode="auto">
            <a:xfrm>
              <a:off x="865" y="36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7 w 20"/>
                <a:gd name="T3" fmla="*/ 0 h 16"/>
                <a:gd name="T4" fmla="*/ 10 w 20"/>
                <a:gd name="T5" fmla="*/ 0 h 16"/>
                <a:gd name="T6" fmla="*/ 16 w 20"/>
                <a:gd name="T7" fmla="*/ 7 h 16"/>
                <a:gd name="T8" fmla="*/ 20 w 20"/>
                <a:gd name="T9" fmla="*/ 13 h 16"/>
                <a:gd name="T10" fmla="*/ 20 w 20"/>
                <a:gd name="T11" fmla="*/ 14 h 16"/>
                <a:gd name="T12" fmla="*/ 19 w 20"/>
                <a:gd name="T13" fmla="*/ 16 h 16"/>
                <a:gd name="T14" fmla="*/ 12 w 20"/>
                <a:gd name="T15" fmla="*/ 16 h 16"/>
                <a:gd name="T16" fmla="*/ 6 w 20"/>
                <a:gd name="T17" fmla="*/ 14 h 16"/>
                <a:gd name="T18" fmla="*/ 2 w 20"/>
                <a:gd name="T19" fmla="*/ 11 h 16"/>
                <a:gd name="T20" fmla="*/ 0 w 20"/>
                <a:gd name="T21" fmla="*/ 4 h 16"/>
                <a:gd name="T22" fmla="*/ 3 w 20"/>
                <a:gd name="T23" fmla="*/ 3 h 16"/>
                <a:gd name="T24" fmla="*/ 6 w 2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6" name="Freeform 14"/>
            <p:cNvSpPr>
              <a:spLocks noChangeArrowheads="1"/>
            </p:cNvSpPr>
            <p:nvPr/>
          </p:nvSpPr>
          <p:spPr bwMode="auto">
            <a:xfrm>
              <a:off x="745" y="39"/>
              <a:ext cx="36" cy="17"/>
            </a:xfrm>
            <a:custGeom>
              <a:avLst/>
              <a:gdLst>
                <a:gd name="T0" fmla="*/ 19 w 36"/>
                <a:gd name="T1" fmla="*/ 0 h 17"/>
                <a:gd name="T2" fmla="*/ 28 w 36"/>
                <a:gd name="T3" fmla="*/ 1 h 17"/>
                <a:gd name="T4" fmla="*/ 36 w 36"/>
                <a:gd name="T5" fmla="*/ 1 h 17"/>
                <a:gd name="T6" fmla="*/ 36 w 36"/>
                <a:gd name="T7" fmla="*/ 3 h 17"/>
                <a:gd name="T8" fmla="*/ 36 w 36"/>
                <a:gd name="T9" fmla="*/ 3 h 17"/>
                <a:gd name="T10" fmla="*/ 36 w 36"/>
                <a:gd name="T11" fmla="*/ 4 h 17"/>
                <a:gd name="T12" fmla="*/ 36 w 36"/>
                <a:gd name="T13" fmla="*/ 4 h 17"/>
                <a:gd name="T14" fmla="*/ 29 w 36"/>
                <a:gd name="T15" fmla="*/ 10 h 17"/>
                <a:gd name="T16" fmla="*/ 19 w 36"/>
                <a:gd name="T17" fmla="*/ 14 h 17"/>
                <a:gd name="T18" fmla="*/ 15 w 36"/>
                <a:gd name="T19" fmla="*/ 17 h 17"/>
                <a:gd name="T20" fmla="*/ 9 w 36"/>
                <a:gd name="T21" fmla="*/ 17 h 17"/>
                <a:gd name="T22" fmla="*/ 5 w 36"/>
                <a:gd name="T23" fmla="*/ 15 h 17"/>
                <a:gd name="T24" fmla="*/ 0 w 36"/>
                <a:gd name="T25" fmla="*/ 11 h 17"/>
                <a:gd name="T26" fmla="*/ 9 w 36"/>
                <a:gd name="T27" fmla="*/ 5 h 17"/>
                <a:gd name="T28" fmla="*/ 19 w 36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17"/>
                <a:gd name="T47" fmla="*/ 36 w 3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7" name="Freeform 15"/>
            <p:cNvSpPr>
              <a:spLocks noChangeArrowheads="1"/>
            </p:cNvSpPr>
            <p:nvPr/>
          </p:nvSpPr>
          <p:spPr bwMode="auto">
            <a:xfrm>
              <a:off x="2279" y="39"/>
              <a:ext cx="34" cy="10"/>
            </a:xfrm>
            <a:custGeom>
              <a:avLst/>
              <a:gdLst>
                <a:gd name="T0" fmla="*/ 34 w 34"/>
                <a:gd name="T1" fmla="*/ 8 h 10"/>
                <a:gd name="T2" fmla="*/ 23 w 34"/>
                <a:gd name="T3" fmla="*/ 10 h 10"/>
                <a:gd name="T4" fmla="*/ 14 w 34"/>
                <a:gd name="T5" fmla="*/ 8 h 10"/>
                <a:gd name="T6" fmla="*/ 7 w 34"/>
                <a:gd name="T7" fmla="*/ 7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0 h 10"/>
                <a:gd name="T14" fmla="*/ 17 w 34"/>
                <a:gd name="T15" fmla="*/ 1 h 10"/>
                <a:gd name="T16" fmla="*/ 34 w 34"/>
                <a:gd name="T17" fmla="*/ 1 h 10"/>
                <a:gd name="T18" fmla="*/ 34 w 34"/>
                <a:gd name="T19" fmla="*/ 5 h 10"/>
                <a:gd name="T20" fmla="*/ 34 w 34"/>
                <a:gd name="T21" fmla="*/ 8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0"/>
                <a:gd name="T35" fmla="*/ 34 w 3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8" name="Freeform 16"/>
            <p:cNvSpPr>
              <a:spLocks noChangeArrowheads="1"/>
            </p:cNvSpPr>
            <p:nvPr/>
          </p:nvSpPr>
          <p:spPr bwMode="auto">
            <a:xfrm>
              <a:off x="651" y="47"/>
              <a:ext cx="130" cy="30"/>
            </a:xfrm>
            <a:custGeom>
              <a:avLst/>
              <a:gdLst>
                <a:gd name="T0" fmla="*/ 64 w 130"/>
                <a:gd name="T1" fmla="*/ 0 h 30"/>
                <a:gd name="T2" fmla="*/ 70 w 130"/>
                <a:gd name="T3" fmla="*/ 2 h 30"/>
                <a:gd name="T4" fmla="*/ 74 w 130"/>
                <a:gd name="T5" fmla="*/ 3 h 30"/>
                <a:gd name="T6" fmla="*/ 76 w 130"/>
                <a:gd name="T7" fmla="*/ 12 h 30"/>
                <a:gd name="T8" fmla="*/ 77 w 130"/>
                <a:gd name="T9" fmla="*/ 20 h 30"/>
                <a:gd name="T10" fmla="*/ 79 w 130"/>
                <a:gd name="T11" fmla="*/ 20 h 30"/>
                <a:gd name="T12" fmla="*/ 80 w 130"/>
                <a:gd name="T13" fmla="*/ 22 h 30"/>
                <a:gd name="T14" fmla="*/ 94 w 130"/>
                <a:gd name="T15" fmla="*/ 19 h 30"/>
                <a:gd name="T16" fmla="*/ 104 w 130"/>
                <a:gd name="T17" fmla="*/ 15 h 30"/>
                <a:gd name="T18" fmla="*/ 112 w 130"/>
                <a:gd name="T19" fmla="*/ 15 h 30"/>
                <a:gd name="T20" fmla="*/ 119 w 130"/>
                <a:gd name="T21" fmla="*/ 17 h 30"/>
                <a:gd name="T22" fmla="*/ 124 w 130"/>
                <a:gd name="T23" fmla="*/ 20 h 30"/>
                <a:gd name="T24" fmla="*/ 130 w 130"/>
                <a:gd name="T25" fmla="*/ 23 h 30"/>
                <a:gd name="T26" fmla="*/ 130 w 130"/>
                <a:gd name="T27" fmla="*/ 26 h 30"/>
                <a:gd name="T28" fmla="*/ 129 w 130"/>
                <a:gd name="T29" fmla="*/ 29 h 30"/>
                <a:gd name="T30" fmla="*/ 113 w 130"/>
                <a:gd name="T31" fmla="*/ 29 h 30"/>
                <a:gd name="T32" fmla="*/ 96 w 130"/>
                <a:gd name="T33" fmla="*/ 30 h 30"/>
                <a:gd name="T34" fmla="*/ 94 w 130"/>
                <a:gd name="T35" fmla="*/ 27 h 30"/>
                <a:gd name="T36" fmla="*/ 94 w 130"/>
                <a:gd name="T37" fmla="*/ 26 h 30"/>
                <a:gd name="T38" fmla="*/ 93 w 130"/>
                <a:gd name="T39" fmla="*/ 26 h 30"/>
                <a:gd name="T40" fmla="*/ 90 w 130"/>
                <a:gd name="T41" fmla="*/ 25 h 30"/>
                <a:gd name="T42" fmla="*/ 84 w 130"/>
                <a:gd name="T43" fmla="*/ 27 h 30"/>
                <a:gd name="T44" fmla="*/ 77 w 130"/>
                <a:gd name="T45" fmla="*/ 29 h 30"/>
                <a:gd name="T46" fmla="*/ 70 w 130"/>
                <a:gd name="T47" fmla="*/ 27 h 30"/>
                <a:gd name="T48" fmla="*/ 64 w 130"/>
                <a:gd name="T49" fmla="*/ 26 h 30"/>
                <a:gd name="T50" fmla="*/ 59 w 130"/>
                <a:gd name="T51" fmla="*/ 23 h 30"/>
                <a:gd name="T52" fmla="*/ 53 w 130"/>
                <a:gd name="T53" fmla="*/ 20 h 30"/>
                <a:gd name="T54" fmla="*/ 47 w 130"/>
                <a:gd name="T55" fmla="*/ 19 h 30"/>
                <a:gd name="T56" fmla="*/ 43 w 130"/>
                <a:gd name="T57" fmla="*/ 19 h 30"/>
                <a:gd name="T58" fmla="*/ 42 w 130"/>
                <a:gd name="T59" fmla="*/ 22 h 30"/>
                <a:gd name="T60" fmla="*/ 39 w 130"/>
                <a:gd name="T61" fmla="*/ 25 h 30"/>
                <a:gd name="T62" fmla="*/ 37 w 130"/>
                <a:gd name="T63" fmla="*/ 25 h 30"/>
                <a:gd name="T64" fmla="*/ 32 w 130"/>
                <a:gd name="T65" fmla="*/ 26 h 30"/>
                <a:gd name="T66" fmla="*/ 16 w 130"/>
                <a:gd name="T67" fmla="*/ 22 h 30"/>
                <a:gd name="T68" fmla="*/ 0 w 130"/>
                <a:gd name="T69" fmla="*/ 16 h 30"/>
                <a:gd name="T70" fmla="*/ 12 w 130"/>
                <a:gd name="T71" fmla="*/ 15 h 30"/>
                <a:gd name="T72" fmla="*/ 30 w 130"/>
                <a:gd name="T73" fmla="*/ 10 h 30"/>
                <a:gd name="T74" fmla="*/ 52 w 130"/>
                <a:gd name="T75" fmla="*/ 6 h 30"/>
                <a:gd name="T76" fmla="*/ 64 w 130"/>
                <a:gd name="T77" fmla="*/ 0 h 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0"/>
                <a:gd name="T118" fmla="*/ 0 h 30"/>
                <a:gd name="T119" fmla="*/ 130 w 130"/>
                <a:gd name="T120" fmla="*/ 30 h 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9" name="Freeform 17"/>
            <p:cNvSpPr>
              <a:spLocks noChangeArrowheads="1"/>
            </p:cNvSpPr>
            <p:nvPr/>
          </p:nvSpPr>
          <p:spPr bwMode="auto">
            <a:xfrm>
              <a:off x="1334" y="54"/>
              <a:ext cx="1819" cy="1375"/>
            </a:xfrm>
            <a:custGeom>
              <a:avLst/>
              <a:gdLst>
                <a:gd name="T0" fmla="*/ 1369 w 1819"/>
                <a:gd name="T1" fmla="*/ 59 h 1375"/>
                <a:gd name="T2" fmla="*/ 1617 w 1819"/>
                <a:gd name="T3" fmla="*/ 89 h 1375"/>
                <a:gd name="T4" fmla="*/ 1819 w 1819"/>
                <a:gd name="T5" fmla="*/ 136 h 1375"/>
                <a:gd name="T6" fmla="*/ 1784 w 1819"/>
                <a:gd name="T7" fmla="*/ 156 h 1375"/>
                <a:gd name="T8" fmla="*/ 1689 w 1819"/>
                <a:gd name="T9" fmla="*/ 205 h 1375"/>
                <a:gd name="T10" fmla="*/ 1664 w 1819"/>
                <a:gd name="T11" fmla="*/ 247 h 1375"/>
                <a:gd name="T12" fmla="*/ 1624 w 1819"/>
                <a:gd name="T13" fmla="*/ 166 h 1375"/>
                <a:gd name="T14" fmla="*/ 1494 w 1819"/>
                <a:gd name="T15" fmla="*/ 213 h 1375"/>
                <a:gd name="T16" fmla="*/ 1606 w 1819"/>
                <a:gd name="T17" fmla="*/ 316 h 1375"/>
                <a:gd name="T18" fmla="*/ 1573 w 1819"/>
                <a:gd name="T19" fmla="*/ 306 h 1375"/>
                <a:gd name="T20" fmla="*/ 1530 w 1819"/>
                <a:gd name="T21" fmla="*/ 427 h 1375"/>
                <a:gd name="T22" fmla="*/ 1530 w 1819"/>
                <a:gd name="T23" fmla="*/ 473 h 1375"/>
                <a:gd name="T24" fmla="*/ 1436 w 1819"/>
                <a:gd name="T25" fmla="*/ 434 h 1375"/>
                <a:gd name="T26" fmla="*/ 1474 w 1819"/>
                <a:gd name="T27" fmla="*/ 472 h 1375"/>
                <a:gd name="T28" fmla="*/ 1492 w 1819"/>
                <a:gd name="T29" fmla="*/ 556 h 1375"/>
                <a:gd name="T30" fmla="*/ 1433 w 1819"/>
                <a:gd name="T31" fmla="*/ 654 h 1375"/>
                <a:gd name="T32" fmla="*/ 1383 w 1819"/>
                <a:gd name="T33" fmla="*/ 730 h 1375"/>
                <a:gd name="T34" fmla="*/ 1323 w 1819"/>
                <a:gd name="T35" fmla="*/ 774 h 1375"/>
                <a:gd name="T36" fmla="*/ 1333 w 1819"/>
                <a:gd name="T37" fmla="*/ 856 h 1375"/>
                <a:gd name="T38" fmla="*/ 1297 w 1819"/>
                <a:gd name="T39" fmla="*/ 844 h 1375"/>
                <a:gd name="T40" fmla="*/ 1273 w 1819"/>
                <a:gd name="T41" fmla="*/ 737 h 1375"/>
                <a:gd name="T42" fmla="*/ 1198 w 1819"/>
                <a:gd name="T43" fmla="*/ 650 h 1375"/>
                <a:gd name="T44" fmla="*/ 1090 w 1819"/>
                <a:gd name="T45" fmla="*/ 734 h 1375"/>
                <a:gd name="T46" fmla="*/ 993 w 1819"/>
                <a:gd name="T47" fmla="*/ 674 h 1375"/>
                <a:gd name="T48" fmla="*/ 968 w 1819"/>
                <a:gd name="T49" fmla="*/ 646 h 1375"/>
                <a:gd name="T50" fmla="*/ 765 w 1819"/>
                <a:gd name="T51" fmla="*/ 593 h 1375"/>
                <a:gd name="T52" fmla="*/ 791 w 1819"/>
                <a:gd name="T53" fmla="*/ 629 h 1375"/>
                <a:gd name="T54" fmla="*/ 748 w 1819"/>
                <a:gd name="T55" fmla="*/ 751 h 1375"/>
                <a:gd name="T56" fmla="*/ 624 w 1819"/>
                <a:gd name="T57" fmla="*/ 669 h 1375"/>
                <a:gd name="T58" fmla="*/ 551 w 1819"/>
                <a:gd name="T59" fmla="*/ 567 h 1375"/>
                <a:gd name="T60" fmla="*/ 641 w 1819"/>
                <a:gd name="T61" fmla="*/ 744 h 1375"/>
                <a:gd name="T62" fmla="*/ 719 w 1819"/>
                <a:gd name="T63" fmla="*/ 891 h 1375"/>
                <a:gd name="T64" fmla="*/ 641 w 1819"/>
                <a:gd name="T65" fmla="*/ 1095 h 1375"/>
                <a:gd name="T66" fmla="*/ 576 w 1819"/>
                <a:gd name="T67" fmla="*/ 1227 h 1375"/>
                <a:gd name="T68" fmla="*/ 491 w 1819"/>
                <a:gd name="T69" fmla="*/ 1355 h 1375"/>
                <a:gd name="T70" fmla="*/ 332 w 1819"/>
                <a:gd name="T71" fmla="*/ 1183 h 1375"/>
                <a:gd name="T72" fmla="*/ 289 w 1819"/>
                <a:gd name="T73" fmla="*/ 937 h 1375"/>
                <a:gd name="T74" fmla="*/ 162 w 1819"/>
                <a:gd name="T75" fmla="*/ 876 h 1375"/>
                <a:gd name="T76" fmla="*/ 10 w 1819"/>
                <a:gd name="T77" fmla="*/ 763 h 1375"/>
                <a:gd name="T78" fmla="*/ 42 w 1819"/>
                <a:gd name="T79" fmla="*/ 597 h 1375"/>
                <a:gd name="T80" fmla="*/ 135 w 1819"/>
                <a:gd name="T81" fmla="*/ 483 h 1375"/>
                <a:gd name="T82" fmla="*/ 181 w 1819"/>
                <a:gd name="T83" fmla="*/ 382 h 1375"/>
                <a:gd name="T84" fmla="*/ 184 w 1819"/>
                <a:gd name="T85" fmla="*/ 310 h 1375"/>
                <a:gd name="T86" fmla="*/ 311 w 1819"/>
                <a:gd name="T87" fmla="*/ 226 h 1375"/>
                <a:gd name="T88" fmla="*/ 399 w 1819"/>
                <a:gd name="T89" fmla="*/ 245 h 1375"/>
                <a:gd name="T90" fmla="*/ 471 w 1819"/>
                <a:gd name="T91" fmla="*/ 182 h 1375"/>
                <a:gd name="T92" fmla="*/ 428 w 1819"/>
                <a:gd name="T93" fmla="*/ 119 h 1375"/>
                <a:gd name="T94" fmla="*/ 361 w 1819"/>
                <a:gd name="T95" fmla="*/ 223 h 1375"/>
                <a:gd name="T96" fmla="*/ 285 w 1819"/>
                <a:gd name="T97" fmla="*/ 205 h 1375"/>
                <a:gd name="T98" fmla="*/ 374 w 1819"/>
                <a:gd name="T99" fmla="*/ 79 h 1375"/>
                <a:gd name="T100" fmla="*/ 562 w 1819"/>
                <a:gd name="T101" fmla="*/ 116 h 1375"/>
                <a:gd name="T102" fmla="*/ 549 w 1819"/>
                <a:gd name="T103" fmla="*/ 132 h 1375"/>
                <a:gd name="T104" fmla="*/ 599 w 1819"/>
                <a:gd name="T105" fmla="*/ 110 h 1375"/>
                <a:gd name="T106" fmla="*/ 696 w 1819"/>
                <a:gd name="T107" fmla="*/ 70 h 1375"/>
                <a:gd name="T108" fmla="*/ 799 w 1819"/>
                <a:gd name="T109" fmla="*/ 63 h 1375"/>
                <a:gd name="T110" fmla="*/ 846 w 1819"/>
                <a:gd name="T111" fmla="*/ 90 h 1375"/>
                <a:gd name="T112" fmla="*/ 836 w 1819"/>
                <a:gd name="T113" fmla="*/ 65 h 1375"/>
                <a:gd name="T114" fmla="*/ 849 w 1819"/>
                <a:gd name="T115" fmla="*/ 36 h 1375"/>
                <a:gd name="T116" fmla="*/ 978 w 1819"/>
                <a:gd name="T117" fmla="*/ 0 h 1375"/>
                <a:gd name="T118" fmla="*/ 1052 w 1819"/>
                <a:gd name="T119" fmla="*/ 43 h 1375"/>
                <a:gd name="T120" fmla="*/ 1242 w 1819"/>
                <a:gd name="T121" fmla="*/ 56 h 1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9"/>
                <a:gd name="T184" fmla="*/ 0 h 1375"/>
                <a:gd name="T185" fmla="*/ 1819 w 1819"/>
                <a:gd name="T186" fmla="*/ 1375 h 1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0" name="Freeform 18"/>
            <p:cNvSpPr>
              <a:spLocks noChangeArrowheads="1"/>
            </p:cNvSpPr>
            <p:nvPr/>
          </p:nvSpPr>
          <p:spPr bwMode="auto">
            <a:xfrm>
              <a:off x="1969" y="57"/>
              <a:ext cx="101" cy="64"/>
            </a:xfrm>
            <a:custGeom>
              <a:avLst/>
              <a:gdLst>
                <a:gd name="T0" fmla="*/ 101 w 101"/>
                <a:gd name="T1" fmla="*/ 13 h 64"/>
                <a:gd name="T2" fmla="*/ 89 w 101"/>
                <a:gd name="T3" fmla="*/ 13 h 64"/>
                <a:gd name="T4" fmla="*/ 77 w 101"/>
                <a:gd name="T5" fmla="*/ 13 h 64"/>
                <a:gd name="T6" fmla="*/ 67 w 101"/>
                <a:gd name="T7" fmla="*/ 15 h 64"/>
                <a:gd name="T8" fmla="*/ 57 w 101"/>
                <a:gd name="T9" fmla="*/ 17 h 64"/>
                <a:gd name="T10" fmla="*/ 47 w 101"/>
                <a:gd name="T11" fmla="*/ 20 h 64"/>
                <a:gd name="T12" fmla="*/ 40 w 101"/>
                <a:gd name="T13" fmla="*/ 25 h 64"/>
                <a:gd name="T14" fmla="*/ 33 w 101"/>
                <a:gd name="T15" fmla="*/ 30 h 64"/>
                <a:gd name="T16" fmla="*/ 29 w 101"/>
                <a:gd name="T17" fmla="*/ 37 h 64"/>
                <a:gd name="T18" fmla="*/ 29 w 101"/>
                <a:gd name="T19" fmla="*/ 45 h 64"/>
                <a:gd name="T20" fmla="*/ 27 w 101"/>
                <a:gd name="T21" fmla="*/ 53 h 64"/>
                <a:gd name="T22" fmla="*/ 33 w 101"/>
                <a:gd name="T23" fmla="*/ 55 h 64"/>
                <a:gd name="T24" fmla="*/ 40 w 101"/>
                <a:gd name="T25" fmla="*/ 57 h 64"/>
                <a:gd name="T26" fmla="*/ 47 w 101"/>
                <a:gd name="T27" fmla="*/ 60 h 64"/>
                <a:gd name="T28" fmla="*/ 51 w 101"/>
                <a:gd name="T29" fmla="*/ 64 h 64"/>
                <a:gd name="T30" fmla="*/ 33 w 101"/>
                <a:gd name="T31" fmla="*/ 64 h 64"/>
                <a:gd name="T32" fmla="*/ 16 w 101"/>
                <a:gd name="T33" fmla="*/ 64 h 64"/>
                <a:gd name="T34" fmla="*/ 13 w 101"/>
                <a:gd name="T35" fmla="*/ 60 h 64"/>
                <a:gd name="T36" fmla="*/ 10 w 101"/>
                <a:gd name="T37" fmla="*/ 57 h 64"/>
                <a:gd name="T38" fmla="*/ 6 w 101"/>
                <a:gd name="T39" fmla="*/ 56 h 64"/>
                <a:gd name="T40" fmla="*/ 0 w 101"/>
                <a:gd name="T41" fmla="*/ 56 h 64"/>
                <a:gd name="T42" fmla="*/ 0 w 101"/>
                <a:gd name="T43" fmla="*/ 46 h 64"/>
                <a:gd name="T44" fmla="*/ 3 w 101"/>
                <a:gd name="T45" fmla="*/ 39 h 64"/>
                <a:gd name="T46" fmla="*/ 11 w 101"/>
                <a:gd name="T47" fmla="*/ 36 h 64"/>
                <a:gd name="T48" fmla="*/ 20 w 101"/>
                <a:gd name="T49" fmla="*/ 33 h 64"/>
                <a:gd name="T50" fmla="*/ 17 w 101"/>
                <a:gd name="T51" fmla="*/ 30 h 64"/>
                <a:gd name="T52" fmla="*/ 14 w 101"/>
                <a:gd name="T53" fmla="*/ 27 h 64"/>
                <a:gd name="T54" fmla="*/ 33 w 101"/>
                <a:gd name="T55" fmla="*/ 19 h 64"/>
                <a:gd name="T56" fmla="*/ 54 w 101"/>
                <a:gd name="T57" fmla="*/ 9 h 64"/>
                <a:gd name="T58" fmla="*/ 66 w 101"/>
                <a:gd name="T59" fmla="*/ 5 h 64"/>
                <a:gd name="T60" fmla="*/ 77 w 101"/>
                <a:gd name="T61" fmla="*/ 2 h 64"/>
                <a:gd name="T62" fmla="*/ 90 w 101"/>
                <a:gd name="T63" fmla="*/ 0 h 64"/>
                <a:gd name="T64" fmla="*/ 101 w 101"/>
                <a:gd name="T65" fmla="*/ 2 h 64"/>
                <a:gd name="T66" fmla="*/ 101 w 101"/>
                <a:gd name="T67" fmla="*/ 7 h 64"/>
                <a:gd name="T68" fmla="*/ 101 w 101"/>
                <a:gd name="T69" fmla="*/ 13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64"/>
                <a:gd name="T107" fmla="*/ 101 w 101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1" name="Freeform 19"/>
            <p:cNvSpPr>
              <a:spLocks noChangeArrowheads="1"/>
            </p:cNvSpPr>
            <p:nvPr/>
          </p:nvSpPr>
          <p:spPr bwMode="auto">
            <a:xfrm>
              <a:off x="791" y="60"/>
              <a:ext cx="66" cy="16"/>
            </a:xfrm>
            <a:custGeom>
              <a:avLst/>
              <a:gdLst>
                <a:gd name="T0" fmla="*/ 32 w 66"/>
                <a:gd name="T1" fmla="*/ 0 h 16"/>
                <a:gd name="T2" fmla="*/ 37 w 66"/>
                <a:gd name="T3" fmla="*/ 0 h 16"/>
                <a:gd name="T4" fmla="*/ 42 w 66"/>
                <a:gd name="T5" fmla="*/ 0 h 16"/>
                <a:gd name="T6" fmla="*/ 44 w 66"/>
                <a:gd name="T7" fmla="*/ 0 h 16"/>
                <a:gd name="T8" fmla="*/ 47 w 66"/>
                <a:gd name="T9" fmla="*/ 3 h 16"/>
                <a:gd name="T10" fmla="*/ 46 w 66"/>
                <a:gd name="T11" fmla="*/ 6 h 16"/>
                <a:gd name="T12" fmla="*/ 44 w 66"/>
                <a:gd name="T13" fmla="*/ 9 h 16"/>
                <a:gd name="T14" fmla="*/ 54 w 66"/>
                <a:gd name="T15" fmla="*/ 10 h 16"/>
                <a:gd name="T16" fmla="*/ 66 w 66"/>
                <a:gd name="T17" fmla="*/ 12 h 16"/>
                <a:gd name="T18" fmla="*/ 64 w 66"/>
                <a:gd name="T19" fmla="*/ 13 h 16"/>
                <a:gd name="T20" fmla="*/ 63 w 66"/>
                <a:gd name="T21" fmla="*/ 16 h 16"/>
                <a:gd name="T22" fmla="*/ 46 w 66"/>
                <a:gd name="T23" fmla="*/ 16 h 16"/>
                <a:gd name="T24" fmla="*/ 30 w 66"/>
                <a:gd name="T25" fmla="*/ 14 h 16"/>
                <a:gd name="T26" fmla="*/ 14 w 66"/>
                <a:gd name="T27" fmla="*/ 12 h 16"/>
                <a:gd name="T28" fmla="*/ 0 w 66"/>
                <a:gd name="T29" fmla="*/ 9 h 16"/>
                <a:gd name="T30" fmla="*/ 0 w 66"/>
                <a:gd name="T31" fmla="*/ 7 h 16"/>
                <a:gd name="T32" fmla="*/ 0 w 66"/>
                <a:gd name="T33" fmla="*/ 6 h 16"/>
                <a:gd name="T34" fmla="*/ 2 w 66"/>
                <a:gd name="T35" fmla="*/ 4 h 16"/>
                <a:gd name="T36" fmla="*/ 2 w 66"/>
                <a:gd name="T37" fmla="*/ 3 h 16"/>
                <a:gd name="T38" fmla="*/ 12 w 66"/>
                <a:gd name="T39" fmla="*/ 3 h 16"/>
                <a:gd name="T40" fmla="*/ 19 w 66"/>
                <a:gd name="T41" fmla="*/ 4 h 16"/>
                <a:gd name="T42" fmla="*/ 23 w 66"/>
                <a:gd name="T43" fmla="*/ 4 h 16"/>
                <a:gd name="T44" fmla="*/ 26 w 66"/>
                <a:gd name="T45" fmla="*/ 4 h 16"/>
                <a:gd name="T46" fmla="*/ 29 w 66"/>
                <a:gd name="T47" fmla="*/ 3 h 16"/>
                <a:gd name="T48" fmla="*/ 32 w 66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6"/>
                <a:gd name="T77" fmla="*/ 66 w 6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2" name="Freeform 20"/>
            <p:cNvSpPr>
              <a:spLocks noChangeArrowheads="1"/>
            </p:cNvSpPr>
            <p:nvPr/>
          </p:nvSpPr>
          <p:spPr bwMode="auto">
            <a:xfrm>
              <a:off x="870" y="62"/>
              <a:ext cx="90" cy="18"/>
            </a:xfrm>
            <a:custGeom>
              <a:avLst/>
              <a:gdLst>
                <a:gd name="T0" fmla="*/ 7 w 90"/>
                <a:gd name="T1" fmla="*/ 0 h 18"/>
                <a:gd name="T2" fmla="*/ 11 w 90"/>
                <a:gd name="T3" fmla="*/ 0 h 18"/>
                <a:gd name="T4" fmla="*/ 14 w 90"/>
                <a:gd name="T5" fmla="*/ 0 h 18"/>
                <a:gd name="T6" fmla="*/ 18 w 90"/>
                <a:gd name="T7" fmla="*/ 0 h 18"/>
                <a:gd name="T8" fmla="*/ 21 w 90"/>
                <a:gd name="T9" fmla="*/ 1 h 18"/>
                <a:gd name="T10" fmla="*/ 37 w 90"/>
                <a:gd name="T11" fmla="*/ 5 h 18"/>
                <a:gd name="T12" fmla="*/ 58 w 90"/>
                <a:gd name="T13" fmla="*/ 8 h 18"/>
                <a:gd name="T14" fmla="*/ 80 w 90"/>
                <a:gd name="T15" fmla="*/ 11 h 18"/>
                <a:gd name="T16" fmla="*/ 90 w 90"/>
                <a:gd name="T17" fmla="*/ 14 h 18"/>
                <a:gd name="T18" fmla="*/ 88 w 90"/>
                <a:gd name="T19" fmla="*/ 15 h 18"/>
                <a:gd name="T20" fmla="*/ 88 w 90"/>
                <a:gd name="T21" fmla="*/ 17 h 18"/>
                <a:gd name="T22" fmla="*/ 64 w 90"/>
                <a:gd name="T23" fmla="*/ 18 h 18"/>
                <a:gd name="T24" fmla="*/ 42 w 90"/>
                <a:gd name="T25" fmla="*/ 18 h 18"/>
                <a:gd name="T26" fmla="*/ 21 w 90"/>
                <a:gd name="T27" fmla="*/ 17 h 18"/>
                <a:gd name="T28" fmla="*/ 0 w 90"/>
                <a:gd name="T29" fmla="*/ 14 h 18"/>
                <a:gd name="T30" fmla="*/ 2 w 90"/>
                <a:gd name="T31" fmla="*/ 5 h 18"/>
                <a:gd name="T32" fmla="*/ 7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8"/>
                <a:gd name="T53" fmla="*/ 90 w 9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3" name="Freeform 21"/>
            <p:cNvSpPr>
              <a:spLocks noChangeArrowheads="1"/>
            </p:cNvSpPr>
            <p:nvPr/>
          </p:nvSpPr>
          <p:spPr bwMode="auto">
            <a:xfrm>
              <a:off x="2310" y="64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4" name="Freeform 22"/>
            <p:cNvSpPr>
              <a:spLocks noChangeArrowheads="1"/>
            </p:cNvSpPr>
            <p:nvPr/>
          </p:nvSpPr>
          <p:spPr bwMode="auto">
            <a:xfrm>
              <a:off x="2587" y="69"/>
              <a:ext cx="63" cy="14"/>
            </a:xfrm>
            <a:custGeom>
              <a:avLst/>
              <a:gdLst>
                <a:gd name="T0" fmla="*/ 0 w 63"/>
                <a:gd name="T1" fmla="*/ 0 h 14"/>
                <a:gd name="T2" fmla="*/ 16 w 63"/>
                <a:gd name="T3" fmla="*/ 1 h 14"/>
                <a:gd name="T4" fmla="*/ 32 w 63"/>
                <a:gd name="T5" fmla="*/ 1 h 14"/>
                <a:gd name="T6" fmla="*/ 47 w 63"/>
                <a:gd name="T7" fmla="*/ 3 h 14"/>
                <a:gd name="T8" fmla="*/ 63 w 63"/>
                <a:gd name="T9" fmla="*/ 4 h 14"/>
                <a:gd name="T10" fmla="*/ 63 w 63"/>
                <a:gd name="T11" fmla="*/ 7 h 14"/>
                <a:gd name="T12" fmla="*/ 63 w 63"/>
                <a:gd name="T13" fmla="*/ 10 h 14"/>
                <a:gd name="T14" fmla="*/ 56 w 63"/>
                <a:gd name="T15" fmla="*/ 13 h 14"/>
                <a:gd name="T16" fmla="*/ 47 w 63"/>
                <a:gd name="T17" fmla="*/ 13 h 14"/>
                <a:gd name="T18" fmla="*/ 39 w 63"/>
                <a:gd name="T19" fmla="*/ 14 h 14"/>
                <a:gd name="T20" fmla="*/ 30 w 63"/>
                <a:gd name="T21" fmla="*/ 13 h 14"/>
                <a:gd name="T22" fmla="*/ 14 w 63"/>
                <a:gd name="T23" fmla="*/ 10 h 14"/>
                <a:gd name="T24" fmla="*/ 0 w 63"/>
                <a:gd name="T25" fmla="*/ 4 h 14"/>
                <a:gd name="T26" fmla="*/ 0 w 63"/>
                <a:gd name="T27" fmla="*/ 1 h 14"/>
                <a:gd name="T28" fmla="*/ 0 w 63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4"/>
                <a:gd name="T47" fmla="*/ 63 w 6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5" name="Freeform 23"/>
            <p:cNvSpPr>
              <a:spLocks noChangeArrowheads="1"/>
            </p:cNvSpPr>
            <p:nvPr/>
          </p:nvSpPr>
          <p:spPr bwMode="auto">
            <a:xfrm>
              <a:off x="577" y="79"/>
              <a:ext cx="168" cy="60"/>
            </a:xfrm>
            <a:custGeom>
              <a:avLst/>
              <a:gdLst>
                <a:gd name="T0" fmla="*/ 58 w 168"/>
                <a:gd name="T1" fmla="*/ 1 h 60"/>
                <a:gd name="T2" fmla="*/ 84 w 168"/>
                <a:gd name="T3" fmla="*/ 5 h 60"/>
                <a:gd name="T4" fmla="*/ 91 w 168"/>
                <a:gd name="T5" fmla="*/ 10 h 60"/>
                <a:gd name="T6" fmla="*/ 94 w 168"/>
                <a:gd name="T7" fmla="*/ 14 h 60"/>
                <a:gd name="T8" fmla="*/ 98 w 168"/>
                <a:gd name="T9" fmla="*/ 15 h 60"/>
                <a:gd name="T10" fmla="*/ 104 w 168"/>
                <a:gd name="T11" fmla="*/ 15 h 60"/>
                <a:gd name="T12" fmla="*/ 110 w 168"/>
                <a:gd name="T13" fmla="*/ 14 h 60"/>
                <a:gd name="T14" fmla="*/ 116 w 168"/>
                <a:gd name="T15" fmla="*/ 18 h 60"/>
                <a:gd name="T16" fmla="*/ 120 w 168"/>
                <a:gd name="T17" fmla="*/ 23 h 60"/>
                <a:gd name="T18" fmla="*/ 124 w 168"/>
                <a:gd name="T19" fmla="*/ 20 h 60"/>
                <a:gd name="T20" fmla="*/ 128 w 168"/>
                <a:gd name="T21" fmla="*/ 17 h 60"/>
                <a:gd name="T22" fmla="*/ 133 w 168"/>
                <a:gd name="T23" fmla="*/ 21 h 60"/>
                <a:gd name="T24" fmla="*/ 146 w 168"/>
                <a:gd name="T25" fmla="*/ 20 h 60"/>
                <a:gd name="T26" fmla="*/ 160 w 168"/>
                <a:gd name="T27" fmla="*/ 14 h 60"/>
                <a:gd name="T28" fmla="*/ 164 w 168"/>
                <a:gd name="T29" fmla="*/ 20 h 60"/>
                <a:gd name="T30" fmla="*/ 158 w 168"/>
                <a:gd name="T31" fmla="*/ 31 h 60"/>
                <a:gd name="T32" fmla="*/ 153 w 168"/>
                <a:gd name="T33" fmla="*/ 40 h 60"/>
                <a:gd name="T34" fmla="*/ 160 w 168"/>
                <a:gd name="T35" fmla="*/ 41 h 60"/>
                <a:gd name="T36" fmla="*/ 164 w 168"/>
                <a:gd name="T37" fmla="*/ 48 h 60"/>
                <a:gd name="T38" fmla="*/ 151 w 168"/>
                <a:gd name="T39" fmla="*/ 57 h 60"/>
                <a:gd name="T40" fmla="*/ 128 w 168"/>
                <a:gd name="T41" fmla="*/ 55 h 60"/>
                <a:gd name="T42" fmla="*/ 91 w 168"/>
                <a:gd name="T43" fmla="*/ 58 h 60"/>
                <a:gd name="T44" fmla="*/ 57 w 168"/>
                <a:gd name="T45" fmla="*/ 58 h 60"/>
                <a:gd name="T46" fmla="*/ 37 w 168"/>
                <a:gd name="T47" fmla="*/ 50 h 60"/>
                <a:gd name="T48" fmla="*/ 51 w 168"/>
                <a:gd name="T49" fmla="*/ 44 h 60"/>
                <a:gd name="T50" fmla="*/ 53 w 168"/>
                <a:gd name="T51" fmla="*/ 41 h 60"/>
                <a:gd name="T52" fmla="*/ 40 w 168"/>
                <a:gd name="T53" fmla="*/ 38 h 60"/>
                <a:gd name="T54" fmla="*/ 43 w 168"/>
                <a:gd name="T55" fmla="*/ 34 h 60"/>
                <a:gd name="T56" fmla="*/ 51 w 168"/>
                <a:gd name="T57" fmla="*/ 35 h 60"/>
                <a:gd name="T58" fmla="*/ 61 w 168"/>
                <a:gd name="T59" fmla="*/ 37 h 60"/>
                <a:gd name="T60" fmla="*/ 57 w 168"/>
                <a:gd name="T61" fmla="*/ 33 h 60"/>
                <a:gd name="T62" fmla="*/ 48 w 168"/>
                <a:gd name="T63" fmla="*/ 28 h 60"/>
                <a:gd name="T64" fmla="*/ 53 w 168"/>
                <a:gd name="T65" fmla="*/ 23 h 60"/>
                <a:gd name="T66" fmla="*/ 57 w 168"/>
                <a:gd name="T67" fmla="*/ 20 h 60"/>
                <a:gd name="T68" fmla="*/ 43 w 168"/>
                <a:gd name="T69" fmla="*/ 23 h 60"/>
                <a:gd name="T70" fmla="*/ 24 w 168"/>
                <a:gd name="T71" fmla="*/ 31 h 60"/>
                <a:gd name="T72" fmla="*/ 10 w 168"/>
                <a:gd name="T73" fmla="*/ 34 h 60"/>
                <a:gd name="T74" fmla="*/ 1 w 168"/>
                <a:gd name="T75" fmla="*/ 27 h 60"/>
                <a:gd name="T76" fmla="*/ 14 w 168"/>
                <a:gd name="T77" fmla="*/ 18 h 60"/>
                <a:gd name="T78" fmla="*/ 36 w 168"/>
                <a:gd name="T79" fmla="*/ 7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8"/>
                <a:gd name="T121" fmla="*/ 0 h 60"/>
                <a:gd name="T122" fmla="*/ 168 w 168"/>
                <a:gd name="T123" fmla="*/ 60 h 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6" name="Freeform 24"/>
            <p:cNvSpPr>
              <a:spLocks noChangeArrowheads="1"/>
            </p:cNvSpPr>
            <p:nvPr/>
          </p:nvSpPr>
          <p:spPr bwMode="auto">
            <a:xfrm>
              <a:off x="764" y="86"/>
              <a:ext cx="51" cy="30"/>
            </a:xfrm>
            <a:custGeom>
              <a:avLst/>
              <a:gdLst>
                <a:gd name="T0" fmla="*/ 23 w 51"/>
                <a:gd name="T1" fmla="*/ 0 h 30"/>
                <a:gd name="T2" fmla="*/ 37 w 51"/>
                <a:gd name="T3" fmla="*/ 0 h 30"/>
                <a:gd name="T4" fmla="*/ 51 w 51"/>
                <a:gd name="T5" fmla="*/ 0 h 30"/>
                <a:gd name="T6" fmla="*/ 44 w 51"/>
                <a:gd name="T7" fmla="*/ 8 h 30"/>
                <a:gd name="T8" fmla="*/ 37 w 51"/>
                <a:gd name="T9" fmla="*/ 14 h 30"/>
                <a:gd name="T10" fmla="*/ 40 w 51"/>
                <a:gd name="T11" fmla="*/ 17 h 30"/>
                <a:gd name="T12" fmla="*/ 40 w 51"/>
                <a:gd name="T13" fmla="*/ 20 h 30"/>
                <a:gd name="T14" fmla="*/ 37 w 51"/>
                <a:gd name="T15" fmla="*/ 23 h 30"/>
                <a:gd name="T16" fmla="*/ 34 w 51"/>
                <a:gd name="T17" fmla="*/ 26 h 30"/>
                <a:gd name="T18" fmla="*/ 26 w 51"/>
                <a:gd name="T19" fmla="*/ 24 h 30"/>
                <a:gd name="T20" fmla="*/ 20 w 51"/>
                <a:gd name="T21" fmla="*/ 26 h 30"/>
                <a:gd name="T22" fmla="*/ 13 w 51"/>
                <a:gd name="T23" fmla="*/ 27 h 30"/>
                <a:gd name="T24" fmla="*/ 7 w 51"/>
                <a:gd name="T25" fmla="*/ 30 h 30"/>
                <a:gd name="T26" fmla="*/ 7 w 51"/>
                <a:gd name="T27" fmla="*/ 23 h 30"/>
                <a:gd name="T28" fmla="*/ 6 w 51"/>
                <a:gd name="T29" fmla="*/ 18 h 30"/>
                <a:gd name="T30" fmla="*/ 3 w 51"/>
                <a:gd name="T31" fmla="*/ 16 h 30"/>
                <a:gd name="T32" fmla="*/ 0 w 51"/>
                <a:gd name="T33" fmla="*/ 10 h 30"/>
                <a:gd name="T34" fmla="*/ 7 w 51"/>
                <a:gd name="T35" fmla="*/ 13 h 30"/>
                <a:gd name="T36" fmla="*/ 14 w 51"/>
                <a:gd name="T37" fmla="*/ 14 h 30"/>
                <a:gd name="T38" fmla="*/ 19 w 51"/>
                <a:gd name="T39" fmla="*/ 7 h 30"/>
                <a:gd name="T40" fmla="*/ 23 w 51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30"/>
                <a:gd name="T65" fmla="*/ 51 w 51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7" name="Freeform 25"/>
            <p:cNvSpPr>
              <a:spLocks noChangeArrowheads="1"/>
            </p:cNvSpPr>
            <p:nvPr/>
          </p:nvSpPr>
          <p:spPr bwMode="auto">
            <a:xfrm>
              <a:off x="818" y="86"/>
              <a:ext cx="37" cy="23"/>
            </a:xfrm>
            <a:custGeom>
              <a:avLst/>
              <a:gdLst>
                <a:gd name="T0" fmla="*/ 13 w 37"/>
                <a:gd name="T1" fmla="*/ 0 h 23"/>
                <a:gd name="T2" fmla="*/ 25 w 37"/>
                <a:gd name="T3" fmla="*/ 0 h 23"/>
                <a:gd name="T4" fmla="*/ 36 w 37"/>
                <a:gd name="T5" fmla="*/ 0 h 23"/>
                <a:gd name="T6" fmla="*/ 36 w 37"/>
                <a:gd name="T7" fmla="*/ 1 h 23"/>
                <a:gd name="T8" fmla="*/ 36 w 37"/>
                <a:gd name="T9" fmla="*/ 3 h 23"/>
                <a:gd name="T10" fmla="*/ 36 w 37"/>
                <a:gd name="T11" fmla="*/ 6 h 23"/>
                <a:gd name="T12" fmla="*/ 37 w 37"/>
                <a:gd name="T13" fmla="*/ 8 h 23"/>
                <a:gd name="T14" fmla="*/ 36 w 37"/>
                <a:gd name="T15" fmla="*/ 10 h 23"/>
                <a:gd name="T16" fmla="*/ 36 w 37"/>
                <a:gd name="T17" fmla="*/ 10 h 23"/>
                <a:gd name="T18" fmla="*/ 25 w 37"/>
                <a:gd name="T19" fmla="*/ 11 h 23"/>
                <a:gd name="T20" fmla="*/ 16 w 37"/>
                <a:gd name="T21" fmla="*/ 13 h 23"/>
                <a:gd name="T22" fmla="*/ 9 w 37"/>
                <a:gd name="T23" fmla="*/ 17 h 23"/>
                <a:gd name="T24" fmla="*/ 3 w 37"/>
                <a:gd name="T25" fmla="*/ 23 h 23"/>
                <a:gd name="T26" fmla="*/ 2 w 37"/>
                <a:gd name="T27" fmla="*/ 21 h 23"/>
                <a:gd name="T28" fmla="*/ 0 w 37"/>
                <a:gd name="T29" fmla="*/ 21 h 23"/>
                <a:gd name="T30" fmla="*/ 0 w 37"/>
                <a:gd name="T31" fmla="*/ 20 h 23"/>
                <a:gd name="T32" fmla="*/ 0 w 37"/>
                <a:gd name="T33" fmla="*/ 18 h 23"/>
                <a:gd name="T34" fmla="*/ 2 w 37"/>
                <a:gd name="T35" fmla="*/ 13 h 23"/>
                <a:gd name="T36" fmla="*/ 5 w 37"/>
                <a:gd name="T37" fmla="*/ 7 h 23"/>
                <a:gd name="T38" fmla="*/ 9 w 37"/>
                <a:gd name="T39" fmla="*/ 4 h 23"/>
                <a:gd name="T40" fmla="*/ 13 w 37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23"/>
                <a:gd name="T65" fmla="*/ 37 w 37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8" name="Freeform 26"/>
            <p:cNvSpPr>
              <a:spLocks noChangeArrowheads="1"/>
            </p:cNvSpPr>
            <p:nvPr/>
          </p:nvSpPr>
          <p:spPr bwMode="auto">
            <a:xfrm>
              <a:off x="12" y="86"/>
              <a:ext cx="1120" cy="1599"/>
            </a:xfrm>
            <a:custGeom>
              <a:avLst/>
              <a:gdLst>
                <a:gd name="T0" fmla="*/ 1020 w 1120"/>
                <a:gd name="T1" fmla="*/ 74 h 1599"/>
                <a:gd name="T2" fmla="*/ 972 w 1120"/>
                <a:gd name="T3" fmla="*/ 117 h 1599"/>
                <a:gd name="T4" fmla="*/ 909 w 1120"/>
                <a:gd name="T5" fmla="*/ 103 h 1599"/>
                <a:gd name="T6" fmla="*/ 950 w 1120"/>
                <a:gd name="T7" fmla="*/ 75 h 1599"/>
                <a:gd name="T8" fmla="*/ 866 w 1120"/>
                <a:gd name="T9" fmla="*/ 71 h 1599"/>
                <a:gd name="T10" fmla="*/ 782 w 1120"/>
                <a:gd name="T11" fmla="*/ 88 h 1599"/>
                <a:gd name="T12" fmla="*/ 738 w 1120"/>
                <a:gd name="T13" fmla="*/ 108 h 1599"/>
                <a:gd name="T14" fmla="*/ 682 w 1120"/>
                <a:gd name="T15" fmla="*/ 184 h 1599"/>
                <a:gd name="T16" fmla="*/ 761 w 1120"/>
                <a:gd name="T17" fmla="*/ 257 h 1599"/>
                <a:gd name="T18" fmla="*/ 859 w 1120"/>
                <a:gd name="T19" fmla="*/ 124 h 1599"/>
                <a:gd name="T20" fmla="*/ 943 w 1120"/>
                <a:gd name="T21" fmla="*/ 163 h 1599"/>
                <a:gd name="T22" fmla="*/ 1000 w 1120"/>
                <a:gd name="T23" fmla="*/ 234 h 1599"/>
                <a:gd name="T24" fmla="*/ 852 w 1120"/>
                <a:gd name="T25" fmla="*/ 287 h 1599"/>
                <a:gd name="T26" fmla="*/ 886 w 1120"/>
                <a:gd name="T27" fmla="*/ 294 h 1599"/>
                <a:gd name="T28" fmla="*/ 918 w 1120"/>
                <a:gd name="T29" fmla="*/ 327 h 1599"/>
                <a:gd name="T30" fmla="*/ 883 w 1120"/>
                <a:gd name="T31" fmla="*/ 328 h 1599"/>
                <a:gd name="T32" fmla="*/ 728 w 1120"/>
                <a:gd name="T33" fmla="*/ 425 h 1599"/>
                <a:gd name="T34" fmla="*/ 645 w 1120"/>
                <a:gd name="T35" fmla="*/ 574 h 1599"/>
                <a:gd name="T36" fmla="*/ 512 w 1120"/>
                <a:gd name="T37" fmla="*/ 528 h 1599"/>
                <a:gd name="T38" fmla="*/ 455 w 1120"/>
                <a:gd name="T39" fmla="*/ 662 h 1599"/>
                <a:gd name="T40" fmla="*/ 565 w 1120"/>
                <a:gd name="T41" fmla="*/ 639 h 1599"/>
                <a:gd name="T42" fmla="*/ 588 w 1120"/>
                <a:gd name="T43" fmla="*/ 734 h 1599"/>
                <a:gd name="T44" fmla="*/ 668 w 1120"/>
                <a:gd name="T45" fmla="*/ 776 h 1599"/>
                <a:gd name="T46" fmla="*/ 746 w 1120"/>
                <a:gd name="T47" fmla="*/ 762 h 1599"/>
                <a:gd name="T48" fmla="*/ 868 w 1120"/>
                <a:gd name="T49" fmla="*/ 826 h 1599"/>
                <a:gd name="T50" fmla="*/ 952 w 1120"/>
                <a:gd name="T51" fmla="*/ 928 h 1599"/>
                <a:gd name="T52" fmla="*/ 1073 w 1120"/>
                <a:gd name="T53" fmla="*/ 951 h 1599"/>
                <a:gd name="T54" fmla="*/ 1077 w 1120"/>
                <a:gd name="T55" fmla="*/ 1105 h 1599"/>
                <a:gd name="T56" fmla="*/ 996 w 1120"/>
                <a:gd name="T57" fmla="*/ 1223 h 1599"/>
                <a:gd name="T58" fmla="*/ 925 w 1120"/>
                <a:gd name="T59" fmla="*/ 1379 h 1599"/>
                <a:gd name="T60" fmla="*/ 859 w 1120"/>
                <a:gd name="T61" fmla="*/ 1436 h 1599"/>
                <a:gd name="T62" fmla="*/ 859 w 1120"/>
                <a:gd name="T63" fmla="*/ 1543 h 1599"/>
                <a:gd name="T64" fmla="*/ 792 w 1120"/>
                <a:gd name="T65" fmla="*/ 1526 h 1599"/>
                <a:gd name="T66" fmla="*/ 786 w 1120"/>
                <a:gd name="T67" fmla="*/ 1468 h 1599"/>
                <a:gd name="T68" fmla="*/ 751 w 1120"/>
                <a:gd name="T69" fmla="*/ 1358 h 1599"/>
                <a:gd name="T70" fmla="*/ 668 w 1120"/>
                <a:gd name="T71" fmla="*/ 1086 h 1599"/>
                <a:gd name="T72" fmla="*/ 601 w 1120"/>
                <a:gd name="T73" fmla="*/ 929 h 1599"/>
                <a:gd name="T74" fmla="*/ 635 w 1120"/>
                <a:gd name="T75" fmla="*/ 795 h 1599"/>
                <a:gd name="T76" fmla="*/ 551 w 1120"/>
                <a:gd name="T77" fmla="*/ 752 h 1599"/>
                <a:gd name="T78" fmla="*/ 454 w 1120"/>
                <a:gd name="T79" fmla="*/ 702 h 1599"/>
                <a:gd name="T80" fmla="*/ 325 w 1120"/>
                <a:gd name="T81" fmla="*/ 562 h 1599"/>
                <a:gd name="T82" fmla="*/ 317 w 1120"/>
                <a:gd name="T83" fmla="*/ 611 h 1599"/>
                <a:gd name="T84" fmla="*/ 244 w 1120"/>
                <a:gd name="T85" fmla="*/ 462 h 1599"/>
                <a:gd name="T86" fmla="*/ 307 w 1120"/>
                <a:gd name="T87" fmla="*/ 292 h 1599"/>
                <a:gd name="T88" fmla="*/ 328 w 1120"/>
                <a:gd name="T89" fmla="*/ 281 h 1599"/>
                <a:gd name="T90" fmla="*/ 317 w 1120"/>
                <a:gd name="T91" fmla="*/ 174 h 1599"/>
                <a:gd name="T92" fmla="*/ 225 w 1120"/>
                <a:gd name="T93" fmla="*/ 140 h 1599"/>
                <a:gd name="T94" fmla="*/ 124 w 1120"/>
                <a:gd name="T95" fmla="*/ 177 h 1599"/>
                <a:gd name="T96" fmla="*/ 65 w 1120"/>
                <a:gd name="T97" fmla="*/ 191 h 1599"/>
                <a:gd name="T98" fmla="*/ 71 w 1120"/>
                <a:gd name="T99" fmla="*/ 138 h 1599"/>
                <a:gd name="T100" fmla="*/ 121 w 1120"/>
                <a:gd name="T101" fmla="*/ 97 h 1599"/>
                <a:gd name="T102" fmla="*/ 177 w 1120"/>
                <a:gd name="T103" fmla="*/ 55 h 1599"/>
                <a:gd name="T104" fmla="*/ 469 w 1120"/>
                <a:gd name="T105" fmla="*/ 50 h 1599"/>
                <a:gd name="T106" fmla="*/ 591 w 1120"/>
                <a:gd name="T107" fmla="*/ 54 h 1599"/>
                <a:gd name="T108" fmla="*/ 666 w 1120"/>
                <a:gd name="T109" fmla="*/ 57 h 1599"/>
                <a:gd name="T110" fmla="*/ 743 w 1120"/>
                <a:gd name="T111" fmla="*/ 55 h 1599"/>
                <a:gd name="T112" fmla="*/ 793 w 1120"/>
                <a:gd name="T113" fmla="*/ 26 h 1599"/>
                <a:gd name="T114" fmla="*/ 812 w 1120"/>
                <a:gd name="T115" fmla="*/ 71 h 1599"/>
                <a:gd name="T116" fmla="*/ 863 w 1120"/>
                <a:gd name="T117" fmla="*/ 7 h 1599"/>
                <a:gd name="T118" fmla="*/ 910 w 1120"/>
                <a:gd name="T119" fmla="*/ 6 h 1599"/>
                <a:gd name="T120" fmla="*/ 928 w 1120"/>
                <a:gd name="T121" fmla="*/ 10 h 1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0"/>
                <a:gd name="T184" fmla="*/ 0 h 1599"/>
                <a:gd name="T185" fmla="*/ 1120 w 1120"/>
                <a:gd name="T186" fmla="*/ 1599 h 15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9" name="Freeform 27"/>
            <p:cNvSpPr>
              <a:spLocks noChangeArrowheads="1"/>
            </p:cNvSpPr>
            <p:nvPr/>
          </p:nvSpPr>
          <p:spPr bwMode="auto">
            <a:xfrm>
              <a:off x="1355" y="99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 w 11"/>
                <a:gd name="T3" fmla="*/ 3 h 5"/>
                <a:gd name="T4" fmla="*/ 3 w 11"/>
                <a:gd name="T5" fmla="*/ 5 h 5"/>
                <a:gd name="T6" fmla="*/ 7 w 11"/>
                <a:gd name="T7" fmla="*/ 5 h 5"/>
                <a:gd name="T8" fmla="*/ 11 w 11"/>
                <a:gd name="T9" fmla="*/ 4 h 5"/>
                <a:gd name="T10" fmla="*/ 10 w 11"/>
                <a:gd name="T11" fmla="*/ 4 h 5"/>
                <a:gd name="T12" fmla="*/ 9 w 11"/>
                <a:gd name="T13" fmla="*/ 4 h 5"/>
                <a:gd name="T14" fmla="*/ 4 w 11"/>
                <a:gd name="T15" fmla="*/ 3 h 5"/>
                <a:gd name="T16" fmla="*/ 0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"/>
                <a:gd name="T29" fmla="*/ 11 w 1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0" name="Freeform 28"/>
            <p:cNvSpPr>
              <a:spLocks noChangeArrowheads="1"/>
            </p:cNvSpPr>
            <p:nvPr/>
          </p:nvSpPr>
          <p:spPr bwMode="auto">
            <a:xfrm>
              <a:off x="1117" y="121"/>
              <a:ext cx="17" cy="13"/>
            </a:xfrm>
            <a:custGeom>
              <a:avLst/>
              <a:gdLst>
                <a:gd name="T0" fmla="*/ 2 w 17"/>
                <a:gd name="T1" fmla="*/ 0 h 13"/>
                <a:gd name="T2" fmla="*/ 10 w 17"/>
                <a:gd name="T3" fmla="*/ 0 h 13"/>
                <a:gd name="T4" fmla="*/ 17 w 17"/>
                <a:gd name="T5" fmla="*/ 2 h 13"/>
                <a:gd name="T6" fmla="*/ 17 w 17"/>
                <a:gd name="T7" fmla="*/ 5 h 13"/>
                <a:gd name="T8" fmla="*/ 17 w 17"/>
                <a:gd name="T9" fmla="*/ 8 h 13"/>
                <a:gd name="T10" fmla="*/ 14 w 17"/>
                <a:gd name="T11" fmla="*/ 10 h 13"/>
                <a:gd name="T12" fmla="*/ 11 w 17"/>
                <a:gd name="T13" fmla="*/ 13 h 13"/>
                <a:gd name="T14" fmla="*/ 7 w 17"/>
                <a:gd name="T15" fmla="*/ 12 h 13"/>
                <a:gd name="T16" fmla="*/ 2 w 17"/>
                <a:gd name="T17" fmla="*/ 10 h 13"/>
                <a:gd name="T18" fmla="*/ 1 w 17"/>
                <a:gd name="T19" fmla="*/ 10 h 13"/>
                <a:gd name="T20" fmla="*/ 0 w 17"/>
                <a:gd name="T21" fmla="*/ 10 h 13"/>
                <a:gd name="T22" fmla="*/ 1 w 17"/>
                <a:gd name="T23" fmla="*/ 5 h 13"/>
                <a:gd name="T24" fmla="*/ 2 w 17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3"/>
                <a:gd name="T41" fmla="*/ 17 w 17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1" name="Freeform 29"/>
            <p:cNvSpPr>
              <a:spLocks noChangeArrowheads="1"/>
            </p:cNvSpPr>
            <p:nvPr/>
          </p:nvSpPr>
          <p:spPr bwMode="auto">
            <a:xfrm>
              <a:off x="915" y="146"/>
              <a:ext cx="20" cy="13"/>
            </a:xfrm>
            <a:custGeom>
              <a:avLst/>
              <a:gdLst>
                <a:gd name="T0" fmla="*/ 5 w 20"/>
                <a:gd name="T1" fmla="*/ 0 h 13"/>
                <a:gd name="T2" fmla="*/ 12 w 20"/>
                <a:gd name="T3" fmla="*/ 1 h 13"/>
                <a:gd name="T4" fmla="*/ 20 w 20"/>
                <a:gd name="T5" fmla="*/ 3 h 13"/>
                <a:gd name="T6" fmla="*/ 20 w 20"/>
                <a:gd name="T7" fmla="*/ 4 h 13"/>
                <a:gd name="T8" fmla="*/ 20 w 20"/>
                <a:gd name="T9" fmla="*/ 4 h 13"/>
                <a:gd name="T10" fmla="*/ 20 w 20"/>
                <a:gd name="T11" fmla="*/ 7 h 13"/>
                <a:gd name="T12" fmla="*/ 19 w 20"/>
                <a:gd name="T13" fmla="*/ 8 h 13"/>
                <a:gd name="T14" fmla="*/ 13 w 20"/>
                <a:gd name="T15" fmla="*/ 11 h 13"/>
                <a:gd name="T16" fmla="*/ 9 w 20"/>
                <a:gd name="T17" fmla="*/ 13 h 13"/>
                <a:gd name="T18" fmla="*/ 5 w 20"/>
                <a:gd name="T19" fmla="*/ 11 h 13"/>
                <a:gd name="T20" fmla="*/ 0 w 20"/>
                <a:gd name="T21" fmla="*/ 7 h 13"/>
                <a:gd name="T22" fmla="*/ 2 w 20"/>
                <a:gd name="T23" fmla="*/ 5 h 13"/>
                <a:gd name="T24" fmla="*/ 3 w 20"/>
                <a:gd name="T25" fmla="*/ 4 h 13"/>
                <a:gd name="T26" fmla="*/ 3 w 20"/>
                <a:gd name="T27" fmla="*/ 3 h 13"/>
                <a:gd name="T28" fmla="*/ 5 w 20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3"/>
                <a:gd name="T47" fmla="*/ 20 w 20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2" name="Freeform 30"/>
            <p:cNvSpPr>
              <a:spLocks noChangeArrowheads="1"/>
            </p:cNvSpPr>
            <p:nvPr/>
          </p:nvSpPr>
          <p:spPr bwMode="auto">
            <a:xfrm>
              <a:off x="1354" y="166"/>
              <a:ext cx="82" cy="33"/>
            </a:xfrm>
            <a:custGeom>
              <a:avLst/>
              <a:gdLst>
                <a:gd name="T0" fmla="*/ 4 w 82"/>
                <a:gd name="T1" fmla="*/ 0 h 33"/>
                <a:gd name="T2" fmla="*/ 11 w 82"/>
                <a:gd name="T3" fmla="*/ 1 h 33"/>
                <a:gd name="T4" fmla="*/ 15 w 82"/>
                <a:gd name="T5" fmla="*/ 3 h 33"/>
                <a:gd name="T6" fmla="*/ 18 w 82"/>
                <a:gd name="T7" fmla="*/ 7 h 33"/>
                <a:gd name="T8" fmla="*/ 21 w 82"/>
                <a:gd name="T9" fmla="*/ 11 h 33"/>
                <a:gd name="T10" fmla="*/ 28 w 82"/>
                <a:gd name="T11" fmla="*/ 5 h 33"/>
                <a:gd name="T12" fmla="*/ 35 w 82"/>
                <a:gd name="T13" fmla="*/ 1 h 33"/>
                <a:gd name="T14" fmla="*/ 47 w 82"/>
                <a:gd name="T15" fmla="*/ 4 h 33"/>
                <a:gd name="T16" fmla="*/ 58 w 82"/>
                <a:gd name="T17" fmla="*/ 4 h 33"/>
                <a:gd name="T18" fmla="*/ 64 w 82"/>
                <a:gd name="T19" fmla="*/ 4 h 33"/>
                <a:gd name="T20" fmla="*/ 70 w 82"/>
                <a:gd name="T21" fmla="*/ 5 h 33"/>
                <a:gd name="T22" fmla="*/ 74 w 82"/>
                <a:gd name="T23" fmla="*/ 7 h 33"/>
                <a:gd name="T24" fmla="*/ 80 w 82"/>
                <a:gd name="T25" fmla="*/ 10 h 33"/>
                <a:gd name="T26" fmla="*/ 81 w 82"/>
                <a:gd name="T27" fmla="*/ 10 h 33"/>
                <a:gd name="T28" fmla="*/ 82 w 82"/>
                <a:gd name="T29" fmla="*/ 10 h 33"/>
                <a:gd name="T30" fmla="*/ 81 w 82"/>
                <a:gd name="T31" fmla="*/ 13 h 33"/>
                <a:gd name="T32" fmla="*/ 80 w 82"/>
                <a:gd name="T33" fmla="*/ 15 h 33"/>
                <a:gd name="T34" fmla="*/ 74 w 82"/>
                <a:gd name="T35" fmla="*/ 21 h 33"/>
                <a:gd name="T36" fmla="*/ 65 w 82"/>
                <a:gd name="T37" fmla="*/ 25 h 33"/>
                <a:gd name="T38" fmla="*/ 54 w 82"/>
                <a:gd name="T39" fmla="*/ 30 h 33"/>
                <a:gd name="T40" fmla="*/ 41 w 82"/>
                <a:gd name="T41" fmla="*/ 33 h 33"/>
                <a:gd name="T42" fmla="*/ 30 w 82"/>
                <a:gd name="T43" fmla="*/ 33 h 33"/>
                <a:gd name="T44" fmla="*/ 18 w 82"/>
                <a:gd name="T45" fmla="*/ 33 h 33"/>
                <a:gd name="T46" fmla="*/ 15 w 82"/>
                <a:gd name="T47" fmla="*/ 30 h 33"/>
                <a:gd name="T48" fmla="*/ 12 w 82"/>
                <a:gd name="T49" fmla="*/ 28 h 33"/>
                <a:gd name="T50" fmla="*/ 10 w 82"/>
                <a:gd name="T51" fmla="*/ 25 h 33"/>
                <a:gd name="T52" fmla="*/ 10 w 82"/>
                <a:gd name="T53" fmla="*/ 21 h 33"/>
                <a:gd name="T54" fmla="*/ 7 w 82"/>
                <a:gd name="T55" fmla="*/ 20 h 33"/>
                <a:gd name="T56" fmla="*/ 5 w 82"/>
                <a:gd name="T57" fmla="*/ 20 h 33"/>
                <a:gd name="T58" fmla="*/ 5 w 82"/>
                <a:gd name="T59" fmla="*/ 18 h 33"/>
                <a:gd name="T60" fmla="*/ 4 w 82"/>
                <a:gd name="T61" fmla="*/ 15 h 33"/>
                <a:gd name="T62" fmla="*/ 7 w 82"/>
                <a:gd name="T63" fmla="*/ 15 h 33"/>
                <a:gd name="T64" fmla="*/ 8 w 82"/>
                <a:gd name="T65" fmla="*/ 15 h 33"/>
                <a:gd name="T66" fmla="*/ 4 w 82"/>
                <a:gd name="T67" fmla="*/ 13 h 33"/>
                <a:gd name="T68" fmla="*/ 0 w 82"/>
                <a:gd name="T69" fmla="*/ 10 h 33"/>
                <a:gd name="T70" fmla="*/ 0 w 82"/>
                <a:gd name="T71" fmla="*/ 8 h 33"/>
                <a:gd name="T72" fmla="*/ 0 w 82"/>
                <a:gd name="T73" fmla="*/ 8 h 33"/>
                <a:gd name="T74" fmla="*/ 4 w 82"/>
                <a:gd name="T75" fmla="*/ 7 h 33"/>
                <a:gd name="T76" fmla="*/ 7 w 82"/>
                <a:gd name="T77" fmla="*/ 5 h 33"/>
                <a:gd name="T78" fmla="*/ 5 w 82"/>
                <a:gd name="T79" fmla="*/ 3 h 33"/>
                <a:gd name="T80" fmla="*/ 4 w 82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"/>
                <a:gd name="T124" fmla="*/ 0 h 33"/>
                <a:gd name="T125" fmla="*/ 82 w 82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3" name="Freeform 31"/>
            <p:cNvSpPr>
              <a:spLocks noChangeArrowheads="1"/>
            </p:cNvSpPr>
            <p:nvPr/>
          </p:nvSpPr>
          <p:spPr bwMode="auto">
            <a:xfrm>
              <a:off x="885" y="174"/>
              <a:ext cx="26" cy="17"/>
            </a:xfrm>
            <a:custGeom>
              <a:avLst/>
              <a:gdLst>
                <a:gd name="T0" fmla="*/ 17 w 26"/>
                <a:gd name="T1" fmla="*/ 0 h 17"/>
                <a:gd name="T2" fmla="*/ 22 w 26"/>
                <a:gd name="T3" fmla="*/ 3 h 17"/>
                <a:gd name="T4" fmla="*/ 26 w 26"/>
                <a:gd name="T5" fmla="*/ 9 h 17"/>
                <a:gd name="T6" fmla="*/ 25 w 26"/>
                <a:gd name="T7" fmla="*/ 12 h 17"/>
                <a:gd name="T8" fmla="*/ 25 w 26"/>
                <a:gd name="T9" fmla="*/ 15 h 17"/>
                <a:gd name="T10" fmla="*/ 13 w 26"/>
                <a:gd name="T11" fmla="*/ 16 h 17"/>
                <a:gd name="T12" fmla="*/ 3 w 26"/>
                <a:gd name="T13" fmla="*/ 17 h 17"/>
                <a:gd name="T14" fmla="*/ 2 w 26"/>
                <a:gd name="T15" fmla="*/ 16 h 17"/>
                <a:gd name="T16" fmla="*/ 0 w 26"/>
                <a:gd name="T17" fmla="*/ 15 h 17"/>
                <a:gd name="T18" fmla="*/ 0 w 26"/>
                <a:gd name="T19" fmla="*/ 13 h 17"/>
                <a:gd name="T20" fmla="*/ 0 w 26"/>
                <a:gd name="T21" fmla="*/ 10 h 17"/>
                <a:gd name="T22" fmla="*/ 9 w 26"/>
                <a:gd name="T23" fmla="*/ 6 h 17"/>
                <a:gd name="T24" fmla="*/ 17 w 26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4" name="Freeform 32"/>
            <p:cNvSpPr>
              <a:spLocks noChangeArrowheads="1"/>
            </p:cNvSpPr>
            <p:nvPr/>
          </p:nvSpPr>
          <p:spPr bwMode="auto">
            <a:xfrm>
              <a:off x="808" y="176"/>
              <a:ext cx="52" cy="23"/>
            </a:xfrm>
            <a:custGeom>
              <a:avLst/>
              <a:gdLst>
                <a:gd name="T0" fmla="*/ 17 w 52"/>
                <a:gd name="T1" fmla="*/ 0 h 23"/>
                <a:gd name="T2" fmla="*/ 26 w 52"/>
                <a:gd name="T3" fmla="*/ 1 h 23"/>
                <a:gd name="T4" fmla="*/ 35 w 52"/>
                <a:gd name="T5" fmla="*/ 4 h 23"/>
                <a:gd name="T6" fmla="*/ 43 w 52"/>
                <a:gd name="T7" fmla="*/ 13 h 23"/>
                <a:gd name="T8" fmla="*/ 52 w 52"/>
                <a:gd name="T9" fmla="*/ 18 h 23"/>
                <a:gd name="T10" fmla="*/ 50 w 52"/>
                <a:gd name="T11" fmla="*/ 20 h 23"/>
                <a:gd name="T12" fmla="*/ 50 w 52"/>
                <a:gd name="T13" fmla="*/ 21 h 23"/>
                <a:gd name="T14" fmla="*/ 49 w 52"/>
                <a:gd name="T15" fmla="*/ 21 h 23"/>
                <a:gd name="T16" fmla="*/ 47 w 52"/>
                <a:gd name="T17" fmla="*/ 21 h 23"/>
                <a:gd name="T18" fmla="*/ 35 w 52"/>
                <a:gd name="T19" fmla="*/ 18 h 23"/>
                <a:gd name="T20" fmla="*/ 19 w 52"/>
                <a:gd name="T21" fmla="*/ 15 h 23"/>
                <a:gd name="T22" fmla="*/ 15 w 52"/>
                <a:gd name="T23" fmla="*/ 18 h 23"/>
                <a:gd name="T24" fmla="*/ 12 w 52"/>
                <a:gd name="T25" fmla="*/ 20 h 23"/>
                <a:gd name="T26" fmla="*/ 7 w 52"/>
                <a:gd name="T27" fmla="*/ 23 h 23"/>
                <a:gd name="T28" fmla="*/ 0 w 52"/>
                <a:gd name="T29" fmla="*/ 23 h 23"/>
                <a:gd name="T30" fmla="*/ 7 w 52"/>
                <a:gd name="T31" fmla="*/ 11 h 23"/>
                <a:gd name="T32" fmla="*/ 17 w 5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3"/>
                <a:gd name="T53" fmla="*/ 52 w 5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5" name="Freeform 33"/>
            <p:cNvSpPr>
              <a:spLocks noChangeArrowheads="1"/>
            </p:cNvSpPr>
            <p:nvPr/>
          </p:nvSpPr>
          <p:spPr bwMode="auto">
            <a:xfrm>
              <a:off x="1505" y="256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7 w 14"/>
                <a:gd name="T3" fmla="*/ 1 h 10"/>
                <a:gd name="T4" fmla="*/ 13 w 14"/>
                <a:gd name="T5" fmla="*/ 3 h 10"/>
                <a:gd name="T6" fmla="*/ 14 w 14"/>
                <a:gd name="T7" fmla="*/ 5 h 10"/>
                <a:gd name="T8" fmla="*/ 14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  <a:gd name="T14" fmla="*/ 14 w 14"/>
                <a:gd name="T15" fmla="*/ 10 h 10"/>
                <a:gd name="T16" fmla="*/ 13 w 14"/>
                <a:gd name="T17" fmla="*/ 10 h 10"/>
                <a:gd name="T18" fmla="*/ 4 w 14"/>
                <a:gd name="T19" fmla="*/ 5 h 10"/>
                <a:gd name="T20" fmla="*/ 0 w 14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6" name="Freeform 34"/>
            <p:cNvSpPr>
              <a:spLocks noChangeArrowheads="1"/>
            </p:cNvSpPr>
            <p:nvPr/>
          </p:nvSpPr>
          <p:spPr bwMode="auto">
            <a:xfrm>
              <a:off x="296" y="266"/>
              <a:ext cx="17" cy="18"/>
            </a:xfrm>
            <a:custGeom>
              <a:avLst/>
              <a:gdLst>
                <a:gd name="T0" fmla="*/ 4 w 17"/>
                <a:gd name="T1" fmla="*/ 0 h 18"/>
                <a:gd name="T2" fmla="*/ 5 w 17"/>
                <a:gd name="T3" fmla="*/ 1 h 18"/>
                <a:gd name="T4" fmla="*/ 5 w 17"/>
                <a:gd name="T5" fmla="*/ 4 h 18"/>
                <a:gd name="T6" fmla="*/ 11 w 17"/>
                <a:gd name="T7" fmla="*/ 3 h 18"/>
                <a:gd name="T8" fmla="*/ 17 w 17"/>
                <a:gd name="T9" fmla="*/ 3 h 18"/>
                <a:gd name="T10" fmla="*/ 17 w 17"/>
                <a:gd name="T11" fmla="*/ 5 h 18"/>
                <a:gd name="T12" fmla="*/ 17 w 17"/>
                <a:gd name="T13" fmla="*/ 8 h 18"/>
                <a:gd name="T14" fmla="*/ 15 w 17"/>
                <a:gd name="T15" fmla="*/ 10 h 18"/>
                <a:gd name="T16" fmla="*/ 14 w 17"/>
                <a:gd name="T17" fmla="*/ 13 h 18"/>
                <a:gd name="T18" fmla="*/ 10 w 17"/>
                <a:gd name="T19" fmla="*/ 14 h 18"/>
                <a:gd name="T20" fmla="*/ 5 w 17"/>
                <a:gd name="T21" fmla="*/ 18 h 18"/>
                <a:gd name="T22" fmla="*/ 4 w 17"/>
                <a:gd name="T23" fmla="*/ 17 h 18"/>
                <a:gd name="T24" fmla="*/ 3 w 17"/>
                <a:gd name="T25" fmla="*/ 17 h 18"/>
                <a:gd name="T26" fmla="*/ 1 w 17"/>
                <a:gd name="T27" fmla="*/ 10 h 18"/>
                <a:gd name="T28" fmla="*/ 0 w 17"/>
                <a:gd name="T29" fmla="*/ 4 h 18"/>
                <a:gd name="T30" fmla="*/ 3 w 17"/>
                <a:gd name="T31" fmla="*/ 1 h 18"/>
                <a:gd name="T32" fmla="*/ 4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7" name="Freeform 35"/>
            <p:cNvSpPr>
              <a:spLocks noChangeArrowheads="1"/>
            </p:cNvSpPr>
            <p:nvPr/>
          </p:nvSpPr>
          <p:spPr bwMode="auto">
            <a:xfrm>
              <a:off x="1486" y="269"/>
              <a:ext cx="70" cy="91"/>
            </a:xfrm>
            <a:custGeom>
              <a:avLst/>
              <a:gdLst>
                <a:gd name="T0" fmla="*/ 70 w 70"/>
                <a:gd name="T1" fmla="*/ 55 h 91"/>
                <a:gd name="T2" fmla="*/ 70 w 70"/>
                <a:gd name="T3" fmla="*/ 60 h 91"/>
                <a:gd name="T4" fmla="*/ 70 w 70"/>
                <a:gd name="T5" fmla="*/ 65 h 91"/>
                <a:gd name="T6" fmla="*/ 66 w 70"/>
                <a:gd name="T7" fmla="*/ 65 h 91"/>
                <a:gd name="T8" fmla="*/ 62 w 70"/>
                <a:gd name="T9" fmla="*/ 67 h 91"/>
                <a:gd name="T10" fmla="*/ 63 w 70"/>
                <a:gd name="T11" fmla="*/ 68 h 91"/>
                <a:gd name="T12" fmla="*/ 65 w 70"/>
                <a:gd name="T13" fmla="*/ 71 h 91"/>
                <a:gd name="T14" fmla="*/ 68 w 70"/>
                <a:gd name="T15" fmla="*/ 72 h 91"/>
                <a:gd name="T16" fmla="*/ 69 w 70"/>
                <a:gd name="T17" fmla="*/ 75 h 91"/>
                <a:gd name="T18" fmla="*/ 69 w 70"/>
                <a:gd name="T19" fmla="*/ 77 h 91"/>
                <a:gd name="T20" fmla="*/ 69 w 70"/>
                <a:gd name="T21" fmla="*/ 77 h 91"/>
                <a:gd name="T22" fmla="*/ 49 w 70"/>
                <a:gd name="T23" fmla="*/ 78 h 91"/>
                <a:gd name="T24" fmla="*/ 32 w 70"/>
                <a:gd name="T25" fmla="*/ 81 h 91"/>
                <a:gd name="T26" fmla="*/ 15 w 70"/>
                <a:gd name="T27" fmla="*/ 87 h 91"/>
                <a:gd name="T28" fmla="*/ 0 w 70"/>
                <a:gd name="T29" fmla="*/ 91 h 91"/>
                <a:gd name="T30" fmla="*/ 0 w 70"/>
                <a:gd name="T31" fmla="*/ 91 h 91"/>
                <a:gd name="T32" fmla="*/ 0 w 70"/>
                <a:gd name="T33" fmla="*/ 89 h 91"/>
                <a:gd name="T34" fmla="*/ 0 w 70"/>
                <a:gd name="T35" fmla="*/ 88 h 91"/>
                <a:gd name="T36" fmla="*/ 2 w 70"/>
                <a:gd name="T37" fmla="*/ 85 h 91"/>
                <a:gd name="T38" fmla="*/ 12 w 70"/>
                <a:gd name="T39" fmla="*/ 80 h 91"/>
                <a:gd name="T40" fmla="*/ 25 w 70"/>
                <a:gd name="T41" fmla="*/ 72 h 91"/>
                <a:gd name="T42" fmla="*/ 16 w 70"/>
                <a:gd name="T43" fmla="*/ 71 h 91"/>
                <a:gd name="T44" fmla="*/ 9 w 70"/>
                <a:gd name="T45" fmla="*/ 67 h 91"/>
                <a:gd name="T46" fmla="*/ 12 w 70"/>
                <a:gd name="T47" fmla="*/ 58 h 91"/>
                <a:gd name="T48" fmla="*/ 13 w 70"/>
                <a:gd name="T49" fmla="*/ 51 h 91"/>
                <a:gd name="T50" fmla="*/ 22 w 70"/>
                <a:gd name="T51" fmla="*/ 51 h 91"/>
                <a:gd name="T52" fmla="*/ 30 w 70"/>
                <a:gd name="T53" fmla="*/ 51 h 91"/>
                <a:gd name="T54" fmla="*/ 26 w 70"/>
                <a:gd name="T55" fmla="*/ 37 h 91"/>
                <a:gd name="T56" fmla="*/ 19 w 70"/>
                <a:gd name="T57" fmla="*/ 25 h 91"/>
                <a:gd name="T58" fmla="*/ 10 w 70"/>
                <a:gd name="T59" fmla="*/ 12 h 91"/>
                <a:gd name="T60" fmla="*/ 5 w 70"/>
                <a:gd name="T61" fmla="*/ 1 h 91"/>
                <a:gd name="T62" fmla="*/ 5 w 70"/>
                <a:gd name="T63" fmla="*/ 0 h 91"/>
                <a:gd name="T64" fmla="*/ 5 w 70"/>
                <a:gd name="T65" fmla="*/ 0 h 91"/>
                <a:gd name="T66" fmla="*/ 9 w 70"/>
                <a:gd name="T67" fmla="*/ 0 h 91"/>
                <a:gd name="T68" fmla="*/ 15 w 70"/>
                <a:gd name="T69" fmla="*/ 0 h 91"/>
                <a:gd name="T70" fmla="*/ 15 w 70"/>
                <a:gd name="T71" fmla="*/ 4 h 91"/>
                <a:gd name="T72" fmla="*/ 15 w 70"/>
                <a:gd name="T73" fmla="*/ 8 h 91"/>
                <a:gd name="T74" fmla="*/ 16 w 70"/>
                <a:gd name="T75" fmla="*/ 8 h 91"/>
                <a:gd name="T76" fmla="*/ 19 w 70"/>
                <a:gd name="T77" fmla="*/ 8 h 91"/>
                <a:gd name="T78" fmla="*/ 23 w 70"/>
                <a:gd name="T79" fmla="*/ 5 h 91"/>
                <a:gd name="T80" fmla="*/ 26 w 70"/>
                <a:gd name="T81" fmla="*/ 2 h 91"/>
                <a:gd name="T82" fmla="*/ 32 w 70"/>
                <a:gd name="T83" fmla="*/ 1 h 91"/>
                <a:gd name="T84" fmla="*/ 38 w 70"/>
                <a:gd name="T85" fmla="*/ 1 h 91"/>
                <a:gd name="T86" fmla="*/ 39 w 70"/>
                <a:gd name="T87" fmla="*/ 8 h 91"/>
                <a:gd name="T88" fmla="*/ 40 w 70"/>
                <a:gd name="T89" fmla="*/ 15 h 91"/>
                <a:gd name="T90" fmla="*/ 42 w 70"/>
                <a:gd name="T91" fmla="*/ 24 h 91"/>
                <a:gd name="T92" fmla="*/ 46 w 70"/>
                <a:gd name="T93" fmla="*/ 31 h 91"/>
                <a:gd name="T94" fmla="*/ 49 w 70"/>
                <a:gd name="T95" fmla="*/ 38 h 91"/>
                <a:gd name="T96" fmla="*/ 53 w 70"/>
                <a:gd name="T97" fmla="*/ 45 h 91"/>
                <a:gd name="T98" fmla="*/ 58 w 70"/>
                <a:gd name="T99" fmla="*/ 51 h 91"/>
                <a:gd name="T100" fmla="*/ 62 w 70"/>
                <a:gd name="T101" fmla="*/ 55 h 91"/>
                <a:gd name="T102" fmla="*/ 66 w 70"/>
                <a:gd name="T103" fmla="*/ 55 h 91"/>
                <a:gd name="T104" fmla="*/ 70 w 70"/>
                <a:gd name="T105" fmla="*/ 55 h 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"/>
                <a:gd name="T160" fmla="*/ 0 h 91"/>
                <a:gd name="T161" fmla="*/ 70 w 70"/>
                <a:gd name="T162" fmla="*/ 91 h 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8" name="Freeform 36"/>
            <p:cNvSpPr>
              <a:spLocks noChangeArrowheads="1"/>
            </p:cNvSpPr>
            <p:nvPr/>
          </p:nvSpPr>
          <p:spPr bwMode="auto">
            <a:xfrm>
              <a:off x="0" y="299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0 h 4"/>
                <a:gd name="T4" fmla="*/ 9 w 9"/>
                <a:gd name="T5" fmla="*/ 0 h 4"/>
                <a:gd name="T6" fmla="*/ 7 w 9"/>
                <a:gd name="T7" fmla="*/ 1 h 4"/>
                <a:gd name="T8" fmla="*/ 7 w 9"/>
                <a:gd name="T9" fmla="*/ 2 h 4"/>
                <a:gd name="T10" fmla="*/ 6 w 9"/>
                <a:gd name="T11" fmla="*/ 2 h 4"/>
                <a:gd name="T12" fmla="*/ 4 w 9"/>
                <a:gd name="T13" fmla="*/ 2 h 4"/>
                <a:gd name="T14" fmla="*/ 2 w 9"/>
                <a:gd name="T15" fmla="*/ 4 h 4"/>
                <a:gd name="T16" fmla="*/ 0 w 9"/>
                <a:gd name="T17" fmla="*/ 4 h 4"/>
                <a:gd name="T18" fmla="*/ 0 w 9"/>
                <a:gd name="T19" fmla="*/ 2 h 4"/>
                <a:gd name="T20" fmla="*/ 0 w 9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"/>
                <a:gd name="T35" fmla="*/ 9 w 9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9" name="Freeform 37"/>
            <p:cNvSpPr>
              <a:spLocks noChangeArrowheads="1"/>
            </p:cNvSpPr>
            <p:nvPr/>
          </p:nvSpPr>
          <p:spPr bwMode="auto">
            <a:xfrm>
              <a:off x="1439" y="300"/>
              <a:ext cx="49" cy="40"/>
            </a:xfrm>
            <a:custGeom>
              <a:avLst/>
              <a:gdLst>
                <a:gd name="T0" fmla="*/ 23 w 49"/>
                <a:gd name="T1" fmla="*/ 0 h 40"/>
                <a:gd name="T2" fmla="*/ 36 w 49"/>
                <a:gd name="T3" fmla="*/ 1 h 40"/>
                <a:gd name="T4" fmla="*/ 49 w 49"/>
                <a:gd name="T5" fmla="*/ 1 h 40"/>
                <a:gd name="T6" fmla="*/ 49 w 49"/>
                <a:gd name="T7" fmla="*/ 3 h 40"/>
                <a:gd name="T8" fmla="*/ 49 w 49"/>
                <a:gd name="T9" fmla="*/ 3 h 40"/>
                <a:gd name="T10" fmla="*/ 45 w 49"/>
                <a:gd name="T11" fmla="*/ 14 h 40"/>
                <a:gd name="T12" fmla="*/ 42 w 49"/>
                <a:gd name="T13" fmla="*/ 27 h 40"/>
                <a:gd name="T14" fmla="*/ 35 w 49"/>
                <a:gd name="T15" fmla="*/ 31 h 40"/>
                <a:gd name="T16" fmla="*/ 25 w 49"/>
                <a:gd name="T17" fmla="*/ 36 h 40"/>
                <a:gd name="T18" fmla="*/ 20 w 49"/>
                <a:gd name="T19" fmla="*/ 39 h 40"/>
                <a:gd name="T20" fmla="*/ 15 w 49"/>
                <a:gd name="T21" fmla="*/ 40 h 40"/>
                <a:gd name="T22" fmla="*/ 10 w 49"/>
                <a:gd name="T23" fmla="*/ 40 h 40"/>
                <a:gd name="T24" fmla="*/ 6 w 49"/>
                <a:gd name="T25" fmla="*/ 40 h 40"/>
                <a:gd name="T26" fmla="*/ 3 w 49"/>
                <a:gd name="T27" fmla="*/ 39 h 40"/>
                <a:gd name="T28" fmla="*/ 0 w 49"/>
                <a:gd name="T29" fmla="*/ 37 h 40"/>
                <a:gd name="T30" fmla="*/ 5 w 49"/>
                <a:gd name="T31" fmla="*/ 23 h 40"/>
                <a:gd name="T32" fmla="*/ 10 w 49"/>
                <a:gd name="T33" fmla="*/ 9 h 40"/>
                <a:gd name="T34" fmla="*/ 17 w 49"/>
                <a:gd name="T35" fmla="*/ 6 h 40"/>
                <a:gd name="T36" fmla="*/ 23 w 49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0" name="Freeform 38"/>
            <p:cNvSpPr>
              <a:spLocks noChangeArrowheads="1"/>
            </p:cNvSpPr>
            <p:nvPr/>
          </p:nvSpPr>
          <p:spPr bwMode="auto">
            <a:xfrm>
              <a:off x="284" y="309"/>
              <a:ext cx="12" cy="18"/>
            </a:xfrm>
            <a:custGeom>
              <a:avLst/>
              <a:gdLst>
                <a:gd name="T0" fmla="*/ 7 w 12"/>
                <a:gd name="T1" fmla="*/ 0 h 18"/>
                <a:gd name="T2" fmla="*/ 10 w 12"/>
                <a:gd name="T3" fmla="*/ 0 h 18"/>
                <a:gd name="T4" fmla="*/ 12 w 12"/>
                <a:gd name="T5" fmla="*/ 0 h 18"/>
                <a:gd name="T6" fmla="*/ 10 w 12"/>
                <a:gd name="T7" fmla="*/ 5 h 18"/>
                <a:gd name="T8" fmla="*/ 9 w 12"/>
                <a:gd name="T9" fmla="*/ 10 h 18"/>
                <a:gd name="T10" fmla="*/ 6 w 12"/>
                <a:gd name="T11" fmla="*/ 14 h 18"/>
                <a:gd name="T12" fmla="*/ 3 w 12"/>
                <a:gd name="T13" fmla="*/ 18 h 18"/>
                <a:gd name="T14" fmla="*/ 2 w 12"/>
                <a:gd name="T15" fmla="*/ 17 h 18"/>
                <a:gd name="T16" fmla="*/ 0 w 12"/>
                <a:gd name="T17" fmla="*/ 17 h 18"/>
                <a:gd name="T18" fmla="*/ 0 w 12"/>
                <a:gd name="T19" fmla="*/ 12 h 18"/>
                <a:gd name="T20" fmla="*/ 0 w 12"/>
                <a:gd name="T21" fmla="*/ 7 h 18"/>
                <a:gd name="T22" fmla="*/ 3 w 12"/>
                <a:gd name="T23" fmla="*/ 4 h 18"/>
                <a:gd name="T24" fmla="*/ 7 w 1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8"/>
                <a:gd name="T41" fmla="*/ 12 w 1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1" name="Freeform 39"/>
            <p:cNvSpPr>
              <a:spLocks noChangeArrowheads="1"/>
            </p:cNvSpPr>
            <p:nvPr/>
          </p:nvSpPr>
          <p:spPr bwMode="auto">
            <a:xfrm>
              <a:off x="958" y="343"/>
              <a:ext cx="63" cy="57"/>
            </a:xfrm>
            <a:custGeom>
              <a:avLst/>
              <a:gdLst>
                <a:gd name="T0" fmla="*/ 36 w 63"/>
                <a:gd name="T1" fmla="*/ 0 h 57"/>
                <a:gd name="T2" fmla="*/ 39 w 63"/>
                <a:gd name="T3" fmla="*/ 3 h 57"/>
                <a:gd name="T4" fmla="*/ 39 w 63"/>
                <a:gd name="T5" fmla="*/ 6 h 57"/>
                <a:gd name="T6" fmla="*/ 39 w 63"/>
                <a:gd name="T7" fmla="*/ 7 h 57"/>
                <a:gd name="T8" fmla="*/ 37 w 63"/>
                <a:gd name="T9" fmla="*/ 10 h 57"/>
                <a:gd name="T10" fmla="*/ 34 w 63"/>
                <a:gd name="T11" fmla="*/ 14 h 57"/>
                <a:gd name="T12" fmla="*/ 30 w 63"/>
                <a:gd name="T13" fmla="*/ 17 h 57"/>
                <a:gd name="T14" fmla="*/ 34 w 63"/>
                <a:gd name="T15" fmla="*/ 17 h 57"/>
                <a:gd name="T16" fmla="*/ 37 w 63"/>
                <a:gd name="T17" fmla="*/ 17 h 57"/>
                <a:gd name="T18" fmla="*/ 37 w 63"/>
                <a:gd name="T19" fmla="*/ 21 h 57"/>
                <a:gd name="T20" fmla="*/ 37 w 63"/>
                <a:gd name="T21" fmla="*/ 25 h 57"/>
                <a:gd name="T22" fmla="*/ 40 w 63"/>
                <a:gd name="T23" fmla="*/ 24 h 57"/>
                <a:gd name="T24" fmla="*/ 43 w 63"/>
                <a:gd name="T25" fmla="*/ 21 h 57"/>
                <a:gd name="T26" fmla="*/ 47 w 63"/>
                <a:gd name="T27" fmla="*/ 20 h 57"/>
                <a:gd name="T28" fmla="*/ 53 w 63"/>
                <a:gd name="T29" fmla="*/ 18 h 57"/>
                <a:gd name="T30" fmla="*/ 57 w 63"/>
                <a:gd name="T31" fmla="*/ 20 h 57"/>
                <a:gd name="T32" fmla="*/ 63 w 63"/>
                <a:gd name="T33" fmla="*/ 21 h 57"/>
                <a:gd name="T34" fmla="*/ 59 w 63"/>
                <a:gd name="T35" fmla="*/ 38 h 57"/>
                <a:gd name="T36" fmla="*/ 56 w 63"/>
                <a:gd name="T37" fmla="*/ 57 h 57"/>
                <a:gd name="T38" fmla="*/ 50 w 63"/>
                <a:gd name="T39" fmla="*/ 57 h 57"/>
                <a:gd name="T40" fmla="*/ 44 w 63"/>
                <a:gd name="T41" fmla="*/ 57 h 57"/>
                <a:gd name="T42" fmla="*/ 43 w 63"/>
                <a:gd name="T43" fmla="*/ 57 h 57"/>
                <a:gd name="T44" fmla="*/ 40 w 63"/>
                <a:gd name="T45" fmla="*/ 55 h 57"/>
                <a:gd name="T46" fmla="*/ 40 w 63"/>
                <a:gd name="T47" fmla="*/ 51 h 57"/>
                <a:gd name="T48" fmla="*/ 39 w 63"/>
                <a:gd name="T49" fmla="*/ 48 h 57"/>
                <a:gd name="T50" fmla="*/ 37 w 63"/>
                <a:gd name="T51" fmla="*/ 50 h 57"/>
                <a:gd name="T52" fmla="*/ 34 w 63"/>
                <a:gd name="T53" fmla="*/ 51 h 57"/>
                <a:gd name="T54" fmla="*/ 32 w 63"/>
                <a:gd name="T55" fmla="*/ 55 h 57"/>
                <a:gd name="T56" fmla="*/ 27 w 63"/>
                <a:gd name="T57" fmla="*/ 57 h 57"/>
                <a:gd name="T58" fmla="*/ 24 w 63"/>
                <a:gd name="T59" fmla="*/ 51 h 57"/>
                <a:gd name="T60" fmla="*/ 22 w 63"/>
                <a:gd name="T61" fmla="*/ 45 h 57"/>
                <a:gd name="T62" fmla="*/ 12 w 63"/>
                <a:gd name="T63" fmla="*/ 45 h 57"/>
                <a:gd name="T64" fmla="*/ 2 w 63"/>
                <a:gd name="T65" fmla="*/ 47 h 57"/>
                <a:gd name="T66" fmla="*/ 0 w 63"/>
                <a:gd name="T67" fmla="*/ 41 h 57"/>
                <a:gd name="T68" fmla="*/ 0 w 63"/>
                <a:gd name="T69" fmla="*/ 37 h 57"/>
                <a:gd name="T70" fmla="*/ 9 w 63"/>
                <a:gd name="T71" fmla="*/ 30 h 57"/>
                <a:gd name="T72" fmla="*/ 20 w 63"/>
                <a:gd name="T73" fmla="*/ 20 h 57"/>
                <a:gd name="T74" fmla="*/ 30 w 63"/>
                <a:gd name="T75" fmla="*/ 10 h 57"/>
                <a:gd name="T76" fmla="*/ 36 w 63"/>
                <a:gd name="T77" fmla="*/ 0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57"/>
                <a:gd name="T119" fmla="*/ 63 w 63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2" name="Freeform 44"/>
            <p:cNvSpPr>
              <a:spLocks noChangeArrowheads="1"/>
            </p:cNvSpPr>
            <p:nvPr/>
          </p:nvSpPr>
          <p:spPr bwMode="auto">
            <a:xfrm>
              <a:off x="2950" y="416"/>
              <a:ext cx="3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2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3" name="Freeform 45"/>
            <p:cNvSpPr>
              <a:spLocks noChangeArrowheads="1"/>
            </p:cNvSpPr>
            <p:nvPr/>
          </p:nvSpPr>
          <p:spPr bwMode="auto">
            <a:xfrm>
              <a:off x="2954" y="418"/>
              <a:ext cx="56" cy="43"/>
            </a:xfrm>
            <a:custGeom>
              <a:avLst/>
              <a:gdLst>
                <a:gd name="T0" fmla="*/ 56 w 56"/>
                <a:gd name="T1" fmla="*/ 19 h 43"/>
                <a:gd name="T2" fmla="*/ 56 w 56"/>
                <a:gd name="T3" fmla="*/ 23 h 43"/>
                <a:gd name="T4" fmla="*/ 56 w 56"/>
                <a:gd name="T5" fmla="*/ 28 h 43"/>
                <a:gd name="T6" fmla="*/ 50 w 56"/>
                <a:gd name="T7" fmla="*/ 30 h 43"/>
                <a:gd name="T8" fmla="*/ 44 w 56"/>
                <a:gd name="T9" fmla="*/ 33 h 43"/>
                <a:gd name="T10" fmla="*/ 46 w 56"/>
                <a:gd name="T11" fmla="*/ 38 h 43"/>
                <a:gd name="T12" fmla="*/ 46 w 56"/>
                <a:gd name="T13" fmla="*/ 42 h 43"/>
                <a:gd name="T14" fmla="*/ 37 w 56"/>
                <a:gd name="T15" fmla="*/ 39 h 43"/>
                <a:gd name="T16" fmla="*/ 30 w 56"/>
                <a:gd name="T17" fmla="*/ 38 h 43"/>
                <a:gd name="T18" fmla="*/ 26 w 56"/>
                <a:gd name="T19" fmla="*/ 36 h 43"/>
                <a:gd name="T20" fmla="*/ 23 w 56"/>
                <a:gd name="T21" fmla="*/ 38 h 43"/>
                <a:gd name="T22" fmla="*/ 20 w 56"/>
                <a:gd name="T23" fmla="*/ 39 h 43"/>
                <a:gd name="T24" fmla="*/ 19 w 56"/>
                <a:gd name="T25" fmla="*/ 43 h 43"/>
                <a:gd name="T26" fmla="*/ 13 w 56"/>
                <a:gd name="T27" fmla="*/ 42 h 43"/>
                <a:gd name="T28" fmla="*/ 9 w 56"/>
                <a:gd name="T29" fmla="*/ 40 h 43"/>
                <a:gd name="T30" fmla="*/ 6 w 56"/>
                <a:gd name="T31" fmla="*/ 38 h 43"/>
                <a:gd name="T32" fmla="*/ 4 w 56"/>
                <a:gd name="T33" fmla="*/ 32 h 43"/>
                <a:gd name="T34" fmla="*/ 12 w 56"/>
                <a:gd name="T35" fmla="*/ 30 h 43"/>
                <a:gd name="T36" fmla="*/ 19 w 56"/>
                <a:gd name="T37" fmla="*/ 29 h 43"/>
                <a:gd name="T38" fmla="*/ 16 w 56"/>
                <a:gd name="T39" fmla="*/ 18 h 43"/>
                <a:gd name="T40" fmla="*/ 13 w 56"/>
                <a:gd name="T41" fmla="*/ 8 h 43"/>
                <a:gd name="T42" fmla="*/ 9 w 56"/>
                <a:gd name="T43" fmla="*/ 6 h 43"/>
                <a:gd name="T44" fmla="*/ 6 w 56"/>
                <a:gd name="T45" fmla="*/ 6 h 43"/>
                <a:gd name="T46" fmla="*/ 3 w 56"/>
                <a:gd name="T47" fmla="*/ 5 h 43"/>
                <a:gd name="T48" fmla="*/ 0 w 56"/>
                <a:gd name="T49" fmla="*/ 2 h 43"/>
                <a:gd name="T50" fmla="*/ 0 w 56"/>
                <a:gd name="T51" fmla="*/ 2 h 43"/>
                <a:gd name="T52" fmla="*/ 0 w 56"/>
                <a:gd name="T53" fmla="*/ 0 h 43"/>
                <a:gd name="T54" fmla="*/ 6 w 56"/>
                <a:gd name="T55" fmla="*/ 0 h 43"/>
                <a:gd name="T56" fmla="*/ 12 w 56"/>
                <a:gd name="T57" fmla="*/ 0 h 43"/>
                <a:gd name="T58" fmla="*/ 22 w 56"/>
                <a:gd name="T59" fmla="*/ 9 h 43"/>
                <a:gd name="T60" fmla="*/ 32 w 56"/>
                <a:gd name="T61" fmla="*/ 15 h 43"/>
                <a:gd name="T62" fmla="*/ 36 w 56"/>
                <a:gd name="T63" fmla="*/ 16 h 43"/>
                <a:gd name="T64" fmla="*/ 42 w 56"/>
                <a:gd name="T65" fmla="*/ 18 h 43"/>
                <a:gd name="T66" fmla="*/ 49 w 56"/>
                <a:gd name="T67" fmla="*/ 19 h 43"/>
                <a:gd name="T68" fmla="*/ 56 w 56"/>
                <a:gd name="T69" fmla="*/ 1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3"/>
                <a:gd name="T107" fmla="*/ 56 w 56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4" name="Freeform 47"/>
            <p:cNvSpPr>
              <a:spLocks noChangeArrowheads="1"/>
            </p:cNvSpPr>
            <p:nvPr/>
          </p:nvSpPr>
          <p:spPr bwMode="auto">
            <a:xfrm>
              <a:off x="2921" y="470"/>
              <a:ext cx="90" cy="108"/>
            </a:xfrm>
            <a:custGeom>
              <a:avLst/>
              <a:gdLst>
                <a:gd name="T0" fmla="*/ 90 w 90"/>
                <a:gd name="T1" fmla="*/ 74 h 108"/>
                <a:gd name="T2" fmla="*/ 56 w 90"/>
                <a:gd name="T3" fmla="*/ 84 h 108"/>
                <a:gd name="T4" fmla="*/ 55 w 90"/>
                <a:gd name="T5" fmla="*/ 91 h 108"/>
                <a:gd name="T6" fmla="*/ 55 w 90"/>
                <a:gd name="T7" fmla="*/ 98 h 108"/>
                <a:gd name="T8" fmla="*/ 50 w 90"/>
                <a:gd name="T9" fmla="*/ 98 h 108"/>
                <a:gd name="T10" fmla="*/ 45 w 90"/>
                <a:gd name="T11" fmla="*/ 98 h 108"/>
                <a:gd name="T12" fmla="*/ 45 w 90"/>
                <a:gd name="T13" fmla="*/ 94 h 108"/>
                <a:gd name="T14" fmla="*/ 45 w 90"/>
                <a:gd name="T15" fmla="*/ 90 h 108"/>
                <a:gd name="T16" fmla="*/ 45 w 90"/>
                <a:gd name="T17" fmla="*/ 90 h 108"/>
                <a:gd name="T18" fmla="*/ 43 w 90"/>
                <a:gd name="T19" fmla="*/ 90 h 108"/>
                <a:gd name="T20" fmla="*/ 40 w 90"/>
                <a:gd name="T21" fmla="*/ 91 h 108"/>
                <a:gd name="T22" fmla="*/ 37 w 90"/>
                <a:gd name="T23" fmla="*/ 91 h 108"/>
                <a:gd name="T24" fmla="*/ 35 w 90"/>
                <a:gd name="T25" fmla="*/ 97 h 108"/>
                <a:gd name="T26" fmla="*/ 32 w 90"/>
                <a:gd name="T27" fmla="*/ 103 h 108"/>
                <a:gd name="T28" fmla="*/ 27 w 90"/>
                <a:gd name="T29" fmla="*/ 106 h 108"/>
                <a:gd name="T30" fmla="*/ 22 w 90"/>
                <a:gd name="T31" fmla="*/ 108 h 108"/>
                <a:gd name="T32" fmla="*/ 20 w 90"/>
                <a:gd name="T33" fmla="*/ 98 h 108"/>
                <a:gd name="T34" fmla="*/ 16 w 90"/>
                <a:gd name="T35" fmla="*/ 91 h 108"/>
                <a:gd name="T36" fmla="*/ 10 w 90"/>
                <a:gd name="T37" fmla="*/ 94 h 108"/>
                <a:gd name="T38" fmla="*/ 6 w 90"/>
                <a:gd name="T39" fmla="*/ 97 h 108"/>
                <a:gd name="T40" fmla="*/ 2 w 90"/>
                <a:gd name="T41" fmla="*/ 94 h 108"/>
                <a:gd name="T42" fmla="*/ 0 w 90"/>
                <a:gd name="T43" fmla="*/ 91 h 108"/>
                <a:gd name="T44" fmla="*/ 6 w 90"/>
                <a:gd name="T45" fmla="*/ 80 h 108"/>
                <a:gd name="T46" fmla="*/ 13 w 90"/>
                <a:gd name="T47" fmla="*/ 68 h 108"/>
                <a:gd name="T48" fmla="*/ 29 w 90"/>
                <a:gd name="T49" fmla="*/ 70 h 108"/>
                <a:gd name="T50" fmla="*/ 45 w 90"/>
                <a:gd name="T51" fmla="*/ 71 h 108"/>
                <a:gd name="T52" fmla="*/ 46 w 90"/>
                <a:gd name="T53" fmla="*/ 64 h 108"/>
                <a:gd name="T54" fmla="*/ 49 w 90"/>
                <a:gd name="T55" fmla="*/ 58 h 108"/>
                <a:gd name="T56" fmla="*/ 52 w 90"/>
                <a:gd name="T57" fmla="*/ 56 h 108"/>
                <a:gd name="T58" fmla="*/ 56 w 90"/>
                <a:gd name="T59" fmla="*/ 53 h 108"/>
                <a:gd name="T60" fmla="*/ 60 w 90"/>
                <a:gd name="T61" fmla="*/ 50 h 108"/>
                <a:gd name="T62" fmla="*/ 63 w 90"/>
                <a:gd name="T63" fmla="*/ 46 h 108"/>
                <a:gd name="T64" fmla="*/ 66 w 90"/>
                <a:gd name="T65" fmla="*/ 41 h 108"/>
                <a:gd name="T66" fmla="*/ 69 w 90"/>
                <a:gd name="T67" fmla="*/ 36 h 108"/>
                <a:gd name="T68" fmla="*/ 63 w 90"/>
                <a:gd name="T69" fmla="*/ 21 h 108"/>
                <a:gd name="T70" fmla="*/ 57 w 90"/>
                <a:gd name="T71" fmla="*/ 8 h 108"/>
                <a:gd name="T72" fmla="*/ 59 w 90"/>
                <a:gd name="T73" fmla="*/ 6 h 108"/>
                <a:gd name="T74" fmla="*/ 60 w 90"/>
                <a:gd name="T75" fmla="*/ 4 h 108"/>
                <a:gd name="T76" fmla="*/ 60 w 90"/>
                <a:gd name="T77" fmla="*/ 4 h 108"/>
                <a:gd name="T78" fmla="*/ 60 w 90"/>
                <a:gd name="T79" fmla="*/ 0 h 108"/>
                <a:gd name="T80" fmla="*/ 65 w 90"/>
                <a:gd name="T81" fmla="*/ 1 h 108"/>
                <a:gd name="T82" fmla="*/ 69 w 90"/>
                <a:gd name="T83" fmla="*/ 1 h 108"/>
                <a:gd name="T84" fmla="*/ 75 w 90"/>
                <a:gd name="T85" fmla="*/ 11 h 108"/>
                <a:gd name="T86" fmla="*/ 82 w 90"/>
                <a:gd name="T87" fmla="*/ 18 h 108"/>
                <a:gd name="T88" fmla="*/ 85 w 90"/>
                <a:gd name="T89" fmla="*/ 31 h 108"/>
                <a:gd name="T90" fmla="*/ 86 w 90"/>
                <a:gd name="T91" fmla="*/ 46 h 108"/>
                <a:gd name="T92" fmla="*/ 89 w 90"/>
                <a:gd name="T93" fmla="*/ 60 h 108"/>
                <a:gd name="T94" fmla="*/ 90 w 90"/>
                <a:gd name="T95" fmla="*/ 7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"/>
                <a:gd name="T145" fmla="*/ 0 h 108"/>
                <a:gd name="T146" fmla="*/ 90 w 90"/>
                <a:gd name="T147" fmla="*/ 108 h 1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5" name="Freeform 48"/>
            <p:cNvSpPr>
              <a:spLocks noChangeArrowheads="1"/>
            </p:cNvSpPr>
            <p:nvPr/>
          </p:nvSpPr>
          <p:spPr bwMode="auto">
            <a:xfrm>
              <a:off x="2911" y="564"/>
              <a:ext cx="27" cy="32"/>
            </a:xfrm>
            <a:custGeom>
              <a:avLst/>
              <a:gdLst>
                <a:gd name="T0" fmla="*/ 27 w 27"/>
                <a:gd name="T1" fmla="*/ 10 h 32"/>
                <a:gd name="T2" fmla="*/ 25 w 27"/>
                <a:gd name="T3" fmla="*/ 22 h 32"/>
                <a:gd name="T4" fmla="*/ 23 w 27"/>
                <a:gd name="T5" fmla="*/ 32 h 32"/>
                <a:gd name="T6" fmla="*/ 19 w 27"/>
                <a:gd name="T7" fmla="*/ 32 h 32"/>
                <a:gd name="T8" fmla="*/ 15 w 27"/>
                <a:gd name="T9" fmla="*/ 32 h 32"/>
                <a:gd name="T10" fmla="*/ 13 w 27"/>
                <a:gd name="T11" fmla="*/ 23 h 32"/>
                <a:gd name="T12" fmla="*/ 13 w 27"/>
                <a:gd name="T13" fmla="*/ 13 h 32"/>
                <a:gd name="T14" fmla="*/ 7 w 27"/>
                <a:gd name="T15" fmla="*/ 13 h 32"/>
                <a:gd name="T16" fmla="*/ 6 w 27"/>
                <a:gd name="T17" fmla="*/ 12 h 32"/>
                <a:gd name="T18" fmla="*/ 3 w 27"/>
                <a:gd name="T19" fmla="*/ 10 h 32"/>
                <a:gd name="T20" fmla="*/ 0 w 27"/>
                <a:gd name="T21" fmla="*/ 7 h 32"/>
                <a:gd name="T22" fmla="*/ 2 w 27"/>
                <a:gd name="T23" fmla="*/ 6 h 32"/>
                <a:gd name="T24" fmla="*/ 2 w 27"/>
                <a:gd name="T25" fmla="*/ 3 h 32"/>
                <a:gd name="T26" fmla="*/ 5 w 27"/>
                <a:gd name="T27" fmla="*/ 2 h 32"/>
                <a:gd name="T28" fmla="*/ 9 w 27"/>
                <a:gd name="T29" fmla="*/ 0 h 32"/>
                <a:gd name="T30" fmla="*/ 12 w 27"/>
                <a:gd name="T31" fmla="*/ 4 h 32"/>
                <a:gd name="T32" fmla="*/ 16 w 27"/>
                <a:gd name="T33" fmla="*/ 7 h 32"/>
                <a:gd name="T34" fmla="*/ 20 w 27"/>
                <a:gd name="T35" fmla="*/ 9 h 32"/>
                <a:gd name="T36" fmla="*/ 27 w 27"/>
                <a:gd name="T37" fmla="*/ 1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32"/>
                <a:gd name="T59" fmla="*/ 27 w 27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6" name="Freeform 49"/>
            <p:cNvSpPr>
              <a:spLocks noChangeArrowheads="1"/>
            </p:cNvSpPr>
            <p:nvPr/>
          </p:nvSpPr>
          <p:spPr bwMode="auto">
            <a:xfrm>
              <a:off x="2843" y="671"/>
              <a:ext cx="15" cy="40"/>
            </a:xfrm>
            <a:custGeom>
              <a:avLst/>
              <a:gdLst>
                <a:gd name="T0" fmla="*/ 8 w 15"/>
                <a:gd name="T1" fmla="*/ 0 h 40"/>
                <a:gd name="T2" fmla="*/ 13 w 15"/>
                <a:gd name="T3" fmla="*/ 2 h 40"/>
                <a:gd name="T4" fmla="*/ 15 w 15"/>
                <a:gd name="T5" fmla="*/ 2 h 40"/>
                <a:gd name="T6" fmla="*/ 15 w 15"/>
                <a:gd name="T7" fmla="*/ 22 h 40"/>
                <a:gd name="T8" fmla="*/ 13 w 15"/>
                <a:gd name="T9" fmla="*/ 39 h 40"/>
                <a:gd name="T10" fmla="*/ 11 w 15"/>
                <a:gd name="T11" fmla="*/ 39 h 40"/>
                <a:gd name="T12" fmla="*/ 10 w 15"/>
                <a:gd name="T13" fmla="*/ 40 h 40"/>
                <a:gd name="T14" fmla="*/ 5 w 15"/>
                <a:gd name="T15" fmla="*/ 36 h 40"/>
                <a:gd name="T16" fmla="*/ 1 w 15"/>
                <a:gd name="T17" fmla="*/ 33 h 40"/>
                <a:gd name="T18" fmla="*/ 0 w 15"/>
                <a:gd name="T19" fmla="*/ 23 h 40"/>
                <a:gd name="T20" fmla="*/ 1 w 15"/>
                <a:gd name="T21" fmla="*/ 14 h 40"/>
                <a:gd name="T22" fmla="*/ 4 w 15"/>
                <a:gd name="T23" fmla="*/ 7 h 40"/>
                <a:gd name="T24" fmla="*/ 8 w 15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40"/>
                <a:gd name="T41" fmla="*/ 15 w 15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7" name="Freeform 50"/>
            <p:cNvSpPr>
              <a:spLocks noChangeArrowheads="1"/>
            </p:cNvSpPr>
            <p:nvPr/>
          </p:nvSpPr>
          <p:spPr bwMode="auto">
            <a:xfrm>
              <a:off x="596" y="694"/>
              <a:ext cx="111" cy="41"/>
            </a:xfrm>
            <a:custGeom>
              <a:avLst/>
              <a:gdLst>
                <a:gd name="T0" fmla="*/ 68 w 111"/>
                <a:gd name="T1" fmla="*/ 36 h 41"/>
                <a:gd name="T2" fmla="*/ 67 w 111"/>
                <a:gd name="T3" fmla="*/ 31 h 41"/>
                <a:gd name="T4" fmla="*/ 65 w 111"/>
                <a:gd name="T5" fmla="*/ 26 h 41"/>
                <a:gd name="T6" fmla="*/ 45 w 111"/>
                <a:gd name="T7" fmla="*/ 19 h 41"/>
                <a:gd name="T8" fmla="*/ 27 w 111"/>
                <a:gd name="T9" fmla="*/ 10 h 41"/>
                <a:gd name="T10" fmla="*/ 12 w 111"/>
                <a:gd name="T11" fmla="*/ 14 h 41"/>
                <a:gd name="T12" fmla="*/ 0 w 111"/>
                <a:gd name="T13" fmla="*/ 19 h 41"/>
                <a:gd name="T14" fmla="*/ 1 w 111"/>
                <a:gd name="T15" fmla="*/ 17 h 41"/>
                <a:gd name="T16" fmla="*/ 2 w 111"/>
                <a:gd name="T17" fmla="*/ 16 h 41"/>
                <a:gd name="T18" fmla="*/ 7 w 111"/>
                <a:gd name="T19" fmla="*/ 9 h 41"/>
                <a:gd name="T20" fmla="*/ 12 w 111"/>
                <a:gd name="T21" fmla="*/ 4 h 41"/>
                <a:gd name="T22" fmla="*/ 18 w 111"/>
                <a:gd name="T23" fmla="*/ 1 h 41"/>
                <a:gd name="T24" fmla="*/ 25 w 111"/>
                <a:gd name="T25" fmla="*/ 0 h 41"/>
                <a:gd name="T26" fmla="*/ 32 w 111"/>
                <a:gd name="T27" fmla="*/ 1 h 41"/>
                <a:gd name="T28" fmla="*/ 41 w 111"/>
                <a:gd name="T29" fmla="*/ 3 h 41"/>
                <a:gd name="T30" fmla="*/ 49 w 111"/>
                <a:gd name="T31" fmla="*/ 6 h 41"/>
                <a:gd name="T32" fmla="*/ 57 w 111"/>
                <a:gd name="T33" fmla="*/ 9 h 41"/>
                <a:gd name="T34" fmla="*/ 89 w 111"/>
                <a:gd name="T35" fmla="*/ 27 h 41"/>
                <a:gd name="T36" fmla="*/ 111 w 111"/>
                <a:gd name="T37" fmla="*/ 39 h 41"/>
                <a:gd name="T38" fmla="*/ 111 w 111"/>
                <a:gd name="T39" fmla="*/ 40 h 41"/>
                <a:gd name="T40" fmla="*/ 111 w 111"/>
                <a:gd name="T41" fmla="*/ 41 h 41"/>
                <a:gd name="T42" fmla="*/ 94 w 111"/>
                <a:gd name="T43" fmla="*/ 41 h 41"/>
                <a:gd name="T44" fmla="*/ 75 w 111"/>
                <a:gd name="T45" fmla="*/ 41 h 41"/>
                <a:gd name="T46" fmla="*/ 77 w 111"/>
                <a:gd name="T47" fmla="*/ 39 h 41"/>
                <a:gd name="T48" fmla="*/ 77 w 111"/>
                <a:gd name="T49" fmla="*/ 36 h 41"/>
                <a:gd name="T50" fmla="*/ 72 w 111"/>
                <a:gd name="T51" fmla="*/ 36 h 41"/>
                <a:gd name="T52" fmla="*/ 68 w 111"/>
                <a:gd name="T53" fmla="*/ 36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41"/>
                <a:gd name="T83" fmla="*/ 111 w 111"/>
                <a:gd name="T84" fmla="*/ 41 h 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8" name="Freeform 51"/>
            <p:cNvSpPr>
              <a:spLocks noChangeArrowheads="1"/>
            </p:cNvSpPr>
            <p:nvPr/>
          </p:nvSpPr>
          <p:spPr bwMode="auto">
            <a:xfrm>
              <a:off x="695" y="737"/>
              <a:ext cx="72" cy="23"/>
            </a:xfrm>
            <a:custGeom>
              <a:avLst/>
              <a:gdLst>
                <a:gd name="T0" fmla="*/ 29 w 72"/>
                <a:gd name="T1" fmla="*/ 0 h 23"/>
                <a:gd name="T2" fmla="*/ 43 w 72"/>
                <a:gd name="T3" fmla="*/ 1 h 23"/>
                <a:gd name="T4" fmla="*/ 55 w 72"/>
                <a:gd name="T5" fmla="*/ 4 h 23"/>
                <a:gd name="T6" fmla="*/ 63 w 72"/>
                <a:gd name="T7" fmla="*/ 8 h 23"/>
                <a:gd name="T8" fmla="*/ 72 w 72"/>
                <a:gd name="T9" fmla="*/ 16 h 23"/>
                <a:gd name="T10" fmla="*/ 70 w 72"/>
                <a:gd name="T11" fmla="*/ 18 h 23"/>
                <a:gd name="T12" fmla="*/ 69 w 72"/>
                <a:gd name="T13" fmla="*/ 21 h 23"/>
                <a:gd name="T14" fmla="*/ 50 w 72"/>
                <a:gd name="T15" fmla="*/ 23 h 23"/>
                <a:gd name="T16" fmla="*/ 32 w 72"/>
                <a:gd name="T17" fmla="*/ 21 h 23"/>
                <a:gd name="T18" fmla="*/ 23 w 72"/>
                <a:gd name="T19" fmla="*/ 21 h 23"/>
                <a:gd name="T20" fmla="*/ 16 w 72"/>
                <a:gd name="T21" fmla="*/ 20 h 23"/>
                <a:gd name="T22" fmla="*/ 8 w 72"/>
                <a:gd name="T23" fmla="*/ 17 h 23"/>
                <a:gd name="T24" fmla="*/ 0 w 72"/>
                <a:gd name="T25" fmla="*/ 14 h 23"/>
                <a:gd name="T26" fmla="*/ 0 w 72"/>
                <a:gd name="T27" fmla="*/ 13 h 23"/>
                <a:gd name="T28" fmla="*/ 0 w 72"/>
                <a:gd name="T29" fmla="*/ 13 h 23"/>
                <a:gd name="T30" fmla="*/ 8 w 72"/>
                <a:gd name="T31" fmla="*/ 10 h 23"/>
                <a:gd name="T32" fmla="*/ 16 w 72"/>
                <a:gd name="T33" fmla="*/ 7 h 23"/>
                <a:gd name="T34" fmla="*/ 23 w 72"/>
                <a:gd name="T35" fmla="*/ 4 h 23"/>
                <a:gd name="T36" fmla="*/ 29 w 72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3"/>
                <a:gd name="T59" fmla="*/ 72 w 72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9" name="Freeform 52"/>
            <p:cNvSpPr>
              <a:spLocks noChangeArrowheads="1"/>
            </p:cNvSpPr>
            <p:nvPr/>
          </p:nvSpPr>
          <p:spPr bwMode="auto">
            <a:xfrm>
              <a:off x="2721" y="737"/>
              <a:ext cx="28" cy="24"/>
            </a:xfrm>
            <a:custGeom>
              <a:avLst/>
              <a:gdLst>
                <a:gd name="T0" fmla="*/ 18 w 28"/>
                <a:gd name="T1" fmla="*/ 0 h 24"/>
                <a:gd name="T2" fmla="*/ 23 w 28"/>
                <a:gd name="T3" fmla="*/ 3 h 24"/>
                <a:gd name="T4" fmla="*/ 25 w 28"/>
                <a:gd name="T5" fmla="*/ 6 h 24"/>
                <a:gd name="T6" fmla="*/ 26 w 28"/>
                <a:gd name="T7" fmla="*/ 7 h 24"/>
                <a:gd name="T8" fmla="*/ 28 w 28"/>
                <a:gd name="T9" fmla="*/ 13 h 24"/>
                <a:gd name="T10" fmla="*/ 28 w 28"/>
                <a:gd name="T11" fmla="*/ 13 h 24"/>
                <a:gd name="T12" fmla="*/ 28 w 28"/>
                <a:gd name="T13" fmla="*/ 14 h 24"/>
                <a:gd name="T14" fmla="*/ 23 w 28"/>
                <a:gd name="T15" fmla="*/ 17 h 24"/>
                <a:gd name="T16" fmla="*/ 19 w 28"/>
                <a:gd name="T17" fmla="*/ 20 h 24"/>
                <a:gd name="T18" fmla="*/ 15 w 28"/>
                <a:gd name="T19" fmla="*/ 23 h 24"/>
                <a:gd name="T20" fmla="*/ 8 w 28"/>
                <a:gd name="T21" fmla="*/ 24 h 24"/>
                <a:gd name="T22" fmla="*/ 5 w 28"/>
                <a:gd name="T23" fmla="*/ 23 h 24"/>
                <a:gd name="T24" fmla="*/ 3 w 28"/>
                <a:gd name="T25" fmla="*/ 21 h 24"/>
                <a:gd name="T26" fmla="*/ 2 w 28"/>
                <a:gd name="T27" fmla="*/ 18 h 24"/>
                <a:gd name="T28" fmla="*/ 0 w 28"/>
                <a:gd name="T29" fmla="*/ 17 h 24"/>
                <a:gd name="T30" fmla="*/ 3 w 28"/>
                <a:gd name="T31" fmla="*/ 11 h 24"/>
                <a:gd name="T32" fmla="*/ 8 w 28"/>
                <a:gd name="T33" fmla="*/ 7 h 24"/>
                <a:gd name="T34" fmla="*/ 12 w 28"/>
                <a:gd name="T35" fmla="*/ 4 h 24"/>
                <a:gd name="T36" fmla="*/ 18 w 2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4"/>
                <a:gd name="T59" fmla="*/ 28 w 2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0" name="Freeform 53"/>
            <p:cNvSpPr>
              <a:spLocks noChangeArrowheads="1"/>
            </p:cNvSpPr>
            <p:nvPr/>
          </p:nvSpPr>
          <p:spPr bwMode="auto">
            <a:xfrm>
              <a:off x="2857" y="758"/>
              <a:ext cx="26" cy="56"/>
            </a:xfrm>
            <a:custGeom>
              <a:avLst/>
              <a:gdLst>
                <a:gd name="T0" fmla="*/ 4 w 26"/>
                <a:gd name="T1" fmla="*/ 0 h 56"/>
                <a:gd name="T2" fmla="*/ 7 w 26"/>
                <a:gd name="T3" fmla="*/ 0 h 56"/>
                <a:gd name="T4" fmla="*/ 10 w 26"/>
                <a:gd name="T5" fmla="*/ 0 h 56"/>
                <a:gd name="T6" fmla="*/ 16 w 26"/>
                <a:gd name="T7" fmla="*/ 5 h 56"/>
                <a:gd name="T8" fmla="*/ 20 w 26"/>
                <a:gd name="T9" fmla="*/ 10 h 56"/>
                <a:gd name="T10" fmla="*/ 24 w 26"/>
                <a:gd name="T11" fmla="*/ 17 h 56"/>
                <a:gd name="T12" fmla="*/ 26 w 26"/>
                <a:gd name="T13" fmla="*/ 26 h 56"/>
                <a:gd name="T14" fmla="*/ 21 w 26"/>
                <a:gd name="T15" fmla="*/ 29 h 56"/>
                <a:gd name="T16" fmla="*/ 17 w 26"/>
                <a:gd name="T17" fmla="*/ 32 h 56"/>
                <a:gd name="T18" fmla="*/ 19 w 26"/>
                <a:gd name="T19" fmla="*/ 45 h 56"/>
                <a:gd name="T20" fmla="*/ 19 w 26"/>
                <a:gd name="T21" fmla="*/ 56 h 56"/>
                <a:gd name="T22" fmla="*/ 17 w 26"/>
                <a:gd name="T23" fmla="*/ 56 h 56"/>
                <a:gd name="T24" fmla="*/ 17 w 26"/>
                <a:gd name="T25" fmla="*/ 56 h 56"/>
                <a:gd name="T26" fmla="*/ 9 w 26"/>
                <a:gd name="T27" fmla="*/ 50 h 56"/>
                <a:gd name="T28" fmla="*/ 0 w 26"/>
                <a:gd name="T29" fmla="*/ 45 h 56"/>
                <a:gd name="T30" fmla="*/ 0 w 26"/>
                <a:gd name="T31" fmla="*/ 25 h 56"/>
                <a:gd name="T32" fmla="*/ 0 w 26"/>
                <a:gd name="T33" fmla="*/ 5 h 56"/>
                <a:gd name="T34" fmla="*/ 3 w 26"/>
                <a:gd name="T35" fmla="*/ 2 h 56"/>
                <a:gd name="T36" fmla="*/ 4 w 26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56"/>
                <a:gd name="T59" fmla="*/ 26 w 26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1" name="Freeform 54"/>
            <p:cNvSpPr>
              <a:spLocks noChangeArrowheads="1"/>
            </p:cNvSpPr>
            <p:nvPr/>
          </p:nvSpPr>
          <p:spPr bwMode="auto">
            <a:xfrm>
              <a:off x="2756" y="770"/>
              <a:ext cx="21" cy="27"/>
            </a:xfrm>
            <a:custGeom>
              <a:avLst/>
              <a:gdLst>
                <a:gd name="T0" fmla="*/ 14 w 21"/>
                <a:gd name="T1" fmla="*/ 0 h 27"/>
                <a:gd name="T2" fmla="*/ 17 w 21"/>
                <a:gd name="T3" fmla="*/ 4 h 27"/>
                <a:gd name="T4" fmla="*/ 21 w 21"/>
                <a:gd name="T5" fmla="*/ 8 h 27"/>
                <a:gd name="T6" fmla="*/ 18 w 21"/>
                <a:gd name="T7" fmla="*/ 10 h 27"/>
                <a:gd name="T8" fmla="*/ 15 w 21"/>
                <a:gd name="T9" fmla="*/ 11 h 27"/>
                <a:gd name="T10" fmla="*/ 13 w 21"/>
                <a:gd name="T11" fmla="*/ 8 h 27"/>
                <a:gd name="T12" fmla="*/ 11 w 21"/>
                <a:gd name="T13" fmla="*/ 8 h 27"/>
                <a:gd name="T14" fmla="*/ 8 w 21"/>
                <a:gd name="T15" fmla="*/ 11 h 27"/>
                <a:gd name="T16" fmla="*/ 7 w 21"/>
                <a:gd name="T17" fmla="*/ 14 h 27"/>
                <a:gd name="T18" fmla="*/ 8 w 21"/>
                <a:gd name="T19" fmla="*/ 18 h 27"/>
                <a:gd name="T20" fmla="*/ 8 w 21"/>
                <a:gd name="T21" fmla="*/ 21 h 27"/>
                <a:gd name="T22" fmla="*/ 8 w 21"/>
                <a:gd name="T23" fmla="*/ 23 h 27"/>
                <a:gd name="T24" fmla="*/ 7 w 21"/>
                <a:gd name="T25" fmla="*/ 27 h 27"/>
                <a:gd name="T26" fmla="*/ 4 w 21"/>
                <a:gd name="T27" fmla="*/ 23 h 27"/>
                <a:gd name="T28" fmla="*/ 0 w 21"/>
                <a:gd name="T29" fmla="*/ 20 h 27"/>
                <a:gd name="T30" fmla="*/ 5 w 21"/>
                <a:gd name="T31" fmla="*/ 13 h 27"/>
                <a:gd name="T32" fmla="*/ 11 w 21"/>
                <a:gd name="T33" fmla="*/ 1 h 27"/>
                <a:gd name="T34" fmla="*/ 13 w 21"/>
                <a:gd name="T35" fmla="*/ 1 h 27"/>
                <a:gd name="T36" fmla="*/ 14 w 21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27"/>
                <a:gd name="T59" fmla="*/ 21 w 21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2" name="Freeform 55"/>
            <p:cNvSpPr>
              <a:spLocks noChangeArrowheads="1"/>
            </p:cNvSpPr>
            <p:nvPr/>
          </p:nvSpPr>
          <p:spPr bwMode="auto">
            <a:xfrm>
              <a:off x="2866" y="811"/>
              <a:ext cx="7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1 w 7"/>
                <a:gd name="T5" fmla="*/ 0 h 7"/>
                <a:gd name="T6" fmla="*/ 1 w 7"/>
                <a:gd name="T7" fmla="*/ 0 h 7"/>
                <a:gd name="T8" fmla="*/ 2 w 7"/>
                <a:gd name="T9" fmla="*/ 0 h 7"/>
                <a:gd name="T10" fmla="*/ 4 w 7"/>
                <a:gd name="T11" fmla="*/ 4 h 7"/>
                <a:gd name="T12" fmla="*/ 7 w 7"/>
                <a:gd name="T13" fmla="*/ 7 h 7"/>
                <a:gd name="T14" fmla="*/ 2 w 7"/>
                <a:gd name="T15" fmla="*/ 7 h 7"/>
                <a:gd name="T16" fmla="*/ 0 w 7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3" name="Freeform 56"/>
            <p:cNvSpPr>
              <a:spLocks noChangeArrowheads="1"/>
            </p:cNvSpPr>
            <p:nvPr/>
          </p:nvSpPr>
          <p:spPr bwMode="auto">
            <a:xfrm>
              <a:off x="2883" y="815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0 h 9"/>
                <a:gd name="T4" fmla="*/ 8 w 10"/>
                <a:gd name="T5" fmla="*/ 0 h 9"/>
                <a:gd name="T6" fmla="*/ 8 w 10"/>
                <a:gd name="T7" fmla="*/ 2 h 9"/>
                <a:gd name="T8" fmla="*/ 8 w 10"/>
                <a:gd name="T9" fmla="*/ 3 h 9"/>
                <a:gd name="T10" fmla="*/ 10 w 10"/>
                <a:gd name="T11" fmla="*/ 6 h 9"/>
                <a:gd name="T12" fmla="*/ 10 w 10"/>
                <a:gd name="T13" fmla="*/ 9 h 9"/>
                <a:gd name="T14" fmla="*/ 7 w 10"/>
                <a:gd name="T15" fmla="*/ 8 h 9"/>
                <a:gd name="T16" fmla="*/ 4 w 10"/>
                <a:gd name="T17" fmla="*/ 6 h 9"/>
                <a:gd name="T18" fmla="*/ 1 w 10"/>
                <a:gd name="T19" fmla="*/ 5 h 9"/>
                <a:gd name="T20" fmla="*/ 0 w 10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9"/>
                <a:gd name="T35" fmla="*/ 10 w 10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4" name="Freeform 57"/>
            <p:cNvSpPr>
              <a:spLocks noChangeArrowheads="1"/>
            </p:cNvSpPr>
            <p:nvPr/>
          </p:nvSpPr>
          <p:spPr bwMode="auto">
            <a:xfrm>
              <a:off x="2870" y="823"/>
              <a:ext cx="6" cy="14"/>
            </a:xfrm>
            <a:custGeom>
              <a:avLst/>
              <a:gdLst>
                <a:gd name="T0" fmla="*/ 0 w 6"/>
                <a:gd name="T1" fmla="*/ 0 h 14"/>
                <a:gd name="T2" fmla="*/ 3 w 6"/>
                <a:gd name="T3" fmla="*/ 2 h 14"/>
                <a:gd name="T4" fmla="*/ 4 w 6"/>
                <a:gd name="T5" fmla="*/ 5 h 14"/>
                <a:gd name="T6" fmla="*/ 6 w 6"/>
                <a:gd name="T7" fmla="*/ 8 h 14"/>
                <a:gd name="T8" fmla="*/ 6 w 6"/>
                <a:gd name="T9" fmla="*/ 14 h 14"/>
                <a:gd name="T10" fmla="*/ 4 w 6"/>
                <a:gd name="T11" fmla="*/ 14 h 14"/>
                <a:gd name="T12" fmla="*/ 3 w 6"/>
                <a:gd name="T13" fmla="*/ 12 h 14"/>
                <a:gd name="T14" fmla="*/ 1 w 6"/>
                <a:gd name="T15" fmla="*/ 7 h 14"/>
                <a:gd name="T16" fmla="*/ 0 w 6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4"/>
                <a:gd name="T29" fmla="*/ 6 w 6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5" name="Freeform 58"/>
            <p:cNvSpPr>
              <a:spLocks noChangeArrowheads="1"/>
            </p:cNvSpPr>
            <p:nvPr/>
          </p:nvSpPr>
          <p:spPr bwMode="auto">
            <a:xfrm>
              <a:off x="2898" y="823"/>
              <a:ext cx="8" cy="7"/>
            </a:xfrm>
            <a:custGeom>
              <a:avLst/>
              <a:gdLst>
                <a:gd name="T0" fmla="*/ 3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8 w 8"/>
                <a:gd name="T7" fmla="*/ 5 h 7"/>
                <a:gd name="T8" fmla="*/ 6 w 8"/>
                <a:gd name="T9" fmla="*/ 7 h 7"/>
                <a:gd name="T10" fmla="*/ 3 w 8"/>
                <a:gd name="T11" fmla="*/ 7 h 7"/>
                <a:gd name="T12" fmla="*/ 0 w 8"/>
                <a:gd name="T13" fmla="*/ 7 h 7"/>
                <a:gd name="T14" fmla="*/ 0 w 8"/>
                <a:gd name="T15" fmla="*/ 5 h 7"/>
                <a:gd name="T16" fmla="*/ 0 w 8"/>
                <a:gd name="T17" fmla="*/ 2 h 7"/>
                <a:gd name="T18" fmla="*/ 2 w 8"/>
                <a:gd name="T19" fmla="*/ 2 h 7"/>
                <a:gd name="T20" fmla="*/ 3 w 8"/>
                <a:gd name="T21" fmla="*/ 2 h 7"/>
                <a:gd name="T22" fmla="*/ 3 w 8"/>
                <a:gd name="T23" fmla="*/ 1 h 7"/>
                <a:gd name="T24" fmla="*/ 3 w 8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7"/>
                <a:gd name="T41" fmla="*/ 8 w 8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6" name="Freeform 59"/>
            <p:cNvSpPr>
              <a:spLocks noChangeArrowheads="1"/>
            </p:cNvSpPr>
            <p:nvPr/>
          </p:nvSpPr>
          <p:spPr bwMode="auto">
            <a:xfrm>
              <a:off x="2897" y="834"/>
              <a:ext cx="9" cy="6"/>
            </a:xfrm>
            <a:custGeom>
              <a:avLst/>
              <a:gdLst>
                <a:gd name="T0" fmla="*/ 4 w 9"/>
                <a:gd name="T1" fmla="*/ 0 h 6"/>
                <a:gd name="T2" fmla="*/ 7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1 w 9"/>
                <a:gd name="T11" fmla="*/ 4 h 6"/>
                <a:gd name="T12" fmla="*/ 0 w 9"/>
                <a:gd name="T13" fmla="*/ 3 h 6"/>
                <a:gd name="T14" fmla="*/ 1 w 9"/>
                <a:gd name="T15" fmla="*/ 3 h 6"/>
                <a:gd name="T16" fmla="*/ 3 w 9"/>
                <a:gd name="T17" fmla="*/ 3 h 6"/>
                <a:gd name="T18" fmla="*/ 4 w 9"/>
                <a:gd name="T19" fmla="*/ 1 h 6"/>
                <a:gd name="T20" fmla="*/ 4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7" name="Freeform 60"/>
            <p:cNvSpPr>
              <a:spLocks noChangeArrowheads="1"/>
            </p:cNvSpPr>
            <p:nvPr/>
          </p:nvSpPr>
          <p:spPr bwMode="auto">
            <a:xfrm>
              <a:off x="2914" y="837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1 h 4"/>
                <a:gd name="T4" fmla="*/ 9 w 9"/>
                <a:gd name="T5" fmla="*/ 3 h 4"/>
                <a:gd name="T6" fmla="*/ 9 w 9"/>
                <a:gd name="T7" fmla="*/ 4 h 4"/>
                <a:gd name="T8" fmla="*/ 9 w 9"/>
                <a:gd name="T9" fmla="*/ 4 h 4"/>
                <a:gd name="T10" fmla="*/ 6 w 9"/>
                <a:gd name="T11" fmla="*/ 4 h 4"/>
                <a:gd name="T12" fmla="*/ 4 w 9"/>
                <a:gd name="T13" fmla="*/ 4 h 4"/>
                <a:gd name="T14" fmla="*/ 2 w 9"/>
                <a:gd name="T15" fmla="*/ 3 h 4"/>
                <a:gd name="T16" fmla="*/ 0 w 9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8" name="Freeform 61"/>
            <p:cNvSpPr>
              <a:spLocks noChangeArrowheads="1"/>
            </p:cNvSpPr>
            <p:nvPr/>
          </p:nvSpPr>
          <p:spPr bwMode="auto">
            <a:xfrm>
              <a:off x="2886" y="844"/>
              <a:ext cx="8" cy="14"/>
            </a:xfrm>
            <a:custGeom>
              <a:avLst/>
              <a:gdLst>
                <a:gd name="T0" fmla="*/ 1 w 8"/>
                <a:gd name="T1" fmla="*/ 0 h 14"/>
                <a:gd name="T2" fmla="*/ 4 w 8"/>
                <a:gd name="T3" fmla="*/ 4 h 14"/>
                <a:gd name="T4" fmla="*/ 7 w 8"/>
                <a:gd name="T5" fmla="*/ 7 h 14"/>
                <a:gd name="T6" fmla="*/ 8 w 8"/>
                <a:gd name="T7" fmla="*/ 10 h 14"/>
                <a:gd name="T8" fmla="*/ 8 w 8"/>
                <a:gd name="T9" fmla="*/ 14 h 14"/>
                <a:gd name="T10" fmla="*/ 8 w 8"/>
                <a:gd name="T11" fmla="*/ 14 h 14"/>
                <a:gd name="T12" fmla="*/ 7 w 8"/>
                <a:gd name="T13" fmla="*/ 14 h 14"/>
                <a:gd name="T14" fmla="*/ 2 w 8"/>
                <a:gd name="T15" fmla="*/ 13 h 14"/>
                <a:gd name="T16" fmla="*/ 0 w 8"/>
                <a:gd name="T17" fmla="*/ 13 h 14"/>
                <a:gd name="T18" fmla="*/ 0 w 8"/>
                <a:gd name="T19" fmla="*/ 7 h 14"/>
                <a:gd name="T20" fmla="*/ 1 w 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4"/>
                <a:gd name="T35" fmla="*/ 8 w 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9" name="Freeform 62"/>
            <p:cNvSpPr>
              <a:spLocks noChangeArrowheads="1"/>
            </p:cNvSpPr>
            <p:nvPr/>
          </p:nvSpPr>
          <p:spPr bwMode="auto">
            <a:xfrm>
              <a:off x="2910" y="847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11 w 14"/>
                <a:gd name="T3" fmla="*/ 1 h 7"/>
                <a:gd name="T4" fmla="*/ 13 w 14"/>
                <a:gd name="T5" fmla="*/ 3 h 7"/>
                <a:gd name="T6" fmla="*/ 13 w 14"/>
                <a:gd name="T7" fmla="*/ 3 h 7"/>
                <a:gd name="T8" fmla="*/ 14 w 14"/>
                <a:gd name="T9" fmla="*/ 7 h 7"/>
                <a:gd name="T10" fmla="*/ 10 w 14"/>
                <a:gd name="T11" fmla="*/ 7 h 7"/>
                <a:gd name="T12" fmla="*/ 4 w 14"/>
                <a:gd name="T13" fmla="*/ 7 h 7"/>
                <a:gd name="T14" fmla="*/ 3 w 14"/>
                <a:gd name="T15" fmla="*/ 4 h 7"/>
                <a:gd name="T16" fmla="*/ 0 w 14"/>
                <a:gd name="T17" fmla="*/ 3 h 7"/>
                <a:gd name="T18" fmla="*/ 4 w 14"/>
                <a:gd name="T19" fmla="*/ 1 h 7"/>
                <a:gd name="T20" fmla="*/ 8 w 1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7"/>
                <a:gd name="T35" fmla="*/ 14 w 1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0" name="Freeform 63"/>
            <p:cNvSpPr>
              <a:spLocks noChangeArrowheads="1"/>
            </p:cNvSpPr>
            <p:nvPr/>
          </p:nvSpPr>
          <p:spPr bwMode="auto">
            <a:xfrm>
              <a:off x="2894" y="861"/>
              <a:ext cx="9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 h 16"/>
                <a:gd name="T4" fmla="*/ 9 w 9"/>
                <a:gd name="T5" fmla="*/ 6 h 16"/>
                <a:gd name="T6" fmla="*/ 6 w 9"/>
                <a:gd name="T7" fmla="*/ 10 h 16"/>
                <a:gd name="T8" fmla="*/ 3 w 9"/>
                <a:gd name="T9" fmla="*/ 16 h 16"/>
                <a:gd name="T10" fmla="*/ 3 w 9"/>
                <a:gd name="T11" fmla="*/ 14 h 16"/>
                <a:gd name="T12" fmla="*/ 3 w 9"/>
                <a:gd name="T13" fmla="*/ 13 h 16"/>
                <a:gd name="T14" fmla="*/ 2 w 9"/>
                <a:gd name="T15" fmla="*/ 7 h 16"/>
                <a:gd name="T16" fmla="*/ 0 w 9"/>
                <a:gd name="T17" fmla="*/ 3 h 16"/>
                <a:gd name="T18" fmla="*/ 3 w 9"/>
                <a:gd name="T19" fmla="*/ 1 h 16"/>
                <a:gd name="T20" fmla="*/ 6 w 9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1" name="Freeform 64"/>
            <p:cNvSpPr>
              <a:spLocks noChangeArrowheads="1"/>
            </p:cNvSpPr>
            <p:nvPr/>
          </p:nvSpPr>
          <p:spPr bwMode="auto">
            <a:xfrm>
              <a:off x="2419" y="870"/>
              <a:ext cx="24" cy="48"/>
            </a:xfrm>
            <a:custGeom>
              <a:avLst/>
              <a:gdLst>
                <a:gd name="T0" fmla="*/ 3 w 24"/>
                <a:gd name="T1" fmla="*/ 0 h 48"/>
                <a:gd name="T2" fmla="*/ 10 w 24"/>
                <a:gd name="T3" fmla="*/ 4 h 48"/>
                <a:gd name="T4" fmla="*/ 14 w 24"/>
                <a:gd name="T5" fmla="*/ 12 h 48"/>
                <a:gd name="T6" fmla="*/ 18 w 24"/>
                <a:gd name="T7" fmla="*/ 20 h 48"/>
                <a:gd name="T8" fmla="*/ 24 w 24"/>
                <a:gd name="T9" fmla="*/ 28 h 48"/>
                <a:gd name="T10" fmla="*/ 20 w 24"/>
                <a:gd name="T11" fmla="*/ 40 h 48"/>
                <a:gd name="T12" fmla="*/ 14 w 24"/>
                <a:gd name="T13" fmla="*/ 48 h 48"/>
                <a:gd name="T14" fmla="*/ 14 w 24"/>
                <a:gd name="T15" fmla="*/ 48 h 48"/>
                <a:gd name="T16" fmla="*/ 13 w 24"/>
                <a:gd name="T17" fmla="*/ 48 h 48"/>
                <a:gd name="T18" fmla="*/ 7 w 24"/>
                <a:gd name="T19" fmla="*/ 47 h 48"/>
                <a:gd name="T20" fmla="*/ 1 w 24"/>
                <a:gd name="T21" fmla="*/ 47 h 48"/>
                <a:gd name="T22" fmla="*/ 0 w 24"/>
                <a:gd name="T23" fmla="*/ 34 h 48"/>
                <a:gd name="T24" fmla="*/ 0 w 24"/>
                <a:gd name="T25" fmla="*/ 22 h 48"/>
                <a:gd name="T26" fmla="*/ 0 w 24"/>
                <a:gd name="T27" fmla="*/ 11 h 48"/>
                <a:gd name="T28" fmla="*/ 3 w 24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8"/>
                <a:gd name="T47" fmla="*/ 24 w 24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2" name="Freeform 65"/>
            <p:cNvSpPr>
              <a:spLocks noChangeArrowheads="1"/>
            </p:cNvSpPr>
            <p:nvPr/>
          </p:nvSpPr>
          <p:spPr bwMode="auto">
            <a:xfrm>
              <a:off x="2910" y="871"/>
              <a:ext cx="27" cy="47"/>
            </a:xfrm>
            <a:custGeom>
              <a:avLst/>
              <a:gdLst>
                <a:gd name="T0" fmla="*/ 21 w 27"/>
                <a:gd name="T1" fmla="*/ 47 h 47"/>
                <a:gd name="T2" fmla="*/ 16 w 27"/>
                <a:gd name="T3" fmla="*/ 47 h 47"/>
                <a:gd name="T4" fmla="*/ 10 w 27"/>
                <a:gd name="T5" fmla="*/ 46 h 47"/>
                <a:gd name="T6" fmla="*/ 7 w 27"/>
                <a:gd name="T7" fmla="*/ 43 h 47"/>
                <a:gd name="T8" fmla="*/ 4 w 27"/>
                <a:gd name="T9" fmla="*/ 40 h 47"/>
                <a:gd name="T10" fmla="*/ 1 w 27"/>
                <a:gd name="T11" fmla="*/ 31 h 47"/>
                <a:gd name="T12" fmla="*/ 0 w 27"/>
                <a:gd name="T13" fmla="*/ 20 h 47"/>
                <a:gd name="T14" fmla="*/ 10 w 27"/>
                <a:gd name="T15" fmla="*/ 10 h 47"/>
                <a:gd name="T16" fmla="*/ 18 w 27"/>
                <a:gd name="T17" fmla="*/ 0 h 47"/>
                <a:gd name="T18" fmla="*/ 18 w 27"/>
                <a:gd name="T19" fmla="*/ 1 h 47"/>
                <a:gd name="T20" fmla="*/ 18 w 27"/>
                <a:gd name="T21" fmla="*/ 3 h 47"/>
                <a:gd name="T22" fmla="*/ 23 w 27"/>
                <a:gd name="T23" fmla="*/ 16 h 47"/>
                <a:gd name="T24" fmla="*/ 27 w 27"/>
                <a:gd name="T25" fmla="*/ 27 h 47"/>
                <a:gd name="T26" fmla="*/ 23 w 27"/>
                <a:gd name="T27" fmla="*/ 31 h 47"/>
                <a:gd name="T28" fmla="*/ 18 w 27"/>
                <a:gd name="T29" fmla="*/ 36 h 47"/>
                <a:gd name="T30" fmla="*/ 20 w 27"/>
                <a:gd name="T31" fmla="*/ 41 h 47"/>
                <a:gd name="T32" fmla="*/ 21 w 27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7"/>
                <a:gd name="T53" fmla="*/ 27 w 2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3" name="Freeform 66"/>
            <p:cNvSpPr>
              <a:spLocks noChangeArrowheads="1"/>
            </p:cNvSpPr>
            <p:nvPr/>
          </p:nvSpPr>
          <p:spPr bwMode="auto">
            <a:xfrm>
              <a:off x="2893" y="884"/>
              <a:ext cx="14" cy="13"/>
            </a:xfrm>
            <a:custGeom>
              <a:avLst/>
              <a:gdLst>
                <a:gd name="T0" fmla="*/ 11 w 14"/>
                <a:gd name="T1" fmla="*/ 0 h 13"/>
                <a:gd name="T2" fmla="*/ 14 w 14"/>
                <a:gd name="T3" fmla="*/ 3 h 13"/>
                <a:gd name="T4" fmla="*/ 14 w 14"/>
                <a:gd name="T5" fmla="*/ 6 h 13"/>
                <a:gd name="T6" fmla="*/ 14 w 14"/>
                <a:gd name="T7" fmla="*/ 10 h 13"/>
                <a:gd name="T8" fmla="*/ 13 w 14"/>
                <a:gd name="T9" fmla="*/ 13 h 13"/>
                <a:gd name="T10" fmla="*/ 13 w 14"/>
                <a:gd name="T11" fmla="*/ 13 h 13"/>
                <a:gd name="T12" fmla="*/ 11 w 14"/>
                <a:gd name="T13" fmla="*/ 13 h 13"/>
                <a:gd name="T14" fmla="*/ 5 w 14"/>
                <a:gd name="T15" fmla="*/ 13 h 13"/>
                <a:gd name="T16" fmla="*/ 0 w 14"/>
                <a:gd name="T17" fmla="*/ 11 h 13"/>
                <a:gd name="T18" fmla="*/ 5 w 14"/>
                <a:gd name="T19" fmla="*/ 6 h 13"/>
                <a:gd name="T20" fmla="*/ 11 w 14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3"/>
                <a:gd name="T35" fmla="*/ 14 w 14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4" name="Freeform 67"/>
            <p:cNvSpPr>
              <a:spLocks noChangeArrowheads="1"/>
            </p:cNvSpPr>
            <p:nvPr/>
          </p:nvSpPr>
          <p:spPr bwMode="auto">
            <a:xfrm>
              <a:off x="2743" y="907"/>
              <a:ext cx="114" cy="137"/>
            </a:xfrm>
            <a:custGeom>
              <a:avLst/>
              <a:gdLst>
                <a:gd name="T0" fmla="*/ 88 w 114"/>
                <a:gd name="T1" fmla="*/ 0 h 137"/>
                <a:gd name="T2" fmla="*/ 101 w 114"/>
                <a:gd name="T3" fmla="*/ 8 h 137"/>
                <a:gd name="T4" fmla="*/ 114 w 114"/>
                <a:gd name="T5" fmla="*/ 18 h 137"/>
                <a:gd name="T6" fmla="*/ 114 w 114"/>
                <a:gd name="T7" fmla="*/ 20 h 137"/>
                <a:gd name="T8" fmla="*/ 114 w 114"/>
                <a:gd name="T9" fmla="*/ 23 h 137"/>
                <a:gd name="T10" fmla="*/ 111 w 114"/>
                <a:gd name="T11" fmla="*/ 30 h 137"/>
                <a:gd name="T12" fmla="*/ 107 w 114"/>
                <a:gd name="T13" fmla="*/ 34 h 137"/>
                <a:gd name="T14" fmla="*/ 103 w 114"/>
                <a:gd name="T15" fmla="*/ 38 h 137"/>
                <a:gd name="T16" fmla="*/ 97 w 114"/>
                <a:gd name="T17" fmla="*/ 43 h 137"/>
                <a:gd name="T18" fmla="*/ 104 w 114"/>
                <a:gd name="T19" fmla="*/ 58 h 137"/>
                <a:gd name="T20" fmla="*/ 110 w 114"/>
                <a:gd name="T21" fmla="*/ 75 h 137"/>
                <a:gd name="T22" fmla="*/ 104 w 114"/>
                <a:gd name="T23" fmla="*/ 81 h 137"/>
                <a:gd name="T24" fmla="*/ 100 w 114"/>
                <a:gd name="T25" fmla="*/ 88 h 137"/>
                <a:gd name="T26" fmla="*/ 95 w 114"/>
                <a:gd name="T27" fmla="*/ 97 h 137"/>
                <a:gd name="T28" fmla="*/ 94 w 114"/>
                <a:gd name="T29" fmla="*/ 105 h 137"/>
                <a:gd name="T30" fmla="*/ 91 w 114"/>
                <a:gd name="T31" fmla="*/ 114 h 137"/>
                <a:gd name="T32" fmla="*/ 88 w 114"/>
                <a:gd name="T33" fmla="*/ 123 h 137"/>
                <a:gd name="T34" fmla="*/ 84 w 114"/>
                <a:gd name="T35" fmla="*/ 130 h 137"/>
                <a:gd name="T36" fmla="*/ 80 w 114"/>
                <a:gd name="T37" fmla="*/ 137 h 137"/>
                <a:gd name="T38" fmla="*/ 68 w 114"/>
                <a:gd name="T39" fmla="*/ 133 h 137"/>
                <a:gd name="T40" fmla="*/ 58 w 114"/>
                <a:gd name="T41" fmla="*/ 127 h 137"/>
                <a:gd name="T42" fmla="*/ 37 w 114"/>
                <a:gd name="T43" fmla="*/ 125 h 137"/>
                <a:gd name="T44" fmla="*/ 17 w 114"/>
                <a:gd name="T45" fmla="*/ 124 h 137"/>
                <a:gd name="T46" fmla="*/ 16 w 114"/>
                <a:gd name="T47" fmla="*/ 113 h 137"/>
                <a:gd name="T48" fmla="*/ 11 w 114"/>
                <a:gd name="T49" fmla="*/ 104 h 137"/>
                <a:gd name="T50" fmla="*/ 7 w 114"/>
                <a:gd name="T51" fmla="*/ 97 h 137"/>
                <a:gd name="T52" fmla="*/ 0 w 114"/>
                <a:gd name="T53" fmla="*/ 90 h 137"/>
                <a:gd name="T54" fmla="*/ 0 w 114"/>
                <a:gd name="T55" fmla="*/ 83 h 137"/>
                <a:gd name="T56" fmla="*/ 1 w 114"/>
                <a:gd name="T57" fmla="*/ 77 h 137"/>
                <a:gd name="T58" fmla="*/ 4 w 114"/>
                <a:gd name="T59" fmla="*/ 71 h 137"/>
                <a:gd name="T60" fmla="*/ 6 w 114"/>
                <a:gd name="T61" fmla="*/ 67 h 137"/>
                <a:gd name="T62" fmla="*/ 13 w 114"/>
                <a:gd name="T63" fmla="*/ 68 h 137"/>
                <a:gd name="T64" fmla="*/ 21 w 114"/>
                <a:gd name="T65" fmla="*/ 70 h 137"/>
                <a:gd name="T66" fmla="*/ 27 w 114"/>
                <a:gd name="T67" fmla="*/ 61 h 137"/>
                <a:gd name="T68" fmla="*/ 33 w 114"/>
                <a:gd name="T69" fmla="*/ 54 h 137"/>
                <a:gd name="T70" fmla="*/ 44 w 114"/>
                <a:gd name="T71" fmla="*/ 47 h 137"/>
                <a:gd name="T72" fmla="*/ 55 w 114"/>
                <a:gd name="T73" fmla="*/ 41 h 137"/>
                <a:gd name="T74" fmla="*/ 73 w 114"/>
                <a:gd name="T75" fmla="*/ 20 h 137"/>
                <a:gd name="T76" fmla="*/ 88 w 114"/>
                <a:gd name="T77" fmla="*/ 0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137"/>
                <a:gd name="T119" fmla="*/ 114 w 114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5" name="Freeform 68"/>
            <p:cNvSpPr>
              <a:spLocks noChangeArrowheads="1"/>
            </p:cNvSpPr>
            <p:nvPr/>
          </p:nvSpPr>
          <p:spPr bwMode="auto">
            <a:xfrm>
              <a:off x="2586" y="918"/>
              <a:ext cx="127" cy="150"/>
            </a:xfrm>
            <a:custGeom>
              <a:avLst/>
              <a:gdLst>
                <a:gd name="T0" fmla="*/ 3 w 127"/>
                <a:gd name="T1" fmla="*/ 0 h 150"/>
                <a:gd name="T2" fmla="*/ 17 w 127"/>
                <a:gd name="T3" fmla="*/ 4 h 150"/>
                <a:gd name="T4" fmla="*/ 33 w 127"/>
                <a:gd name="T5" fmla="*/ 9 h 150"/>
                <a:gd name="T6" fmla="*/ 37 w 127"/>
                <a:gd name="T7" fmla="*/ 17 h 150"/>
                <a:gd name="T8" fmla="*/ 43 w 127"/>
                <a:gd name="T9" fmla="*/ 26 h 150"/>
                <a:gd name="T10" fmla="*/ 50 w 127"/>
                <a:gd name="T11" fmla="*/ 32 h 150"/>
                <a:gd name="T12" fmla="*/ 57 w 127"/>
                <a:gd name="T13" fmla="*/ 37 h 150"/>
                <a:gd name="T14" fmla="*/ 65 w 127"/>
                <a:gd name="T15" fmla="*/ 43 h 150"/>
                <a:gd name="T16" fmla="*/ 74 w 127"/>
                <a:gd name="T17" fmla="*/ 47 h 150"/>
                <a:gd name="T18" fmla="*/ 81 w 127"/>
                <a:gd name="T19" fmla="*/ 53 h 150"/>
                <a:gd name="T20" fmla="*/ 88 w 127"/>
                <a:gd name="T21" fmla="*/ 60 h 150"/>
                <a:gd name="T22" fmla="*/ 100 w 127"/>
                <a:gd name="T23" fmla="*/ 80 h 150"/>
                <a:gd name="T24" fmla="*/ 108 w 127"/>
                <a:gd name="T25" fmla="*/ 103 h 150"/>
                <a:gd name="T26" fmla="*/ 115 w 127"/>
                <a:gd name="T27" fmla="*/ 107 h 150"/>
                <a:gd name="T28" fmla="*/ 124 w 127"/>
                <a:gd name="T29" fmla="*/ 112 h 150"/>
                <a:gd name="T30" fmla="*/ 125 w 127"/>
                <a:gd name="T31" fmla="*/ 120 h 150"/>
                <a:gd name="T32" fmla="*/ 127 w 127"/>
                <a:gd name="T33" fmla="*/ 130 h 150"/>
                <a:gd name="T34" fmla="*/ 125 w 127"/>
                <a:gd name="T35" fmla="*/ 142 h 150"/>
                <a:gd name="T36" fmla="*/ 124 w 127"/>
                <a:gd name="T37" fmla="*/ 150 h 150"/>
                <a:gd name="T38" fmla="*/ 114 w 127"/>
                <a:gd name="T39" fmla="*/ 150 h 150"/>
                <a:gd name="T40" fmla="*/ 105 w 127"/>
                <a:gd name="T41" fmla="*/ 150 h 150"/>
                <a:gd name="T42" fmla="*/ 97 w 127"/>
                <a:gd name="T43" fmla="*/ 139 h 150"/>
                <a:gd name="T44" fmla="*/ 87 w 127"/>
                <a:gd name="T45" fmla="*/ 127 h 150"/>
                <a:gd name="T46" fmla="*/ 78 w 127"/>
                <a:gd name="T47" fmla="*/ 117 h 150"/>
                <a:gd name="T48" fmla="*/ 70 w 127"/>
                <a:gd name="T49" fmla="*/ 106 h 150"/>
                <a:gd name="T50" fmla="*/ 63 w 127"/>
                <a:gd name="T51" fmla="*/ 93 h 150"/>
                <a:gd name="T52" fmla="*/ 58 w 127"/>
                <a:gd name="T53" fmla="*/ 80 h 150"/>
                <a:gd name="T54" fmla="*/ 54 w 127"/>
                <a:gd name="T55" fmla="*/ 66 h 150"/>
                <a:gd name="T56" fmla="*/ 47 w 127"/>
                <a:gd name="T57" fmla="*/ 53 h 150"/>
                <a:gd name="T58" fmla="*/ 43 w 127"/>
                <a:gd name="T59" fmla="*/ 46 h 150"/>
                <a:gd name="T60" fmla="*/ 37 w 127"/>
                <a:gd name="T61" fmla="*/ 40 h 150"/>
                <a:gd name="T62" fmla="*/ 30 w 127"/>
                <a:gd name="T63" fmla="*/ 36 h 150"/>
                <a:gd name="T64" fmla="*/ 24 w 127"/>
                <a:gd name="T65" fmla="*/ 30 h 150"/>
                <a:gd name="T66" fmla="*/ 17 w 127"/>
                <a:gd name="T67" fmla="*/ 26 h 150"/>
                <a:gd name="T68" fmla="*/ 10 w 127"/>
                <a:gd name="T69" fmla="*/ 20 h 150"/>
                <a:gd name="T70" fmla="*/ 4 w 127"/>
                <a:gd name="T71" fmla="*/ 14 h 150"/>
                <a:gd name="T72" fmla="*/ 0 w 127"/>
                <a:gd name="T73" fmla="*/ 7 h 150"/>
                <a:gd name="T74" fmla="*/ 1 w 127"/>
                <a:gd name="T75" fmla="*/ 3 h 150"/>
                <a:gd name="T76" fmla="*/ 3 w 127"/>
                <a:gd name="T77" fmla="*/ 0 h 1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150"/>
                <a:gd name="T119" fmla="*/ 127 w 127"/>
                <a:gd name="T120" fmla="*/ 150 h 1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6" name="Freeform 69"/>
            <p:cNvSpPr>
              <a:spLocks noChangeArrowheads="1"/>
            </p:cNvSpPr>
            <p:nvPr/>
          </p:nvSpPr>
          <p:spPr bwMode="auto">
            <a:xfrm>
              <a:off x="2958" y="962"/>
              <a:ext cx="6" cy="6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0 h 6"/>
                <a:gd name="T6" fmla="*/ 6 w 6"/>
                <a:gd name="T7" fmla="*/ 3 h 6"/>
                <a:gd name="T8" fmla="*/ 5 w 6"/>
                <a:gd name="T9" fmla="*/ 5 h 6"/>
                <a:gd name="T10" fmla="*/ 5 w 6"/>
                <a:gd name="T11" fmla="*/ 5 h 6"/>
                <a:gd name="T12" fmla="*/ 0 w 6"/>
                <a:gd name="T13" fmla="*/ 6 h 6"/>
                <a:gd name="T14" fmla="*/ 2 w 6"/>
                <a:gd name="T15" fmla="*/ 3 h 6"/>
                <a:gd name="T16" fmla="*/ 3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7" name="Freeform 70"/>
            <p:cNvSpPr>
              <a:spLocks noChangeArrowheads="1"/>
            </p:cNvSpPr>
            <p:nvPr/>
          </p:nvSpPr>
          <p:spPr bwMode="auto">
            <a:xfrm>
              <a:off x="2953" y="972"/>
              <a:ext cx="5" cy="29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0 h 29"/>
                <a:gd name="T4" fmla="*/ 4 w 5"/>
                <a:gd name="T5" fmla="*/ 0 h 29"/>
                <a:gd name="T6" fmla="*/ 5 w 5"/>
                <a:gd name="T7" fmla="*/ 15 h 29"/>
                <a:gd name="T8" fmla="*/ 5 w 5"/>
                <a:gd name="T9" fmla="*/ 29 h 29"/>
                <a:gd name="T10" fmla="*/ 4 w 5"/>
                <a:gd name="T11" fmla="*/ 29 h 29"/>
                <a:gd name="T12" fmla="*/ 3 w 5"/>
                <a:gd name="T13" fmla="*/ 29 h 29"/>
                <a:gd name="T14" fmla="*/ 0 w 5"/>
                <a:gd name="T15" fmla="*/ 15 h 29"/>
                <a:gd name="T16" fmla="*/ 0 w 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9"/>
                <a:gd name="T29" fmla="*/ 5 w 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8" name="Freeform 71"/>
            <p:cNvSpPr>
              <a:spLocks noChangeArrowheads="1"/>
            </p:cNvSpPr>
            <p:nvPr/>
          </p:nvSpPr>
          <p:spPr bwMode="auto">
            <a:xfrm>
              <a:off x="2903" y="975"/>
              <a:ext cx="21" cy="15"/>
            </a:xfrm>
            <a:custGeom>
              <a:avLst/>
              <a:gdLst>
                <a:gd name="T0" fmla="*/ 20 w 21"/>
                <a:gd name="T1" fmla="*/ 0 h 15"/>
                <a:gd name="T2" fmla="*/ 21 w 21"/>
                <a:gd name="T3" fmla="*/ 3 h 15"/>
                <a:gd name="T4" fmla="*/ 21 w 21"/>
                <a:gd name="T5" fmla="*/ 5 h 15"/>
                <a:gd name="T6" fmla="*/ 21 w 21"/>
                <a:gd name="T7" fmla="*/ 7 h 15"/>
                <a:gd name="T8" fmla="*/ 20 w 21"/>
                <a:gd name="T9" fmla="*/ 9 h 15"/>
                <a:gd name="T10" fmla="*/ 15 w 21"/>
                <a:gd name="T11" fmla="*/ 12 h 15"/>
                <a:gd name="T12" fmla="*/ 10 w 21"/>
                <a:gd name="T13" fmla="*/ 15 h 15"/>
                <a:gd name="T14" fmla="*/ 5 w 21"/>
                <a:gd name="T15" fmla="*/ 12 h 15"/>
                <a:gd name="T16" fmla="*/ 0 w 21"/>
                <a:gd name="T17" fmla="*/ 9 h 15"/>
                <a:gd name="T18" fmla="*/ 0 w 21"/>
                <a:gd name="T19" fmla="*/ 9 h 15"/>
                <a:gd name="T20" fmla="*/ 0 w 21"/>
                <a:gd name="T21" fmla="*/ 7 h 15"/>
                <a:gd name="T22" fmla="*/ 8 w 21"/>
                <a:gd name="T23" fmla="*/ 7 h 15"/>
                <a:gd name="T24" fmla="*/ 18 w 21"/>
                <a:gd name="T25" fmla="*/ 6 h 15"/>
                <a:gd name="T26" fmla="*/ 18 w 21"/>
                <a:gd name="T27" fmla="*/ 3 h 15"/>
                <a:gd name="T28" fmla="*/ 20 w 2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5"/>
                <a:gd name="T47" fmla="*/ 21 w 2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9" name="Freeform 72"/>
            <p:cNvSpPr>
              <a:spLocks noChangeArrowheads="1"/>
            </p:cNvSpPr>
            <p:nvPr/>
          </p:nvSpPr>
          <p:spPr bwMode="auto">
            <a:xfrm>
              <a:off x="2873" y="981"/>
              <a:ext cx="27" cy="9"/>
            </a:xfrm>
            <a:custGeom>
              <a:avLst/>
              <a:gdLst>
                <a:gd name="T0" fmla="*/ 15 w 27"/>
                <a:gd name="T1" fmla="*/ 0 h 9"/>
                <a:gd name="T2" fmla="*/ 21 w 27"/>
                <a:gd name="T3" fmla="*/ 1 h 9"/>
                <a:gd name="T4" fmla="*/ 27 w 27"/>
                <a:gd name="T5" fmla="*/ 1 h 9"/>
                <a:gd name="T6" fmla="*/ 27 w 27"/>
                <a:gd name="T7" fmla="*/ 3 h 9"/>
                <a:gd name="T8" fmla="*/ 27 w 27"/>
                <a:gd name="T9" fmla="*/ 3 h 9"/>
                <a:gd name="T10" fmla="*/ 18 w 27"/>
                <a:gd name="T11" fmla="*/ 4 h 9"/>
                <a:gd name="T12" fmla="*/ 11 w 27"/>
                <a:gd name="T13" fmla="*/ 7 h 9"/>
                <a:gd name="T14" fmla="*/ 8 w 27"/>
                <a:gd name="T15" fmla="*/ 9 h 9"/>
                <a:gd name="T16" fmla="*/ 5 w 27"/>
                <a:gd name="T17" fmla="*/ 9 h 9"/>
                <a:gd name="T18" fmla="*/ 3 w 27"/>
                <a:gd name="T19" fmla="*/ 7 h 9"/>
                <a:gd name="T20" fmla="*/ 0 w 27"/>
                <a:gd name="T21" fmla="*/ 6 h 9"/>
                <a:gd name="T22" fmla="*/ 0 w 27"/>
                <a:gd name="T23" fmla="*/ 4 h 9"/>
                <a:gd name="T24" fmla="*/ 1 w 27"/>
                <a:gd name="T25" fmla="*/ 1 h 9"/>
                <a:gd name="T26" fmla="*/ 8 w 27"/>
                <a:gd name="T27" fmla="*/ 1 h 9"/>
                <a:gd name="T28" fmla="*/ 15 w 27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9"/>
                <a:gd name="T47" fmla="*/ 27 w 27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0" name="Freeform 73"/>
            <p:cNvSpPr>
              <a:spLocks noChangeArrowheads="1"/>
            </p:cNvSpPr>
            <p:nvPr/>
          </p:nvSpPr>
          <p:spPr bwMode="auto">
            <a:xfrm>
              <a:off x="2996" y="997"/>
              <a:ext cx="211" cy="128"/>
            </a:xfrm>
            <a:custGeom>
              <a:avLst/>
              <a:gdLst>
                <a:gd name="T0" fmla="*/ 71 w 211"/>
                <a:gd name="T1" fmla="*/ 97 h 128"/>
                <a:gd name="T2" fmla="*/ 77 w 211"/>
                <a:gd name="T3" fmla="*/ 91 h 128"/>
                <a:gd name="T4" fmla="*/ 82 w 211"/>
                <a:gd name="T5" fmla="*/ 85 h 128"/>
                <a:gd name="T6" fmla="*/ 69 w 211"/>
                <a:gd name="T7" fmla="*/ 70 h 128"/>
                <a:gd name="T8" fmla="*/ 57 w 211"/>
                <a:gd name="T9" fmla="*/ 55 h 128"/>
                <a:gd name="T10" fmla="*/ 44 w 211"/>
                <a:gd name="T11" fmla="*/ 55 h 128"/>
                <a:gd name="T12" fmla="*/ 34 w 211"/>
                <a:gd name="T13" fmla="*/ 58 h 128"/>
                <a:gd name="T14" fmla="*/ 31 w 211"/>
                <a:gd name="T15" fmla="*/ 48 h 128"/>
                <a:gd name="T16" fmla="*/ 28 w 211"/>
                <a:gd name="T17" fmla="*/ 40 h 128"/>
                <a:gd name="T18" fmla="*/ 18 w 211"/>
                <a:gd name="T19" fmla="*/ 37 h 128"/>
                <a:gd name="T20" fmla="*/ 10 w 211"/>
                <a:gd name="T21" fmla="*/ 35 h 128"/>
                <a:gd name="T22" fmla="*/ 11 w 211"/>
                <a:gd name="T23" fmla="*/ 33 h 128"/>
                <a:gd name="T24" fmla="*/ 20 w 211"/>
                <a:gd name="T25" fmla="*/ 30 h 128"/>
                <a:gd name="T26" fmla="*/ 25 w 211"/>
                <a:gd name="T27" fmla="*/ 25 h 128"/>
                <a:gd name="T28" fmla="*/ 17 w 211"/>
                <a:gd name="T29" fmla="*/ 24 h 128"/>
                <a:gd name="T30" fmla="*/ 7 w 211"/>
                <a:gd name="T31" fmla="*/ 20 h 128"/>
                <a:gd name="T32" fmla="*/ 1 w 211"/>
                <a:gd name="T33" fmla="*/ 14 h 128"/>
                <a:gd name="T34" fmla="*/ 8 w 211"/>
                <a:gd name="T35" fmla="*/ 5 h 128"/>
                <a:gd name="T36" fmla="*/ 21 w 211"/>
                <a:gd name="T37" fmla="*/ 3 h 128"/>
                <a:gd name="T38" fmla="*/ 31 w 211"/>
                <a:gd name="T39" fmla="*/ 10 h 128"/>
                <a:gd name="T40" fmla="*/ 32 w 211"/>
                <a:gd name="T41" fmla="*/ 20 h 128"/>
                <a:gd name="T42" fmla="*/ 30 w 211"/>
                <a:gd name="T43" fmla="*/ 27 h 128"/>
                <a:gd name="T44" fmla="*/ 32 w 211"/>
                <a:gd name="T45" fmla="*/ 34 h 128"/>
                <a:gd name="T46" fmla="*/ 42 w 211"/>
                <a:gd name="T47" fmla="*/ 37 h 128"/>
                <a:gd name="T48" fmla="*/ 54 w 211"/>
                <a:gd name="T49" fmla="*/ 33 h 128"/>
                <a:gd name="T50" fmla="*/ 62 w 211"/>
                <a:gd name="T51" fmla="*/ 25 h 128"/>
                <a:gd name="T52" fmla="*/ 71 w 211"/>
                <a:gd name="T53" fmla="*/ 18 h 128"/>
                <a:gd name="T54" fmla="*/ 94 w 211"/>
                <a:gd name="T55" fmla="*/ 23 h 128"/>
                <a:gd name="T56" fmla="*/ 132 w 211"/>
                <a:gd name="T57" fmla="*/ 40 h 128"/>
                <a:gd name="T58" fmla="*/ 154 w 211"/>
                <a:gd name="T59" fmla="*/ 54 h 128"/>
                <a:gd name="T60" fmla="*/ 165 w 211"/>
                <a:gd name="T61" fmla="*/ 68 h 128"/>
                <a:gd name="T62" fmla="*/ 178 w 211"/>
                <a:gd name="T63" fmla="*/ 94 h 128"/>
                <a:gd name="T64" fmla="*/ 199 w 211"/>
                <a:gd name="T65" fmla="*/ 118 h 128"/>
                <a:gd name="T66" fmla="*/ 209 w 211"/>
                <a:gd name="T67" fmla="*/ 128 h 128"/>
                <a:gd name="T68" fmla="*/ 195 w 211"/>
                <a:gd name="T69" fmla="*/ 127 h 128"/>
                <a:gd name="T70" fmla="*/ 167 w 211"/>
                <a:gd name="T71" fmla="*/ 110 h 128"/>
                <a:gd name="T72" fmla="*/ 144 w 211"/>
                <a:gd name="T73" fmla="*/ 92 h 128"/>
                <a:gd name="T74" fmla="*/ 135 w 211"/>
                <a:gd name="T75" fmla="*/ 97 h 128"/>
                <a:gd name="T76" fmla="*/ 129 w 211"/>
                <a:gd name="T77" fmla="*/ 108 h 128"/>
                <a:gd name="T78" fmla="*/ 111 w 211"/>
                <a:gd name="T79" fmla="*/ 111 h 128"/>
                <a:gd name="T80" fmla="*/ 92 w 211"/>
                <a:gd name="T81" fmla="*/ 104 h 128"/>
                <a:gd name="T82" fmla="*/ 79 w 211"/>
                <a:gd name="T83" fmla="*/ 101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1"/>
                <a:gd name="T127" fmla="*/ 0 h 128"/>
                <a:gd name="T128" fmla="*/ 211 w 211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1" name="Freeform 74"/>
            <p:cNvSpPr>
              <a:spLocks noChangeArrowheads="1"/>
            </p:cNvSpPr>
            <p:nvPr/>
          </p:nvSpPr>
          <p:spPr bwMode="auto">
            <a:xfrm>
              <a:off x="958" y="1001"/>
              <a:ext cx="14" cy="10"/>
            </a:xfrm>
            <a:custGeom>
              <a:avLst/>
              <a:gdLst>
                <a:gd name="T0" fmla="*/ 4 w 14"/>
                <a:gd name="T1" fmla="*/ 0 h 10"/>
                <a:gd name="T2" fmla="*/ 9 w 14"/>
                <a:gd name="T3" fmla="*/ 0 h 10"/>
                <a:gd name="T4" fmla="*/ 14 w 14"/>
                <a:gd name="T5" fmla="*/ 0 h 10"/>
                <a:gd name="T6" fmla="*/ 14 w 14"/>
                <a:gd name="T7" fmla="*/ 3 h 10"/>
                <a:gd name="T8" fmla="*/ 14 w 14"/>
                <a:gd name="T9" fmla="*/ 6 h 10"/>
                <a:gd name="T10" fmla="*/ 13 w 14"/>
                <a:gd name="T11" fmla="*/ 9 h 10"/>
                <a:gd name="T12" fmla="*/ 12 w 14"/>
                <a:gd name="T13" fmla="*/ 10 h 10"/>
                <a:gd name="T14" fmla="*/ 10 w 14"/>
                <a:gd name="T15" fmla="*/ 10 h 10"/>
                <a:gd name="T16" fmla="*/ 10 w 14"/>
                <a:gd name="T17" fmla="*/ 10 h 10"/>
                <a:gd name="T18" fmla="*/ 4 w 14"/>
                <a:gd name="T19" fmla="*/ 9 h 10"/>
                <a:gd name="T20" fmla="*/ 0 w 14"/>
                <a:gd name="T21" fmla="*/ 6 h 10"/>
                <a:gd name="T22" fmla="*/ 2 w 14"/>
                <a:gd name="T23" fmla="*/ 3 h 10"/>
                <a:gd name="T24" fmla="*/ 4 w 1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2" name="Freeform 75"/>
            <p:cNvSpPr>
              <a:spLocks noChangeArrowheads="1"/>
            </p:cNvSpPr>
            <p:nvPr/>
          </p:nvSpPr>
          <p:spPr bwMode="auto">
            <a:xfrm>
              <a:off x="2856" y="1002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42 w 48"/>
                <a:gd name="T3" fmla="*/ 12 h 55"/>
                <a:gd name="T4" fmla="*/ 35 w 48"/>
                <a:gd name="T5" fmla="*/ 13 h 55"/>
                <a:gd name="T6" fmla="*/ 35 w 48"/>
                <a:gd name="T7" fmla="*/ 22 h 55"/>
                <a:gd name="T8" fmla="*/ 37 w 48"/>
                <a:gd name="T9" fmla="*/ 30 h 55"/>
                <a:gd name="T10" fmla="*/ 40 w 48"/>
                <a:gd name="T11" fmla="*/ 40 h 55"/>
                <a:gd name="T12" fmla="*/ 42 w 48"/>
                <a:gd name="T13" fmla="*/ 50 h 55"/>
                <a:gd name="T14" fmla="*/ 40 w 48"/>
                <a:gd name="T15" fmla="*/ 50 h 55"/>
                <a:gd name="T16" fmla="*/ 37 w 48"/>
                <a:gd name="T17" fmla="*/ 49 h 55"/>
                <a:gd name="T18" fmla="*/ 28 w 48"/>
                <a:gd name="T19" fmla="*/ 38 h 55"/>
                <a:gd name="T20" fmla="*/ 20 w 48"/>
                <a:gd name="T21" fmla="*/ 26 h 55"/>
                <a:gd name="T22" fmla="*/ 17 w 48"/>
                <a:gd name="T23" fmla="*/ 28 h 55"/>
                <a:gd name="T24" fmla="*/ 15 w 48"/>
                <a:gd name="T25" fmla="*/ 29 h 55"/>
                <a:gd name="T26" fmla="*/ 14 w 48"/>
                <a:gd name="T27" fmla="*/ 42 h 55"/>
                <a:gd name="T28" fmla="*/ 17 w 48"/>
                <a:gd name="T29" fmla="*/ 55 h 55"/>
                <a:gd name="T30" fmla="*/ 14 w 48"/>
                <a:gd name="T31" fmla="*/ 53 h 55"/>
                <a:gd name="T32" fmla="*/ 11 w 48"/>
                <a:gd name="T33" fmla="*/ 52 h 55"/>
                <a:gd name="T34" fmla="*/ 8 w 48"/>
                <a:gd name="T35" fmla="*/ 52 h 55"/>
                <a:gd name="T36" fmla="*/ 7 w 48"/>
                <a:gd name="T37" fmla="*/ 49 h 55"/>
                <a:gd name="T38" fmla="*/ 4 w 48"/>
                <a:gd name="T39" fmla="*/ 36 h 55"/>
                <a:gd name="T40" fmla="*/ 0 w 48"/>
                <a:gd name="T41" fmla="*/ 23 h 55"/>
                <a:gd name="T42" fmla="*/ 5 w 48"/>
                <a:gd name="T43" fmla="*/ 12 h 55"/>
                <a:gd name="T44" fmla="*/ 11 w 48"/>
                <a:gd name="T45" fmla="*/ 0 h 55"/>
                <a:gd name="T46" fmla="*/ 17 w 48"/>
                <a:gd name="T47" fmla="*/ 5 h 55"/>
                <a:gd name="T48" fmla="*/ 24 w 48"/>
                <a:gd name="T49" fmla="*/ 9 h 55"/>
                <a:gd name="T50" fmla="*/ 30 w 48"/>
                <a:gd name="T51" fmla="*/ 6 h 55"/>
                <a:gd name="T52" fmla="*/ 35 w 48"/>
                <a:gd name="T53" fmla="*/ 3 h 55"/>
                <a:gd name="T54" fmla="*/ 41 w 48"/>
                <a:gd name="T55" fmla="*/ 3 h 55"/>
                <a:gd name="T56" fmla="*/ 48 w 48"/>
                <a:gd name="T57" fmla="*/ 3 h 55"/>
                <a:gd name="T58" fmla="*/ 48 w 48"/>
                <a:gd name="T59" fmla="*/ 8 h 55"/>
                <a:gd name="T60" fmla="*/ 48 w 48"/>
                <a:gd name="T61" fmla="*/ 12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"/>
                <a:gd name="T94" fmla="*/ 0 h 55"/>
                <a:gd name="T95" fmla="*/ 48 w 48"/>
                <a:gd name="T96" fmla="*/ 55 h 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3" name="Freeform 76"/>
            <p:cNvSpPr>
              <a:spLocks noChangeArrowheads="1"/>
            </p:cNvSpPr>
            <p:nvPr/>
          </p:nvSpPr>
          <p:spPr bwMode="auto">
            <a:xfrm>
              <a:off x="2707" y="1070"/>
              <a:ext cx="100" cy="32"/>
            </a:xfrm>
            <a:custGeom>
              <a:avLst/>
              <a:gdLst>
                <a:gd name="T0" fmla="*/ 0 w 100"/>
                <a:gd name="T1" fmla="*/ 0 h 32"/>
                <a:gd name="T2" fmla="*/ 12 w 100"/>
                <a:gd name="T3" fmla="*/ 0 h 32"/>
                <a:gd name="T4" fmla="*/ 23 w 100"/>
                <a:gd name="T5" fmla="*/ 0 h 32"/>
                <a:gd name="T6" fmla="*/ 32 w 100"/>
                <a:gd name="T7" fmla="*/ 5 h 32"/>
                <a:gd name="T8" fmla="*/ 40 w 100"/>
                <a:gd name="T9" fmla="*/ 12 h 32"/>
                <a:gd name="T10" fmla="*/ 54 w 100"/>
                <a:gd name="T11" fmla="*/ 10 h 32"/>
                <a:gd name="T12" fmla="*/ 69 w 100"/>
                <a:gd name="T13" fmla="*/ 8 h 32"/>
                <a:gd name="T14" fmla="*/ 84 w 100"/>
                <a:gd name="T15" fmla="*/ 18 h 32"/>
                <a:gd name="T16" fmla="*/ 100 w 100"/>
                <a:gd name="T17" fmla="*/ 29 h 32"/>
                <a:gd name="T18" fmla="*/ 100 w 100"/>
                <a:gd name="T19" fmla="*/ 31 h 32"/>
                <a:gd name="T20" fmla="*/ 99 w 100"/>
                <a:gd name="T21" fmla="*/ 32 h 32"/>
                <a:gd name="T22" fmla="*/ 77 w 100"/>
                <a:gd name="T23" fmla="*/ 29 h 32"/>
                <a:gd name="T24" fmla="*/ 56 w 100"/>
                <a:gd name="T25" fmla="*/ 27 h 32"/>
                <a:gd name="T26" fmla="*/ 33 w 100"/>
                <a:gd name="T27" fmla="*/ 24 h 32"/>
                <a:gd name="T28" fmla="*/ 12 w 100"/>
                <a:gd name="T29" fmla="*/ 21 h 32"/>
                <a:gd name="T30" fmla="*/ 7 w 100"/>
                <a:gd name="T31" fmla="*/ 15 h 32"/>
                <a:gd name="T32" fmla="*/ 3 w 100"/>
                <a:gd name="T33" fmla="*/ 11 h 32"/>
                <a:gd name="T34" fmla="*/ 0 w 100"/>
                <a:gd name="T35" fmla="*/ 5 h 32"/>
                <a:gd name="T36" fmla="*/ 0 w 100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32"/>
                <a:gd name="T59" fmla="*/ 100 w 10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4" name="Freeform 77"/>
            <p:cNvSpPr>
              <a:spLocks noChangeArrowheads="1"/>
            </p:cNvSpPr>
            <p:nvPr/>
          </p:nvSpPr>
          <p:spPr bwMode="auto">
            <a:xfrm>
              <a:off x="2749" y="1132"/>
              <a:ext cx="446" cy="356"/>
            </a:xfrm>
            <a:custGeom>
              <a:avLst/>
              <a:gdLst>
                <a:gd name="T0" fmla="*/ 145 w 446"/>
                <a:gd name="T1" fmla="*/ 70 h 356"/>
                <a:gd name="T2" fmla="*/ 158 w 446"/>
                <a:gd name="T3" fmla="*/ 57 h 356"/>
                <a:gd name="T4" fmla="*/ 161 w 446"/>
                <a:gd name="T5" fmla="*/ 45 h 356"/>
                <a:gd name="T6" fmla="*/ 199 w 446"/>
                <a:gd name="T7" fmla="*/ 46 h 356"/>
                <a:gd name="T8" fmla="*/ 217 w 446"/>
                <a:gd name="T9" fmla="*/ 53 h 356"/>
                <a:gd name="T10" fmla="*/ 219 w 446"/>
                <a:gd name="T11" fmla="*/ 33 h 356"/>
                <a:gd name="T12" fmla="*/ 237 w 446"/>
                <a:gd name="T13" fmla="*/ 15 h 356"/>
                <a:gd name="T14" fmla="*/ 249 w 446"/>
                <a:gd name="T15" fmla="*/ 16 h 356"/>
                <a:gd name="T16" fmla="*/ 252 w 446"/>
                <a:gd name="T17" fmla="*/ 2 h 356"/>
                <a:gd name="T18" fmla="*/ 285 w 446"/>
                <a:gd name="T19" fmla="*/ 15 h 356"/>
                <a:gd name="T20" fmla="*/ 299 w 446"/>
                <a:gd name="T21" fmla="*/ 23 h 356"/>
                <a:gd name="T22" fmla="*/ 289 w 446"/>
                <a:gd name="T23" fmla="*/ 35 h 356"/>
                <a:gd name="T24" fmla="*/ 326 w 446"/>
                <a:gd name="T25" fmla="*/ 20 h 356"/>
                <a:gd name="T26" fmla="*/ 368 w 446"/>
                <a:gd name="T27" fmla="*/ 9 h 356"/>
                <a:gd name="T28" fmla="*/ 376 w 446"/>
                <a:gd name="T29" fmla="*/ 40 h 356"/>
                <a:gd name="T30" fmla="*/ 386 w 446"/>
                <a:gd name="T31" fmla="*/ 59 h 356"/>
                <a:gd name="T32" fmla="*/ 389 w 446"/>
                <a:gd name="T33" fmla="*/ 89 h 356"/>
                <a:gd name="T34" fmla="*/ 404 w 446"/>
                <a:gd name="T35" fmla="*/ 109 h 356"/>
                <a:gd name="T36" fmla="*/ 419 w 446"/>
                <a:gd name="T37" fmla="*/ 137 h 356"/>
                <a:gd name="T38" fmla="*/ 435 w 446"/>
                <a:gd name="T39" fmla="*/ 162 h 356"/>
                <a:gd name="T40" fmla="*/ 446 w 446"/>
                <a:gd name="T41" fmla="*/ 189 h 356"/>
                <a:gd name="T42" fmla="*/ 444 w 446"/>
                <a:gd name="T43" fmla="*/ 216 h 356"/>
                <a:gd name="T44" fmla="*/ 419 w 446"/>
                <a:gd name="T45" fmla="*/ 259 h 356"/>
                <a:gd name="T46" fmla="*/ 379 w 446"/>
                <a:gd name="T47" fmla="*/ 299 h 356"/>
                <a:gd name="T48" fmla="*/ 346 w 446"/>
                <a:gd name="T49" fmla="*/ 340 h 356"/>
                <a:gd name="T50" fmla="*/ 309 w 446"/>
                <a:gd name="T51" fmla="*/ 353 h 356"/>
                <a:gd name="T52" fmla="*/ 295 w 446"/>
                <a:gd name="T53" fmla="*/ 346 h 356"/>
                <a:gd name="T54" fmla="*/ 261 w 446"/>
                <a:gd name="T55" fmla="*/ 349 h 356"/>
                <a:gd name="T56" fmla="*/ 242 w 446"/>
                <a:gd name="T57" fmla="*/ 336 h 356"/>
                <a:gd name="T58" fmla="*/ 247 w 446"/>
                <a:gd name="T59" fmla="*/ 317 h 356"/>
                <a:gd name="T60" fmla="*/ 241 w 446"/>
                <a:gd name="T61" fmla="*/ 310 h 356"/>
                <a:gd name="T62" fmla="*/ 234 w 446"/>
                <a:gd name="T63" fmla="*/ 304 h 356"/>
                <a:gd name="T64" fmla="*/ 227 w 446"/>
                <a:gd name="T65" fmla="*/ 307 h 356"/>
                <a:gd name="T66" fmla="*/ 238 w 446"/>
                <a:gd name="T67" fmla="*/ 302 h 356"/>
                <a:gd name="T68" fmla="*/ 247 w 446"/>
                <a:gd name="T69" fmla="*/ 293 h 356"/>
                <a:gd name="T70" fmla="*/ 229 w 446"/>
                <a:gd name="T71" fmla="*/ 293 h 356"/>
                <a:gd name="T72" fmla="*/ 212 w 446"/>
                <a:gd name="T73" fmla="*/ 282 h 356"/>
                <a:gd name="T74" fmla="*/ 195 w 446"/>
                <a:gd name="T75" fmla="*/ 266 h 356"/>
                <a:gd name="T76" fmla="*/ 171 w 446"/>
                <a:gd name="T77" fmla="*/ 264 h 356"/>
                <a:gd name="T78" fmla="*/ 114 w 446"/>
                <a:gd name="T79" fmla="*/ 282 h 356"/>
                <a:gd name="T80" fmla="*/ 54 w 446"/>
                <a:gd name="T81" fmla="*/ 293 h 356"/>
                <a:gd name="T82" fmla="*/ 27 w 446"/>
                <a:gd name="T83" fmla="*/ 307 h 356"/>
                <a:gd name="T84" fmla="*/ 5 w 446"/>
                <a:gd name="T85" fmla="*/ 303 h 356"/>
                <a:gd name="T86" fmla="*/ 5 w 446"/>
                <a:gd name="T87" fmla="*/ 287 h 356"/>
                <a:gd name="T88" fmla="*/ 15 w 446"/>
                <a:gd name="T89" fmla="*/ 263 h 356"/>
                <a:gd name="T90" fmla="*/ 15 w 446"/>
                <a:gd name="T91" fmla="*/ 199 h 356"/>
                <a:gd name="T92" fmla="*/ 18 w 446"/>
                <a:gd name="T93" fmla="*/ 157 h 356"/>
                <a:gd name="T94" fmla="*/ 30 w 446"/>
                <a:gd name="T95" fmla="*/ 140 h 356"/>
                <a:gd name="T96" fmla="*/ 41 w 446"/>
                <a:gd name="T97" fmla="*/ 135 h 356"/>
                <a:gd name="T98" fmla="*/ 84 w 446"/>
                <a:gd name="T99" fmla="*/ 116 h 356"/>
                <a:gd name="T100" fmla="*/ 114 w 446"/>
                <a:gd name="T101" fmla="*/ 100 h 356"/>
                <a:gd name="T102" fmla="*/ 138 w 446"/>
                <a:gd name="T103" fmla="*/ 77 h 3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356"/>
                <a:gd name="T158" fmla="*/ 446 w 446"/>
                <a:gd name="T159" fmla="*/ 356 h 3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5" name="Freeform 78"/>
            <p:cNvSpPr>
              <a:spLocks noChangeArrowheads="1"/>
            </p:cNvSpPr>
            <p:nvPr/>
          </p:nvSpPr>
          <p:spPr bwMode="auto">
            <a:xfrm>
              <a:off x="1998" y="1138"/>
              <a:ext cx="88" cy="183"/>
            </a:xfrm>
            <a:custGeom>
              <a:avLst/>
              <a:gdLst>
                <a:gd name="T0" fmla="*/ 72 w 88"/>
                <a:gd name="T1" fmla="*/ 0 h 183"/>
                <a:gd name="T2" fmla="*/ 77 w 88"/>
                <a:gd name="T3" fmla="*/ 10 h 183"/>
                <a:gd name="T4" fmla="*/ 82 w 88"/>
                <a:gd name="T5" fmla="*/ 23 h 183"/>
                <a:gd name="T6" fmla="*/ 85 w 88"/>
                <a:gd name="T7" fmla="*/ 36 h 183"/>
                <a:gd name="T8" fmla="*/ 88 w 88"/>
                <a:gd name="T9" fmla="*/ 49 h 183"/>
                <a:gd name="T10" fmla="*/ 79 w 88"/>
                <a:gd name="T11" fmla="*/ 61 h 183"/>
                <a:gd name="T12" fmla="*/ 72 w 88"/>
                <a:gd name="T13" fmla="*/ 73 h 183"/>
                <a:gd name="T14" fmla="*/ 71 w 88"/>
                <a:gd name="T15" fmla="*/ 87 h 183"/>
                <a:gd name="T16" fmla="*/ 69 w 88"/>
                <a:gd name="T17" fmla="*/ 101 h 183"/>
                <a:gd name="T18" fmla="*/ 60 w 88"/>
                <a:gd name="T19" fmla="*/ 119 h 183"/>
                <a:gd name="T20" fmla="*/ 50 w 88"/>
                <a:gd name="T21" fmla="*/ 134 h 183"/>
                <a:gd name="T22" fmla="*/ 44 w 88"/>
                <a:gd name="T23" fmla="*/ 154 h 183"/>
                <a:gd name="T24" fmla="*/ 38 w 88"/>
                <a:gd name="T25" fmla="*/ 173 h 183"/>
                <a:gd name="T26" fmla="*/ 35 w 88"/>
                <a:gd name="T27" fmla="*/ 176 h 183"/>
                <a:gd name="T28" fmla="*/ 34 w 88"/>
                <a:gd name="T29" fmla="*/ 179 h 183"/>
                <a:gd name="T30" fmla="*/ 31 w 88"/>
                <a:gd name="T31" fmla="*/ 181 h 183"/>
                <a:gd name="T32" fmla="*/ 27 w 88"/>
                <a:gd name="T33" fmla="*/ 181 h 183"/>
                <a:gd name="T34" fmla="*/ 22 w 88"/>
                <a:gd name="T35" fmla="*/ 183 h 183"/>
                <a:gd name="T36" fmla="*/ 18 w 88"/>
                <a:gd name="T37" fmla="*/ 181 h 183"/>
                <a:gd name="T38" fmla="*/ 14 w 88"/>
                <a:gd name="T39" fmla="*/ 180 h 183"/>
                <a:gd name="T40" fmla="*/ 7 w 88"/>
                <a:gd name="T41" fmla="*/ 176 h 183"/>
                <a:gd name="T42" fmla="*/ 7 w 88"/>
                <a:gd name="T43" fmla="*/ 161 h 183"/>
                <a:gd name="T44" fmla="*/ 4 w 88"/>
                <a:gd name="T45" fmla="*/ 151 h 183"/>
                <a:gd name="T46" fmla="*/ 1 w 88"/>
                <a:gd name="T47" fmla="*/ 140 h 183"/>
                <a:gd name="T48" fmla="*/ 0 w 88"/>
                <a:gd name="T49" fmla="*/ 126 h 183"/>
                <a:gd name="T50" fmla="*/ 4 w 88"/>
                <a:gd name="T51" fmla="*/ 123 h 183"/>
                <a:gd name="T52" fmla="*/ 7 w 88"/>
                <a:gd name="T53" fmla="*/ 120 h 183"/>
                <a:gd name="T54" fmla="*/ 10 w 88"/>
                <a:gd name="T55" fmla="*/ 116 h 183"/>
                <a:gd name="T56" fmla="*/ 11 w 88"/>
                <a:gd name="T57" fmla="*/ 113 h 183"/>
                <a:gd name="T58" fmla="*/ 14 w 88"/>
                <a:gd name="T59" fmla="*/ 104 h 183"/>
                <a:gd name="T60" fmla="*/ 15 w 88"/>
                <a:gd name="T61" fmla="*/ 94 h 183"/>
                <a:gd name="T62" fmla="*/ 15 w 88"/>
                <a:gd name="T63" fmla="*/ 86 h 183"/>
                <a:gd name="T64" fmla="*/ 15 w 88"/>
                <a:gd name="T65" fmla="*/ 76 h 183"/>
                <a:gd name="T66" fmla="*/ 18 w 88"/>
                <a:gd name="T67" fmla="*/ 67 h 183"/>
                <a:gd name="T68" fmla="*/ 22 w 88"/>
                <a:gd name="T69" fmla="*/ 59 h 183"/>
                <a:gd name="T70" fmla="*/ 32 w 88"/>
                <a:gd name="T71" fmla="*/ 56 h 183"/>
                <a:gd name="T72" fmla="*/ 42 w 88"/>
                <a:gd name="T73" fmla="*/ 51 h 183"/>
                <a:gd name="T74" fmla="*/ 51 w 88"/>
                <a:gd name="T75" fmla="*/ 46 h 183"/>
                <a:gd name="T76" fmla="*/ 58 w 88"/>
                <a:gd name="T77" fmla="*/ 39 h 183"/>
                <a:gd name="T78" fmla="*/ 65 w 88"/>
                <a:gd name="T79" fmla="*/ 31 h 183"/>
                <a:gd name="T80" fmla="*/ 69 w 88"/>
                <a:gd name="T81" fmla="*/ 23 h 183"/>
                <a:gd name="T82" fmla="*/ 72 w 88"/>
                <a:gd name="T83" fmla="*/ 11 h 183"/>
                <a:gd name="T84" fmla="*/ 72 w 88"/>
                <a:gd name="T85" fmla="*/ 0 h 1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83"/>
                <a:gd name="T131" fmla="*/ 88 w 88"/>
                <a:gd name="T132" fmla="*/ 183 h 1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6" name="Freeform 79"/>
            <p:cNvSpPr>
              <a:spLocks noChangeArrowheads="1"/>
            </p:cNvSpPr>
            <p:nvPr/>
          </p:nvSpPr>
          <p:spPr bwMode="auto">
            <a:xfrm>
              <a:off x="3201" y="1429"/>
              <a:ext cx="193" cy="153"/>
            </a:xfrm>
            <a:custGeom>
              <a:avLst/>
              <a:gdLst>
                <a:gd name="T0" fmla="*/ 156 w 193"/>
                <a:gd name="T1" fmla="*/ 0 h 153"/>
                <a:gd name="T2" fmla="*/ 164 w 193"/>
                <a:gd name="T3" fmla="*/ 5 h 153"/>
                <a:gd name="T4" fmla="*/ 170 w 193"/>
                <a:gd name="T5" fmla="*/ 10 h 153"/>
                <a:gd name="T6" fmla="*/ 169 w 193"/>
                <a:gd name="T7" fmla="*/ 27 h 153"/>
                <a:gd name="T8" fmla="*/ 170 w 193"/>
                <a:gd name="T9" fmla="*/ 42 h 153"/>
                <a:gd name="T10" fmla="*/ 171 w 193"/>
                <a:gd name="T11" fmla="*/ 45 h 153"/>
                <a:gd name="T12" fmla="*/ 173 w 193"/>
                <a:gd name="T13" fmla="*/ 46 h 153"/>
                <a:gd name="T14" fmla="*/ 183 w 193"/>
                <a:gd name="T15" fmla="*/ 45 h 153"/>
                <a:gd name="T16" fmla="*/ 193 w 193"/>
                <a:gd name="T17" fmla="*/ 42 h 153"/>
                <a:gd name="T18" fmla="*/ 193 w 193"/>
                <a:gd name="T19" fmla="*/ 46 h 153"/>
                <a:gd name="T20" fmla="*/ 191 w 193"/>
                <a:gd name="T21" fmla="*/ 50 h 153"/>
                <a:gd name="T22" fmla="*/ 180 w 193"/>
                <a:gd name="T23" fmla="*/ 60 h 153"/>
                <a:gd name="T24" fmla="*/ 164 w 193"/>
                <a:gd name="T25" fmla="*/ 72 h 153"/>
                <a:gd name="T26" fmla="*/ 150 w 193"/>
                <a:gd name="T27" fmla="*/ 82 h 153"/>
                <a:gd name="T28" fmla="*/ 137 w 193"/>
                <a:gd name="T29" fmla="*/ 89 h 153"/>
                <a:gd name="T30" fmla="*/ 127 w 193"/>
                <a:gd name="T31" fmla="*/ 90 h 153"/>
                <a:gd name="T32" fmla="*/ 117 w 193"/>
                <a:gd name="T33" fmla="*/ 92 h 153"/>
                <a:gd name="T34" fmla="*/ 116 w 193"/>
                <a:gd name="T35" fmla="*/ 97 h 153"/>
                <a:gd name="T36" fmla="*/ 113 w 193"/>
                <a:gd name="T37" fmla="*/ 102 h 153"/>
                <a:gd name="T38" fmla="*/ 104 w 193"/>
                <a:gd name="T39" fmla="*/ 103 h 153"/>
                <a:gd name="T40" fmla="*/ 96 w 193"/>
                <a:gd name="T41" fmla="*/ 103 h 153"/>
                <a:gd name="T42" fmla="*/ 77 w 193"/>
                <a:gd name="T43" fmla="*/ 119 h 153"/>
                <a:gd name="T44" fmla="*/ 57 w 193"/>
                <a:gd name="T45" fmla="*/ 135 h 153"/>
                <a:gd name="T46" fmla="*/ 47 w 193"/>
                <a:gd name="T47" fmla="*/ 142 h 153"/>
                <a:gd name="T48" fmla="*/ 36 w 193"/>
                <a:gd name="T49" fmla="*/ 147 h 153"/>
                <a:gd name="T50" fmla="*/ 23 w 193"/>
                <a:gd name="T51" fmla="*/ 152 h 153"/>
                <a:gd name="T52" fmla="*/ 10 w 193"/>
                <a:gd name="T53" fmla="*/ 153 h 153"/>
                <a:gd name="T54" fmla="*/ 7 w 193"/>
                <a:gd name="T55" fmla="*/ 152 h 153"/>
                <a:gd name="T56" fmla="*/ 4 w 193"/>
                <a:gd name="T57" fmla="*/ 150 h 153"/>
                <a:gd name="T58" fmla="*/ 2 w 193"/>
                <a:gd name="T59" fmla="*/ 149 h 153"/>
                <a:gd name="T60" fmla="*/ 0 w 193"/>
                <a:gd name="T61" fmla="*/ 144 h 153"/>
                <a:gd name="T62" fmla="*/ 27 w 193"/>
                <a:gd name="T63" fmla="*/ 129 h 153"/>
                <a:gd name="T64" fmla="*/ 57 w 193"/>
                <a:gd name="T65" fmla="*/ 112 h 153"/>
                <a:gd name="T66" fmla="*/ 84 w 193"/>
                <a:gd name="T67" fmla="*/ 95 h 153"/>
                <a:gd name="T68" fmla="*/ 111 w 193"/>
                <a:gd name="T69" fmla="*/ 77 h 153"/>
                <a:gd name="T70" fmla="*/ 113 w 193"/>
                <a:gd name="T71" fmla="*/ 82 h 153"/>
                <a:gd name="T72" fmla="*/ 116 w 193"/>
                <a:gd name="T73" fmla="*/ 85 h 153"/>
                <a:gd name="T74" fmla="*/ 119 w 193"/>
                <a:gd name="T75" fmla="*/ 86 h 153"/>
                <a:gd name="T76" fmla="*/ 124 w 193"/>
                <a:gd name="T77" fmla="*/ 86 h 153"/>
                <a:gd name="T78" fmla="*/ 131 w 193"/>
                <a:gd name="T79" fmla="*/ 80 h 153"/>
                <a:gd name="T80" fmla="*/ 139 w 193"/>
                <a:gd name="T81" fmla="*/ 76 h 153"/>
                <a:gd name="T82" fmla="*/ 136 w 193"/>
                <a:gd name="T83" fmla="*/ 72 h 153"/>
                <a:gd name="T84" fmla="*/ 133 w 193"/>
                <a:gd name="T85" fmla="*/ 70 h 153"/>
                <a:gd name="T86" fmla="*/ 133 w 193"/>
                <a:gd name="T87" fmla="*/ 67 h 153"/>
                <a:gd name="T88" fmla="*/ 133 w 193"/>
                <a:gd name="T89" fmla="*/ 63 h 153"/>
                <a:gd name="T90" fmla="*/ 137 w 193"/>
                <a:gd name="T91" fmla="*/ 60 h 153"/>
                <a:gd name="T92" fmla="*/ 141 w 193"/>
                <a:gd name="T93" fmla="*/ 59 h 153"/>
                <a:gd name="T94" fmla="*/ 144 w 193"/>
                <a:gd name="T95" fmla="*/ 56 h 153"/>
                <a:gd name="T96" fmla="*/ 147 w 193"/>
                <a:gd name="T97" fmla="*/ 53 h 153"/>
                <a:gd name="T98" fmla="*/ 151 w 193"/>
                <a:gd name="T99" fmla="*/ 46 h 153"/>
                <a:gd name="T100" fmla="*/ 157 w 193"/>
                <a:gd name="T101" fmla="*/ 40 h 153"/>
                <a:gd name="T102" fmla="*/ 156 w 193"/>
                <a:gd name="T103" fmla="*/ 20 h 153"/>
                <a:gd name="T104" fmla="*/ 156 w 193"/>
                <a:gd name="T105" fmla="*/ 0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53"/>
                <a:gd name="T161" fmla="*/ 193 w 193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7" name="Freeform 80"/>
            <p:cNvSpPr>
              <a:spLocks noChangeArrowheads="1"/>
            </p:cNvSpPr>
            <p:nvPr/>
          </p:nvSpPr>
          <p:spPr bwMode="auto">
            <a:xfrm>
              <a:off x="2968" y="1446"/>
              <a:ext cx="16" cy="8"/>
            </a:xfrm>
            <a:custGeom>
              <a:avLst/>
              <a:gdLst>
                <a:gd name="T0" fmla="*/ 5 w 16"/>
                <a:gd name="T1" fmla="*/ 0 h 8"/>
                <a:gd name="T2" fmla="*/ 10 w 16"/>
                <a:gd name="T3" fmla="*/ 2 h 8"/>
                <a:gd name="T4" fmla="*/ 16 w 16"/>
                <a:gd name="T5" fmla="*/ 3 h 8"/>
                <a:gd name="T6" fmla="*/ 13 w 16"/>
                <a:gd name="T7" fmla="*/ 5 h 8"/>
                <a:gd name="T8" fmla="*/ 12 w 16"/>
                <a:gd name="T9" fmla="*/ 6 h 8"/>
                <a:gd name="T10" fmla="*/ 8 w 16"/>
                <a:gd name="T11" fmla="*/ 8 h 8"/>
                <a:gd name="T12" fmla="*/ 5 w 16"/>
                <a:gd name="T13" fmla="*/ 8 h 8"/>
                <a:gd name="T14" fmla="*/ 3 w 16"/>
                <a:gd name="T15" fmla="*/ 5 h 8"/>
                <a:gd name="T16" fmla="*/ 0 w 16"/>
                <a:gd name="T17" fmla="*/ 2 h 8"/>
                <a:gd name="T18" fmla="*/ 3 w 16"/>
                <a:gd name="T19" fmla="*/ 0 h 8"/>
                <a:gd name="T20" fmla="*/ 5 w 16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8" name="Freeform 81"/>
            <p:cNvSpPr>
              <a:spLocks noChangeArrowheads="1"/>
            </p:cNvSpPr>
            <p:nvPr/>
          </p:nvSpPr>
          <p:spPr bwMode="auto">
            <a:xfrm>
              <a:off x="3008" y="1509"/>
              <a:ext cx="46" cy="39"/>
            </a:xfrm>
            <a:custGeom>
              <a:avLst/>
              <a:gdLst>
                <a:gd name="T0" fmla="*/ 0 w 46"/>
                <a:gd name="T1" fmla="*/ 39 h 39"/>
                <a:gd name="T2" fmla="*/ 5 w 46"/>
                <a:gd name="T3" fmla="*/ 20 h 39"/>
                <a:gd name="T4" fmla="*/ 10 w 46"/>
                <a:gd name="T5" fmla="*/ 0 h 39"/>
                <a:gd name="T6" fmla="*/ 12 w 46"/>
                <a:gd name="T7" fmla="*/ 0 h 39"/>
                <a:gd name="T8" fmla="*/ 12 w 46"/>
                <a:gd name="T9" fmla="*/ 0 h 39"/>
                <a:gd name="T10" fmla="*/ 30 w 46"/>
                <a:gd name="T11" fmla="*/ 3 h 39"/>
                <a:gd name="T12" fmla="*/ 46 w 46"/>
                <a:gd name="T13" fmla="*/ 6 h 39"/>
                <a:gd name="T14" fmla="*/ 46 w 46"/>
                <a:gd name="T15" fmla="*/ 7 h 39"/>
                <a:gd name="T16" fmla="*/ 46 w 46"/>
                <a:gd name="T17" fmla="*/ 7 h 39"/>
                <a:gd name="T18" fmla="*/ 46 w 46"/>
                <a:gd name="T19" fmla="*/ 10 h 39"/>
                <a:gd name="T20" fmla="*/ 45 w 46"/>
                <a:gd name="T21" fmla="*/ 13 h 39"/>
                <a:gd name="T22" fmla="*/ 39 w 46"/>
                <a:gd name="T23" fmla="*/ 20 h 39"/>
                <a:gd name="T24" fmla="*/ 32 w 46"/>
                <a:gd name="T25" fmla="*/ 27 h 39"/>
                <a:gd name="T26" fmla="*/ 23 w 46"/>
                <a:gd name="T27" fmla="*/ 33 h 39"/>
                <a:gd name="T28" fmla="*/ 15 w 46"/>
                <a:gd name="T29" fmla="*/ 39 h 39"/>
                <a:gd name="T30" fmla="*/ 8 w 46"/>
                <a:gd name="T31" fmla="*/ 39 h 39"/>
                <a:gd name="T32" fmla="*/ 0 w 46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9"/>
                <a:gd name="T53" fmla="*/ 46 w 46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组合 54"/>
          <p:cNvGrpSpPr/>
          <p:nvPr/>
        </p:nvGrpSpPr>
        <p:grpSpPr bwMode="auto">
          <a:xfrm>
            <a:off x="3651250" y="4610100"/>
            <a:ext cx="171450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4" name="组合 5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11" name="同心圆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12" name="等腰三角形 5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13" name="椭圆 5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514" name="矩形 47"/>
          <p:cNvSpPr>
            <a:spLocks noChangeArrowheads="1"/>
          </p:cNvSpPr>
          <p:nvPr/>
        </p:nvSpPr>
        <p:spPr bwMode="auto">
          <a:xfrm>
            <a:off x="1352550" y="1403350"/>
            <a:ext cx="95234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8515" name="矩形 3"/>
          <p:cNvSpPr>
            <a:spLocks noChangeArrowheads="1"/>
          </p:cNvSpPr>
          <p:nvPr/>
        </p:nvSpPr>
        <p:spPr bwMode="auto">
          <a:xfrm>
            <a:off x="4803775" y="78708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业务分布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516" name="文本框 37"/>
          <p:cNvSpPr>
            <a:spLocks noChangeArrowheads="1"/>
          </p:cNvSpPr>
          <p:nvPr/>
        </p:nvSpPr>
        <p:spPr bwMode="auto">
          <a:xfrm>
            <a:off x="6689725" y="103314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Business Distribution</a:t>
            </a:r>
          </a:p>
        </p:txBody>
      </p:sp>
      <p:grpSp>
        <p:nvGrpSpPr>
          <p:cNvPr id="5" name="组合 81"/>
          <p:cNvGrpSpPr/>
          <p:nvPr/>
        </p:nvGrpSpPr>
        <p:grpSpPr bwMode="auto">
          <a:xfrm>
            <a:off x="4257675" y="842645"/>
            <a:ext cx="263525" cy="393700"/>
            <a:chOff x="0" y="0"/>
            <a:chExt cx="213756" cy="427512"/>
          </a:xfrm>
        </p:grpSpPr>
        <p:sp>
          <p:nvSpPr>
            <p:cNvPr id="42045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46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75"/>
          <p:cNvGrpSpPr/>
          <p:nvPr/>
        </p:nvGrpSpPr>
        <p:grpSpPr bwMode="auto">
          <a:xfrm>
            <a:off x="3981450" y="5094288"/>
            <a:ext cx="171450" cy="269875"/>
            <a:chOff x="0" y="0"/>
            <a:chExt cx="474034" cy="743490"/>
          </a:xfrm>
        </p:grpSpPr>
        <p:grpSp>
          <p:nvGrpSpPr>
            <p:cNvPr id="42041" name="组合 77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4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44" name="等腰三角形 80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42" name="椭圆 78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84"/>
          <p:cNvGrpSpPr/>
          <p:nvPr/>
        </p:nvGrpSpPr>
        <p:grpSpPr bwMode="auto">
          <a:xfrm>
            <a:off x="2846388" y="2630488"/>
            <a:ext cx="171450" cy="268287"/>
            <a:chOff x="0" y="0"/>
            <a:chExt cx="474034" cy="743490"/>
          </a:xfrm>
        </p:grpSpPr>
        <p:grpSp>
          <p:nvGrpSpPr>
            <p:cNvPr id="42037" name="组合 8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39" name="同心圆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40" name="等腰三角形 8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38" name="椭圆 8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0" name="组合 89"/>
          <p:cNvGrpSpPr/>
          <p:nvPr/>
        </p:nvGrpSpPr>
        <p:grpSpPr bwMode="auto">
          <a:xfrm>
            <a:off x="3787775" y="4648200"/>
            <a:ext cx="171450" cy="269875"/>
            <a:chOff x="0" y="0"/>
            <a:chExt cx="474034" cy="743490"/>
          </a:xfrm>
        </p:grpSpPr>
        <p:grpSp>
          <p:nvGrpSpPr>
            <p:cNvPr id="42033" name="组合 9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35" name="同心圆 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36" name="等腰三角形 9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34" name="椭圆 9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组合 94"/>
          <p:cNvGrpSpPr/>
          <p:nvPr/>
        </p:nvGrpSpPr>
        <p:grpSpPr bwMode="auto">
          <a:xfrm>
            <a:off x="8235950" y="3581400"/>
            <a:ext cx="171450" cy="268288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3" name="组合 9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37" name="同心圆 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38" name="等腰三角形 9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39" name="椭圆 9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" name="组合 99"/>
          <p:cNvGrpSpPr/>
          <p:nvPr/>
        </p:nvGrpSpPr>
        <p:grpSpPr bwMode="auto">
          <a:xfrm>
            <a:off x="8372475" y="3617913"/>
            <a:ext cx="171450" cy="268287"/>
            <a:chOff x="0" y="0"/>
            <a:chExt cx="474034" cy="743490"/>
          </a:xfrm>
        </p:grpSpPr>
        <p:grpSp>
          <p:nvGrpSpPr>
            <p:cNvPr id="42029" name="组合 10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31" name="同心圆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32" name="等腰三角形 10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30" name="椭圆 10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04"/>
          <p:cNvGrpSpPr/>
          <p:nvPr/>
        </p:nvGrpSpPr>
        <p:grpSpPr bwMode="auto">
          <a:xfrm>
            <a:off x="8521700" y="2847975"/>
            <a:ext cx="171450" cy="268288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7" name="组合 10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47" name="同心圆 10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48" name="等腰三角形 10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49" name="椭圆 10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09"/>
          <p:cNvGrpSpPr/>
          <p:nvPr/>
        </p:nvGrpSpPr>
        <p:grpSpPr bwMode="auto">
          <a:xfrm>
            <a:off x="7399338" y="3554413"/>
            <a:ext cx="171450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9" name="组合 11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52" name="同心圆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53" name="等腰三角形 11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54" name="椭圆 11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0" name="组合 114"/>
          <p:cNvGrpSpPr/>
          <p:nvPr/>
        </p:nvGrpSpPr>
        <p:grpSpPr bwMode="auto">
          <a:xfrm>
            <a:off x="7561263" y="3497263"/>
            <a:ext cx="171450" cy="269875"/>
            <a:chOff x="0" y="0"/>
            <a:chExt cx="474034" cy="743490"/>
          </a:xfrm>
        </p:grpSpPr>
        <p:grpSp>
          <p:nvGrpSpPr>
            <p:cNvPr id="42025" name="组合 11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27" name="同心圆 1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8" name="等腰三角形 1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26" name="椭圆 1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2" name="组合 119"/>
          <p:cNvGrpSpPr/>
          <p:nvPr/>
        </p:nvGrpSpPr>
        <p:grpSpPr bwMode="auto">
          <a:xfrm>
            <a:off x="8494713" y="3994150"/>
            <a:ext cx="171450" cy="269875"/>
            <a:chOff x="0" y="0"/>
            <a:chExt cx="474034" cy="743490"/>
          </a:xfrm>
        </p:grpSpPr>
        <p:grpSp>
          <p:nvGrpSpPr>
            <p:cNvPr id="42021" name="组合 12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23" name="同心圆 1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4" name="等腰三角形 12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22" name="椭圆 12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4" name="组合 124"/>
          <p:cNvGrpSpPr/>
          <p:nvPr/>
        </p:nvGrpSpPr>
        <p:grpSpPr bwMode="auto">
          <a:xfrm>
            <a:off x="6702425" y="3592513"/>
            <a:ext cx="171450" cy="268287"/>
            <a:chOff x="0" y="0"/>
            <a:chExt cx="474034" cy="743490"/>
          </a:xfrm>
        </p:grpSpPr>
        <p:grpSp>
          <p:nvGrpSpPr>
            <p:cNvPr id="42017" name="组合 12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19" name="同心圆 1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0" name="等腰三角形 12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18" name="椭圆 12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6" name="组合 129"/>
          <p:cNvGrpSpPr/>
          <p:nvPr/>
        </p:nvGrpSpPr>
        <p:grpSpPr bwMode="auto">
          <a:xfrm>
            <a:off x="6818313" y="3676650"/>
            <a:ext cx="171450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27" name="组合 13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72" name="同心圆 1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73" name="等腰三角形 13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74" name="椭圆 13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8" name="组合 134"/>
          <p:cNvGrpSpPr/>
          <p:nvPr/>
        </p:nvGrpSpPr>
        <p:grpSpPr bwMode="auto">
          <a:xfrm>
            <a:off x="6759575" y="2832100"/>
            <a:ext cx="171450" cy="268288"/>
            <a:chOff x="0" y="0"/>
            <a:chExt cx="474034" cy="743490"/>
          </a:xfrm>
        </p:grpSpPr>
        <p:grpSp>
          <p:nvGrpSpPr>
            <p:cNvPr id="42013" name="组合 13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15" name="同心圆 1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16" name="等腰三角形 13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14" name="椭圆 13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0" name="组合 139"/>
          <p:cNvGrpSpPr/>
          <p:nvPr/>
        </p:nvGrpSpPr>
        <p:grpSpPr bwMode="auto">
          <a:xfrm>
            <a:off x="6130925" y="3048000"/>
            <a:ext cx="171450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31" name="组合 14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82" name="同心圆 1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83" name="等腰三角形 14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84" name="椭圆 14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32" name="组合 144"/>
          <p:cNvGrpSpPr/>
          <p:nvPr/>
        </p:nvGrpSpPr>
        <p:grpSpPr bwMode="auto">
          <a:xfrm>
            <a:off x="9493250" y="5262563"/>
            <a:ext cx="171450" cy="268287"/>
            <a:chOff x="0" y="0"/>
            <a:chExt cx="474034" cy="743490"/>
          </a:xfrm>
        </p:grpSpPr>
        <p:grpSp>
          <p:nvGrpSpPr>
            <p:cNvPr id="42009" name="组合 14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11" name="同心圆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12" name="等腰三角形 14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10" name="椭圆 14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pic>
        <p:nvPicPr>
          <p:cNvPr id="9" name="图片 8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75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4" grpId="0" bldLvl="0" autoUpdateAnimBg="0"/>
      <p:bldP spid="18515" grpId="0" bldLvl="0" autoUpdateAnimBg="0"/>
      <p:bldP spid="18516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sp>
        <p:nvSpPr>
          <p:cNvPr id="2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13FA81F-D8AE-4874-868F-CA7F63C69281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9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301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4803775" y="73120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成就分享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461" name="文本框 37"/>
          <p:cNvSpPr>
            <a:spLocks noChangeArrowheads="1"/>
          </p:cNvSpPr>
          <p:nvPr/>
        </p:nvSpPr>
        <p:spPr bwMode="auto">
          <a:xfrm>
            <a:off x="6689725" y="97726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Achievement</a:t>
            </a:r>
          </a:p>
        </p:txBody>
      </p:sp>
      <p:grpSp>
        <p:nvGrpSpPr>
          <p:cNvPr id="2" name="组合 81"/>
          <p:cNvGrpSpPr/>
          <p:nvPr/>
        </p:nvGrpSpPr>
        <p:grpSpPr bwMode="auto">
          <a:xfrm>
            <a:off x="4257675" y="786765"/>
            <a:ext cx="263525" cy="393700"/>
            <a:chOff x="0" y="0"/>
            <a:chExt cx="213756" cy="427512"/>
          </a:xfrm>
        </p:grpSpPr>
        <p:sp>
          <p:nvSpPr>
            <p:cNvPr id="43030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31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5" name="六边形 33"/>
          <p:cNvSpPr>
            <a:spLocks noChangeArrowheads="1"/>
          </p:cNvSpPr>
          <p:nvPr/>
        </p:nvSpPr>
        <p:spPr bwMode="auto">
          <a:xfrm>
            <a:off x="4762500" y="133477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稳重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66" name="六边形 34"/>
          <p:cNvSpPr>
            <a:spLocks noChangeArrowheads="1"/>
          </p:cNvSpPr>
          <p:nvPr/>
        </p:nvSpPr>
        <p:spPr bwMode="auto">
          <a:xfrm>
            <a:off x="6226175" y="216535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sym typeface="方正兰亭黑_GBK" pitchFamily="2" charset="-122"/>
              </a:rPr>
              <a:t>专业</a:t>
            </a:r>
            <a:endParaRPr lang="zh-CN" altLang="en-US" sz="1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67" name="六边形 35"/>
          <p:cNvSpPr>
            <a:spLocks noChangeArrowheads="1"/>
          </p:cNvSpPr>
          <p:nvPr/>
        </p:nvSpPr>
        <p:spPr bwMode="auto">
          <a:xfrm>
            <a:off x="4765675" y="296227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8" name="六边形 36"/>
          <p:cNvSpPr>
            <a:spLocks noChangeArrowheads="1"/>
          </p:cNvSpPr>
          <p:nvPr/>
        </p:nvSpPr>
        <p:spPr bwMode="auto">
          <a:xfrm>
            <a:off x="7685088" y="29845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9" name="六边形 37"/>
          <p:cNvSpPr>
            <a:spLocks noChangeArrowheads="1"/>
          </p:cNvSpPr>
          <p:nvPr/>
        </p:nvSpPr>
        <p:spPr bwMode="auto">
          <a:xfrm>
            <a:off x="6226175" y="3758883"/>
            <a:ext cx="1724025" cy="1487487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服务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0" name="六边形 38"/>
          <p:cNvSpPr>
            <a:spLocks noChangeArrowheads="1"/>
          </p:cNvSpPr>
          <p:nvPr/>
        </p:nvSpPr>
        <p:spPr bwMode="auto">
          <a:xfrm>
            <a:off x="9145588" y="216852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sym typeface="方正兰亭黑_GBK" pitchFamily="2" charset="-122"/>
              </a:rPr>
              <a:t>合作</a:t>
            </a:r>
            <a:endParaRPr lang="zh-CN" altLang="en-US" sz="1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1" name="六边形 39"/>
          <p:cNvSpPr>
            <a:spLocks noChangeArrowheads="1"/>
          </p:cNvSpPr>
          <p:nvPr/>
        </p:nvSpPr>
        <p:spPr bwMode="auto">
          <a:xfrm>
            <a:off x="3305175" y="216852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2" name="六边形 40"/>
          <p:cNvSpPr>
            <a:spLocks noChangeArrowheads="1"/>
          </p:cNvSpPr>
          <p:nvPr/>
        </p:nvSpPr>
        <p:spPr bwMode="auto">
          <a:xfrm>
            <a:off x="7685088" y="4578350"/>
            <a:ext cx="1724025" cy="1487488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sym typeface="方正兰亭黑_GBK" pitchFamily="2" charset="-122"/>
              </a:rPr>
              <a:t>独到</a:t>
            </a:r>
            <a:endParaRPr lang="zh-CN" altLang="en-US" sz="1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3" name="六边形 41"/>
          <p:cNvSpPr>
            <a:spLocks noChangeArrowheads="1"/>
          </p:cNvSpPr>
          <p:nvPr/>
        </p:nvSpPr>
        <p:spPr bwMode="auto">
          <a:xfrm>
            <a:off x="9145588" y="37592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创新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4" name="六边形 42"/>
          <p:cNvSpPr>
            <a:spLocks noChangeArrowheads="1"/>
          </p:cNvSpPr>
          <p:nvPr/>
        </p:nvSpPr>
        <p:spPr bwMode="auto">
          <a:xfrm>
            <a:off x="3305175" y="37592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sym typeface="方正兰亭黑_GBK" pitchFamily="2" charset="-122"/>
              </a:rPr>
              <a:t>远见</a:t>
            </a:r>
            <a:endParaRPr lang="zh-CN" altLang="en-US" sz="1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5" name="六边形 43"/>
          <p:cNvSpPr>
            <a:spLocks noChangeArrowheads="1"/>
          </p:cNvSpPr>
          <p:nvPr/>
        </p:nvSpPr>
        <p:spPr bwMode="auto">
          <a:xfrm>
            <a:off x="1841500" y="297307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目标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6" name="TextBox 39"/>
          <p:cNvSpPr>
            <a:spLocks noChangeArrowheads="1"/>
          </p:cNvSpPr>
          <p:nvPr/>
        </p:nvSpPr>
        <p:spPr bwMode="auto">
          <a:xfrm flipH="1">
            <a:off x="1222375" y="4854575"/>
            <a:ext cx="2787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chemeClr val="tx1"/>
                </a:solidFill>
                <a:sym typeface="方正兰亭黑_GBK" pitchFamily="2" charset="-122"/>
              </a:rPr>
              <a:t>点击添加标题</a:t>
            </a:r>
            <a:endParaRPr lang="zh-CN" altLang="en-US" sz="2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7" name="TextBox 40"/>
          <p:cNvSpPr>
            <a:spLocks noChangeArrowheads="1"/>
          </p:cNvSpPr>
          <p:nvPr/>
        </p:nvSpPr>
        <p:spPr bwMode="auto">
          <a:xfrm>
            <a:off x="1222375" y="5481638"/>
            <a:ext cx="3581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478" name="六边形 46"/>
          <p:cNvSpPr>
            <a:spLocks noChangeArrowheads="1"/>
          </p:cNvSpPr>
          <p:nvPr/>
        </p:nvSpPr>
        <p:spPr bwMode="auto">
          <a:xfrm>
            <a:off x="4765675" y="4578350"/>
            <a:ext cx="1724025" cy="1487488"/>
          </a:xfrm>
          <a:prstGeom prst="hexagon">
            <a:avLst>
              <a:gd name="adj" fmla="val 24983"/>
              <a:gd name="vf" fmla="val 115470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5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>
                                      <p:cBhvr>
                                        <p:cTn id="23" dur="300" tmFilter="0, 0; .2, .5; .8, .5; 1, 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" autoRev="1" fill="hold"/>
                                        <p:tgtEl>
                                          <p:spTgt spid="19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>
                                      <p:cBhvr>
                                        <p:cTn id="32" dur="300" tmFilter="0, 0; .2, .5; .8, .5; 1, 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94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41" dur="300" tmFilter="0, 0; .2, .5; .8, .5; 1, 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194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>
                                      <p:cBhvr>
                                        <p:cTn id="50" dur="300" tmFilter="0, 0; .2, .5; .8, .5; 1, 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50" autoRev="1" fill="hold"/>
                                        <p:tgtEl>
                                          <p:spTgt spid="19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>
                                      <p:cBhvr>
                                        <p:cTn id="59" dur="300" tmFilter="0, 0; .2, .5; .8, .5; 1, 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50" autoRev="1" fill="hold"/>
                                        <p:tgtEl>
                                          <p:spTgt spid="19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>
                                      <p:cBhvr>
                                        <p:cTn id="68" dur="300" tmFilter="0, 0; .2, .5; .8, .5; 1, 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50" autoRev="1" fill="hold"/>
                                        <p:tgtEl>
                                          <p:spTgt spid="194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>
                                      <p:cBhvr>
                                        <p:cTn id="77" dur="300" tmFilter="0, 0; .2, .5; .8, .5; 1, 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50" autoRev="1" fill="hold"/>
                                        <p:tgtEl>
                                          <p:spTgt spid="194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>
                                      <p:cBhvr>
                                        <p:cTn id="86" dur="300" tmFilter="0, 0; .2, .5; .8, .5; 1, 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50" autoRev="1" fill="hold"/>
                                        <p:tgtEl>
                                          <p:spTgt spid="19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>
                                      <p:cBhvr>
                                        <p:cTn id="95" dur="300" tmFilter="0, 0; .2, .5; .8, .5; 1, 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" autoRev="1" fill="hold"/>
                                        <p:tgtEl>
                                          <p:spTgt spid="19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>
                                      <p:cBhvr>
                                        <p:cTn id="104" dur="300" tmFilter="0, 0; .2, .5; .8, .5; 1, 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50" autoRev="1" fill="hold"/>
                                        <p:tgtEl>
                                          <p:spTgt spid="194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>
                                      <p:cBhvr>
                                        <p:cTn id="113" dur="300" tmFilter="0, 0; .2, .5; .8, .5; 1, 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50" autoRev="1" fill="hold"/>
                                        <p:tgtEl>
                                          <p:spTgt spid="19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>
                                      <p:cBhvr>
                                        <p:cTn id="122" dur="300" tmFilter="0, 0; .2, .5; .8, .5; 1, 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150" autoRev="1" fill="hold"/>
                                        <p:tgtEl>
                                          <p:spTgt spid="19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7" dur="1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1" dur="1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utoUpdateAnimBg="0"/>
      <p:bldP spid="19461" grpId="0" bldLvl="0" autoUpdateAnimBg="0"/>
      <p:bldP spid="19465" grpId="0" bldLvl="0" animBg="1" autoUpdateAnimBg="0"/>
      <p:bldP spid="19465" grpId="1" bldLvl="0" animBg="1" autoUpdateAnimBg="0"/>
      <p:bldP spid="19466" grpId="0" bldLvl="0" animBg="1" autoUpdateAnimBg="0"/>
      <p:bldP spid="19466" grpId="1" bldLvl="0" animBg="1" autoUpdateAnimBg="0"/>
      <p:bldP spid="19467" grpId="0" bldLvl="0" animBg="1" autoUpdateAnimBg="0"/>
      <p:bldP spid="19467" grpId="1" bldLvl="0" animBg="1" autoUpdateAnimBg="0"/>
      <p:bldP spid="19468" grpId="0" bldLvl="0" animBg="1" autoUpdateAnimBg="0"/>
      <p:bldP spid="19468" grpId="1" bldLvl="0" animBg="1" autoUpdateAnimBg="0"/>
      <p:bldP spid="19469" grpId="0" bldLvl="0" animBg="1" autoUpdateAnimBg="0"/>
      <p:bldP spid="19469" grpId="1" bldLvl="0" animBg="1" autoUpdateAnimBg="0"/>
      <p:bldP spid="19470" grpId="0" bldLvl="0" animBg="1" autoUpdateAnimBg="0"/>
      <p:bldP spid="19470" grpId="1" bldLvl="0" animBg="1" autoUpdateAnimBg="0"/>
      <p:bldP spid="19471" grpId="0" bldLvl="0" animBg="1" autoUpdateAnimBg="0"/>
      <p:bldP spid="19471" grpId="1" bldLvl="0" animBg="1" autoUpdateAnimBg="0"/>
      <p:bldP spid="19472" grpId="0" bldLvl="0" animBg="1" autoUpdateAnimBg="0"/>
      <p:bldP spid="19472" grpId="1" bldLvl="0" animBg="1" autoUpdateAnimBg="0"/>
      <p:bldP spid="19473" grpId="0" bldLvl="0" animBg="1" autoUpdateAnimBg="0"/>
      <p:bldP spid="19473" grpId="1" bldLvl="0" animBg="1" autoUpdateAnimBg="0"/>
      <p:bldP spid="19474" grpId="0" bldLvl="0" animBg="1" autoUpdateAnimBg="0"/>
      <p:bldP spid="19474" grpId="1" bldLvl="0" animBg="1" autoUpdateAnimBg="0"/>
      <p:bldP spid="19475" grpId="0" bldLvl="0" animBg="1" autoUpdateAnimBg="0"/>
      <p:bldP spid="19475" grpId="1" bldLvl="0" animBg="1" autoUpdateAnimBg="0"/>
      <p:bldP spid="19476" grpId="0" bldLvl="0" autoUpdateAnimBg="0"/>
      <p:bldP spid="19477" grpId="0" bldLvl="0" autoUpdateAnimBg="0"/>
      <p:bldP spid="19478" grpId="0" bldLvl="0" animBg="1" autoUpdateAnimBg="0"/>
      <p:bldP spid="19478" grpId="1" bldLvl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主题">
      <a:majorFont>
        <a:latin typeface="方正兰亭黑_GBK"/>
        <a:ea typeface="方正兰亭黑_GBK"/>
        <a:cs typeface=""/>
      </a:majorFont>
      <a:minorFont>
        <a:latin typeface="方正兰亭黑_GBK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2444</Words>
  <Application>Microsoft Office PowerPoint</Application>
  <PresentationFormat>自定义</PresentationFormat>
  <Paragraphs>306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cp:lastModifiedBy> </cp:lastModifiedBy>
  <cp:revision>8</cp:revision>
  <dcterms:created xsi:type="dcterms:W3CDTF">2016-04-21T03:04:00Z</dcterms:created>
  <dcterms:modified xsi:type="dcterms:W3CDTF">2017-01-11T06:18:00Z</dcterms:modified>
  <cp:category/>
  <dc:description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